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55B06-2F87-45FF-9F03-057D80E2AA1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0689D-536A-42F3-B914-4AAB2E775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8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5463-9E57-FBDE-4D8A-272267FC7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A3DA7-42F1-35B4-7990-FF2E05A41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E1AC-A060-A5AF-4ED0-528D2AC8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1CF0-F423-6FB8-E944-0910E21B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BCE7-EEA7-F7D6-5C5A-7C0771E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E95-C481-490A-DD4C-75B9049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0E8A-045E-697B-2904-16510024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F56B-89DC-FA64-23D6-CF84F7E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1734-BACD-10C6-25B4-B70FB54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27E5-E56E-5CAD-6499-58CCD1C6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7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19838-5BD8-F5C7-DC0F-69817250C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AB297-1511-3FDB-734E-B971A800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2DE5-FD64-50C7-0DE8-8DDFF696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033D-5149-D642-4129-9730D128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5278-0244-CACE-8664-67F778F9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5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84B-CB1F-EECC-6309-76FC9243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3D34-7365-F25A-E7D8-9A633DB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D6C4-FE98-72B5-68F3-A5DBC6C0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0DB1-98A6-CEA5-700B-5D55E145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F32D-864D-837B-469C-AF3C9766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99D-031A-0499-9C0A-0614EC87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8A649-F516-8080-52A1-FEDB0254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35BF-3B3F-618A-39A0-CCAE3BF1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B3D4-4D12-A78D-E104-D80ECC4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2362-38D4-7CEC-C325-151D74E4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76A9-8BB2-F560-A8C9-49DE48CF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F618-0D16-8921-D11E-1842D4A6C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2BB2D-B55A-1E92-D677-55CD521B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11F7A-4080-3395-36CB-EFA895E6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80FD-F0F8-B193-D924-EB0DD0E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EBD7-EFAF-CEDA-EB90-DF18176F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C79-198F-C45B-FE3A-20E509D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C2F-FD99-5B45-0268-6D07A63B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7A86-1725-C3BD-EEFB-4EC1C0165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73198-BB44-CCF2-0537-CDE219F23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52BAE-1BED-8783-54D9-A90298F3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2469B-ABA9-47CD-0710-4C9217FD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C2905-1ADB-C6D6-8066-3912738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3E86B-4280-4980-D9C8-51740FEF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5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1FC6-B4A0-B5B9-B62E-24C8BFAF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BC8C1-941A-E0A9-1244-7D881CAB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566CA-D8AC-C7A7-D484-4778FEAF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7427-02A6-846D-C85E-BE8CDDF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6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05017-78F1-2B8D-85AD-5322C0EB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80312-FD7E-445A-9D7B-4B7C4944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F056-6500-9B8E-FC9A-02C7283C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3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372-040D-7465-E975-44947088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592B-3E2D-468F-DADC-F0BAB4FB7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ADB6-BED5-519D-3FB3-3C478810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E62B6-6C52-8210-73C6-E962C6E8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83F23-35F3-6765-3FD9-C689DF43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E605-F183-3025-F3F8-CDEE468B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5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C112-BF22-85A0-08DD-51086204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13DDD-A90B-7BCB-0B8E-20ECCCAAD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9861-1AD1-D4FE-92D5-86BB55BCF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C56C-FC00-F96D-F0E9-39FB99D1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BF7F-0868-E2FE-9AF6-399DEA6A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7949-9A77-0E1C-6676-08DAED1D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4BF7E-9B68-11C3-C2A7-89A9D66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3477F-A9EC-A5D2-0F86-2287B61F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9D28-210F-A218-0C6C-A0141CBF9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05/06/2024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BD50-A357-C8AD-18EB-BD48D71B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C263-4FCF-0A0B-A7BB-F288035D7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B4CF-BB57-4F9E-8EF3-1B29B18AC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jakeshbohaju/brain-tumo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04EA-6C5E-CAFC-7C94-32BBBECD5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</a:t>
            </a:r>
            <a:r>
              <a:rPr lang="de-D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Brain </a:t>
            </a:r>
            <a:r>
              <a:rPr lang="de-DE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Tumours</a:t>
            </a:r>
            <a:endParaRPr lang="en-GB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A3D64-FAA1-6933-5011-A7F9C4D31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Joel Koch and Bastian Schuchardt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3E9C-92F2-CD58-8B60-7C66206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GB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F1170-15EB-940C-28A5-AC005E78B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Classifying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brain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tumours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an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important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doctors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Better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detecting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tumours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can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lifes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doctors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check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second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doctor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can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replaced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ML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Train a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binary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classifier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tumours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92D050"/>
                  </a:buClr>
                  <a:buFont typeface="Wingdings" panose="05000000000000000000" pitchFamily="2" charset="2"/>
                  <a:buChar char="§"/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F1170-15EB-940C-28A5-AC005E78B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0935-E1F2-CFB9-58A5-719D9087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5FBDC-6DBE-3AA7-1D6F-EDF4449E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25C248-8942-9C23-2B65-DFDCFEE5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581400" cy="5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4988-4473-8925-19DD-B665668F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GB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D655-CC00-8371-710C-EB918CE2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“Brain Tumor“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3762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Mean, variance, standard deviation,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skweness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kurtosis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Second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ASM (angular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homogenity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dissimilarity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coarseness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531846-FF2B-407E-5E55-60CE4657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1BA8-C1E0-93C7-A421-6891F918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8A1D9-4FD9-CBB9-49F1-218C2E32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581400" cy="5756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349CE5-1407-EF2B-6B72-4EBA63F1E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1548"/>
            <a:ext cx="5706094" cy="1198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C23855-C29B-5238-371C-481EC20A559A}"/>
              </a:ext>
            </a:extLst>
          </p:cNvPr>
          <p:cNvSpPr txBox="1"/>
          <p:nvPr/>
        </p:nvSpPr>
        <p:spPr>
          <a:xfrm>
            <a:off x="6096000" y="2469215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10.34740/KAGGLE/DSV/1370629</a:t>
            </a:r>
            <a:endParaRPr lang="de-D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License: CC BY-NC-SA 4.0</a:t>
            </a:r>
            <a:endParaRPr lang="en-GB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01A5-002B-F072-96BD-63479DBF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GB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4C68-A204-D55A-A9A9-25EF2866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/>
              <a:t>Models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en-GB" dirty="0"/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GB" dirty="0"/>
              <a:t>Random forest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GB" dirty="0"/>
              <a:t>Support vector machine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GB" dirty="0"/>
              <a:t>Logistic regression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GB" dirty="0"/>
              <a:t>K-nearest neighbours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GB" dirty="0"/>
              <a:t>Deep learning using a neural network (expected to perform the best)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/>
              <a:t>Evaluation</a:t>
            </a:r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Accuracy</a:t>
            </a:r>
            <a:endParaRPr lang="de-DE" dirty="0"/>
          </a:p>
          <a:p>
            <a:pPr lvl="1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and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(AUC)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934086-7866-1640-D109-DBC157F9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05/06/2024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68E29-81E7-749A-5801-32418996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B4CF-BB57-4F9E-8EF3-1B29B18ACD64}" type="slidenum">
              <a:rPr lang="en-GB" smtClean="0"/>
              <a:t>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7FE69-5529-01DC-3B25-5ED75AE2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581400" cy="5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6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Detecting Brain Tumours</vt:lpstr>
      <vt:lpstr>Motivation</vt:lpstr>
      <vt:lpstr>Dataset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Bastian Schuchardt</dc:creator>
  <cp:lastModifiedBy>Bastian Schuchardt</cp:lastModifiedBy>
  <cp:revision>16</cp:revision>
  <cp:lastPrinted>2024-06-03T07:20:56Z</cp:lastPrinted>
  <dcterms:created xsi:type="dcterms:W3CDTF">2024-06-03T06:40:09Z</dcterms:created>
  <dcterms:modified xsi:type="dcterms:W3CDTF">2024-06-03T07:32:04Z</dcterms:modified>
</cp:coreProperties>
</file>