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_rels/notesSlide11.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3.tif" ContentType="image/tiff"/>
  <Override PartName="/ppt/media/image1.wmf" ContentType="image/x-wmf"/>
  <Override PartName="/ppt/media/image2.tif" ContentType="image/tif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77240" y="4777560"/>
            <a:ext cx="6217560" cy="4525920"/>
          </a:xfrm>
          <a:prstGeom prst="rect">
            <a:avLst/>
          </a:prstGeom>
        </p:spPr>
        <p:txBody>
          <a:bodyPr lIns="0" rIns="0" tIns="0" bIns="0"/>
          <a:p>
            <a:r>
              <a:rPr b="0" lang="en-CA" sz="2000" spc="-1" strike="noStrike">
                <a:solidFill>
                  <a:srgbClr val="000000"/>
                </a:solidFill>
                <a:uFill>
                  <a:solidFill>
                    <a:srgbClr val="ffffff"/>
                  </a:solidFill>
                </a:uFill>
                <a:latin typeface="Arial"/>
              </a:rPr>
              <a:t>Click to edit the notes format</a:t>
            </a:r>
            <a:endParaRPr b="0" lang="en-CA" sz="2000" spc="-1" strike="noStrike">
              <a:solidFill>
                <a:srgbClr val="000000"/>
              </a:solidFill>
              <a:uFill>
                <a:solidFill>
                  <a:srgbClr val="ffffff"/>
                </a:solidFill>
              </a:uFill>
              <a:latin typeface="Arial"/>
            </a:endParaRPr>
          </a:p>
        </p:txBody>
      </p:sp>
      <p:sp>
        <p:nvSpPr>
          <p:cNvPr id="127" name="PlaceHolder 2"/>
          <p:cNvSpPr>
            <a:spLocks noGrp="1"/>
          </p:cNvSpPr>
          <p:nvPr>
            <p:ph type="hdr"/>
          </p:nvPr>
        </p:nvSpPr>
        <p:spPr>
          <a:xfrm>
            <a:off x="0" y="0"/>
            <a:ext cx="3372840" cy="502560"/>
          </a:xfrm>
          <a:prstGeom prst="rect">
            <a:avLst/>
          </a:prstGeom>
        </p:spPr>
        <p:txBody>
          <a:bodyPr lIns="0" rIns="0" tIns="0" bIns="0"/>
          <a:p>
            <a:r>
              <a:rPr b="0" lang="en-CA" sz="1400" spc="-1" strike="noStrike">
                <a:solidFill>
                  <a:srgbClr val="000000"/>
                </a:solidFill>
                <a:uFill>
                  <a:solidFill>
                    <a:srgbClr val="ffffff"/>
                  </a:solidFill>
                </a:uFill>
                <a:latin typeface="Times New Roman"/>
              </a:rPr>
              <a:t> </a:t>
            </a:r>
            <a:endParaRPr b="0" lang="en-CA" sz="1400" spc="-1" strike="noStrike">
              <a:solidFill>
                <a:srgbClr val="000000"/>
              </a:solidFill>
              <a:uFill>
                <a:solidFill>
                  <a:srgbClr val="ffffff"/>
                </a:solidFill>
              </a:uFill>
              <a:latin typeface="Times New Roman"/>
            </a:endParaRPr>
          </a:p>
        </p:txBody>
      </p:sp>
      <p:sp>
        <p:nvSpPr>
          <p:cNvPr id="128" name="PlaceHolder 3"/>
          <p:cNvSpPr>
            <a:spLocks noGrp="1"/>
          </p:cNvSpPr>
          <p:nvPr>
            <p:ph type="dt"/>
          </p:nvPr>
        </p:nvSpPr>
        <p:spPr>
          <a:xfrm>
            <a:off x="4399200" y="0"/>
            <a:ext cx="3372840" cy="502560"/>
          </a:xfrm>
          <a:prstGeom prst="rect">
            <a:avLst/>
          </a:prstGeom>
        </p:spPr>
        <p:txBody>
          <a:bodyPr lIns="0" rIns="0" tIns="0" bIns="0"/>
          <a:p>
            <a:pPr algn="r"/>
            <a:r>
              <a:rPr b="0" lang="en-CA" sz="1400" spc="-1" strike="noStrike">
                <a:solidFill>
                  <a:srgbClr val="000000"/>
                </a:solidFill>
                <a:uFill>
                  <a:solidFill>
                    <a:srgbClr val="ffffff"/>
                  </a:solidFill>
                </a:uFill>
                <a:latin typeface="Times New Roman"/>
              </a:rPr>
              <a:t> </a:t>
            </a:r>
            <a:endParaRPr b="0" lang="en-CA" sz="1400" spc="-1" strike="noStrike">
              <a:solidFill>
                <a:srgbClr val="000000"/>
              </a:solidFill>
              <a:uFill>
                <a:solidFill>
                  <a:srgbClr val="ffffff"/>
                </a:solidFill>
              </a:uFill>
              <a:latin typeface="Times New Roman"/>
            </a:endParaRPr>
          </a:p>
        </p:txBody>
      </p:sp>
      <p:sp>
        <p:nvSpPr>
          <p:cNvPr id="129" name="PlaceHolder 4"/>
          <p:cNvSpPr>
            <a:spLocks noGrp="1"/>
          </p:cNvSpPr>
          <p:nvPr>
            <p:ph type="ftr"/>
          </p:nvPr>
        </p:nvSpPr>
        <p:spPr>
          <a:xfrm>
            <a:off x="0" y="9555480"/>
            <a:ext cx="3372840" cy="502560"/>
          </a:xfrm>
          <a:prstGeom prst="rect">
            <a:avLst/>
          </a:prstGeom>
        </p:spPr>
        <p:txBody>
          <a:bodyPr lIns="0" rIns="0" tIns="0" bIns="0" anchor="b"/>
          <a:p>
            <a:r>
              <a:rPr b="0" lang="en-CA" sz="1400" spc="-1" strike="noStrike">
                <a:solidFill>
                  <a:srgbClr val="000000"/>
                </a:solidFill>
                <a:uFill>
                  <a:solidFill>
                    <a:srgbClr val="ffffff"/>
                  </a:solidFill>
                </a:uFill>
                <a:latin typeface="Times New Roman"/>
              </a:rPr>
              <a:t> </a:t>
            </a:r>
            <a:endParaRPr b="0" lang="en-CA" sz="1400" spc="-1" strike="noStrike">
              <a:solidFill>
                <a:srgbClr val="000000"/>
              </a:solidFill>
              <a:uFill>
                <a:solidFill>
                  <a:srgbClr val="ffffff"/>
                </a:solidFill>
              </a:uFill>
              <a:latin typeface="Times New Roman"/>
            </a:endParaRPr>
          </a:p>
        </p:txBody>
      </p:sp>
      <p:sp>
        <p:nvSpPr>
          <p:cNvPr id="130" name="PlaceHolder 5"/>
          <p:cNvSpPr>
            <a:spLocks noGrp="1"/>
          </p:cNvSpPr>
          <p:nvPr>
            <p:ph type="sldNum"/>
          </p:nvPr>
        </p:nvSpPr>
        <p:spPr>
          <a:xfrm>
            <a:off x="4399200" y="9555480"/>
            <a:ext cx="3372840" cy="502560"/>
          </a:xfrm>
          <a:prstGeom prst="rect">
            <a:avLst/>
          </a:prstGeom>
        </p:spPr>
        <p:txBody>
          <a:bodyPr lIns="0" rIns="0" tIns="0" bIns="0" anchor="b"/>
          <a:p>
            <a:pPr algn="r"/>
            <a:fld id="{7DD433B9-6F32-48A4-A3C0-051F089FA62C}" type="slidenum">
              <a:rPr b="0" lang="en-CA" sz="1400" spc="-1" strike="noStrike">
                <a:solidFill>
                  <a:srgbClr val="000000"/>
                </a:solidFill>
                <a:uFill>
                  <a:solidFill>
                    <a:srgbClr val="ffffff"/>
                  </a:solidFill>
                </a:uFill>
                <a:latin typeface="Times New Roman"/>
              </a:rPr>
              <a:t>1</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343400"/>
            <a:ext cx="5486040" cy="411444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196" name="TextShape 2"/>
          <p:cNvSpPr txBox="1"/>
          <p:nvPr/>
        </p:nvSpPr>
        <p:spPr>
          <a:xfrm>
            <a:off x="3884760" y="8685360"/>
            <a:ext cx="2971440" cy="456840"/>
          </a:xfrm>
          <a:prstGeom prst="rect">
            <a:avLst/>
          </a:prstGeom>
          <a:noFill/>
          <a:ln>
            <a:noFill/>
          </a:ln>
        </p:spPr>
        <p:txBody>
          <a:bodyPr anchor="b"/>
          <a:p>
            <a:pPr algn="r">
              <a:lnSpc>
                <a:spcPct val="100000"/>
              </a:lnSpc>
            </a:pPr>
            <a:fld id="{5AB2BD31-3010-48FD-9626-2F4EB2CDB8D6}" type="slidenum">
              <a:rPr b="0" lang="en-CA" sz="1200" spc="-1" strike="noStrike">
                <a:solidFill>
                  <a:srgbClr val="000000"/>
                </a:solidFill>
                <a:uFill>
                  <a:solidFill>
                    <a:srgbClr val="ffffff"/>
                  </a:solidFill>
                </a:uFill>
                <a:latin typeface="+mn-lt"/>
                <a:ea typeface="+mn-ea"/>
              </a:rPr>
              <a:t>1</a:t>
            </a:fld>
            <a:endParaRPr b="0" lang="en-CA" sz="12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6040" cy="411444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204" name="TextShape 2"/>
          <p:cNvSpPr txBox="1"/>
          <p:nvPr/>
        </p:nvSpPr>
        <p:spPr>
          <a:xfrm>
            <a:off x="3884760" y="8685360"/>
            <a:ext cx="2971440" cy="456840"/>
          </a:xfrm>
          <a:prstGeom prst="rect">
            <a:avLst/>
          </a:prstGeom>
          <a:noFill/>
          <a:ln>
            <a:noFill/>
          </a:ln>
        </p:spPr>
        <p:txBody>
          <a:bodyPr anchor="b"/>
          <a:p>
            <a:pPr algn="r">
              <a:lnSpc>
                <a:spcPct val="100000"/>
              </a:lnSpc>
            </a:pPr>
            <a:fld id="{4589715C-5422-4D4B-97BC-776BF8A02508}" type="slidenum">
              <a:rPr b="0" lang="en-CA" sz="1200" spc="-1" strike="noStrike">
                <a:solidFill>
                  <a:srgbClr val="000000"/>
                </a:solidFill>
                <a:uFill>
                  <a:solidFill>
                    <a:srgbClr val="ffffff"/>
                  </a:solidFill>
                </a:uFill>
                <a:latin typeface="+mn-lt"/>
                <a:ea typeface="+mn-ea"/>
              </a:rPr>
              <a:t>1</a:t>
            </a:fld>
            <a:endParaRPr b="0" lang="en-CA"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343400"/>
            <a:ext cx="5486040" cy="411444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198" name="TextShape 2"/>
          <p:cNvSpPr txBox="1"/>
          <p:nvPr/>
        </p:nvSpPr>
        <p:spPr>
          <a:xfrm>
            <a:off x="3884760" y="8685360"/>
            <a:ext cx="2971440" cy="456840"/>
          </a:xfrm>
          <a:prstGeom prst="rect">
            <a:avLst/>
          </a:prstGeom>
          <a:noFill/>
          <a:ln>
            <a:noFill/>
          </a:ln>
        </p:spPr>
        <p:txBody>
          <a:bodyPr anchor="b"/>
          <a:p>
            <a:pPr algn="r">
              <a:lnSpc>
                <a:spcPct val="100000"/>
              </a:lnSpc>
            </a:pPr>
            <a:fld id="{8324DB04-46E3-44E4-ADF5-9710AAB021DB}" type="slidenum">
              <a:rPr b="0" lang="en-CA" sz="1200" spc="-1" strike="noStrike">
                <a:solidFill>
                  <a:srgbClr val="000000"/>
                </a:solidFill>
                <a:uFill>
                  <a:solidFill>
                    <a:srgbClr val="ffffff"/>
                  </a:solidFill>
                </a:uFill>
                <a:latin typeface="+mn-lt"/>
                <a:ea typeface="+mn-ea"/>
              </a:rPr>
              <a:t>1</a:t>
            </a:fld>
            <a:endParaRPr b="0" lang="en-CA"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685800" y="4343400"/>
            <a:ext cx="5486040" cy="411444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200" name="TextShape 2"/>
          <p:cNvSpPr txBox="1"/>
          <p:nvPr/>
        </p:nvSpPr>
        <p:spPr>
          <a:xfrm>
            <a:off x="3884760" y="8685360"/>
            <a:ext cx="2971440" cy="456840"/>
          </a:xfrm>
          <a:prstGeom prst="rect">
            <a:avLst/>
          </a:prstGeom>
          <a:noFill/>
          <a:ln>
            <a:noFill/>
          </a:ln>
        </p:spPr>
        <p:txBody>
          <a:bodyPr anchor="b"/>
          <a:p>
            <a:pPr algn="r">
              <a:lnSpc>
                <a:spcPct val="100000"/>
              </a:lnSpc>
            </a:pPr>
            <a:fld id="{63464802-5F19-4462-B0E4-28D482B00A97}" type="slidenum">
              <a:rPr b="0" lang="en-CA" sz="1200" spc="-1" strike="noStrike">
                <a:solidFill>
                  <a:srgbClr val="000000"/>
                </a:solidFill>
                <a:uFill>
                  <a:solidFill>
                    <a:srgbClr val="ffffff"/>
                  </a:solidFill>
                </a:uFill>
                <a:latin typeface="Times New Roman"/>
              </a:rPr>
              <a:t>1</a:t>
            </a:fld>
            <a:endParaRPr b="0" lang="en-CA" sz="12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6040" cy="411444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202" name="TextShape 2"/>
          <p:cNvSpPr txBox="1"/>
          <p:nvPr/>
        </p:nvSpPr>
        <p:spPr>
          <a:xfrm>
            <a:off x="3884760" y="8685360"/>
            <a:ext cx="2971440" cy="456840"/>
          </a:xfrm>
          <a:prstGeom prst="rect">
            <a:avLst/>
          </a:prstGeom>
          <a:noFill/>
          <a:ln>
            <a:noFill/>
          </a:ln>
        </p:spPr>
        <p:txBody>
          <a:bodyPr anchor="b"/>
          <a:p>
            <a:pPr algn="r">
              <a:lnSpc>
                <a:spcPct val="100000"/>
              </a:lnSpc>
            </a:pPr>
            <a:fld id="{02D43F03-1596-40AB-B3B9-4CFE30FFC072}" type="slidenum">
              <a:rPr b="0" lang="en-CA" sz="1200" spc="-1" strike="noStrike">
                <a:solidFill>
                  <a:srgbClr val="000000"/>
                </a:solidFill>
                <a:uFill>
                  <a:solidFill>
                    <a:srgbClr val="ffffff"/>
                  </a:solidFill>
                </a:uFill>
                <a:latin typeface="Times New Roman"/>
              </a:rPr>
              <a:t>1</a:t>
            </a:fld>
            <a:endParaRPr b="0" lang="en-CA"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41768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404280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252648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182268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318780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318780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39" name="PlaceHolder 6"/>
          <p:cNvSpPr>
            <a:spLocks noGrp="1"/>
          </p:cNvSpPr>
          <p:nvPr>
            <p:ph type="body"/>
          </p:nvPr>
        </p:nvSpPr>
        <p:spPr>
          <a:xfrm>
            <a:off x="182268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40" name="PlaceHolder 7"/>
          <p:cNvSpPr>
            <a:spLocks noGrp="1"/>
          </p:cNvSpPr>
          <p:nvPr>
            <p:ph type="body"/>
          </p:nvPr>
        </p:nvSpPr>
        <p:spPr>
          <a:xfrm>
            <a:off x="45720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8" name="PlaceHolder 2"/>
          <p:cNvSpPr>
            <a:spLocks noGrp="1"/>
          </p:cNvSpPr>
          <p:nvPr>
            <p:ph type="subTitle"/>
          </p:nvPr>
        </p:nvSpPr>
        <p:spPr>
          <a:xfrm>
            <a:off x="457200" y="1417680"/>
            <a:ext cx="4038120" cy="50256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417680"/>
            <a:ext cx="403812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2" name="PlaceHolder 2"/>
          <p:cNvSpPr>
            <a:spLocks noGrp="1"/>
          </p:cNvSpPr>
          <p:nvPr>
            <p:ph type="body"/>
          </p:nvPr>
        </p:nvSpPr>
        <p:spPr>
          <a:xfrm>
            <a:off x="45720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53" name="PlaceHolder 3"/>
          <p:cNvSpPr>
            <a:spLocks noGrp="1"/>
          </p:cNvSpPr>
          <p:nvPr>
            <p:ph type="body"/>
          </p:nvPr>
        </p:nvSpPr>
        <p:spPr>
          <a:xfrm>
            <a:off x="252648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45720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252648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417680"/>
            <a:ext cx="4038120" cy="50256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45720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63" name="PlaceHolder 4"/>
          <p:cNvSpPr>
            <a:spLocks noGrp="1"/>
          </p:cNvSpPr>
          <p:nvPr>
            <p:ph type="body"/>
          </p:nvPr>
        </p:nvSpPr>
        <p:spPr>
          <a:xfrm>
            <a:off x="252648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66"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67" name="PlaceHolder 4"/>
          <p:cNvSpPr>
            <a:spLocks noGrp="1"/>
          </p:cNvSpPr>
          <p:nvPr>
            <p:ph type="body"/>
          </p:nvPr>
        </p:nvSpPr>
        <p:spPr>
          <a:xfrm>
            <a:off x="457200" y="404280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41768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57200" y="404280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2"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73"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74" name="PlaceHolder 4"/>
          <p:cNvSpPr>
            <a:spLocks noGrp="1"/>
          </p:cNvSpPr>
          <p:nvPr>
            <p:ph type="body"/>
          </p:nvPr>
        </p:nvSpPr>
        <p:spPr>
          <a:xfrm>
            <a:off x="252648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75" name="PlaceHolder 5"/>
          <p:cNvSpPr>
            <a:spLocks noGrp="1"/>
          </p:cNvSpPr>
          <p:nvPr>
            <p:ph type="body"/>
          </p:nvPr>
        </p:nvSpPr>
        <p:spPr>
          <a:xfrm>
            <a:off x="45720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7" name="PlaceHolder 2"/>
          <p:cNvSpPr>
            <a:spLocks noGrp="1"/>
          </p:cNvSpPr>
          <p:nvPr>
            <p:ph type="body"/>
          </p:nvPr>
        </p:nvSpPr>
        <p:spPr>
          <a:xfrm>
            <a:off x="45720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78" name="PlaceHolder 3"/>
          <p:cNvSpPr>
            <a:spLocks noGrp="1"/>
          </p:cNvSpPr>
          <p:nvPr>
            <p:ph type="body"/>
          </p:nvPr>
        </p:nvSpPr>
        <p:spPr>
          <a:xfrm>
            <a:off x="182268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79" name="PlaceHolder 4"/>
          <p:cNvSpPr>
            <a:spLocks noGrp="1"/>
          </p:cNvSpPr>
          <p:nvPr>
            <p:ph type="body"/>
          </p:nvPr>
        </p:nvSpPr>
        <p:spPr>
          <a:xfrm>
            <a:off x="318780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80" name="PlaceHolder 5"/>
          <p:cNvSpPr>
            <a:spLocks noGrp="1"/>
          </p:cNvSpPr>
          <p:nvPr>
            <p:ph type="body"/>
          </p:nvPr>
        </p:nvSpPr>
        <p:spPr>
          <a:xfrm>
            <a:off x="318780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81" name="PlaceHolder 6"/>
          <p:cNvSpPr>
            <a:spLocks noGrp="1"/>
          </p:cNvSpPr>
          <p:nvPr>
            <p:ph type="body"/>
          </p:nvPr>
        </p:nvSpPr>
        <p:spPr>
          <a:xfrm>
            <a:off x="182268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82" name="PlaceHolder 7"/>
          <p:cNvSpPr>
            <a:spLocks noGrp="1"/>
          </p:cNvSpPr>
          <p:nvPr>
            <p:ph type="body"/>
          </p:nvPr>
        </p:nvSpPr>
        <p:spPr>
          <a:xfrm>
            <a:off x="45720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1" name="PlaceHolder 2"/>
          <p:cNvSpPr>
            <a:spLocks noGrp="1"/>
          </p:cNvSpPr>
          <p:nvPr>
            <p:ph type="subTitle"/>
          </p:nvPr>
        </p:nvSpPr>
        <p:spPr>
          <a:xfrm>
            <a:off x="457200" y="1417680"/>
            <a:ext cx="4038120" cy="50256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457200" y="1417680"/>
            <a:ext cx="403812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45720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252648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417680"/>
            <a:ext cx="403812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0"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01" name="PlaceHolder 3"/>
          <p:cNvSpPr>
            <a:spLocks noGrp="1"/>
          </p:cNvSpPr>
          <p:nvPr>
            <p:ph type="body"/>
          </p:nvPr>
        </p:nvSpPr>
        <p:spPr>
          <a:xfrm>
            <a:off x="45720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02" name="PlaceHolder 4"/>
          <p:cNvSpPr>
            <a:spLocks noGrp="1"/>
          </p:cNvSpPr>
          <p:nvPr>
            <p:ph type="body"/>
          </p:nvPr>
        </p:nvSpPr>
        <p:spPr>
          <a:xfrm>
            <a:off x="252648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4" name="PlaceHolder 2"/>
          <p:cNvSpPr>
            <a:spLocks noGrp="1"/>
          </p:cNvSpPr>
          <p:nvPr>
            <p:ph type="body"/>
          </p:nvPr>
        </p:nvSpPr>
        <p:spPr>
          <a:xfrm>
            <a:off x="45720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05"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06" name="PlaceHolder 4"/>
          <p:cNvSpPr>
            <a:spLocks noGrp="1"/>
          </p:cNvSpPr>
          <p:nvPr>
            <p:ph type="body"/>
          </p:nvPr>
        </p:nvSpPr>
        <p:spPr>
          <a:xfrm>
            <a:off x="252648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457200" y="404280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41768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13" name="PlaceHolder 3"/>
          <p:cNvSpPr>
            <a:spLocks noGrp="1"/>
          </p:cNvSpPr>
          <p:nvPr>
            <p:ph type="body"/>
          </p:nvPr>
        </p:nvSpPr>
        <p:spPr>
          <a:xfrm>
            <a:off x="457200" y="404280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16"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17" name="PlaceHolder 4"/>
          <p:cNvSpPr>
            <a:spLocks noGrp="1"/>
          </p:cNvSpPr>
          <p:nvPr>
            <p:ph type="body"/>
          </p:nvPr>
        </p:nvSpPr>
        <p:spPr>
          <a:xfrm>
            <a:off x="252648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18" name="PlaceHolder 5"/>
          <p:cNvSpPr>
            <a:spLocks noGrp="1"/>
          </p:cNvSpPr>
          <p:nvPr>
            <p:ph type="body"/>
          </p:nvPr>
        </p:nvSpPr>
        <p:spPr>
          <a:xfrm>
            <a:off x="45720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0" name="PlaceHolder 2"/>
          <p:cNvSpPr>
            <a:spLocks noGrp="1"/>
          </p:cNvSpPr>
          <p:nvPr>
            <p:ph type="body"/>
          </p:nvPr>
        </p:nvSpPr>
        <p:spPr>
          <a:xfrm>
            <a:off x="45720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21" name="PlaceHolder 3"/>
          <p:cNvSpPr>
            <a:spLocks noGrp="1"/>
          </p:cNvSpPr>
          <p:nvPr>
            <p:ph type="body"/>
          </p:nvPr>
        </p:nvSpPr>
        <p:spPr>
          <a:xfrm>
            <a:off x="182268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22" name="PlaceHolder 4"/>
          <p:cNvSpPr>
            <a:spLocks noGrp="1"/>
          </p:cNvSpPr>
          <p:nvPr>
            <p:ph type="body"/>
          </p:nvPr>
        </p:nvSpPr>
        <p:spPr>
          <a:xfrm>
            <a:off x="3187800" y="141768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23" name="PlaceHolder 5"/>
          <p:cNvSpPr>
            <a:spLocks noGrp="1"/>
          </p:cNvSpPr>
          <p:nvPr>
            <p:ph type="body"/>
          </p:nvPr>
        </p:nvSpPr>
        <p:spPr>
          <a:xfrm>
            <a:off x="318780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24" name="PlaceHolder 6"/>
          <p:cNvSpPr>
            <a:spLocks noGrp="1"/>
          </p:cNvSpPr>
          <p:nvPr>
            <p:ph type="body"/>
          </p:nvPr>
        </p:nvSpPr>
        <p:spPr>
          <a:xfrm>
            <a:off x="182268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25" name="PlaceHolder 7"/>
          <p:cNvSpPr>
            <a:spLocks noGrp="1"/>
          </p:cNvSpPr>
          <p:nvPr>
            <p:ph type="body"/>
          </p:nvPr>
        </p:nvSpPr>
        <p:spPr>
          <a:xfrm>
            <a:off x="457200" y="4042800"/>
            <a:ext cx="129996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252648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252648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417680"/>
            <a:ext cx="1970280" cy="502560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2526480" y="404280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2526480" y="1417680"/>
            <a:ext cx="197028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4042800"/>
            <a:ext cx="4038120" cy="2396880"/>
          </a:xfrm>
          <a:prstGeom prst="rect">
            <a:avLst/>
          </a:prstGeom>
        </p:spPr>
        <p:txBody>
          <a:bodyPr lIns="0" rIns="0" tIns="0" bIns="0">
            <a:normAutofit/>
          </a:bodyPr>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a:t>
            </a:r>
            <a:r>
              <a:rPr b="0" lang="en-US" sz="4400" spc="-1" strike="noStrike">
                <a:solidFill>
                  <a:srgbClr val="000000"/>
                </a:solidFill>
                <a:uFill>
                  <a:solidFill>
                    <a:srgbClr val="ffffff"/>
                  </a:solidFill>
                </a:uFill>
                <a:latin typeface="Calibri"/>
              </a:rPr>
              <a:t>Master title </a:t>
            </a:r>
            <a:r>
              <a:rPr b="0" lang="en-US" sz="4400" spc="-1" strike="noStrike">
                <a:solidFill>
                  <a:srgbClr val="000000"/>
                </a:solidFill>
                <a:uFill>
                  <a:solidFill>
                    <a:srgbClr val="ffffff"/>
                  </a:solidFill>
                </a:uFill>
                <a:latin typeface="Calibri"/>
              </a:rPr>
              <a:t>style</a:t>
            </a:r>
            <a:endParaRPr b="0" lang="en-US" sz="44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0"/>
            <a:ext cx="2133360" cy="27432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0"/>
            <a:ext cx="2895120" cy="274320"/>
          </a:xfrm>
          <a:prstGeom prst="rect">
            <a:avLst/>
          </a:prstGeom>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0"/>
            <a:ext cx="2133360" cy="274320"/>
          </a:xfrm>
          <a:prstGeom prst="rect">
            <a:avLst/>
          </a:prstGeom>
        </p:spPr>
        <p:txBody>
          <a:bodyPr anchor="ctr"/>
          <a:p>
            <a:pPr algn="r">
              <a:lnSpc>
                <a:spcPct val="100000"/>
              </a:lnSpc>
            </a:pPr>
            <a:fld id="{26A182B2-6812-4311-A3D7-85D8C5795280}" type="slidenum">
              <a:rPr b="0" lang="en-CA" sz="1200" spc="-1" strike="noStrike">
                <a:solidFill>
                  <a:srgbClr val="8b8b8b"/>
                </a:solidFill>
                <a:uFill>
                  <a:solidFill>
                    <a:srgbClr val="ffffff"/>
                  </a:solidFill>
                </a:uFill>
                <a:latin typeface="Calibri"/>
              </a:rPr>
              <a:t>&lt;number&gt;</a:t>
            </a:fld>
            <a:endParaRPr b="0" lang="en-CA"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457200" y="1417680"/>
            <a:ext cx="8229240" cy="502632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2400" spc="-1" strike="noStrike">
              <a:solidFill>
                <a:srgbClr val="000000"/>
              </a:solidFill>
              <a:uFill>
                <a:solidFill>
                  <a:srgbClr val="ffffff"/>
                </a:solidFill>
              </a:u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2000" spc="-1" strike="noStrike">
              <a:solidFill>
                <a:srgbClr val="000000"/>
              </a:solidFill>
              <a:uFill>
                <a:solidFill>
                  <a:srgbClr val="ffffff"/>
                </a:solidFill>
              </a:u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2000" spc="-1" strike="noStrike">
              <a:solidFill>
                <a:srgbClr val="000000"/>
              </a:solidFill>
              <a:uFill>
                <a:solidFill>
                  <a:srgbClr val="ffffff"/>
                </a:solidFill>
              </a:uFill>
              <a:latin typeface="Calibri"/>
            </a:endParaRPr>
          </a:p>
        </p:txBody>
      </p:sp>
      <p:sp>
        <p:nvSpPr>
          <p:cNvPr id="43" name="PlaceHolder 3"/>
          <p:cNvSpPr>
            <a:spLocks noGrp="1"/>
          </p:cNvSpPr>
          <p:nvPr>
            <p:ph type="dt"/>
          </p:nvPr>
        </p:nvSpPr>
        <p:spPr>
          <a:xfrm>
            <a:off x="457200" y="0"/>
            <a:ext cx="2133360" cy="27432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3124080" y="0"/>
            <a:ext cx="2895120" cy="274320"/>
          </a:xfrm>
          <a:prstGeom prst="rect">
            <a:avLst/>
          </a:prstGeom>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6553080" y="0"/>
            <a:ext cx="2133360" cy="274320"/>
          </a:xfrm>
          <a:prstGeom prst="rect">
            <a:avLst/>
          </a:prstGeom>
        </p:spPr>
        <p:txBody>
          <a:bodyPr anchor="ctr"/>
          <a:p>
            <a:pPr algn="r">
              <a:lnSpc>
                <a:spcPct val="100000"/>
              </a:lnSpc>
            </a:pPr>
            <a:fld id="{48185532-44FC-43B8-BE5F-FFF349C52387}"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46" name="PlaceHolder 6"/>
          <p:cNvSpPr>
            <a:spLocks noGrp="1"/>
          </p:cNvSpPr>
          <p:nvPr>
            <p:ph type="body"/>
          </p:nvPr>
        </p:nvSpPr>
        <p:spPr>
          <a:xfrm>
            <a:off x="457200" y="6443640"/>
            <a:ext cx="8229240" cy="414000"/>
          </a:xfrm>
          <a:prstGeom prst="rect">
            <a:avLst/>
          </a:prstGeom>
        </p:spPr>
        <p:txBody>
          <a:bodyPr anchor="b"/>
          <a:p>
            <a:pPr>
              <a:lnSpc>
                <a:spcPct val="100000"/>
              </a:lnSpc>
              <a:spcBef>
                <a:spcPts val="320"/>
              </a:spcBef>
            </a:pPr>
            <a:r>
              <a:rPr b="0" lang="en-US" sz="1600" spc="-1" strike="noStrike">
                <a:solidFill>
                  <a:srgbClr val="000000"/>
                </a:solidFill>
                <a:uFill>
                  <a:solidFill>
                    <a:srgbClr val="ffffff"/>
                  </a:solidFill>
                </a:uFill>
                <a:latin typeface="Calibri"/>
              </a:rPr>
              <a:t>Click to edit Master text styles</a:t>
            </a:r>
            <a:endParaRPr b="0" lang="en-US" sz="16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4400" spc="-1" strike="noStrike">
              <a:solidFill>
                <a:srgbClr val="000000"/>
              </a:solidFill>
              <a:uFill>
                <a:solidFill>
                  <a:srgbClr val="ffffff"/>
                </a:solidFill>
              </a:uFill>
              <a:latin typeface="Calibri"/>
            </a:endParaRPr>
          </a:p>
        </p:txBody>
      </p:sp>
      <p:sp>
        <p:nvSpPr>
          <p:cNvPr id="84" name="PlaceHolder 2"/>
          <p:cNvSpPr>
            <a:spLocks noGrp="1"/>
          </p:cNvSpPr>
          <p:nvPr>
            <p:ph type="body"/>
          </p:nvPr>
        </p:nvSpPr>
        <p:spPr>
          <a:xfrm>
            <a:off x="457200" y="1417680"/>
            <a:ext cx="4038120" cy="502560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Click to edit Master text styles</a:t>
            </a:r>
            <a:endParaRPr b="0" lang="en-US" sz="2800" spc="-1" strike="noStrike">
              <a:solidFill>
                <a:srgbClr val="000000"/>
              </a:solidFill>
              <a:uFill>
                <a:solidFill>
                  <a:srgbClr val="ffffff"/>
                </a:solidFill>
              </a:u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000" spc="-1" strike="noStrike">
              <a:solidFill>
                <a:srgbClr val="000000"/>
              </a:solidFill>
              <a:uFill>
                <a:solidFill>
                  <a:srgbClr val="ffffff"/>
                </a:solidFill>
              </a:u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1800" spc="-1" strike="noStrike">
              <a:solidFill>
                <a:srgbClr val="000000"/>
              </a:solidFill>
              <a:uFill>
                <a:solidFill>
                  <a:srgbClr val="ffffff"/>
                </a:solidFill>
              </a:u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1800" spc="-1" strike="noStrike">
              <a:solidFill>
                <a:srgbClr val="000000"/>
              </a:solidFill>
              <a:uFill>
                <a:solidFill>
                  <a:srgbClr val="ffffff"/>
                </a:solidFill>
              </a:uFill>
              <a:latin typeface="Calibri"/>
            </a:endParaRPr>
          </a:p>
        </p:txBody>
      </p:sp>
      <p:sp>
        <p:nvSpPr>
          <p:cNvPr id="85" name="PlaceHolder 3"/>
          <p:cNvSpPr>
            <a:spLocks noGrp="1"/>
          </p:cNvSpPr>
          <p:nvPr>
            <p:ph type="body"/>
          </p:nvPr>
        </p:nvSpPr>
        <p:spPr>
          <a:xfrm>
            <a:off x="4648320" y="1417680"/>
            <a:ext cx="4038120" cy="502560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Click to edit Master text styles</a:t>
            </a:r>
            <a:endParaRPr b="0" lang="en-US" sz="2800" spc="-1" strike="noStrike">
              <a:solidFill>
                <a:srgbClr val="000000"/>
              </a:solidFill>
              <a:uFill>
                <a:solidFill>
                  <a:srgbClr val="ffffff"/>
                </a:solidFill>
              </a:u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000" spc="-1" strike="noStrike">
              <a:solidFill>
                <a:srgbClr val="000000"/>
              </a:solidFill>
              <a:uFill>
                <a:solidFill>
                  <a:srgbClr val="ffffff"/>
                </a:solidFill>
              </a:u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1800" spc="-1" strike="noStrike">
              <a:solidFill>
                <a:srgbClr val="000000"/>
              </a:solidFill>
              <a:uFill>
                <a:solidFill>
                  <a:srgbClr val="ffffff"/>
                </a:solidFill>
              </a:u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1800" spc="-1" strike="noStrike">
              <a:solidFill>
                <a:srgbClr val="000000"/>
              </a:solidFill>
              <a:uFill>
                <a:solidFill>
                  <a:srgbClr val="ffffff"/>
                </a:solidFill>
              </a:uFill>
              <a:latin typeface="Calibri"/>
            </a:endParaRPr>
          </a:p>
        </p:txBody>
      </p:sp>
      <p:sp>
        <p:nvSpPr>
          <p:cNvPr id="86" name="PlaceHolder 4"/>
          <p:cNvSpPr>
            <a:spLocks noGrp="1"/>
          </p:cNvSpPr>
          <p:nvPr>
            <p:ph type="dt"/>
          </p:nvPr>
        </p:nvSpPr>
        <p:spPr>
          <a:xfrm>
            <a:off x="457200" y="0"/>
            <a:ext cx="2133360" cy="27432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87" name="PlaceHolder 5"/>
          <p:cNvSpPr>
            <a:spLocks noGrp="1"/>
          </p:cNvSpPr>
          <p:nvPr>
            <p:ph type="ftr"/>
          </p:nvPr>
        </p:nvSpPr>
        <p:spPr>
          <a:xfrm>
            <a:off x="3124080" y="0"/>
            <a:ext cx="2895120" cy="274320"/>
          </a:xfrm>
          <a:prstGeom prst="rect">
            <a:avLst/>
          </a:prstGeom>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88" name="PlaceHolder 6"/>
          <p:cNvSpPr>
            <a:spLocks noGrp="1"/>
          </p:cNvSpPr>
          <p:nvPr>
            <p:ph type="sldNum"/>
          </p:nvPr>
        </p:nvSpPr>
        <p:spPr>
          <a:xfrm>
            <a:off x="6553080" y="0"/>
            <a:ext cx="2133360" cy="274320"/>
          </a:xfrm>
          <a:prstGeom prst="rect">
            <a:avLst/>
          </a:prstGeom>
        </p:spPr>
        <p:txBody>
          <a:bodyPr anchor="ctr"/>
          <a:p>
            <a:pPr algn="r">
              <a:lnSpc>
                <a:spcPct val="100000"/>
              </a:lnSpc>
            </a:pPr>
            <a:fld id="{1A29A214-1090-4F00-B1F0-B99CC9271A80}"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89" name="PlaceHolder 7"/>
          <p:cNvSpPr>
            <a:spLocks noGrp="1"/>
          </p:cNvSpPr>
          <p:nvPr>
            <p:ph type="body"/>
          </p:nvPr>
        </p:nvSpPr>
        <p:spPr>
          <a:xfrm>
            <a:off x="457200" y="6443640"/>
            <a:ext cx="8229240" cy="414000"/>
          </a:xfrm>
          <a:prstGeom prst="rect">
            <a:avLst/>
          </a:prstGeom>
        </p:spPr>
        <p:txBody>
          <a:bodyPr anchor="b"/>
          <a:p>
            <a:pPr>
              <a:lnSpc>
                <a:spcPct val="100000"/>
              </a:lnSpc>
              <a:spcBef>
                <a:spcPts val="320"/>
              </a:spcBef>
            </a:pPr>
            <a:r>
              <a:rPr b="0" lang="en-US" sz="1600" spc="-1" strike="noStrike">
                <a:solidFill>
                  <a:srgbClr val="000000"/>
                </a:solidFill>
                <a:uFill>
                  <a:solidFill>
                    <a:srgbClr val="ffffff"/>
                  </a:solidFill>
                </a:uFill>
                <a:latin typeface="Calibri"/>
              </a:rPr>
              <a:t>Click to edit Master text styles</a:t>
            </a:r>
            <a:endParaRPr b="0" lang="en-US" sz="16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image" Target="../media/image3.tif"/><Relationship Id="rId3" Type="http://schemas.openxmlformats.org/officeDocument/2006/relationships/hyperlink" Target="http://imgur.com/gallery/vqUQ5" TargetMode="External"/><Relationship Id="rId4" Type="http://schemas.openxmlformats.org/officeDocument/2006/relationships/hyperlink" Target="http://imgur.com/gallery/vqUQ5" TargetMode="External"/><Relationship Id="rId5" Type="http://schemas.openxmlformats.org/officeDocument/2006/relationships/slideLayout" Target="../slideLayouts/slideLayout25.xml"/><Relationship Id="rId6"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85800" y="2130480"/>
            <a:ext cx="7772040" cy="1469520"/>
          </a:xfrm>
          <a:prstGeom prst="rect">
            <a:avLst/>
          </a:prstGeom>
          <a:noFill/>
          <a:ln>
            <a:noFill/>
          </a:ln>
        </p:spPr>
        <p:txBody>
          <a:bodyPr anchor="ctr">
            <a:normAutofit/>
          </a:bodyPr>
          <a:p>
            <a:pPr algn="ctr">
              <a:lnSpc>
                <a:spcPct val="100000"/>
              </a:lnSpc>
            </a:pPr>
            <a:r>
              <a:rPr b="0" lang="en-US" sz="4400" spc="-1" strike="noStrike">
                <a:solidFill>
                  <a:srgbClr val="000000"/>
                </a:solidFill>
                <a:uFill>
                  <a:solidFill>
                    <a:srgbClr val="ffffff"/>
                  </a:solidFill>
                </a:uFill>
                <a:latin typeface="Calibri"/>
              </a:rPr>
              <a:t>PSYCH 711/712</a:t>
            </a:r>
            <a:br/>
            <a:r>
              <a:rPr b="1" lang="en-US" sz="4400" spc="-1" strike="noStrike">
                <a:solidFill>
                  <a:srgbClr val="000000"/>
                </a:solidFill>
                <a:uFill>
                  <a:solidFill>
                    <a:srgbClr val="ffffff"/>
                  </a:solidFill>
                </a:uFill>
                <a:latin typeface="Calibri"/>
              </a:rPr>
              <a:t>Introduction to Python</a:t>
            </a:r>
            <a:endParaRPr b="0" lang="en-US" sz="4400" spc="-1" strike="noStrike">
              <a:solidFill>
                <a:srgbClr val="000000"/>
              </a:solidFill>
              <a:uFill>
                <a:solidFill>
                  <a:srgbClr val="ffffff"/>
                </a:solidFill>
              </a:uFill>
              <a:latin typeface="Calibri"/>
            </a:endParaRPr>
          </a:p>
        </p:txBody>
      </p:sp>
      <p:sp>
        <p:nvSpPr>
          <p:cNvPr id="132" name="TextShape 2"/>
          <p:cNvSpPr txBox="1"/>
          <p:nvPr/>
        </p:nvSpPr>
        <p:spPr>
          <a:xfrm>
            <a:off x="1371600" y="3886200"/>
            <a:ext cx="6400440" cy="1752120"/>
          </a:xfrm>
          <a:prstGeom prst="rect">
            <a:avLst/>
          </a:prstGeom>
          <a:noFill/>
          <a:ln>
            <a:noFill/>
          </a:ln>
        </p:spPr>
        <p:txBody>
          <a:bodyPr>
            <a:normAutofit/>
          </a:bodyPr>
          <a:p>
            <a:pPr algn="ctr">
              <a:lnSpc>
                <a:spcPct val="100000"/>
              </a:lnSpc>
              <a:spcBef>
                <a:spcPts val="641"/>
              </a:spcBef>
            </a:pPr>
            <a:r>
              <a:rPr b="0" lang="en-CA" sz="3200" spc="-1" strike="noStrike">
                <a:solidFill>
                  <a:srgbClr val="8b8b8b"/>
                </a:solidFill>
                <a:uFill>
                  <a:solidFill>
                    <a:srgbClr val="ffffff"/>
                  </a:solidFill>
                </a:uFill>
                <a:latin typeface="Calibri"/>
              </a:rPr>
              <a:t>Spring/Summer 2018</a:t>
            </a:r>
            <a:endParaRPr b="0" lang="en-CA" sz="3200" spc="-1" strike="noStrike">
              <a:solidFill>
                <a:srgbClr val="000000"/>
              </a:solidFill>
              <a:uFill>
                <a:solidFill>
                  <a:srgbClr val="ffffff"/>
                </a:solidFill>
              </a:uFill>
              <a:latin typeface="Arial"/>
            </a:endParaRPr>
          </a:p>
          <a:p>
            <a:pPr algn="ctr">
              <a:lnSpc>
                <a:spcPct val="100000"/>
              </a:lnSpc>
              <a:spcBef>
                <a:spcPts val="641"/>
              </a:spcBef>
            </a:pPr>
            <a:endParaRPr b="0" lang="en-CA" sz="3200" spc="-1" strike="noStrike">
              <a:solidFill>
                <a:srgbClr val="000000"/>
              </a:solidFill>
              <a:uFill>
                <a:solidFill>
                  <a:srgbClr val="ffffff"/>
                </a:solidFill>
              </a:uFill>
              <a:latin typeface="Arial"/>
            </a:endParaRPr>
          </a:p>
          <a:p>
            <a:pPr algn="ctr">
              <a:lnSpc>
                <a:spcPct val="100000"/>
              </a:lnSpc>
              <a:spcBef>
                <a:spcPts val="641"/>
              </a:spcBef>
            </a:pPr>
            <a:r>
              <a:rPr b="0" lang="en-CA" sz="3200" spc="-1" strike="noStrike">
                <a:solidFill>
                  <a:srgbClr val="8b8b8b"/>
                </a:solidFill>
                <a:uFill>
                  <a:solidFill>
                    <a:srgbClr val="ffffff"/>
                  </a:solidFill>
                </a:uFill>
                <a:latin typeface="Calibri"/>
              </a:rPr>
              <a:t>Joey Legere</a:t>
            </a:r>
            <a:endParaRPr b="0" lang="en-CA" sz="3200" spc="-1" strike="noStrike">
              <a:solidFill>
                <a:srgbClr val="000000"/>
              </a:solidFill>
              <a:uFill>
                <a:solidFill>
                  <a:srgbClr val="ffffff"/>
                </a:solidFill>
              </a:uFill>
              <a:latin typeface="Arial"/>
            </a:endParaRPr>
          </a:p>
          <a:p>
            <a:pPr algn="ctr">
              <a:lnSpc>
                <a:spcPct val="100000"/>
              </a:lnSpc>
              <a:spcBef>
                <a:spcPts val="641"/>
              </a:spcBef>
            </a:pPr>
            <a:r>
              <a:rPr b="0" lang="en-CA" sz="3200" spc="-1" strike="noStrike">
                <a:solidFill>
                  <a:srgbClr val="8b8b8b"/>
                </a:solidFill>
                <a:uFill>
                  <a:solidFill>
                    <a:srgbClr val="ffffff"/>
                  </a:solidFill>
                </a:uFill>
                <a:latin typeface="Calibri"/>
              </a:rPr>
              <a:t> </a:t>
            </a:r>
            <a:endParaRPr b="0" lang="en-CA" sz="3200" spc="-1" strike="noStrike">
              <a:solidFill>
                <a:srgbClr val="000000"/>
              </a:solidFill>
              <a:uFill>
                <a:solidFill>
                  <a:srgbClr val="ffffff"/>
                </a:solidFill>
              </a:uFill>
              <a:latin typeface="Arial"/>
            </a:endParaRPr>
          </a:p>
        </p:txBody>
      </p:sp>
      <p:pic>
        <p:nvPicPr>
          <p:cNvPr id="133" name="Picture 6" descr=""/>
          <p:cNvPicPr/>
          <p:nvPr/>
        </p:nvPicPr>
        <p:blipFill>
          <a:blip r:embed="rId1"/>
          <a:stretch/>
        </p:blipFill>
        <p:spPr>
          <a:xfrm>
            <a:off x="3882600" y="5449680"/>
            <a:ext cx="1374840" cy="7599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Late Policy / Academic Integrity</a:t>
            </a:r>
            <a:endParaRPr b="0" lang="en-US" sz="4400" spc="-1" strike="noStrike">
              <a:solidFill>
                <a:srgbClr val="000000"/>
              </a:solidFill>
              <a:uFill>
                <a:solidFill>
                  <a:srgbClr val="ffffff"/>
                </a:solidFill>
              </a:uFill>
              <a:latin typeface="Calibri"/>
            </a:endParaRPr>
          </a:p>
        </p:txBody>
      </p:sp>
      <p:sp>
        <p:nvSpPr>
          <p:cNvPr id="183"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No extensions on assignments (unless class-wide). Missed assignments weight can be moved to the final project.</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b="0" lang="en-US" sz="3200" spc="-1" strike="noStrike">
              <a:solidFill>
                <a:srgbClr val="000000"/>
              </a:solidFill>
              <a:uFill>
                <a:solidFill>
                  <a:srgbClr val="ffffff"/>
                </a:solidFill>
              </a:uFill>
              <a:latin typeface="Calibri"/>
            </a:endParaRPr>
          </a:p>
          <a:p>
            <a:pPr>
              <a:lnSpc>
                <a:spcPct val="100000"/>
              </a:lnSpc>
              <a:spcBef>
                <a:spcPts val="641"/>
              </a:spcBef>
            </a:pPr>
            <a:r>
              <a:rPr b="0" lang="en-US" sz="3200" spc="-1" strike="noStrike">
                <a:solidFill>
                  <a:srgbClr val="000000"/>
                </a:solidFill>
                <a:uFill>
                  <a:solidFill>
                    <a:srgbClr val="ffffff"/>
                  </a:solidFill>
                </a:uFill>
                <a:latin typeface="Calibri"/>
              </a:rPr>
              <a:t>It’s very easy to copy code from online—and very obvious when you do. You might be asked to explain how your code works if you are suspected of copying from stack overflow. Unsatisfactory explanations of your answers will result in a 0 on those questions.</a:t>
            </a:r>
            <a:endParaRPr b="0" lang="en-US" sz="3200" spc="-1" strike="noStrike">
              <a:solidFill>
                <a:srgbClr val="000000"/>
              </a:solidFill>
              <a:uFill>
                <a:solidFill>
                  <a:srgbClr val="ffffff"/>
                </a:solidFill>
              </a:uFill>
              <a:latin typeface="Calibri"/>
            </a:endParaRPr>
          </a:p>
          <a:p>
            <a:pPr>
              <a:lnSpc>
                <a:spcPct val="100000"/>
              </a:lnSpc>
              <a:spcBef>
                <a:spcPts val="641"/>
              </a:spcBef>
            </a:pPr>
            <a:r>
              <a:rPr b="0" lang="en-US" sz="3200" spc="-1" strike="noStrike">
                <a:solidFill>
                  <a:srgbClr val="000000"/>
                </a:solidFill>
                <a:uFill>
                  <a:solidFill>
                    <a:srgbClr val="ffffff"/>
                  </a:solidFill>
                </a:uFill>
                <a:latin typeface="Calibri"/>
              </a:rPr>
              <a:t> </a:t>
            </a:r>
            <a:br/>
            <a:r>
              <a:rPr b="0" lang="en-US" sz="3200" spc="-1" strike="noStrike">
                <a:solidFill>
                  <a:srgbClr val="000000"/>
                </a:solidFill>
                <a:uFill>
                  <a:solidFill>
                    <a:srgbClr val="ffffff"/>
                  </a:solidFill>
                </a:uFill>
                <a:latin typeface="Calibri"/>
              </a:rPr>
              <a:t>If you are </a:t>
            </a:r>
            <a:r>
              <a:rPr b="1" lang="en-US" sz="3200" spc="-1" strike="noStrike">
                <a:solidFill>
                  <a:srgbClr val="000000"/>
                </a:solidFill>
                <a:uFill>
                  <a:solidFill>
                    <a:srgbClr val="ffffff"/>
                  </a:solidFill>
                </a:uFill>
                <a:latin typeface="Calibri"/>
              </a:rPr>
              <a:t>really</a:t>
            </a:r>
            <a:r>
              <a:rPr b="0" lang="en-US" sz="3200" spc="-1" strike="noStrike">
                <a:solidFill>
                  <a:srgbClr val="000000"/>
                </a:solidFill>
                <a:uFill>
                  <a:solidFill>
                    <a:srgbClr val="ffffff"/>
                  </a:solidFill>
                </a:uFill>
                <a:latin typeface="Calibri"/>
              </a:rPr>
              <a:t> stuck, ask me! I’ll basically give you the answer to the question in a way you can understand.</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b="0" lang="en-US" sz="3200" spc="-1" strike="noStrike">
              <a:solidFill>
                <a:srgbClr val="000000"/>
              </a:solidFill>
              <a:uFill>
                <a:solidFill>
                  <a:srgbClr val="ffffff"/>
                </a:solidFill>
              </a:uFill>
              <a:latin typeface="Calibri"/>
            </a:endParaRPr>
          </a:p>
        </p:txBody>
      </p:sp>
      <p:sp>
        <p:nvSpPr>
          <p:cNvPr id="184" name="TextShape 3"/>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85" name="TextShape 4"/>
          <p:cNvSpPr txBox="1"/>
          <p:nvPr/>
        </p:nvSpPr>
        <p:spPr>
          <a:xfrm>
            <a:off x="6553080" y="0"/>
            <a:ext cx="2133360" cy="274320"/>
          </a:xfrm>
          <a:prstGeom prst="rect">
            <a:avLst/>
          </a:prstGeom>
          <a:noFill/>
          <a:ln>
            <a:noFill/>
          </a:ln>
        </p:spPr>
        <p:txBody>
          <a:bodyPr anchor="ctr"/>
          <a:p>
            <a:pPr algn="r">
              <a:lnSpc>
                <a:spcPct val="100000"/>
              </a:lnSpc>
            </a:pPr>
            <a:fld id="{8A2D43D1-ED11-436F-9B18-2AE8D081885C}"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86" name="TextShape 5"/>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Recommended reference</a:t>
            </a:r>
            <a:endParaRPr b="0" lang="en-US" sz="4400" spc="-1" strike="noStrike">
              <a:solidFill>
                <a:srgbClr val="000000"/>
              </a:solidFill>
              <a:uFill>
                <a:solidFill>
                  <a:srgbClr val="ffffff"/>
                </a:solidFill>
              </a:uFill>
              <a:latin typeface="Calibri"/>
            </a:endParaRPr>
          </a:p>
        </p:txBody>
      </p:sp>
      <p:pic>
        <p:nvPicPr>
          <p:cNvPr id="188" name="Content Placeholder 10" descr=""/>
          <p:cNvPicPr/>
          <p:nvPr/>
        </p:nvPicPr>
        <p:blipFill>
          <a:blip r:embed="rId1"/>
          <a:stretch/>
        </p:blipFill>
        <p:spPr>
          <a:xfrm>
            <a:off x="561960" y="1417680"/>
            <a:ext cx="3828960" cy="5025600"/>
          </a:xfrm>
          <a:prstGeom prst="rect">
            <a:avLst/>
          </a:prstGeom>
          <a:ln>
            <a:noFill/>
          </a:ln>
        </p:spPr>
      </p:pic>
      <p:pic>
        <p:nvPicPr>
          <p:cNvPr id="189" name="Content Placeholder 11" descr=""/>
          <p:cNvPicPr/>
          <p:nvPr/>
        </p:nvPicPr>
        <p:blipFill>
          <a:blip r:embed="rId2"/>
          <a:stretch/>
        </p:blipFill>
        <p:spPr>
          <a:xfrm>
            <a:off x="4752720" y="1417680"/>
            <a:ext cx="3828960" cy="5025600"/>
          </a:xfrm>
          <a:prstGeom prst="rect">
            <a:avLst/>
          </a:prstGeom>
          <a:ln>
            <a:noFill/>
          </a:ln>
        </p:spPr>
      </p:pic>
      <p:sp>
        <p:nvSpPr>
          <p:cNvPr id="190" name="TextShape 2"/>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91" name="TextShape 3"/>
          <p:cNvSpPr txBox="1"/>
          <p:nvPr/>
        </p:nvSpPr>
        <p:spPr>
          <a:xfrm>
            <a:off x="6553080" y="0"/>
            <a:ext cx="2133360" cy="274320"/>
          </a:xfrm>
          <a:prstGeom prst="rect">
            <a:avLst/>
          </a:prstGeom>
          <a:noFill/>
          <a:ln>
            <a:noFill/>
          </a:ln>
        </p:spPr>
        <p:txBody>
          <a:bodyPr anchor="ctr"/>
          <a:p>
            <a:pPr algn="r">
              <a:lnSpc>
                <a:spcPct val="100000"/>
              </a:lnSpc>
            </a:pPr>
            <a:fld id="{3AE78F8D-FBCC-4E8F-AFB2-18E5B9E1E059}"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92" name="TextShape 4"/>
          <p:cNvSpPr txBox="1"/>
          <p:nvPr/>
        </p:nvSpPr>
        <p:spPr>
          <a:xfrm>
            <a:off x="457200" y="6443640"/>
            <a:ext cx="8229240" cy="414000"/>
          </a:xfrm>
          <a:prstGeom prst="rect">
            <a:avLst/>
          </a:prstGeom>
          <a:noFill/>
          <a:ln>
            <a:noFill/>
          </a:ln>
        </p:spPr>
        <p:txBody>
          <a:bodyPr anchor="b"/>
          <a:p>
            <a:pPr>
              <a:lnSpc>
                <a:spcPct val="100000"/>
              </a:lnSpc>
              <a:spcBef>
                <a:spcPts val="320"/>
              </a:spcBef>
            </a:pPr>
            <a:r>
              <a:rPr b="0" lang="en-US" sz="1600" spc="-1" strike="noStrike" u="sng">
                <a:solidFill>
                  <a:srgbClr val="0000ff"/>
                </a:solidFill>
                <a:uFill>
                  <a:solidFill>
                    <a:srgbClr val="ffffff"/>
                  </a:solidFill>
                </a:uFill>
                <a:latin typeface="Calibri"/>
                <a:hlinkClick r:id="rId3"/>
              </a:rPr>
              <a:t>http://</a:t>
            </a:r>
            <a:r>
              <a:rPr b="0" lang="en-US" sz="1600" spc="-1" strike="noStrike" u="sng">
                <a:solidFill>
                  <a:srgbClr val="0000ff"/>
                </a:solidFill>
                <a:uFill>
                  <a:solidFill>
                    <a:srgbClr val="ffffff"/>
                  </a:solidFill>
                </a:uFill>
                <a:latin typeface="Calibri"/>
                <a:hlinkClick r:id="rId4"/>
              </a:rPr>
              <a:t>imgur.com/gallery/vqUQ5</a:t>
            </a:r>
            <a:r>
              <a:rPr b="0" lang="en-US" sz="1600" spc="-1" strike="noStrike">
                <a:solidFill>
                  <a:srgbClr val="000000"/>
                </a:solidFill>
                <a:uFill>
                  <a:solidFill>
                    <a:srgbClr val="ffffff"/>
                  </a:solidFill>
                </a:uFill>
                <a:latin typeface="Calibri"/>
              </a:rPr>
              <a:t> </a:t>
            </a:r>
            <a:endParaRPr b="0" lang="en-US" sz="1600" spc="-1" strike="noStrike">
              <a:solidFill>
                <a:srgbClr val="000000"/>
              </a:solidFill>
              <a:uFill>
                <a:solidFill>
                  <a:srgbClr val="ffffff"/>
                </a:solidFill>
              </a:uFill>
              <a:latin typeface="Calibri"/>
            </a:endParaRPr>
          </a:p>
        </p:txBody>
      </p:sp>
      <p:sp>
        <p:nvSpPr>
          <p:cNvPr id="193" name="TextShape 5"/>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194" name="CustomShape 6"/>
          <p:cNvSpPr/>
          <p:nvPr/>
        </p:nvSpPr>
        <p:spPr>
          <a:xfrm>
            <a:off x="120960" y="79920"/>
            <a:ext cx="3087000" cy="11876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n-CA" sz="2400" spc="-1" strike="noStrike">
                <a:solidFill>
                  <a:srgbClr val="ffffff"/>
                </a:solidFill>
                <a:uFill>
                  <a:solidFill>
                    <a:srgbClr val="ffffff"/>
                  </a:solidFill>
                </a:uFill>
                <a:latin typeface="Calibri"/>
              </a:rPr>
              <a:t>Important: Look for resources that use Python 3, not Python 2</a:t>
            </a:r>
            <a:endParaRPr b="0" lang="en-CA" sz="2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What this course is about</a:t>
            </a:r>
            <a:endParaRPr b="0" lang="en-US" sz="4400" spc="-1" strike="noStrike">
              <a:solidFill>
                <a:srgbClr val="000000"/>
              </a:solidFill>
              <a:uFill>
                <a:solidFill>
                  <a:srgbClr val="ffffff"/>
                </a:solidFill>
              </a:uFill>
              <a:latin typeface="Calibri"/>
            </a:endParaRPr>
          </a:p>
        </p:txBody>
      </p:sp>
      <p:sp>
        <p:nvSpPr>
          <p:cNvPr id="135"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Fundamentals of Programming</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Concepts of Computation</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Computational Problem Solving</a:t>
            </a:r>
            <a:br/>
            <a:r>
              <a:rPr b="1"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Focus on developing software for psychology and neuroscience</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b="0" lang="en-US" sz="3200" spc="-1" strike="noStrike">
              <a:solidFill>
                <a:srgbClr val="000000"/>
              </a:solidFill>
              <a:uFill>
                <a:solidFill>
                  <a:srgbClr val="ffffff"/>
                </a:solidFill>
              </a:uFill>
              <a:latin typeface="Calibri"/>
            </a:endParaRPr>
          </a:p>
        </p:txBody>
      </p:sp>
      <p:sp>
        <p:nvSpPr>
          <p:cNvPr id="136" name="TextShape 3"/>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
        <p:nvSpPr>
          <p:cNvPr id="137" name="TextShape 4"/>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138" name="TextShape 5"/>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39" name="TextShape 6"/>
          <p:cNvSpPr txBox="1"/>
          <p:nvPr/>
        </p:nvSpPr>
        <p:spPr>
          <a:xfrm>
            <a:off x="6553080" y="0"/>
            <a:ext cx="2133360" cy="274320"/>
          </a:xfrm>
          <a:prstGeom prst="rect">
            <a:avLst/>
          </a:prstGeom>
          <a:noFill/>
          <a:ln>
            <a:noFill/>
          </a:ln>
        </p:spPr>
        <p:txBody>
          <a:bodyPr anchor="ctr"/>
          <a:p>
            <a:pPr algn="r">
              <a:lnSpc>
                <a:spcPct val="100000"/>
              </a:lnSpc>
            </a:pPr>
            <a:fld id="{8991A6BD-DC72-4231-A9A4-0701358C76A2}"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Prerequisites</a:t>
            </a:r>
            <a:endParaRPr b="0" lang="en-US" sz="4400" spc="-1" strike="noStrike">
              <a:solidFill>
                <a:srgbClr val="000000"/>
              </a:solidFill>
              <a:uFill>
                <a:solidFill>
                  <a:srgbClr val="ffffff"/>
                </a:solidFill>
              </a:uFill>
              <a:latin typeface="Calibri"/>
            </a:endParaRPr>
          </a:p>
        </p:txBody>
      </p:sp>
      <p:sp>
        <p:nvSpPr>
          <p:cNvPr id="141"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Some mathematics background</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MATH 1K03, MATH 1LS3, Grade 12 Advanced Functions &amp; Introductory Calculus U, Grade 12 Calculus &amp; Vectors</a:t>
            </a:r>
            <a:endParaRPr b="0" lang="en-US" sz="28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No programming knowledge assumed</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b="0" lang="en-US" sz="3200" spc="-1" strike="noStrike">
              <a:solidFill>
                <a:srgbClr val="000000"/>
              </a:solidFill>
              <a:uFill>
                <a:solidFill>
                  <a:srgbClr val="ffffff"/>
                </a:solidFill>
              </a:uFill>
              <a:latin typeface="Calibri"/>
            </a:endParaRPr>
          </a:p>
        </p:txBody>
      </p:sp>
      <p:sp>
        <p:nvSpPr>
          <p:cNvPr id="142" name="TextShape 3"/>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43" name="TextShape 4"/>
          <p:cNvSpPr txBox="1"/>
          <p:nvPr/>
        </p:nvSpPr>
        <p:spPr>
          <a:xfrm>
            <a:off x="6553080" y="0"/>
            <a:ext cx="2133360" cy="274320"/>
          </a:xfrm>
          <a:prstGeom prst="rect">
            <a:avLst/>
          </a:prstGeom>
          <a:noFill/>
          <a:ln>
            <a:noFill/>
          </a:ln>
        </p:spPr>
        <p:txBody>
          <a:bodyPr anchor="ctr"/>
          <a:p>
            <a:pPr algn="r">
              <a:lnSpc>
                <a:spcPct val="100000"/>
              </a:lnSpc>
            </a:pPr>
            <a:fld id="{FA0B42AF-1146-4A31-ACB7-E8D65D4D9496}"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44" name="TextShape 5"/>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
        <p:nvSpPr>
          <p:cNvPr id="145" name="TextShape 6"/>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uFill>
                  <a:solidFill>
                    <a:srgbClr val="ffffff"/>
                  </a:solidFill>
                </a:uFill>
                <a:latin typeface="Calibri"/>
              </a:rPr>
              <a:t>By the end of the course, you will have</a:t>
            </a:r>
            <a:endParaRPr b="0" lang="en-US" sz="4400" spc="-1" strike="noStrike">
              <a:solidFill>
                <a:srgbClr val="000000"/>
              </a:solidFill>
              <a:uFill>
                <a:solidFill>
                  <a:srgbClr val="ffffff"/>
                </a:solidFill>
              </a:uFill>
              <a:latin typeface="Calibri"/>
            </a:endParaRPr>
          </a:p>
        </p:txBody>
      </p:sp>
      <p:sp>
        <p:nvSpPr>
          <p:cNvPr id="147"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learned the essential parts of the Python programming language (sufficiently to learn more on Python on your own)</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learned how to organize, write, document, test medium-sized program</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be able to bring an informal problem statement into a computational formulation</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learned a number of algorithmic techniques for solving complex problems </a:t>
            </a:r>
            <a:endParaRPr b="0" lang="en-US" sz="3200" spc="-1" strike="noStrike">
              <a:solidFill>
                <a:srgbClr val="000000"/>
              </a:solidFill>
              <a:uFill>
                <a:solidFill>
                  <a:srgbClr val="ffffff"/>
                </a:solidFill>
              </a:uFill>
              <a:latin typeface="Calibri"/>
            </a:endParaRPr>
          </a:p>
        </p:txBody>
      </p:sp>
      <p:sp>
        <p:nvSpPr>
          <p:cNvPr id="148" name="TextShape 3"/>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49" name="TextShape 4"/>
          <p:cNvSpPr txBox="1"/>
          <p:nvPr/>
        </p:nvSpPr>
        <p:spPr>
          <a:xfrm>
            <a:off x="6553080" y="0"/>
            <a:ext cx="2133360" cy="274320"/>
          </a:xfrm>
          <a:prstGeom prst="rect">
            <a:avLst/>
          </a:prstGeom>
          <a:noFill/>
          <a:ln>
            <a:noFill/>
          </a:ln>
        </p:spPr>
        <p:txBody>
          <a:bodyPr anchor="ctr"/>
          <a:p>
            <a:pPr algn="r">
              <a:lnSpc>
                <a:spcPct val="100000"/>
              </a:lnSpc>
            </a:pPr>
            <a:fld id="{59AD0C3E-47B2-439F-9FAE-028CCB005DE3}"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50" name="TextShape 5"/>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
        <p:nvSpPr>
          <p:cNvPr id="151" name="TextShape 6"/>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What you need to bring with you</a:t>
            </a:r>
            <a:endParaRPr b="0" lang="en-US" sz="4400" spc="-1" strike="noStrike">
              <a:solidFill>
                <a:srgbClr val="000000"/>
              </a:solidFill>
              <a:uFill>
                <a:solidFill>
                  <a:srgbClr val="ffffff"/>
                </a:solidFill>
              </a:uFill>
              <a:latin typeface="Calibri"/>
            </a:endParaRPr>
          </a:p>
        </p:txBody>
      </p:sp>
      <p:sp>
        <p:nvSpPr>
          <p:cNvPr id="153"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Rigorous thinking</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No specific mathematical background beyond high school, but openness to mathematical concepts</a:t>
            </a:r>
            <a:br/>
            <a:r>
              <a:rPr b="0"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Commitment to practice programming on your own</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Notebook computer useful (but not necessary)</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b="0" lang="en-US" sz="3200" spc="-1" strike="noStrike">
              <a:solidFill>
                <a:srgbClr val="000000"/>
              </a:solidFill>
              <a:uFill>
                <a:solidFill>
                  <a:srgbClr val="ffffff"/>
                </a:solidFill>
              </a:uFill>
              <a:latin typeface="Calibri"/>
            </a:endParaRPr>
          </a:p>
        </p:txBody>
      </p:sp>
      <p:sp>
        <p:nvSpPr>
          <p:cNvPr id="154" name="TextShape 3"/>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
        <p:nvSpPr>
          <p:cNvPr id="155" name="TextShape 4"/>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156" name="TextShape 5"/>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57" name="TextShape 6"/>
          <p:cNvSpPr txBox="1"/>
          <p:nvPr/>
        </p:nvSpPr>
        <p:spPr>
          <a:xfrm>
            <a:off x="6553080" y="0"/>
            <a:ext cx="2133360" cy="274320"/>
          </a:xfrm>
          <a:prstGeom prst="rect">
            <a:avLst/>
          </a:prstGeom>
          <a:noFill/>
          <a:ln>
            <a:noFill/>
          </a:ln>
        </p:spPr>
        <p:txBody>
          <a:bodyPr anchor="ctr"/>
          <a:p>
            <a:pPr algn="r">
              <a:lnSpc>
                <a:spcPct val="100000"/>
              </a:lnSpc>
            </a:pPr>
            <a:fld id="{18F8DB5C-A186-4BFB-996D-4A4BBD665696}"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Assessment</a:t>
            </a:r>
            <a:endParaRPr b="0" lang="en-US" sz="4400" spc="-1" strike="noStrike">
              <a:solidFill>
                <a:srgbClr val="000000"/>
              </a:solidFill>
              <a:uFill>
                <a:solidFill>
                  <a:srgbClr val="ffffff"/>
                </a:solidFill>
              </a:uFill>
              <a:latin typeface="Calibri"/>
            </a:endParaRPr>
          </a:p>
        </p:txBody>
      </p:sp>
      <p:sp>
        <p:nvSpPr>
          <p:cNvPr id="159"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Assignments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uFill>
                  <a:solidFill>
                    <a:srgbClr val="ffffff"/>
                  </a:solidFill>
                </a:uFill>
                <a:latin typeface="Calibri"/>
              </a:rPr>
              <a:t>Max 40%</a:t>
            </a:r>
            <a:r>
              <a:rPr b="0" lang="en-US" sz="2800" spc="-1" strike="noStrike">
                <a:solidFill>
                  <a:srgbClr val="000000"/>
                </a:solidFill>
                <a:uFill>
                  <a:solidFill>
                    <a:srgbClr val="ffffff"/>
                  </a:solidFill>
                </a:uFill>
                <a:latin typeface="Calibri"/>
              </a:rPr>
              <a:t> (4 @ 10% each).</a:t>
            </a:r>
            <a:endParaRPr b="0" lang="en-US" sz="28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In-class problems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uFill>
                  <a:solidFill>
                    <a:srgbClr val="ffffff"/>
                  </a:solidFill>
                </a:uFill>
                <a:latin typeface="Calibri"/>
              </a:rPr>
              <a:t>20%, </a:t>
            </a:r>
            <a:r>
              <a:rPr b="0" lang="en-US" sz="2800" spc="-1" strike="noStrike">
                <a:solidFill>
                  <a:srgbClr val="000000"/>
                </a:solidFill>
                <a:uFill>
                  <a:solidFill>
                    <a:srgbClr val="ffffff"/>
                  </a:solidFill>
                </a:uFill>
                <a:latin typeface="Calibri"/>
              </a:rPr>
              <a:t>weight from missed problems will be added to final project.</a:t>
            </a:r>
            <a:endParaRPr b="0" lang="en-US" sz="28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uFill>
                  <a:solidFill>
                    <a:srgbClr val="ffffff"/>
                  </a:solidFill>
                </a:uFill>
                <a:latin typeface="Calibri"/>
              </a:rPr>
              <a:t>Final project</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uFill>
                  <a:solidFill>
                    <a:srgbClr val="ffffff"/>
                  </a:solidFill>
                </a:uFill>
                <a:latin typeface="Calibri"/>
              </a:rPr>
              <a:t>40%</a:t>
            </a:r>
            <a:endParaRPr b="0" lang="en-US" sz="2800" spc="-1" strike="noStrike">
              <a:solidFill>
                <a:srgbClr val="000000"/>
              </a:solidFill>
              <a:uFill>
                <a:solidFill>
                  <a:srgbClr val="ffffff"/>
                </a:solidFill>
              </a:uFill>
              <a:latin typeface="Calibri"/>
            </a:endParaRPr>
          </a:p>
        </p:txBody>
      </p:sp>
      <p:sp>
        <p:nvSpPr>
          <p:cNvPr id="160" name="TextShape 3"/>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61" name="TextShape 4"/>
          <p:cNvSpPr txBox="1"/>
          <p:nvPr/>
        </p:nvSpPr>
        <p:spPr>
          <a:xfrm>
            <a:off x="6553080" y="0"/>
            <a:ext cx="2133360" cy="274320"/>
          </a:xfrm>
          <a:prstGeom prst="rect">
            <a:avLst/>
          </a:prstGeom>
          <a:noFill/>
          <a:ln>
            <a:noFill/>
          </a:ln>
        </p:spPr>
        <p:txBody>
          <a:bodyPr anchor="ctr"/>
          <a:p>
            <a:pPr algn="r">
              <a:lnSpc>
                <a:spcPct val="100000"/>
              </a:lnSpc>
            </a:pPr>
            <a:fld id="{100DB6C3-105C-4007-A5D7-FC5A1CF42D70}"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62" name="TextShape 5"/>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
        <p:nvSpPr>
          <p:cNvPr id="163" name="TextShape 6"/>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Assignments</a:t>
            </a:r>
            <a:endParaRPr b="0" lang="en-US" sz="4400" spc="-1" strike="noStrike">
              <a:solidFill>
                <a:srgbClr val="000000"/>
              </a:solidFill>
              <a:uFill>
                <a:solidFill>
                  <a:srgbClr val="ffffff"/>
                </a:solidFill>
              </a:uFill>
              <a:latin typeface="Calibri"/>
            </a:endParaRPr>
          </a:p>
        </p:txBody>
      </p:sp>
      <p:sp>
        <p:nvSpPr>
          <p:cNvPr id="165"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Programming exercises to complete</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Timeline:</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Posted on Tuesdays/Wednesdays</a:t>
            </a:r>
            <a:endParaRPr b="0" lang="en-US" sz="28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Due online immediately prior to next Tuesday’s class (12:59 PM)</a:t>
            </a:r>
            <a:endParaRPr b="0" lang="en-US" sz="28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10% each, 40% total</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Total points on each lab worth more than 100% (no explicit bonus questions)</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Easy questions worth lots. Challenge questions worth few points each.</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p:txBody>
      </p:sp>
      <p:sp>
        <p:nvSpPr>
          <p:cNvPr id="166" name="TextShape 3"/>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167" name="TextShape 4"/>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68" name="TextShape 5"/>
          <p:cNvSpPr txBox="1"/>
          <p:nvPr/>
        </p:nvSpPr>
        <p:spPr>
          <a:xfrm>
            <a:off x="6553080" y="0"/>
            <a:ext cx="2133360" cy="274320"/>
          </a:xfrm>
          <a:prstGeom prst="rect">
            <a:avLst/>
          </a:prstGeom>
          <a:noFill/>
          <a:ln>
            <a:noFill/>
          </a:ln>
        </p:spPr>
        <p:txBody>
          <a:bodyPr anchor="ctr"/>
          <a:p>
            <a:pPr algn="r">
              <a:lnSpc>
                <a:spcPct val="100000"/>
              </a:lnSpc>
            </a:pPr>
            <a:fld id="{5E827151-8D32-4BB0-AE79-D512E666BE8C}"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69" name="TextShape 6"/>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Autograder</a:t>
            </a:r>
            <a:endParaRPr b="0" lang="en-US" sz="4400" spc="-1" strike="noStrike">
              <a:solidFill>
                <a:srgbClr val="000000"/>
              </a:solidFill>
              <a:uFill>
                <a:solidFill>
                  <a:srgbClr val="ffffff"/>
                </a:solidFill>
              </a:uFill>
              <a:latin typeface="Calibri"/>
            </a:endParaRPr>
          </a:p>
        </p:txBody>
      </p:sp>
      <p:sp>
        <p:nvSpPr>
          <p:cNvPr id="171" name="TextShape 2"/>
          <p:cNvSpPr txBox="1"/>
          <p:nvPr/>
        </p:nvSpPr>
        <p:spPr>
          <a:xfrm>
            <a:off x="457200" y="1417680"/>
            <a:ext cx="8229240" cy="502632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All assignments are automatically graded</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Unlimited submissions, immediate feedback (grades on each question).</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Full feedback granted if you submit after the deadline (grades for late solutions are not saved).</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Each submission is still manually reviewed.</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Also used for in-class exercises</a:t>
            </a:r>
            <a:endParaRPr b="0" lang="en-US" sz="3200" spc="-1" strike="noStrike">
              <a:solidFill>
                <a:srgbClr val="000000"/>
              </a:solidFill>
              <a:uFill>
                <a:solidFill>
                  <a:srgbClr val="ffffff"/>
                </a:solidFill>
              </a:uFill>
              <a:latin typeface="Calibri"/>
            </a:endParaRPr>
          </a:p>
        </p:txBody>
      </p:sp>
      <p:sp>
        <p:nvSpPr>
          <p:cNvPr id="172" name="TextShape 3"/>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173" name="TextShape 4"/>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74" name="TextShape 5"/>
          <p:cNvSpPr txBox="1"/>
          <p:nvPr/>
        </p:nvSpPr>
        <p:spPr>
          <a:xfrm>
            <a:off x="6553080" y="0"/>
            <a:ext cx="2133360" cy="274320"/>
          </a:xfrm>
          <a:prstGeom prst="rect">
            <a:avLst/>
          </a:prstGeom>
          <a:noFill/>
          <a:ln>
            <a:noFill/>
          </a:ln>
        </p:spPr>
        <p:txBody>
          <a:bodyPr anchor="ctr"/>
          <a:p>
            <a:pPr algn="r">
              <a:lnSpc>
                <a:spcPct val="100000"/>
              </a:lnSpc>
            </a:pPr>
            <a:fld id="{719774A2-1C3B-401E-9C5A-B3E19298DDC6}"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75" name="TextShape 6"/>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Final project</a:t>
            </a:r>
            <a:endParaRPr b="0" lang="en-US" sz="4400" spc="-1" strike="noStrike">
              <a:solidFill>
                <a:srgbClr val="000000"/>
              </a:solidFill>
              <a:uFill>
                <a:solidFill>
                  <a:srgbClr val="ffffff"/>
                </a:solidFill>
              </a:uFill>
              <a:latin typeface="Calibri"/>
            </a:endParaRPr>
          </a:p>
        </p:txBody>
      </p:sp>
      <p:sp>
        <p:nvSpPr>
          <p:cNvPr id="177" name="TextShape 2"/>
          <p:cNvSpPr txBox="1"/>
          <p:nvPr/>
        </p:nvSpPr>
        <p:spPr>
          <a:xfrm>
            <a:off x="457200" y="1417680"/>
            <a:ext cx="8229240" cy="5026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a:t>
            </a:r>
            <a:r>
              <a:rPr b="0" lang="en-US" sz="3200" spc="-1" strike="noStrike">
                <a:solidFill>
                  <a:srgbClr val="000000"/>
                </a:solidFill>
                <a:uFill>
                  <a:solidFill>
                    <a:srgbClr val="ffffff"/>
                  </a:solidFill>
                </a:uFill>
                <a:latin typeface="Calibri"/>
              </a:rPr>
              <a:t>Do something cool”</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Some past projects: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Mini ping pong game</a:t>
            </a:r>
            <a:endParaRPr b="0" lang="en-US" sz="28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Cognitive experiments</a:t>
            </a:r>
            <a:endParaRPr b="0" lang="en-US" sz="28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Data analysis tools</a:t>
            </a:r>
            <a:endParaRPr b="0" lang="en-US" sz="28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a:t>
            </a:r>
            <a:r>
              <a:rPr b="0" lang="en-US" sz="2800" spc="-1" strike="noStrike">
                <a:solidFill>
                  <a:srgbClr val="000000"/>
                </a:solidFill>
                <a:uFill>
                  <a:solidFill>
                    <a:srgbClr val="ffffff"/>
                  </a:solidFill>
                </a:uFill>
                <a:latin typeface="Calibri"/>
              </a:rPr>
              <a:t>cue card” study website</a:t>
            </a:r>
            <a:endParaRPr b="0" lang="en-US" sz="28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Projects must be approved beforehand. Try to make it useful for your research.</a:t>
            </a:r>
            <a:endParaRPr b="0" lang="en-US" sz="3200" spc="-1" strike="noStrike">
              <a:solidFill>
                <a:srgbClr val="000000"/>
              </a:solidFill>
              <a:uFill>
                <a:solidFill>
                  <a:srgbClr val="ffffff"/>
                </a:solidFill>
              </a:uFill>
              <a:latin typeface="Calibri"/>
            </a:endParaRPr>
          </a:p>
        </p:txBody>
      </p:sp>
      <p:sp>
        <p:nvSpPr>
          <p:cNvPr id="178" name="TextShape 3"/>
          <p:cNvSpPr txBox="1"/>
          <p:nvPr/>
        </p:nvSpPr>
        <p:spPr>
          <a:xfrm>
            <a:off x="457200" y="0"/>
            <a:ext cx="2133360" cy="274320"/>
          </a:xfrm>
          <a:prstGeom prst="rect">
            <a:avLst/>
          </a:prstGeom>
          <a:noFill/>
          <a:ln>
            <a:noFill/>
          </a:ln>
        </p:spPr>
        <p:txBody>
          <a:bodyPr anchor="ctr"/>
          <a:p>
            <a:pPr>
              <a:lnSpc>
                <a:spcPct val="100000"/>
              </a:lnSpc>
            </a:pPr>
            <a:r>
              <a:rPr b="0" lang="en-CA" sz="1200" spc="-1" strike="noStrike">
                <a:solidFill>
                  <a:srgbClr val="8b8b8b"/>
                </a:solidFill>
                <a:uFill>
                  <a:solidFill>
                    <a:srgbClr val="ffffff"/>
                  </a:solidFill>
                </a:uFill>
                <a:latin typeface="Calibri"/>
              </a:rPr>
              <a:t>0 • Course Overview</a:t>
            </a:r>
            <a:endParaRPr b="0" lang="en-CA" sz="1200" spc="-1" strike="noStrike">
              <a:solidFill>
                <a:srgbClr val="000000"/>
              </a:solidFill>
              <a:uFill>
                <a:solidFill>
                  <a:srgbClr val="ffffff"/>
                </a:solidFill>
              </a:uFill>
              <a:latin typeface="Times New Roman"/>
            </a:endParaRPr>
          </a:p>
        </p:txBody>
      </p:sp>
      <p:sp>
        <p:nvSpPr>
          <p:cNvPr id="179" name="TextShape 4"/>
          <p:cNvSpPr txBox="1"/>
          <p:nvPr/>
        </p:nvSpPr>
        <p:spPr>
          <a:xfrm>
            <a:off x="3124080" y="0"/>
            <a:ext cx="2895120" cy="274320"/>
          </a:xfrm>
          <a:prstGeom prst="rect">
            <a:avLst/>
          </a:prstGeom>
          <a:noFill/>
          <a:ln>
            <a:noFill/>
          </a:ln>
        </p:spPr>
        <p:txBody>
          <a:bodyPr anchor="ctr"/>
          <a:p>
            <a:pPr algn="ctr">
              <a:lnSpc>
                <a:spcPct val="100000"/>
              </a:lnSpc>
            </a:pPr>
            <a:r>
              <a:rPr b="0" lang="en-CA" sz="1200" spc="-1" strike="noStrike">
                <a:solidFill>
                  <a:srgbClr val="8b8b8b"/>
                </a:solidFill>
                <a:uFill>
                  <a:solidFill>
                    <a:srgbClr val="ffffff"/>
                  </a:solidFill>
                </a:uFill>
                <a:latin typeface="Calibri"/>
              </a:rPr>
              <a:t>CS 1MD3 - Winter 2018</a:t>
            </a:r>
            <a:endParaRPr b="0" lang="en-CA" sz="1200" spc="-1" strike="noStrike">
              <a:solidFill>
                <a:srgbClr val="000000"/>
              </a:solidFill>
              <a:uFill>
                <a:solidFill>
                  <a:srgbClr val="ffffff"/>
                </a:solidFill>
              </a:uFill>
              <a:latin typeface="Times New Roman"/>
            </a:endParaRPr>
          </a:p>
        </p:txBody>
      </p:sp>
      <p:sp>
        <p:nvSpPr>
          <p:cNvPr id="180" name="TextShape 5"/>
          <p:cNvSpPr txBox="1"/>
          <p:nvPr/>
        </p:nvSpPr>
        <p:spPr>
          <a:xfrm>
            <a:off x="6553080" y="0"/>
            <a:ext cx="2133360" cy="274320"/>
          </a:xfrm>
          <a:prstGeom prst="rect">
            <a:avLst/>
          </a:prstGeom>
          <a:noFill/>
          <a:ln>
            <a:noFill/>
          </a:ln>
        </p:spPr>
        <p:txBody>
          <a:bodyPr anchor="ctr"/>
          <a:p>
            <a:pPr algn="r">
              <a:lnSpc>
                <a:spcPct val="100000"/>
              </a:lnSpc>
            </a:pPr>
            <a:fld id="{FEF22782-25B4-4613-A984-C392AD197008}" type="slidenum">
              <a:rPr b="0" lang="en-CA" sz="1200" spc="-1" strike="noStrike">
                <a:solidFill>
                  <a:srgbClr val="8b8b8b"/>
                </a:solidFill>
                <a:uFill>
                  <a:solidFill>
                    <a:srgbClr val="ffffff"/>
                  </a:solidFill>
                </a:uFill>
                <a:latin typeface="Calibri"/>
              </a:rPr>
              <a:t>1</a:t>
            </a:fld>
            <a:endParaRPr b="0" lang="en-CA" sz="1200" spc="-1" strike="noStrike">
              <a:solidFill>
                <a:srgbClr val="000000"/>
              </a:solidFill>
              <a:uFill>
                <a:solidFill>
                  <a:srgbClr val="ffffff"/>
                </a:solidFill>
              </a:uFill>
              <a:latin typeface="Times New Roman"/>
            </a:endParaRPr>
          </a:p>
        </p:txBody>
      </p:sp>
      <p:sp>
        <p:nvSpPr>
          <p:cNvPr id="181" name="TextShape 6"/>
          <p:cNvSpPr txBox="1"/>
          <p:nvPr/>
        </p:nvSpPr>
        <p:spPr>
          <a:xfrm>
            <a:off x="457200" y="6443640"/>
            <a:ext cx="8229240" cy="414000"/>
          </a:xfrm>
          <a:prstGeom prst="rect">
            <a:avLst/>
          </a:prstGeom>
          <a:noFill/>
          <a:ln>
            <a:noFill/>
          </a:ln>
        </p:spPr>
        <p:txBody>
          <a:bodyPr anchor="b"/>
          <a:p>
            <a:endParaRPr b="0"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8479</TotalTime>
  <Application>LibreOffice/5.3.7.2.0$Linux_X86_64 LibreOffice_project/30$Build-2</Application>
  <Words>1797</Words>
  <Paragraphs>494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2013-11-25T10:08:37Z</dcterms:created>
  <dc:creator>Douglas Stebila</dc:creator>
  <dc:description/>
  <dc:language>en-CA</dc:language>
  <cp:lastModifiedBy/>
  <cp:lastPrinted>2017-10-23T21:10:54Z</cp:lastPrinted>
  <dcterms:modified xsi:type="dcterms:W3CDTF">2018-05-21T17:22:06Z</dcterms:modified>
  <cp:revision>635</cp:revision>
  <dc:subject/>
  <dc:title>Fundamentals of Network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