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4" r:id="rId10"/>
    <p:sldId id="268" r:id="rId11"/>
    <p:sldId id="266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1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1A07-941D-4E48-8DBC-FCC7D8D1869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8BF23-7326-40D7-A20B-9361D533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8BF23-7326-40D7-A20B-9361D5336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ISPs could slow the loading of any site and force the company that owns it to pay more in order to return to normal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Companies could pay ISPs to have their website load more quickly and their competitor’s website load more slowly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ISPs could prevent certain sites from loading at all, like their competitors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8BF23-7326-40D7-A20B-9361D5336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Earlier this year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 reconciliation fee so that </a:t>
            </a:r>
            <a:r>
              <a:rPr lang="en-US" dirty="0" smtClean="0"/>
              <a:t>their video streaming service was actually</a:t>
            </a:r>
            <a:r>
              <a:rPr lang="en-US" baseline="0" dirty="0" smtClean="0"/>
              <a:t> usable </a:t>
            </a:r>
            <a:r>
              <a:rPr lang="en-US" dirty="0" smtClean="0"/>
              <a:t>with their Internet service, both of which they already paid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8BF23-7326-40D7-A20B-9361D5336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</a:t>
            </a:r>
            <a:r>
              <a:rPr lang="en-US" dirty="0" smtClean="0"/>
              <a:t>to those that telephone and television service providers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8BF23-7326-40D7-A20B-9361D53366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unjustly or unreasonably discriminate “in charges, practices, classifications, regulations, facilities or services”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8BF23-7326-40D7-A20B-9361D5336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7C98B7-48C3-44DB-A7E1-3E4AEBFA4413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732C70-0773-44E7-97A7-12B7EF3AB08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Joey L. Maalouf</a:t>
            </a:r>
          </a:p>
          <a:p>
            <a:r>
              <a:rPr lang="en-US" sz="1800" dirty="0" smtClean="0"/>
              <a:t>December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2014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 Neutrality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FCC doing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FCC’s latest proposal:</a:t>
            </a:r>
          </a:p>
          <a:p>
            <a:pPr lvl="1"/>
            <a:r>
              <a:rPr lang="en-US" dirty="0" smtClean="0"/>
              <a:t>Requires ISPs to be transparent about their business practices, including any fast lane passes or content blocking</a:t>
            </a:r>
          </a:p>
          <a:p>
            <a:pPr lvl="1"/>
            <a:r>
              <a:rPr lang="en-US" dirty="0" smtClean="0"/>
              <a:t>Prevents ISPs from blocking any legal content, like their competitor’s website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allows for an Internet fast </a:t>
            </a:r>
            <a:r>
              <a:rPr lang="en-US" dirty="0" smtClean="0"/>
              <a:t>lane, essentially makes two tiers of Internet access</a:t>
            </a:r>
          </a:p>
          <a:p>
            <a:pPr lvl="1"/>
            <a:r>
              <a:rPr lang="en-US" dirty="0" smtClean="0"/>
              <a:t>Doesn’t include Title 2 ISP reclassification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2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people doing for the cause?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Internet Slowdown</a:t>
            </a:r>
          </a:p>
          <a:p>
            <a:pPr lvl="1"/>
            <a:r>
              <a:rPr lang="en-US" dirty="0" smtClean="0"/>
              <a:t>September 10</a:t>
            </a:r>
            <a:r>
              <a:rPr lang="en-US" baseline="30000" dirty="0" smtClean="0"/>
              <a:t>th</a:t>
            </a:r>
            <a:r>
              <a:rPr lang="en-US" dirty="0" smtClean="0"/>
              <a:t>, 2014, hundreds of websites showed their support for net neutrality and spread awareness for the cause – banners, alerts, and tools for contacting representatives</a:t>
            </a:r>
          </a:p>
          <a:p>
            <a:pPr lvl="1"/>
            <a:r>
              <a:rPr lang="en-US" dirty="0" smtClean="0"/>
              <a:t>Some sites chose to replace content with loading icons, showed users a </a:t>
            </a:r>
            <a:r>
              <a:rPr lang="en-US" dirty="0"/>
              <a:t>potential future without net </a:t>
            </a:r>
            <a:r>
              <a:rPr lang="en-US" dirty="0" smtClean="0"/>
              <a:t>neutrality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contact</a:t>
            </a:r>
          </a:p>
          <a:p>
            <a:pPr lvl="1"/>
            <a:r>
              <a:rPr lang="en-US" dirty="0" smtClean="0"/>
              <a:t>Millions of emails and comments have been sent to Congress and filed with the FCC</a:t>
            </a:r>
          </a:p>
        </p:txBody>
      </p:sp>
    </p:spTree>
    <p:extLst>
      <p:ext uri="{BB962C8B-B14F-4D97-AF65-F5344CB8AC3E}">
        <p14:creationId xmlns:p14="http://schemas.microsoft.com/office/powerpoint/2010/main" val="6209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help too!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lvl="1"/>
            <a:r>
              <a:rPr lang="en-US" dirty="0" smtClean="0"/>
              <a:t>Leave comments with the FCC and convince them to change their latest proposal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Email or call your local representative and persuade Congress to let the FCC’s new proposal pass</a:t>
            </a:r>
          </a:p>
          <a:p>
            <a:pPr lvl="1"/>
            <a:endParaRPr lang="en-US" dirty="0"/>
          </a:p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Enjoy your unrestricted Internet!</a:t>
            </a:r>
          </a:p>
        </p:txBody>
      </p:sp>
    </p:spTree>
    <p:extLst>
      <p:ext uri="{BB962C8B-B14F-4D97-AF65-F5344CB8AC3E}">
        <p14:creationId xmlns:p14="http://schemas.microsoft.com/office/powerpoint/2010/main" val="31401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Free </a:t>
            </a:r>
            <a:r>
              <a:rPr lang="en-US" dirty="0"/>
              <a:t>Press Action Fund. “Frequently Asked Questions.” </a:t>
            </a:r>
            <a:r>
              <a:rPr lang="en-US" i="1" dirty="0"/>
              <a:t>Save the Internet.</a:t>
            </a:r>
            <a:endParaRPr lang="en-US" dirty="0"/>
          </a:p>
          <a:p>
            <a:r>
              <a:rPr lang="en-US" dirty="0" smtClean="0"/>
              <a:t>N</a:t>
            </a:r>
            <a:r>
              <a:rPr lang="en-US" dirty="0"/>
              <a:t>. Russo, R. </a:t>
            </a:r>
            <a:r>
              <a:rPr lang="en-US" dirty="0" err="1"/>
              <a:t>Morgus</a:t>
            </a:r>
            <a:r>
              <a:rPr lang="en-US" dirty="0"/>
              <a:t>, D. </a:t>
            </a:r>
            <a:r>
              <a:rPr lang="en-US" dirty="0" err="1"/>
              <a:t>Kehl</a:t>
            </a:r>
            <a:r>
              <a:rPr lang="en-US" dirty="0"/>
              <a:t>, S. Morris. “The Cost of Connectivity 2014.” </a:t>
            </a:r>
            <a:r>
              <a:rPr lang="en-US" i="1" dirty="0"/>
              <a:t>New America.</a:t>
            </a:r>
            <a:endParaRPr lang="en-US" dirty="0"/>
          </a:p>
          <a:p>
            <a:r>
              <a:rPr lang="en-US" dirty="0" smtClean="0"/>
              <a:t>L</a:t>
            </a:r>
            <a:r>
              <a:rPr lang="en-US" dirty="0"/>
              <a:t>. </a:t>
            </a:r>
            <a:r>
              <a:rPr lang="en-US" dirty="0" err="1"/>
              <a:t>Lessig</a:t>
            </a:r>
            <a:r>
              <a:rPr lang="en-US" dirty="0"/>
              <a:t>, R.W. </a:t>
            </a:r>
            <a:r>
              <a:rPr lang="en-US" dirty="0" err="1"/>
              <a:t>McChesney</a:t>
            </a:r>
            <a:r>
              <a:rPr lang="en-US" dirty="0"/>
              <a:t>. “No Tolls on The Internet.” </a:t>
            </a:r>
            <a:r>
              <a:rPr lang="en-US" i="1" dirty="0"/>
              <a:t>The Washington Post.</a:t>
            </a:r>
            <a:endParaRPr lang="en-US" dirty="0"/>
          </a:p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Lasar</a:t>
            </a:r>
            <a:r>
              <a:rPr lang="en-US" dirty="0"/>
              <a:t>. “FCC on net neutrality: yes we can.” </a:t>
            </a:r>
            <a:r>
              <a:rPr lang="en-US" i="1" dirty="0" err="1"/>
              <a:t>ars</a:t>
            </a:r>
            <a:r>
              <a:rPr lang="en-US" i="1" dirty="0"/>
              <a:t> </a:t>
            </a:r>
            <a:r>
              <a:rPr lang="en-US" i="1" dirty="0" err="1"/>
              <a:t>technica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 smtClean="0"/>
              <a:t>Federal </a:t>
            </a:r>
            <a:r>
              <a:rPr lang="en-US" dirty="0"/>
              <a:t>Communications Commission. “Open Internet.” </a:t>
            </a:r>
            <a:r>
              <a:rPr lang="en-US" i="1" dirty="0"/>
              <a:t>Federal Communications </a:t>
            </a:r>
            <a:r>
              <a:rPr lang="en-US" i="1" dirty="0" smtClean="0"/>
              <a:t>Commission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 smtClean="0"/>
              <a:t>U.S</a:t>
            </a:r>
            <a:r>
              <a:rPr lang="en-US" dirty="0"/>
              <a:t>. Court of Appeals. “Verizon v. Federal Communications Commission.” </a:t>
            </a:r>
            <a:r>
              <a:rPr lang="en-US" i="1" dirty="0"/>
              <a:t>U.S. Court of Appeals.</a:t>
            </a:r>
            <a:endParaRPr lang="en-US" dirty="0"/>
          </a:p>
          <a:p>
            <a:r>
              <a:rPr lang="en-US" dirty="0" smtClean="0"/>
              <a:t>N</a:t>
            </a:r>
            <a:r>
              <a:rPr lang="en-US" dirty="0"/>
              <a:t>. Weil. “FCC will set new net neutrality rules.” </a:t>
            </a:r>
            <a:r>
              <a:rPr lang="en-US" i="1" dirty="0"/>
              <a:t>Computer World.</a:t>
            </a:r>
            <a:endParaRPr lang="en-US" dirty="0"/>
          </a:p>
          <a:p>
            <a:r>
              <a:rPr lang="en-US" dirty="0" smtClean="0"/>
              <a:t>B</a:t>
            </a:r>
            <a:r>
              <a:rPr lang="en-US" dirty="0"/>
              <a:t>. Fung. “Obama on net neutrality: My administration is against Internet fast lanes.” </a:t>
            </a:r>
            <a:r>
              <a:rPr lang="en-US" i="1" dirty="0"/>
              <a:t>The Washington Post.</a:t>
            </a:r>
            <a:endParaRPr lang="en-US" dirty="0"/>
          </a:p>
          <a:p>
            <a:r>
              <a:rPr lang="en-US" dirty="0" smtClean="0"/>
              <a:t>Fight </a:t>
            </a:r>
            <a:r>
              <a:rPr lang="en-US" dirty="0"/>
              <a:t>for the Future. “Sept. 10</a:t>
            </a:r>
            <a:r>
              <a:rPr lang="en-US" baseline="30000" dirty="0"/>
              <a:t>th</a:t>
            </a:r>
            <a:r>
              <a:rPr lang="en-US" dirty="0"/>
              <a:t> is the Internet Slowdown.” </a:t>
            </a:r>
            <a:r>
              <a:rPr lang="en-US" i="1" dirty="0"/>
              <a:t>Battle for the Net.</a:t>
            </a:r>
            <a:endParaRPr lang="en-US" dirty="0"/>
          </a:p>
          <a:p>
            <a:r>
              <a:rPr lang="en-US" dirty="0" smtClean="0"/>
              <a:t>E</a:t>
            </a:r>
            <a:r>
              <a:rPr lang="en-US" dirty="0"/>
              <a:t>. Hu. “1 Million Net Neutrality Comments Filed, But Will They Matter?” </a:t>
            </a:r>
            <a:r>
              <a:rPr lang="en-US" i="1" dirty="0"/>
              <a:t>all tech considered.</a:t>
            </a:r>
            <a:endParaRPr lang="en-US" dirty="0"/>
          </a:p>
          <a:p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Brustein</a:t>
            </a:r>
            <a:r>
              <a:rPr lang="en-US" dirty="0"/>
              <a:t>. “Everything You Need to Know About Net Neutrality.” </a:t>
            </a:r>
            <a:r>
              <a:rPr lang="en-US" i="1" dirty="0"/>
              <a:t>Bloomberg Businessweek.</a:t>
            </a:r>
            <a:endParaRPr lang="en-US" dirty="0"/>
          </a:p>
          <a:p>
            <a:r>
              <a:rPr lang="en-US" dirty="0" smtClean="0"/>
              <a:t>B</a:t>
            </a:r>
            <a:r>
              <a:rPr lang="en-US" dirty="0"/>
              <a:t>. Fung. “Obama to the FCC: Adopt ‘the strongest possible rules’ on net neutrality, including Title 2.” </a:t>
            </a:r>
            <a:r>
              <a:rPr lang="en-US" i="1" dirty="0"/>
              <a:t>The Washington Post.</a:t>
            </a:r>
            <a:endParaRPr lang="en-US" dirty="0"/>
          </a:p>
          <a:p>
            <a:r>
              <a:rPr lang="en-US" dirty="0" smtClean="0"/>
              <a:t>T</a:t>
            </a:r>
            <a:r>
              <a:rPr lang="en-US" dirty="0"/>
              <a:t>. Spangler. “Netflix Responds to Comcast: It’s ‘Extortion’ to Demand Payment for Delivering Video.” </a:t>
            </a:r>
            <a:r>
              <a:rPr lang="en-US" i="1" dirty="0"/>
              <a:t>Variety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Content equality, regardless of:</a:t>
            </a:r>
          </a:p>
          <a:p>
            <a:pPr lvl="1"/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Subject matter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Prevention of favoritism or discrimination by </a:t>
            </a:r>
            <a:r>
              <a:rPr lang="en-US" dirty="0" smtClean="0"/>
              <a:t>Internet Service Providers (ISPs)</a:t>
            </a:r>
            <a:endParaRPr lang="en-US" dirty="0" smtClean="0"/>
          </a:p>
          <a:p>
            <a:pPr lvl="1"/>
            <a:r>
              <a:rPr lang="en-US" dirty="0" smtClean="0"/>
              <a:t>“Internet fast lane”</a:t>
            </a:r>
          </a:p>
          <a:p>
            <a:pPr lvl="1"/>
            <a:r>
              <a:rPr lang="en-US" dirty="0" smtClean="0"/>
              <a:t>Content availability vs. </a:t>
            </a:r>
            <a:r>
              <a:rPr lang="en-US" dirty="0" smtClean="0"/>
              <a:t>censorship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like common sense,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Proponents:</a:t>
            </a:r>
          </a:p>
          <a:p>
            <a:pPr lvl="1"/>
            <a:r>
              <a:rPr lang="en-US" dirty="0" smtClean="0"/>
              <a:t>Level playing </a:t>
            </a:r>
            <a:r>
              <a:rPr lang="en-US" dirty="0" smtClean="0"/>
              <a:t>field for all sites, both small and large</a:t>
            </a:r>
          </a:p>
          <a:p>
            <a:pPr lvl="1"/>
            <a:r>
              <a:rPr lang="en-US" dirty="0" smtClean="0"/>
              <a:t>Consumers don’t need to worry about accessing any </a:t>
            </a:r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Opponents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ISPs have limited bandwidth, need to charge more for content that uses up more of it</a:t>
            </a:r>
          </a:p>
          <a:p>
            <a:pPr lvl="1"/>
            <a:r>
              <a:rPr lang="en-US" dirty="0" smtClean="0"/>
              <a:t>Need a fast lane to increase ISP profit, which may or may not be used to improve customers’ </a:t>
            </a:r>
            <a:r>
              <a:rPr lang="en-US" dirty="0" smtClean="0"/>
              <a:t>experiences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4833588"/>
            <a:ext cx="2285997" cy="165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ISPs are starting to sound like an enemy…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Comcast </a:t>
            </a:r>
            <a:r>
              <a:rPr lang="en-US" dirty="0" smtClean="0"/>
              <a:t>and Time Warner Cable are the two most hated companies in </a:t>
            </a:r>
            <a:r>
              <a:rPr lang="en-US" dirty="0" smtClean="0"/>
              <a:t>America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American ISPs, especially the large ones, follow a certain trend: GREED</a:t>
            </a:r>
          </a:p>
          <a:p>
            <a:pPr lvl="1"/>
            <a:r>
              <a:rPr lang="en-US" dirty="0" smtClean="0"/>
              <a:t>Overcharge for subpar service - best speed/cost ratio comparison:</a:t>
            </a:r>
          </a:p>
          <a:p>
            <a:pPr lvl="2"/>
            <a:r>
              <a:rPr lang="en-US" dirty="0" smtClean="0"/>
              <a:t>$30.30/month for 1000Mbps in Seoul, South Korea</a:t>
            </a:r>
          </a:p>
          <a:p>
            <a:pPr lvl="2"/>
            <a:r>
              <a:rPr lang="en-US" dirty="0" smtClean="0"/>
              <a:t>$30.00/month for 0200Mbps in San Francisco, </a:t>
            </a:r>
            <a:r>
              <a:rPr lang="en-US" dirty="0" smtClean="0"/>
              <a:t>CA</a:t>
            </a:r>
          </a:p>
          <a:p>
            <a:endParaRPr lang="en-US" dirty="0" smtClean="0"/>
          </a:p>
          <a:p>
            <a:r>
              <a:rPr lang="en-US" dirty="0" smtClean="0"/>
              <a:t>Local/regional monopolies give them this </a:t>
            </a:r>
            <a:r>
              <a:rPr lang="en-U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9891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affect net neutrality?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ISPs and power don’t result in happy customers</a:t>
            </a:r>
          </a:p>
          <a:p>
            <a:endParaRPr lang="en-US" dirty="0" smtClean="0"/>
          </a:p>
          <a:p>
            <a:r>
              <a:rPr lang="en-US" dirty="0" smtClean="0"/>
              <a:t>ISPs have the ability to control how fast any webpage or service loads</a:t>
            </a:r>
          </a:p>
          <a:p>
            <a:pPr lvl="1"/>
            <a:r>
              <a:rPr lang="en-US" dirty="0" smtClean="0"/>
              <a:t>Extortion, ransom fees from both content creators and everyday users</a:t>
            </a:r>
          </a:p>
          <a:p>
            <a:pPr lvl="1"/>
            <a:r>
              <a:rPr lang="en-US" dirty="0" smtClean="0"/>
              <a:t>Uneven playing field, sabotage</a:t>
            </a:r>
          </a:p>
          <a:p>
            <a:pPr lvl="1"/>
            <a:r>
              <a:rPr lang="en-US" dirty="0" smtClean="0"/>
              <a:t>Censorship, extended monopoly and no competition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Joey, </a:t>
            </a:r>
            <a:r>
              <a:rPr lang="en-US" dirty="0" smtClean="0"/>
              <a:t>my ISP would never do that!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Comcast vs. Netflix</a:t>
            </a:r>
          </a:p>
          <a:p>
            <a:pPr lvl="1"/>
            <a:r>
              <a:rPr lang="en-US" dirty="0" smtClean="0"/>
              <a:t>Comcast deliberately inhibited the loading speed of Netflix for all of its consumers</a:t>
            </a:r>
          </a:p>
          <a:p>
            <a:pPr lvl="1"/>
            <a:r>
              <a:rPr lang="en-US" dirty="0" smtClean="0"/>
              <a:t>Forced Netflix to pay a ransom fee in order for users to receive the speeds that Comcast promised them</a:t>
            </a:r>
          </a:p>
          <a:p>
            <a:pPr lvl="1"/>
            <a:r>
              <a:rPr lang="en-US" dirty="0" smtClean="0"/>
              <a:t>Netflix users had to pay more to cover this cost</a:t>
            </a:r>
          </a:p>
          <a:p>
            <a:pPr lvl="1"/>
            <a:r>
              <a:rPr lang="en-US" dirty="0" smtClean="0"/>
              <a:t>essentially an extra “reconciliation fee” to use both 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0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shocked! How can they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Federal </a:t>
            </a:r>
            <a:r>
              <a:rPr lang="en-US" dirty="0"/>
              <a:t>Communications Commission regulates content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2010 – Open Internet Order</a:t>
            </a:r>
          </a:p>
          <a:p>
            <a:pPr lvl="1"/>
            <a:r>
              <a:rPr lang="en-US" dirty="0" smtClean="0"/>
              <a:t>Relatively unrestrictive regulations, mostly focused on business practice transparency</a:t>
            </a:r>
          </a:p>
          <a:p>
            <a:r>
              <a:rPr lang="en-US" dirty="0" smtClean="0"/>
              <a:t>2014 – Verizon lawsuit, DC Circuit Court response</a:t>
            </a:r>
          </a:p>
          <a:p>
            <a:pPr lvl="1"/>
            <a:r>
              <a:rPr lang="en-US" dirty="0" smtClean="0"/>
              <a:t>FCC holds no power over groups that aren’t “common carriers”, Open Internet Order couldn’t be enforced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carriers?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1934 – Communications Act, Title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Common carrier: </a:t>
            </a:r>
            <a:r>
              <a:rPr lang="en-US" dirty="0"/>
              <a:t>anyone who provides widespread media service to the U.S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CCs cannot </a:t>
            </a:r>
            <a:r>
              <a:rPr lang="en-US" dirty="0"/>
              <a:t>unreasonably discriminate</a:t>
            </a:r>
          </a:p>
          <a:p>
            <a:pPr lvl="1"/>
            <a:r>
              <a:rPr lang="en-US" dirty="0" smtClean="0"/>
              <a:t>television </a:t>
            </a:r>
            <a:r>
              <a:rPr lang="en-US" dirty="0"/>
              <a:t>and telephone service </a:t>
            </a:r>
            <a:r>
              <a:rPr lang="en-US" dirty="0" smtClean="0"/>
              <a:t>providers</a:t>
            </a:r>
          </a:p>
          <a:p>
            <a:pPr lvl="1"/>
            <a:endParaRPr lang="en-US" dirty="0"/>
          </a:p>
          <a:p>
            <a:r>
              <a:rPr lang="en-US" dirty="0"/>
              <a:t>ISPs didn’t come into existence until three decades later, too recent to fall under the jurisdiction of Title 2</a:t>
            </a:r>
          </a:p>
          <a:p>
            <a:pPr lvl="1"/>
            <a:r>
              <a:rPr lang="en-US" dirty="0"/>
              <a:t>They </a:t>
            </a:r>
            <a:r>
              <a:rPr lang="en-US" i="1" dirty="0"/>
              <a:t>can</a:t>
            </a:r>
            <a:r>
              <a:rPr lang="en-US" dirty="0"/>
              <a:t> unreasonably </a:t>
            </a:r>
            <a:r>
              <a:rPr lang="en-US" dirty="0" smtClean="0"/>
              <a:t>discriminate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4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get it! We should reclassify ISPs as CCs!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Ideal solution</a:t>
            </a:r>
          </a:p>
          <a:p>
            <a:pPr lvl="1"/>
            <a:r>
              <a:rPr lang="en-US" dirty="0" smtClean="0"/>
              <a:t>Anti-discrimination restrictions – ISP limitations align with the idea of net neutrality</a:t>
            </a:r>
          </a:p>
          <a:p>
            <a:pPr lvl="1"/>
            <a:r>
              <a:rPr lang="en-US" dirty="0" smtClean="0"/>
              <a:t>Standardized regulation – no more different sets of rules for providers of different services</a:t>
            </a:r>
          </a:p>
          <a:p>
            <a:pPr lvl="1"/>
            <a:r>
              <a:rPr lang="en-US" dirty="0" smtClean="0"/>
              <a:t>Endorsed by Obama – the president’s support helps to sway public opinion towards Title 2 classification, putting pressure on the FCC to actually listen to others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Last hope</a:t>
            </a:r>
          </a:p>
          <a:p>
            <a:pPr lvl="1"/>
            <a:r>
              <a:rPr lang="en-US" dirty="0" smtClean="0"/>
              <a:t>FCC cannot regulate ISPs without reclassification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C0C0C"/>
      </a:dk1>
      <a:lt1>
        <a:srgbClr val="D9D9D9"/>
      </a:lt1>
      <a:dk2>
        <a:srgbClr val="242424"/>
      </a:dk2>
      <a:lt2>
        <a:srgbClr val="C7C7CA"/>
      </a:lt2>
      <a:accent1>
        <a:srgbClr val="AD0101"/>
      </a:accent1>
      <a:accent2>
        <a:srgbClr val="726056"/>
      </a:accent2>
      <a:accent3>
        <a:srgbClr val="FE2E12"/>
      </a:accent3>
      <a:accent4>
        <a:srgbClr val="808DA9"/>
      </a:accent4>
      <a:accent5>
        <a:srgbClr val="424E5B"/>
      </a:accent5>
      <a:accent6>
        <a:srgbClr val="730E00"/>
      </a:accent6>
      <a:hlink>
        <a:srgbClr val="2F75FF"/>
      </a:hlink>
      <a:folHlink>
        <a:srgbClr val="36399E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343</TotalTime>
  <Words>1050</Words>
  <Application>Microsoft Office PowerPoint</Application>
  <PresentationFormat>On-screen Show (4:3)</PresentationFormat>
  <Paragraphs>120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Net Neutrality</vt:lpstr>
      <vt:lpstr>What is it?</vt:lpstr>
      <vt:lpstr>Seems like common sense, right?</vt:lpstr>
      <vt:lpstr>ISPs are starting to sound like an enemy…</vt:lpstr>
      <vt:lpstr>How does this affect net neutrality?</vt:lpstr>
      <vt:lpstr>But, Joey, my ISP would never do that!</vt:lpstr>
      <vt:lpstr>I’m shocked! How can they do that?</vt:lpstr>
      <vt:lpstr>Common carriers?</vt:lpstr>
      <vt:lpstr>I get it! We should reclassify ISPs as CCs!</vt:lpstr>
      <vt:lpstr>What’s the FCC doing now?</vt:lpstr>
      <vt:lpstr>What are people doing for the cause? </vt:lpstr>
      <vt:lpstr>I want to help too!</vt:lpstr>
      <vt:lpstr>Bibliography</vt:lpstr>
    </vt:vector>
  </TitlesOfParts>
  <Company>Olin College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Neutrality</dc:title>
  <dc:creator>Joey Maalouf</dc:creator>
  <cp:lastModifiedBy>Joey Maalouf</cp:lastModifiedBy>
  <cp:revision>172</cp:revision>
  <dcterms:created xsi:type="dcterms:W3CDTF">2014-12-04T20:57:56Z</dcterms:created>
  <dcterms:modified xsi:type="dcterms:W3CDTF">2014-12-05T02:41:25Z</dcterms:modified>
</cp:coreProperties>
</file>