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EC789C-615C-415C-BBAC-659F503AAC8E}" v="52" dt="2020-04-26T02:06:51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lin sim" userId="S::sim_wanglin_hotmail.com#ext#@eknowledgemy.onmicrosoft.com::aa5c2564-481c-4eb9-9f51-d3cfcbc61548" providerId="AD" clId="Web-{81EC789C-615C-415C-BBAC-659F503AAC8E}"/>
    <pc:docChg chg="addSld delSld modSld">
      <pc:chgData name="wanglin sim" userId="S::sim_wanglin_hotmail.com#ext#@eknowledgemy.onmicrosoft.com::aa5c2564-481c-4eb9-9f51-d3cfcbc61548" providerId="AD" clId="Web-{81EC789C-615C-415C-BBAC-659F503AAC8E}" dt="2020-04-26T02:06:51.049" v="50" actId="20577"/>
      <pc:docMkLst>
        <pc:docMk/>
      </pc:docMkLst>
      <pc:sldChg chg="modSp">
        <pc:chgData name="wanglin sim" userId="S::sim_wanglin_hotmail.com#ext#@eknowledgemy.onmicrosoft.com::aa5c2564-481c-4eb9-9f51-d3cfcbc61548" providerId="AD" clId="Web-{81EC789C-615C-415C-BBAC-659F503AAC8E}" dt="2020-04-26T01:41:09.320" v="44" actId="20577"/>
        <pc:sldMkLst>
          <pc:docMk/>
          <pc:sldMk cId="721777798" sldId="262"/>
        </pc:sldMkLst>
        <pc:spChg chg="mod">
          <ac:chgData name="wanglin sim" userId="S::sim_wanglin_hotmail.com#ext#@eknowledgemy.onmicrosoft.com::aa5c2564-481c-4eb9-9f51-d3cfcbc61548" providerId="AD" clId="Web-{81EC789C-615C-415C-BBAC-659F503AAC8E}" dt="2020-04-26T01:40:50.257" v="42" actId="20577"/>
          <ac:spMkLst>
            <pc:docMk/>
            <pc:sldMk cId="721777798" sldId="262"/>
            <ac:spMk id="3" creationId="{0A3577E4-1CE7-40E5-81A9-0C889501D097}"/>
          </ac:spMkLst>
        </pc:spChg>
        <pc:spChg chg="mod">
          <ac:chgData name="wanglin sim" userId="S::sim_wanglin_hotmail.com#ext#@eknowledgemy.onmicrosoft.com::aa5c2564-481c-4eb9-9f51-d3cfcbc61548" providerId="AD" clId="Web-{81EC789C-615C-415C-BBAC-659F503AAC8E}" dt="2020-04-26T01:41:09.320" v="44" actId="20577"/>
          <ac:spMkLst>
            <pc:docMk/>
            <pc:sldMk cId="721777798" sldId="262"/>
            <ac:spMk id="5" creationId="{37387312-52F0-4827-9D59-308B0D2FE891}"/>
          </ac:spMkLst>
        </pc:spChg>
      </pc:sldChg>
      <pc:sldChg chg="modSp">
        <pc:chgData name="wanglin sim" userId="S::sim_wanglin_hotmail.com#ext#@eknowledgemy.onmicrosoft.com::aa5c2564-481c-4eb9-9f51-d3cfcbc61548" providerId="AD" clId="Web-{81EC789C-615C-415C-BBAC-659F503AAC8E}" dt="2020-04-26T02:06:51.049" v="49" actId="20577"/>
        <pc:sldMkLst>
          <pc:docMk/>
          <pc:sldMk cId="2602954981" sldId="263"/>
        </pc:sldMkLst>
        <pc:spChg chg="mod">
          <ac:chgData name="wanglin sim" userId="S::sim_wanglin_hotmail.com#ext#@eknowledgemy.onmicrosoft.com::aa5c2564-481c-4eb9-9f51-d3cfcbc61548" providerId="AD" clId="Web-{81EC789C-615C-415C-BBAC-659F503AAC8E}" dt="2020-04-26T02:06:51.049" v="49" actId="20577"/>
          <ac:spMkLst>
            <pc:docMk/>
            <pc:sldMk cId="2602954981" sldId="263"/>
            <ac:spMk id="3" creationId="{E6F74C9A-5137-4606-897A-2A77D344A417}"/>
          </ac:spMkLst>
        </pc:spChg>
      </pc:sldChg>
      <pc:sldChg chg="new del">
        <pc:chgData name="wanglin sim" userId="S::sim_wanglin_hotmail.com#ext#@eknowledgemy.onmicrosoft.com::aa5c2564-481c-4eb9-9f51-d3cfcbc61548" providerId="AD" clId="Web-{81EC789C-615C-415C-BBAC-659F503AAC8E}" dt="2020-04-26T01:30:21.458" v="13"/>
        <pc:sldMkLst>
          <pc:docMk/>
          <pc:sldMk cId="274195052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E790-A3FA-4093-B3EF-76194F1D3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9E643-0EBC-48BE-9E82-1844C8D7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60BD5-3710-434A-823D-3F56E189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2FE0-774D-47C1-BEF2-63D445F686BD}" type="datetimeFigureOut">
              <a:rPr lang="en-MY" smtClean="0"/>
              <a:t>27/08/2021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9B3CB-C4F6-4E06-8315-A361642A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9C103-13E4-4E71-8A18-38FEB7D8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553-F20B-49B5-9474-9A172BF308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713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0969-6BA2-48BA-9216-7CEE6AA5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B1049-FFF8-4F7D-B533-90F96CE66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3BC89-0A6F-4381-AD4F-783375D5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2FE0-774D-47C1-BEF2-63D445F686BD}" type="datetimeFigureOut">
              <a:rPr lang="en-MY" smtClean="0"/>
              <a:t>27/08/2021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E7A1C-E3AD-41D4-8E78-166A1C3F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728A-F592-44F9-9545-50452708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553-F20B-49B5-9474-9A172BF308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3554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9575F-3BCD-44B3-AE7F-A1380E10B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3BD26-2E79-4AEF-A64F-E843D9379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8BF2A-E15C-4D67-A2B0-E2C705E5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2FE0-774D-47C1-BEF2-63D445F686BD}" type="datetimeFigureOut">
              <a:rPr lang="en-MY" smtClean="0"/>
              <a:t>27/08/2021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9C41E-D4EA-486F-BBE8-AD099C3D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3622C-DF9E-4094-9561-DD178B10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553-F20B-49B5-9474-9A172BF308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74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A65C-933C-4A04-8CCB-41D8EB75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F304-55EC-4049-9F08-E377221CE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432D1-9BC3-4FC5-B58F-F9EF5C01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2FE0-774D-47C1-BEF2-63D445F686BD}" type="datetimeFigureOut">
              <a:rPr lang="en-MY" smtClean="0"/>
              <a:t>27/08/2021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CB93-E991-4F92-ABAB-484715D2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72648-96CD-4DB8-9A7A-91D49957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553-F20B-49B5-9474-9A172BF308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810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6739-8DF0-4FAA-9C35-5EF3C184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CF473-5746-4EBA-BED2-7B5B3A658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B3C9A-107A-4263-ACE3-DA7EDAA1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2FE0-774D-47C1-BEF2-63D445F686BD}" type="datetimeFigureOut">
              <a:rPr lang="en-MY" smtClean="0"/>
              <a:t>27/08/2021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569AC-68F7-47B3-A7CF-E8621B7F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B7847-C0C9-45B8-94D1-9DC71114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553-F20B-49B5-9474-9A172BF308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742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AC81-ACE4-49AB-8273-62973408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AAAF-AF98-4FC8-BABE-E3E9BF52F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070CF-A2D7-4272-94FC-46835049A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375A6-F59F-44AC-B9BA-64650A3E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2FE0-774D-47C1-BEF2-63D445F686BD}" type="datetimeFigureOut">
              <a:rPr lang="en-MY" smtClean="0"/>
              <a:t>27/08/2021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DF5A8-9E44-4AC9-A213-BB1F03F5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FAE10-C214-453A-B0A4-2EE82221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553-F20B-49B5-9474-9A172BF308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906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1295-BCDB-485E-B8CF-5106467F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D58EB-1F14-4EBA-BA88-1C66B87AB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77283-47F1-4071-9A61-BBECBF524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E2B58-256C-418B-9559-DF0363F8A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899E5-CA3E-4260-BED8-FFF880A2B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22387-DA6C-4859-AF48-9ACA56B4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2FE0-774D-47C1-BEF2-63D445F686BD}" type="datetimeFigureOut">
              <a:rPr lang="en-MY" smtClean="0"/>
              <a:t>27/08/2021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98F7C-55FC-4C24-9EA2-B3982599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D77A0-7F25-4E47-B821-2E146D6E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553-F20B-49B5-9474-9A172BF308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780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268E-BE88-443C-B552-E57F310F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53BB8-E88A-4957-AD43-B0108577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2FE0-774D-47C1-BEF2-63D445F686BD}" type="datetimeFigureOut">
              <a:rPr lang="en-MY" smtClean="0"/>
              <a:t>27/08/2021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BEA4C-003F-407A-B2D3-93D2E83C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B8E53-1314-44CE-9EC9-79FD19FC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553-F20B-49B5-9474-9A172BF308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98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B8F60-35A5-4F31-B8F4-37A1FCA9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2FE0-774D-47C1-BEF2-63D445F686BD}" type="datetimeFigureOut">
              <a:rPr lang="en-MY" smtClean="0"/>
              <a:t>27/08/2021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B21A1-C8A4-48D2-8B35-96FDD26A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5E91A-6B2D-47FC-AE6F-4D2E4340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553-F20B-49B5-9474-9A172BF308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659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0924-BA81-4553-9830-35C91376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7129F-C32E-4DFB-BF28-8E6446CA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6E7-DBEB-4B5E-BAC0-E2F4A23A6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E9415-194C-49A7-B298-D8236A49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2FE0-774D-47C1-BEF2-63D445F686BD}" type="datetimeFigureOut">
              <a:rPr lang="en-MY" smtClean="0"/>
              <a:t>27/08/2021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C1DEA-D66C-4874-9D21-8A9FBF09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1F0A6-2CCF-42C7-8E24-E623127D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553-F20B-49B5-9474-9A172BF308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869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38A6-A0CE-4736-9FA9-DE40794A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3DA26-B9A1-42BE-BAEF-21F7B0DC0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ED011-EE53-4489-A9C4-57A72EB7A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2E446-6F3E-40AD-B84E-B5AE0080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2FE0-774D-47C1-BEF2-63D445F686BD}" type="datetimeFigureOut">
              <a:rPr lang="en-MY" smtClean="0"/>
              <a:t>27/08/2021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D43E4-6142-4CC3-BE92-36EC5C65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486BC-0441-4488-B58B-D721142C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7553-F20B-49B5-9474-9A172BF308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189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8C7D8-96FE-4EEB-8CD8-66578C51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23112-966D-47D2-B4DA-9D2057E66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CAAA1-FA9A-4B00-B6B4-B77A5D2F0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2FE0-774D-47C1-BEF2-63D445F686BD}" type="datetimeFigureOut">
              <a:rPr lang="en-MY" smtClean="0"/>
              <a:t>27/08/2021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F24A5-4FC9-4602-BF2F-B543FE701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CCA55-9EA9-4D58-8310-73C4CA50F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7553-F20B-49B5-9474-9A172BF3083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390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windows/downloads/windows-8-1-sdk" TargetMode="External"/><Relationship Id="rId7" Type="http://schemas.openxmlformats.org/officeDocument/2006/relationships/hyperlink" Target="http://slproweb.com/products/Win32OpenSSL.html" TargetMode="External"/><Relationship Id="rId2" Type="http://schemas.openxmlformats.org/officeDocument/2006/relationships/hyperlink" Target="https://beta.visualstudio.com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wnload/win" TargetMode="External"/><Relationship Id="rId5" Type="http://schemas.openxmlformats.org/officeDocument/2006/relationships/hyperlink" Target="http://www.anthonydebarros.com/2014/02/16/setting-up-python-in-windows-8-1/" TargetMode="External"/><Relationship Id="rId4" Type="http://schemas.openxmlformats.org/officeDocument/2006/relationships/hyperlink" Target="https://www.python.org/download/releases/2.7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59A5-F639-4507-A838-3CA16A41D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Voting Demo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2B039-528D-451C-A523-E4BBDCB32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Rizal Mohd Nor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2261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ED15-1155-4325-8884-F2787919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MY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2BCD-89FB-45ED-9F55-621438BD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r>
              <a:rPr lang="en-US" dirty="0"/>
              <a:t>Dev Setup</a:t>
            </a:r>
          </a:p>
          <a:p>
            <a:r>
              <a:rPr lang="en-US" dirty="0"/>
              <a:t>Voting Contract</a:t>
            </a:r>
          </a:p>
          <a:p>
            <a:pPr lvl="1"/>
            <a:r>
              <a:rPr lang="en-US" dirty="0"/>
              <a:t>Smart Contract in Solidity</a:t>
            </a:r>
          </a:p>
          <a:p>
            <a:pPr lvl="1"/>
            <a:r>
              <a:rPr lang="en-US" dirty="0"/>
              <a:t>Compile the smart contract</a:t>
            </a:r>
          </a:p>
          <a:p>
            <a:pPr lvl="1"/>
            <a:r>
              <a:rPr lang="en-US" dirty="0"/>
              <a:t>Deploy the smart contract to blockchain</a:t>
            </a:r>
          </a:p>
          <a:p>
            <a:pPr lvl="1"/>
            <a:r>
              <a:rPr lang="en-US" dirty="0"/>
              <a:t>Interact with solidity contract in </a:t>
            </a:r>
            <a:r>
              <a:rPr lang="en-US" dirty="0" err="1"/>
              <a:t>nodejs</a:t>
            </a:r>
            <a:r>
              <a:rPr lang="en-US" dirty="0"/>
              <a:t> console</a:t>
            </a:r>
          </a:p>
          <a:p>
            <a:pPr lvl="1"/>
            <a:r>
              <a:rPr lang="en-US" dirty="0"/>
              <a:t>Interact with solidity contract in web browser</a:t>
            </a: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5551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B1B5-6578-45B1-BC11-100CE703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2422AA-2B45-4C99-B440-4A9F1D288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121" y="1478385"/>
            <a:ext cx="5424741" cy="52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6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4FED-D2E0-47AF-8E1B-B0EAC5B9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Setup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6606-2F08-4113-BF8F-79D3235B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 </a:t>
            </a:r>
            <a:r>
              <a:rPr lang="en-US" dirty="0">
                <a:hlinkClick r:id="rId2"/>
              </a:rPr>
              <a:t>Visual Studio Community Edition</a:t>
            </a:r>
            <a:r>
              <a:rPr lang="en-US" dirty="0"/>
              <a:t>. If you choose a custom installation, the bare minimum items that need to be checked are all pertaining to Visual C++ (Current version is VS 2019)</a:t>
            </a:r>
          </a:p>
          <a:p>
            <a:r>
              <a:rPr lang="en-US" dirty="0"/>
              <a:t>Install the </a:t>
            </a:r>
            <a:r>
              <a:rPr lang="en-US" dirty="0">
                <a:hlinkClick r:id="rId3"/>
              </a:rPr>
              <a:t>Windows SDK for Windows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>
                <a:hlinkClick r:id="rId4"/>
              </a:rPr>
              <a:t>Python 2.7</a:t>
            </a:r>
            <a:r>
              <a:rPr lang="en-US" dirty="0"/>
              <a:t> if not already installed, and make sure to </a:t>
            </a:r>
            <a:r>
              <a:rPr lang="en-US" dirty="0">
                <a:hlinkClick r:id="rId5"/>
              </a:rPr>
              <a:t>add its install location to your PATH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>
                <a:hlinkClick r:id="rId6"/>
              </a:rPr>
              <a:t>git</a:t>
            </a:r>
            <a:r>
              <a:rPr lang="en-US" dirty="0"/>
              <a:t> if you don't have it and add it to your PATH </a:t>
            </a:r>
          </a:p>
          <a:p>
            <a:r>
              <a:rPr lang="en-US" dirty="0"/>
              <a:t>Install OpenSSL from </a:t>
            </a:r>
            <a:r>
              <a:rPr lang="en-US" dirty="0">
                <a:hlinkClick r:id="rId7"/>
              </a:rPr>
              <a:t>here</a:t>
            </a:r>
            <a:r>
              <a:rPr lang="en-US" dirty="0"/>
              <a:t>. Make sure to choose the right package for your architecture, and only install the full package (not the light version). You must install OpenSSL at its recommended location — do not change the install path</a:t>
            </a:r>
          </a:p>
          <a:p>
            <a:r>
              <a:rPr lang="en-US" dirty="0"/>
              <a:t>Download and install node v12.15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3729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0601-E9F9-42F1-9143-3C0840B9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Contract – Smart Contract in Solidity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C859-F817-41B3-8641-40E67C64E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windows start, run PowerShell administrator mode</a:t>
            </a:r>
          </a:p>
          <a:p>
            <a:r>
              <a:rPr lang="en-US" dirty="0" err="1"/>
              <a:t>npm</a:t>
            </a:r>
            <a:r>
              <a:rPr lang="en-US" dirty="0"/>
              <a:t> install windows-build-tools</a:t>
            </a:r>
          </a:p>
          <a:p>
            <a:r>
              <a:rPr lang="de-DE" dirty="0"/>
              <a:t>npm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ganache</a:t>
            </a:r>
            <a:r>
              <a:rPr lang="de-DE" dirty="0"/>
              <a:t>-cli web3 solc</a:t>
            </a:r>
          </a:p>
          <a:p>
            <a:r>
              <a:rPr lang="de-DE" dirty="0"/>
              <a:t>And the prompt-&gt;</a:t>
            </a:r>
            <a:endParaRPr lang="en-MY" dirty="0"/>
          </a:p>
          <a:p>
            <a:pPr lvl="1"/>
            <a:r>
              <a:rPr lang="en-MY" dirty="0" err="1"/>
              <a:t>node_modules</a:t>
            </a:r>
            <a:r>
              <a:rPr lang="en-MY" dirty="0"/>
              <a:t>/.bin/ganache-cli.cmd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6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802D-00FE-4689-BD5E-8BC347A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the smart contract</a:t>
            </a:r>
            <a:br>
              <a:rPr lang="en-US" dirty="0"/>
            </a:b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B6770D-DB8E-43EC-A28B-5D9A65E8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dirty="0"/>
              <a:t>Compile:</a:t>
            </a:r>
          </a:p>
          <a:p>
            <a:r>
              <a:rPr lang="en-MY" dirty="0" err="1"/>
              <a:t>node_modules</a:t>
            </a:r>
            <a:r>
              <a:rPr lang="en-MY" dirty="0"/>
              <a:t>/.bin/</a:t>
            </a:r>
            <a:r>
              <a:rPr lang="en-MY" dirty="0" err="1"/>
              <a:t>solcjs</a:t>
            </a:r>
            <a:r>
              <a:rPr lang="en-MY" dirty="0"/>
              <a:t> --bin --</a:t>
            </a:r>
            <a:r>
              <a:rPr lang="en-MY" dirty="0" err="1"/>
              <a:t>abi</a:t>
            </a:r>
            <a:r>
              <a:rPr lang="en-MY" dirty="0"/>
              <a:t> </a:t>
            </a:r>
            <a:r>
              <a:rPr lang="en-MY" dirty="0" err="1"/>
              <a:t>Voting.sol</a:t>
            </a:r>
            <a:endParaRPr lang="en-MY" dirty="0"/>
          </a:p>
          <a:p>
            <a:r>
              <a:rPr lang="en-MY" dirty="0"/>
              <a:t>[windows]  - &gt;  .\</a:t>
            </a:r>
            <a:r>
              <a:rPr lang="en-MY" dirty="0" err="1"/>
              <a:t>node_modules</a:t>
            </a:r>
            <a:r>
              <a:rPr lang="en-MY" dirty="0"/>
              <a:t>\.bin\solcjs.cmd –bin –</a:t>
            </a:r>
            <a:r>
              <a:rPr lang="en-MY" dirty="0" err="1"/>
              <a:t>abi</a:t>
            </a:r>
            <a:r>
              <a:rPr lang="en-MY" dirty="0"/>
              <a:t> </a:t>
            </a:r>
            <a:r>
              <a:rPr lang="en-MY" dirty="0" err="1"/>
              <a:t>Voting.sol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Make sure you have compiled it, run:</a:t>
            </a:r>
          </a:p>
          <a:p>
            <a:r>
              <a:rPr lang="en-MY" dirty="0"/>
              <a:t>ls</a:t>
            </a:r>
          </a:p>
          <a:p>
            <a:pPr marL="914400" lvl="2" indent="0">
              <a:buNone/>
            </a:pPr>
            <a:r>
              <a:rPr lang="en-MY" dirty="0" err="1"/>
              <a:t>Voting.sol</a:t>
            </a:r>
            <a:r>
              <a:rPr lang="en-MY" dirty="0"/>
              <a:t>       </a:t>
            </a:r>
            <a:r>
              <a:rPr lang="en-MY" dirty="0" err="1"/>
              <a:t>Voting_sol_Voting.bin</a:t>
            </a:r>
            <a:r>
              <a:rPr lang="en-MY" dirty="0"/>
              <a:t>  index.js        package-</a:t>
            </a:r>
            <a:r>
              <a:rPr lang="en-MY" dirty="0" err="1"/>
              <a:t>lock.json</a:t>
            </a:r>
            <a:endParaRPr lang="en-MY" dirty="0"/>
          </a:p>
          <a:p>
            <a:pPr marL="914400" lvl="2" indent="0">
              <a:buNone/>
            </a:pPr>
            <a:r>
              <a:rPr lang="en-MY" dirty="0" err="1"/>
              <a:t>Voting_sol_Voting.abi</a:t>
            </a:r>
            <a:r>
              <a:rPr lang="en-MY" dirty="0"/>
              <a:t>  index.html       </a:t>
            </a:r>
            <a:r>
              <a:rPr lang="en-MY" dirty="0" err="1"/>
              <a:t>node_modules</a:t>
            </a:r>
            <a:endParaRPr lang="en-MY" dirty="0"/>
          </a:p>
          <a:p>
            <a:r>
              <a:rPr lang="en-MY" dirty="0"/>
              <a:t>View the files:</a:t>
            </a:r>
          </a:p>
          <a:p>
            <a:pPr lvl="1"/>
            <a:r>
              <a:rPr lang="en-MY" dirty="0"/>
              <a:t>cat </a:t>
            </a:r>
            <a:r>
              <a:rPr lang="en-MY" dirty="0" err="1"/>
              <a:t>Voting.sol</a:t>
            </a:r>
            <a:endParaRPr lang="en-MY" dirty="0"/>
          </a:p>
          <a:p>
            <a:pPr lvl="1"/>
            <a:r>
              <a:rPr lang="en-MY" dirty="0"/>
              <a:t>cat </a:t>
            </a:r>
            <a:r>
              <a:rPr lang="en-MY" dirty="0" err="1"/>
              <a:t>Voting_sol_Voting.bin</a:t>
            </a:r>
            <a:endParaRPr lang="en-MY" dirty="0"/>
          </a:p>
          <a:p>
            <a:pPr lvl="1"/>
            <a:r>
              <a:rPr lang="en-MY" dirty="0"/>
              <a:t>cat </a:t>
            </a:r>
            <a:r>
              <a:rPr lang="en-MY" dirty="0" err="1"/>
              <a:t>Voting_sol_Voting.abi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3976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D859D4-F4CC-415E-BD36-15E2026D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 the smart contract to blockchain</a:t>
            </a:r>
            <a:br>
              <a:rPr lang="en-US" dirty="0"/>
            </a:br>
            <a:r>
              <a:rPr lang="en-US" dirty="0"/>
              <a:t>using node</a:t>
            </a:r>
            <a:br>
              <a:rPr lang="en-US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577E4-1CE7-40E5-81A9-0C889501D0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>
              <a:buNone/>
            </a:pPr>
            <a:r>
              <a:rPr lang="en-MY" sz="2500" dirty="0"/>
              <a:t>&gt; bytecode = </a:t>
            </a:r>
            <a:r>
              <a:rPr lang="en-MY" sz="2500" dirty="0" err="1"/>
              <a:t>fs.readFileSync</a:t>
            </a:r>
            <a:r>
              <a:rPr lang="en-MY" sz="2500" dirty="0"/>
              <a:t>(‘./</a:t>
            </a:r>
            <a:r>
              <a:rPr lang="en-MY" sz="2500" dirty="0" err="1"/>
              <a:t>Voting_sol_Voting.bin</a:t>
            </a:r>
            <a:r>
              <a:rPr lang="en-MY" sz="2500" dirty="0"/>
              <a:t>').</a:t>
            </a:r>
            <a:r>
              <a:rPr lang="en-MY" sz="2500" dirty="0" err="1"/>
              <a:t>toString</a:t>
            </a:r>
            <a:r>
              <a:rPr lang="en-MY" sz="2500" dirty="0"/>
              <a:t>()</a:t>
            </a:r>
          </a:p>
          <a:p>
            <a:pPr marL="0" indent="0">
              <a:buNone/>
            </a:pPr>
            <a:r>
              <a:rPr lang="en-MY" sz="2500" dirty="0"/>
              <a:t>&gt; </a:t>
            </a:r>
            <a:r>
              <a:rPr lang="en-MY" sz="2500" dirty="0" err="1"/>
              <a:t>abi</a:t>
            </a:r>
            <a:r>
              <a:rPr lang="en-MY" sz="2500" dirty="0"/>
              <a:t> = </a:t>
            </a:r>
            <a:r>
              <a:rPr lang="en-MY" sz="2500" dirty="0" err="1"/>
              <a:t>JSON.parse</a:t>
            </a:r>
            <a:r>
              <a:rPr lang="en-MY" sz="2500" dirty="0"/>
              <a:t>(</a:t>
            </a:r>
            <a:r>
              <a:rPr lang="en-MY" sz="2500" dirty="0" err="1"/>
              <a:t>fs.readFileSync</a:t>
            </a:r>
            <a:r>
              <a:rPr lang="en-MY" sz="2500" dirty="0"/>
              <a:t>('./</a:t>
            </a:r>
            <a:r>
              <a:rPr lang="en-MY" sz="2500" dirty="0" err="1"/>
              <a:t>Voting_sol_Voting.abi</a:t>
            </a:r>
            <a:r>
              <a:rPr lang="en-MY" sz="2500" dirty="0"/>
              <a:t>').</a:t>
            </a:r>
            <a:r>
              <a:rPr lang="en-MY" sz="2500" dirty="0" err="1"/>
              <a:t>toString</a:t>
            </a:r>
            <a:r>
              <a:rPr lang="en-MY" sz="2500" dirty="0"/>
              <a:t>())</a:t>
            </a:r>
            <a:endParaRPr lang="en-MY" sz="2500" dirty="0">
              <a:cs typeface="Calibri"/>
            </a:endParaRPr>
          </a:p>
          <a:p>
            <a:pPr marL="0" indent="0">
              <a:buNone/>
            </a:pPr>
            <a:r>
              <a:rPr lang="en-MY" sz="2500" dirty="0"/>
              <a:t>&gt; Web3 = require('web3')</a:t>
            </a:r>
          </a:p>
          <a:p>
            <a:pPr marL="0" indent="0">
              <a:buNone/>
            </a:pPr>
            <a:r>
              <a:rPr lang="en-MY" sz="2500" dirty="0"/>
              <a:t>&gt; web3 = new Web3("http://localhost:8545")</a:t>
            </a:r>
          </a:p>
          <a:p>
            <a:pPr marL="0" indent="0">
              <a:buNone/>
            </a:pPr>
            <a:r>
              <a:rPr lang="en-MY" sz="2500" dirty="0"/>
              <a:t>&gt; </a:t>
            </a:r>
            <a:r>
              <a:rPr lang="en-MY" sz="2500" dirty="0" err="1"/>
              <a:t>deployedContract</a:t>
            </a:r>
            <a:r>
              <a:rPr lang="en-MY" sz="2500" dirty="0"/>
              <a:t> = new web3.eth.Contract(</a:t>
            </a:r>
            <a:r>
              <a:rPr lang="en-MY" sz="2500" dirty="0" err="1"/>
              <a:t>abi</a:t>
            </a:r>
            <a:r>
              <a:rPr lang="en-MY" sz="2500" dirty="0"/>
              <a:t>)</a:t>
            </a:r>
          </a:p>
          <a:p>
            <a:pPr marL="0" indent="0">
              <a:buNone/>
            </a:pPr>
            <a:r>
              <a:rPr lang="en-MY" sz="2500" dirty="0"/>
              <a:t>&gt; web3.eth.getAccounts(console.log) &lt;- Should output 10 accounts</a:t>
            </a:r>
          </a:p>
          <a:p>
            <a:pPr marL="0" indent="0">
              <a:buNone/>
            </a:pPr>
            <a:r>
              <a:rPr lang="en-MY" sz="2500" dirty="0"/>
              <a:t>&gt; </a:t>
            </a:r>
            <a:r>
              <a:rPr lang="en-MY" sz="2500" dirty="0" err="1"/>
              <a:t>listOfCandidates</a:t>
            </a:r>
            <a:r>
              <a:rPr lang="en-MY" sz="2500" dirty="0"/>
              <a:t> = ['Rama', 'Nick', 'Jose']</a:t>
            </a:r>
          </a:p>
          <a:p>
            <a:endParaRPr lang="en-MY" sz="1800" dirty="0"/>
          </a:p>
          <a:p>
            <a:endParaRPr lang="en-MY" sz="1800" dirty="0"/>
          </a:p>
          <a:p>
            <a:endParaRPr lang="en-MY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387312-52F0-4827-9D59-308B0D2FE8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>
              <a:buNone/>
            </a:pPr>
            <a:r>
              <a:rPr lang="en-MY" dirty="0" err="1"/>
              <a:t>deployedContract.deploy</a:t>
            </a:r>
            <a:r>
              <a:rPr lang="en-MY" dirty="0"/>
              <a:t>({</a:t>
            </a:r>
          </a:p>
          <a:p>
            <a:pPr marL="0" indent="0">
              <a:buNone/>
            </a:pPr>
            <a:r>
              <a:rPr lang="en-MY" dirty="0"/>
              <a:t>data: bytecode,</a:t>
            </a:r>
          </a:p>
          <a:p>
            <a:pPr marL="0" indent="0">
              <a:buNone/>
            </a:pPr>
            <a:r>
              <a:rPr lang="en-MY" dirty="0"/>
              <a:t>arguments: [</a:t>
            </a:r>
            <a:r>
              <a:rPr lang="en-MY" dirty="0" err="1"/>
              <a:t>listOfCandidates.map</a:t>
            </a:r>
            <a:r>
              <a:rPr lang="en-MY" dirty="0"/>
              <a:t>(name =&gt; web3.utils.asciiToHex(name))]</a:t>
            </a:r>
          </a:p>
          <a:p>
            <a:pPr marL="0" indent="0">
              <a:buNone/>
            </a:pPr>
            <a:r>
              <a:rPr lang="en-MY" dirty="0"/>
              <a:t>}).send({</a:t>
            </a:r>
          </a:p>
          <a:p>
            <a:pPr marL="0" indent="0">
              <a:buNone/>
            </a:pPr>
            <a:r>
              <a:rPr lang="en-MY" dirty="0"/>
              <a:t>from: '</a:t>
            </a:r>
            <a:r>
              <a:rPr lang="en-MY" dirty="0">
                <a:ea typeface="+mn-lt"/>
                <a:cs typeface="+mn-lt"/>
              </a:rPr>
              <a:t>0xE7D1Fb6c79d51372eCB69A16BDFb19820C568100</a:t>
            </a:r>
            <a:r>
              <a:rPr lang="en-MY" dirty="0"/>
              <a:t>',</a:t>
            </a:r>
            <a:endParaRPr lang="en-MY" dirty="0">
              <a:cs typeface="Calibri"/>
            </a:endParaRPr>
          </a:p>
          <a:p>
            <a:pPr marL="0" indent="0">
              <a:buNone/>
            </a:pPr>
            <a:r>
              <a:rPr lang="en-MY" dirty="0"/>
              <a:t>gas: 1500000,</a:t>
            </a:r>
          </a:p>
          <a:p>
            <a:pPr marL="0" indent="0">
              <a:buNone/>
            </a:pPr>
            <a:r>
              <a:rPr lang="en-MY" dirty="0" err="1"/>
              <a:t>gasPrice</a:t>
            </a:r>
            <a:r>
              <a:rPr lang="en-MY" dirty="0"/>
              <a:t>: web3.utils.toWei('0.00003', 'ether')</a:t>
            </a:r>
          </a:p>
          <a:p>
            <a:pPr marL="0" indent="0">
              <a:buNone/>
            </a:pPr>
            <a:r>
              <a:rPr lang="en-MY" dirty="0"/>
              <a:t>}).then((</a:t>
            </a:r>
            <a:r>
              <a:rPr lang="en-MY" dirty="0" err="1"/>
              <a:t>newContractInstance</a:t>
            </a:r>
            <a:r>
              <a:rPr lang="en-MY" dirty="0"/>
              <a:t>) =&gt; {</a:t>
            </a:r>
          </a:p>
          <a:p>
            <a:pPr marL="0" indent="0">
              <a:buNone/>
            </a:pPr>
            <a:r>
              <a:rPr lang="en-MY" dirty="0"/>
              <a:t>try {</a:t>
            </a:r>
          </a:p>
          <a:p>
            <a:pPr marL="0" indent="0">
              <a:buNone/>
            </a:pPr>
            <a:r>
              <a:rPr lang="en-MY" dirty="0"/>
              <a:t>	</a:t>
            </a:r>
            <a:r>
              <a:rPr lang="en-MY" dirty="0" err="1"/>
              <a:t>deployedContract.options.address</a:t>
            </a:r>
            <a:r>
              <a:rPr lang="en-MY" dirty="0"/>
              <a:t> = </a:t>
            </a:r>
            <a:r>
              <a:rPr lang="en-MY" dirty="0" err="1"/>
              <a:t>newContractInstance.options.address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	console.log(</a:t>
            </a:r>
            <a:r>
              <a:rPr lang="en-MY" dirty="0" err="1"/>
              <a:t>newContractInstance.options.address</a:t>
            </a:r>
            <a:r>
              <a:rPr lang="en-MY" dirty="0"/>
              <a:t>)</a:t>
            </a:r>
          </a:p>
          <a:p>
            <a:pPr marL="0" indent="0">
              <a:buNone/>
            </a:pPr>
            <a:r>
              <a:rPr lang="en-MY" dirty="0"/>
              <a:t>	} catch(err) {</a:t>
            </a:r>
          </a:p>
          <a:p>
            <a:pPr marL="0" indent="0">
              <a:buNone/>
            </a:pPr>
            <a:r>
              <a:rPr lang="en-MY" dirty="0"/>
              <a:t>		next(err);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  <a:p>
            <a:pPr marL="0" indent="0">
              <a:buNone/>
            </a:pPr>
            <a:r>
              <a:rPr lang="en-MY" dirty="0"/>
              <a:t>})</a:t>
            </a:r>
            <a:br>
              <a:rPr lang="en-MY" dirty="0"/>
            </a:br>
            <a:br>
              <a:rPr lang="en-MY" dirty="0"/>
            </a:br>
            <a:br>
              <a:rPr lang="en-MY" dirty="0"/>
            </a:br>
            <a:r>
              <a:rPr lang="en-MY" dirty="0"/>
              <a:t>&gt; </a:t>
            </a:r>
            <a:r>
              <a:rPr lang="en-MY" dirty="0" err="1"/>
              <a:t>deployedContract.options.address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2177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FF52-B7BB-4A93-A243-66831E8A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 with solidity contract in </a:t>
            </a:r>
            <a:r>
              <a:rPr lang="en-US" dirty="0" err="1"/>
              <a:t>nodejs</a:t>
            </a:r>
            <a:r>
              <a:rPr lang="en-US" dirty="0"/>
              <a:t> console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74C9A-5137-4606-897A-2A77D344A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53675" cy="4351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MY" dirty="0" err="1"/>
              <a:t>deployedContract.methods.totalVotesFor</a:t>
            </a:r>
            <a:r>
              <a:rPr lang="en-MY" dirty="0"/>
              <a:t>(web3.utils.asciiToHex('Rama')).call().then((count) =&gt; console.log(count))</a:t>
            </a:r>
          </a:p>
          <a:p>
            <a:endParaRPr lang="en-MY" dirty="0"/>
          </a:p>
          <a:p>
            <a:r>
              <a:rPr lang="en-MY" dirty="0"/>
              <a:t>Output</a:t>
            </a:r>
          </a:p>
          <a:p>
            <a:r>
              <a:rPr lang="en-MY" dirty="0"/>
              <a:t>Promise { &lt;pending&gt; }</a:t>
            </a:r>
          </a:p>
          <a:p>
            <a:r>
              <a:rPr lang="en-MY" dirty="0"/>
              <a:t>&gt; 0</a:t>
            </a:r>
          </a:p>
          <a:p>
            <a:endParaRPr lang="en-MY" dirty="0"/>
          </a:p>
          <a:p>
            <a:r>
              <a:rPr lang="en-MY" dirty="0"/>
              <a:t>// Lets Vote for a Candidate</a:t>
            </a:r>
          </a:p>
          <a:p>
            <a:r>
              <a:rPr lang="en-MY" dirty="0"/>
              <a:t>&gt; </a:t>
            </a:r>
            <a:r>
              <a:rPr lang="en-MY" dirty="0" err="1"/>
              <a:t>deployedContract.methods.voteForCandidate</a:t>
            </a:r>
            <a:r>
              <a:rPr lang="en-MY" dirty="0"/>
              <a:t>(web3.utils.asciiToHex('Rama')).send({from: '</a:t>
            </a:r>
            <a:r>
              <a:rPr lang="en-MY" dirty="0">
                <a:ea typeface="+mn-lt"/>
                <a:cs typeface="+mn-lt"/>
              </a:rPr>
              <a:t>0xE7D1Fb6c79d51372eCB69A16BDFb19820C568100</a:t>
            </a:r>
            <a:r>
              <a:rPr lang="en-MY" dirty="0"/>
              <a:t>'}).then((f) =&gt; console.log(f))</a:t>
            </a:r>
            <a:endParaRPr lang="en-MY" dirty="0">
              <a:cs typeface="Calibri"/>
            </a:endParaRPr>
          </a:p>
          <a:p>
            <a:r>
              <a:rPr lang="en-MY" dirty="0"/>
              <a:t>&gt; </a:t>
            </a:r>
          </a:p>
          <a:p>
            <a:endParaRPr lang="en-MY" dirty="0"/>
          </a:p>
          <a:p>
            <a:r>
              <a:rPr lang="en-MY" dirty="0"/>
              <a:t>// Now check again how many votes you have for Rama and others</a:t>
            </a:r>
          </a:p>
        </p:txBody>
      </p:sp>
    </p:spTree>
    <p:extLst>
      <p:ext uri="{BB962C8B-B14F-4D97-AF65-F5344CB8AC3E}">
        <p14:creationId xmlns:p14="http://schemas.microsoft.com/office/powerpoint/2010/main" val="260295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23A6-DB0D-430E-9DAD-66933FEA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/>
              <a:t>Interact with solidity contract in web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6707-1E67-470A-B8CF-A820253CE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24975" cy="4351338"/>
          </a:xfrm>
        </p:spPr>
        <p:txBody>
          <a:bodyPr>
            <a:normAutofit/>
          </a:bodyPr>
          <a:lstStyle/>
          <a:p>
            <a:r>
              <a:rPr lang="en-US" dirty="0"/>
              <a:t>//Writing a front end for the voting app</a:t>
            </a:r>
          </a:p>
          <a:p>
            <a:r>
              <a:rPr lang="en-US" dirty="0"/>
              <a:t>// first we need the ABI</a:t>
            </a:r>
          </a:p>
          <a:p>
            <a:r>
              <a:rPr lang="en-US" dirty="0"/>
              <a:t>Just open the ABI in your folder and copy and paste it the index.js</a:t>
            </a:r>
          </a:p>
          <a:p>
            <a:r>
              <a:rPr lang="en-US" dirty="0"/>
              <a:t>// then you need the contract address, you can get the deployed contract address by calling </a:t>
            </a:r>
          </a:p>
          <a:p>
            <a:r>
              <a:rPr lang="en-US" dirty="0"/>
              <a:t>&gt; </a:t>
            </a:r>
            <a:r>
              <a:rPr lang="en-US" dirty="0" err="1"/>
              <a:t>deployedContract.options.address</a:t>
            </a:r>
            <a:r>
              <a:rPr lang="en-US" dirty="0"/>
              <a:t>  // in your node console</a:t>
            </a:r>
          </a:p>
          <a:p>
            <a:r>
              <a:rPr lang="en-US" dirty="0"/>
              <a:t>Open the index.html in a web page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3426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8B5098A7D1BE498D27B4C48CE2A173" ma:contentTypeVersion="2" ma:contentTypeDescription="Create a new document." ma:contentTypeScope="" ma:versionID="c7c2f281d65a88f6d1fba9431a5a480f">
  <xsd:schema xmlns:xsd="http://www.w3.org/2001/XMLSchema" xmlns:xs="http://www.w3.org/2001/XMLSchema" xmlns:p="http://schemas.microsoft.com/office/2006/metadata/properties" xmlns:ns2="d03c2103-fbcb-4fd1-ad6d-1927909621d9" targetNamespace="http://schemas.microsoft.com/office/2006/metadata/properties" ma:root="true" ma:fieldsID="652a7c0dcc013c83b69a3ac3e66583a7" ns2:_="">
    <xsd:import namespace="d03c2103-fbcb-4fd1-ad6d-1927909621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c2103-fbcb-4fd1-ad6d-1927909621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77591F-D66F-4D9E-85F3-4B53FD5872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3c2103-fbcb-4fd1-ad6d-1927909621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27F89E-1A19-4CAC-B33F-BF2742B8B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963DC7-E38B-48FF-82E5-14328728917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686</Words>
  <Application>Microsoft Macintosh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Voting Demo</vt:lpstr>
      <vt:lpstr>Agenda</vt:lpstr>
      <vt:lpstr>Architecture</vt:lpstr>
      <vt:lpstr>Dev Setup</vt:lpstr>
      <vt:lpstr>Voting Contract – Smart Contract in Solidity </vt:lpstr>
      <vt:lpstr>Compile the smart contract </vt:lpstr>
      <vt:lpstr>Deploy the smart contract to blockchain using node </vt:lpstr>
      <vt:lpstr>Interact with solidity contract in nodejs console</vt:lpstr>
      <vt:lpstr>Interact with solidity contract in web browser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 Demo</dc:title>
  <dc:creator>Rizal Mohd Nor</dc:creator>
  <cp:lastModifiedBy>RIZAL BIN MOHD. NOR</cp:lastModifiedBy>
  <cp:revision>35</cp:revision>
  <dcterms:created xsi:type="dcterms:W3CDTF">2020-04-25T05:28:17Z</dcterms:created>
  <dcterms:modified xsi:type="dcterms:W3CDTF">2021-08-27T07:16:06Z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0x010100288B5098A7D1BE498D27B4C48CE2A173</vt:lpwstr>
  </property>
</Properties>
</file>