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 id="2147483679" r:id="rId2"/>
  </p:sldMasterIdLst>
  <p:notesMasterIdLst>
    <p:notesMasterId r:id="rId31"/>
  </p:notesMasterIdLst>
  <p:sldIdLst>
    <p:sldId id="260" r:id="rId3"/>
    <p:sldId id="278" r:id="rId4"/>
    <p:sldId id="258" r:id="rId5"/>
    <p:sldId id="259" r:id="rId6"/>
    <p:sldId id="279" r:id="rId7"/>
    <p:sldId id="261" r:id="rId8"/>
    <p:sldId id="280" r:id="rId9"/>
    <p:sldId id="318" r:id="rId10"/>
    <p:sldId id="302" r:id="rId11"/>
    <p:sldId id="319" r:id="rId12"/>
    <p:sldId id="303" r:id="rId13"/>
    <p:sldId id="304" r:id="rId14"/>
    <p:sldId id="305" r:id="rId15"/>
    <p:sldId id="320" r:id="rId16"/>
    <p:sldId id="281" r:id="rId17"/>
    <p:sldId id="282" r:id="rId18"/>
    <p:sldId id="310" r:id="rId19"/>
    <p:sldId id="311" r:id="rId20"/>
    <p:sldId id="312" r:id="rId21"/>
    <p:sldId id="313" r:id="rId22"/>
    <p:sldId id="322" r:id="rId23"/>
    <p:sldId id="306" r:id="rId24"/>
    <p:sldId id="315" r:id="rId25"/>
    <p:sldId id="314" r:id="rId26"/>
    <p:sldId id="316" r:id="rId27"/>
    <p:sldId id="317" r:id="rId28"/>
    <p:sldId id="323" r:id="rId29"/>
    <p:sldId id="275" r:id="rId30"/>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3C00"/>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32" autoAdjust="0"/>
    <p:restoredTop sz="93692"/>
  </p:normalViewPr>
  <p:slideViewPr>
    <p:cSldViewPr snapToGrid="0" snapToObjects="1">
      <p:cViewPr varScale="1">
        <p:scale>
          <a:sx n="74" d="100"/>
          <a:sy n="74" d="100"/>
        </p:scale>
        <p:origin x="378" y="54"/>
      </p:cViewPr>
      <p:guideLst/>
    </p:cSldViewPr>
  </p:slideViewPr>
  <p:notesTextViewPr>
    <p:cViewPr>
      <p:scale>
        <a:sx n="1" d="1"/>
        <a:sy n="1" d="1"/>
      </p:scale>
      <p:origin x="0" y="0"/>
    </p:cViewPr>
  </p:notesText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t>2016/12/18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t>‹#›</a:t>
            </a:fld>
            <a:endParaRPr kumimoji="1" lang="zh-CN" altLang="en-US"/>
          </a:p>
        </p:txBody>
      </p:sp>
    </p:spTree>
    <p:extLst>
      <p:ext uri="{BB962C8B-B14F-4D97-AF65-F5344CB8AC3E}">
        <p14:creationId xmlns:p14="http://schemas.microsoft.com/office/powerpoint/2010/main" val="91219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图上既能看到</a:t>
            </a:r>
            <a:r>
              <a:rPr lang="en-US" altLang="zh-CN" sz="1200" b="0" i="0" kern="1200" dirty="0" smtClean="0">
                <a:solidFill>
                  <a:schemeClr val="tx1"/>
                </a:solidFill>
                <a:effectLst/>
                <a:latin typeface="+mn-lt"/>
                <a:ea typeface="+mn-ea"/>
                <a:cs typeface="+mn-cs"/>
              </a:rPr>
              <a:t>10Hz, 25 Hz, 50 Hz, 100 Hz</a:t>
            </a:r>
            <a:r>
              <a:rPr lang="zh-CN" altLang="en-US" sz="1200" b="0" i="0" kern="1200" dirty="0" smtClean="0">
                <a:solidFill>
                  <a:schemeClr val="tx1"/>
                </a:solidFill>
                <a:effectLst/>
                <a:latin typeface="+mn-lt"/>
                <a:ea typeface="+mn-ea"/>
                <a:cs typeface="+mn-cs"/>
              </a:rPr>
              <a:t>四个频域成分，还能看到出现的时间。两排峰是对称的，所以大家只用看一排就行了。</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16</a:t>
            </a:fld>
            <a:endParaRPr kumimoji="1" lang="zh-CN" altLang="en-US"/>
          </a:p>
        </p:txBody>
      </p:sp>
    </p:spTree>
    <p:extLst>
      <p:ext uri="{BB962C8B-B14F-4D97-AF65-F5344CB8AC3E}">
        <p14:creationId xmlns:p14="http://schemas.microsoft.com/office/powerpoint/2010/main" val="1240747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图上既能看到</a:t>
            </a:r>
            <a:r>
              <a:rPr lang="en-US" altLang="zh-CN" sz="1200" b="0" i="0" kern="1200" dirty="0" smtClean="0">
                <a:solidFill>
                  <a:schemeClr val="tx1"/>
                </a:solidFill>
                <a:effectLst/>
                <a:latin typeface="+mn-lt"/>
                <a:ea typeface="+mn-ea"/>
                <a:cs typeface="+mn-cs"/>
              </a:rPr>
              <a:t>10Hz, 25 Hz, 50 Hz, 100 Hz</a:t>
            </a:r>
            <a:r>
              <a:rPr lang="zh-CN" altLang="en-US" sz="1200" b="0" i="0" kern="1200" dirty="0" smtClean="0">
                <a:solidFill>
                  <a:schemeClr val="tx1"/>
                </a:solidFill>
                <a:effectLst/>
                <a:latin typeface="+mn-lt"/>
                <a:ea typeface="+mn-ea"/>
                <a:cs typeface="+mn-cs"/>
              </a:rPr>
              <a:t>四个频域成分，还能看到出现的时间。两排峰是对称的，所以大家只用看一排就行了。</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26</a:t>
            </a:fld>
            <a:endParaRPr kumimoji="1" lang="zh-CN" altLang="en-US"/>
          </a:p>
        </p:txBody>
      </p:sp>
    </p:spTree>
    <p:extLst>
      <p:ext uri="{BB962C8B-B14F-4D97-AF65-F5344CB8AC3E}">
        <p14:creationId xmlns:p14="http://schemas.microsoft.com/office/powerpoint/2010/main" val="3105132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图上既能看到</a:t>
            </a:r>
            <a:r>
              <a:rPr lang="en-US" altLang="zh-CN" sz="1200" b="0" i="0" kern="1200" dirty="0" smtClean="0">
                <a:solidFill>
                  <a:schemeClr val="tx1"/>
                </a:solidFill>
                <a:effectLst/>
                <a:latin typeface="+mn-lt"/>
                <a:ea typeface="+mn-ea"/>
                <a:cs typeface="+mn-cs"/>
              </a:rPr>
              <a:t>10Hz, 25 Hz, 50 Hz, 100 Hz</a:t>
            </a:r>
            <a:r>
              <a:rPr lang="zh-CN" altLang="en-US" sz="1200" b="0" i="0" kern="1200" dirty="0" smtClean="0">
                <a:solidFill>
                  <a:schemeClr val="tx1"/>
                </a:solidFill>
                <a:effectLst/>
                <a:latin typeface="+mn-lt"/>
                <a:ea typeface="+mn-ea"/>
                <a:cs typeface="+mn-cs"/>
              </a:rPr>
              <a:t>四个频域成分，还能看到出现的时间。两排峰是对称的，所以大家只用看一排就行了。</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27</a:t>
            </a:fld>
            <a:endParaRPr kumimoji="1" lang="zh-CN" altLang="en-US"/>
          </a:p>
        </p:txBody>
      </p:sp>
    </p:spTree>
    <p:extLst>
      <p:ext uri="{BB962C8B-B14F-4D97-AF65-F5344CB8AC3E}">
        <p14:creationId xmlns:p14="http://schemas.microsoft.com/office/powerpoint/2010/main" val="2676691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图上既能看到</a:t>
            </a:r>
            <a:r>
              <a:rPr lang="en-US" altLang="zh-CN" sz="1200" b="0" i="0" kern="1200" dirty="0" smtClean="0">
                <a:solidFill>
                  <a:schemeClr val="tx1"/>
                </a:solidFill>
                <a:effectLst/>
                <a:latin typeface="+mn-lt"/>
                <a:ea typeface="+mn-ea"/>
                <a:cs typeface="+mn-cs"/>
              </a:rPr>
              <a:t>10Hz, 25 Hz, 50 Hz, 100 Hz</a:t>
            </a:r>
            <a:r>
              <a:rPr lang="zh-CN" altLang="en-US" sz="1200" b="0" i="0" kern="1200" dirty="0" smtClean="0">
                <a:solidFill>
                  <a:schemeClr val="tx1"/>
                </a:solidFill>
                <a:effectLst/>
                <a:latin typeface="+mn-lt"/>
                <a:ea typeface="+mn-ea"/>
                <a:cs typeface="+mn-cs"/>
              </a:rPr>
              <a:t>四个频域成分，还能看到出现的时间。两排峰是对称的，所以大家只用看一排就行了。</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17</a:t>
            </a:fld>
            <a:endParaRPr kumimoji="1" lang="zh-CN" altLang="en-US"/>
          </a:p>
        </p:txBody>
      </p:sp>
    </p:spTree>
    <p:extLst>
      <p:ext uri="{BB962C8B-B14F-4D97-AF65-F5344CB8AC3E}">
        <p14:creationId xmlns:p14="http://schemas.microsoft.com/office/powerpoint/2010/main" val="187290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图上既能看到</a:t>
            </a:r>
            <a:r>
              <a:rPr lang="en-US" altLang="zh-CN" sz="1200" b="0" i="0" kern="1200" dirty="0" smtClean="0">
                <a:solidFill>
                  <a:schemeClr val="tx1"/>
                </a:solidFill>
                <a:effectLst/>
                <a:latin typeface="+mn-lt"/>
                <a:ea typeface="+mn-ea"/>
                <a:cs typeface="+mn-cs"/>
              </a:rPr>
              <a:t>10Hz, 25 Hz, 50 Hz, 100 Hz</a:t>
            </a:r>
            <a:r>
              <a:rPr lang="zh-CN" altLang="en-US" sz="1200" b="0" i="0" kern="1200" dirty="0" smtClean="0">
                <a:solidFill>
                  <a:schemeClr val="tx1"/>
                </a:solidFill>
                <a:effectLst/>
                <a:latin typeface="+mn-lt"/>
                <a:ea typeface="+mn-ea"/>
                <a:cs typeface="+mn-cs"/>
              </a:rPr>
              <a:t>四个频域成分，还能看到出现的时间。两排峰是对称的，所以大家只用看一排就行了。</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18</a:t>
            </a:fld>
            <a:endParaRPr kumimoji="1" lang="zh-CN" altLang="en-US"/>
          </a:p>
        </p:txBody>
      </p:sp>
    </p:spTree>
    <p:extLst>
      <p:ext uri="{BB962C8B-B14F-4D97-AF65-F5344CB8AC3E}">
        <p14:creationId xmlns:p14="http://schemas.microsoft.com/office/powerpoint/2010/main" val="2665078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图上既能看到</a:t>
            </a:r>
            <a:r>
              <a:rPr lang="en-US" altLang="zh-CN" sz="1200" b="0" i="0" kern="1200" dirty="0" smtClean="0">
                <a:solidFill>
                  <a:schemeClr val="tx1"/>
                </a:solidFill>
                <a:effectLst/>
                <a:latin typeface="+mn-lt"/>
                <a:ea typeface="+mn-ea"/>
                <a:cs typeface="+mn-cs"/>
              </a:rPr>
              <a:t>10Hz, 25 Hz, 50 Hz, 100 Hz</a:t>
            </a:r>
            <a:r>
              <a:rPr lang="zh-CN" altLang="en-US" sz="1200" b="0" i="0" kern="1200" dirty="0" smtClean="0">
                <a:solidFill>
                  <a:schemeClr val="tx1"/>
                </a:solidFill>
                <a:effectLst/>
                <a:latin typeface="+mn-lt"/>
                <a:ea typeface="+mn-ea"/>
                <a:cs typeface="+mn-cs"/>
              </a:rPr>
              <a:t>四个频域成分，还能看到出现的时间。两排峰是对称的，所以大家只用看一排就行了。</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19</a:t>
            </a:fld>
            <a:endParaRPr kumimoji="1" lang="zh-CN" altLang="en-US"/>
          </a:p>
        </p:txBody>
      </p:sp>
    </p:spTree>
    <p:extLst>
      <p:ext uri="{BB962C8B-B14F-4D97-AF65-F5344CB8AC3E}">
        <p14:creationId xmlns:p14="http://schemas.microsoft.com/office/powerpoint/2010/main" val="1076297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图上既能看到</a:t>
            </a:r>
            <a:r>
              <a:rPr lang="en-US" altLang="zh-CN" sz="1200" b="0" i="0" kern="1200" dirty="0" smtClean="0">
                <a:solidFill>
                  <a:schemeClr val="tx1"/>
                </a:solidFill>
                <a:effectLst/>
                <a:latin typeface="+mn-lt"/>
                <a:ea typeface="+mn-ea"/>
                <a:cs typeface="+mn-cs"/>
              </a:rPr>
              <a:t>10Hz, 25 Hz, 50 Hz, 100 Hz</a:t>
            </a:r>
            <a:r>
              <a:rPr lang="zh-CN" altLang="en-US" sz="1200" b="0" i="0" kern="1200" dirty="0" smtClean="0">
                <a:solidFill>
                  <a:schemeClr val="tx1"/>
                </a:solidFill>
                <a:effectLst/>
                <a:latin typeface="+mn-lt"/>
                <a:ea typeface="+mn-ea"/>
                <a:cs typeface="+mn-cs"/>
              </a:rPr>
              <a:t>四个频域成分，还能看到出现的时间。两排峰是对称的，所以大家只用看一排就行了。</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20</a:t>
            </a:fld>
            <a:endParaRPr kumimoji="1" lang="zh-CN" altLang="en-US"/>
          </a:p>
        </p:txBody>
      </p:sp>
    </p:spTree>
    <p:extLst>
      <p:ext uri="{BB962C8B-B14F-4D97-AF65-F5344CB8AC3E}">
        <p14:creationId xmlns:p14="http://schemas.microsoft.com/office/powerpoint/2010/main" val="1348504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图上既能看到</a:t>
            </a:r>
            <a:r>
              <a:rPr lang="en-US" altLang="zh-CN" sz="1200" b="0" i="0" kern="1200" dirty="0" smtClean="0">
                <a:solidFill>
                  <a:schemeClr val="tx1"/>
                </a:solidFill>
                <a:effectLst/>
                <a:latin typeface="+mn-lt"/>
                <a:ea typeface="+mn-ea"/>
                <a:cs typeface="+mn-cs"/>
              </a:rPr>
              <a:t>10Hz, 25 Hz, 50 Hz, 100 Hz</a:t>
            </a:r>
            <a:r>
              <a:rPr lang="zh-CN" altLang="en-US" sz="1200" b="0" i="0" kern="1200" dirty="0" smtClean="0">
                <a:solidFill>
                  <a:schemeClr val="tx1"/>
                </a:solidFill>
                <a:effectLst/>
                <a:latin typeface="+mn-lt"/>
                <a:ea typeface="+mn-ea"/>
                <a:cs typeface="+mn-cs"/>
              </a:rPr>
              <a:t>四个频域成分，还能看到出现的时间。两排峰是对称的，所以大家只用看一排就行了。</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22</a:t>
            </a:fld>
            <a:endParaRPr kumimoji="1" lang="zh-CN" altLang="en-US"/>
          </a:p>
        </p:txBody>
      </p:sp>
    </p:spTree>
    <p:extLst>
      <p:ext uri="{BB962C8B-B14F-4D97-AF65-F5344CB8AC3E}">
        <p14:creationId xmlns:p14="http://schemas.microsoft.com/office/powerpoint/2010/main" val="3076900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图上既能看到</a:t>
            </a:r>
            <a:r>
              <a:rPr lang="en-US" altLang="zh-CN" sz="1200" b="0" i="0" kern="1200" dirty="0" smtClean="0">
                <a:solidFill>
                  <a:schemeClr val="tx1"/>
                </a:solidFill>
                <a:effectLst/>
                <a:latin typeface="+mn-lt"/>
                <a:ea typeface="+mn-ea"/>
                <a:cs typeface="+mn-cs"/>
              </a:rPr>
              <a:t>10Hz, 25 Hz, 50 Hz, 100 Hz</a:t>
            </a:r>
            <a:r>
              <a:rPr lang="zh-CN" altLang="en-US" sz="1200" b="0" i="0" kern="1200" dirty="0" smtClean="0">
                <a:solidFill>
                  <a:schemeClr val="tx1"/>
                </a:solidFill>
                <a:effectLst/>
                <a:latin typeface="+mn-lt"/>
                <a:ea typeface="+mn-ea"/>
                <a:cs typeface="+mn-cs"/>
              </a:rPr>
              <a:t>四个频域成分，还能看到出现的时间。两排峰是对称的，所以大家只用看一排就行了。</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23</a:t>
            </a:fld>
            <a:endParaRPr kumimoji="1" lang="zh-CN" altLang="en-US"/>
          </a:p>
        </p:txBody>
      </p:sp>
    </p:spTree>
    <p:extLst>
      <p:ext uri="{BB962C8B-B14F-4D97-AF65-F5344CB8AC3E}">
        <p14:creationId xmlns:p14="http://schemas.microsoft.com/office/powerpoint/2010/main" val="2597522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图上既能看到</a:t>
            </a:r>
            <a:r>
              <a:rPr lang="en-US" altLang="zh-CN" sz="1200" b="0" i="0" kern="1200" dirty="0" smtClean="0">
                <a:solidFill>
                  <a:schemeClr val="tx1"/>
                </a:solidFill>
                <a:effectLst/>
                <a:latin typeface="+mn-lt"/>
                <a:ea typeface="+mn-ea"/>
                <a:cs typeface="+mn-cs"/>
              </a:rPr>
              <a:t>10Hz, 25 Hz, 50 Hz, 100 Hz</a:t>
            </a:r>
            <a:r>
              <a:rPr lang="zh-CN" altLang="en-US" sz="1200" b="0" i="0" kern="1200" dirty="0" smtClean="0">
                <a:solidFill>
                  <a:schemeClr val="tx1"/>
                </a:solidFill>
                <a:effectLst/>
                <a:latin typeface="+mn-lt"/>
                <a:ea typeface="+mn-ea"/>
                <a:cs typeface="+mn-cs"/>
              </a:rPr>
              <a:t>四个频域成分，还能看到出现的时间。两排峰是对称的，所以大家只用看一排就行了。</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24</a:t>
            </a:fld>
            <a:endParaRPr kumimoji="1" lang="zh-CN" altLang="en-US"/>
          </a:p>
        </p:txBody>
      </p:sp>
    </p:spTree>
    <p:extLst>
      <p:ext uri="{BB962C8B-B14F-4D97-AF65-F5344CB8AC3E}">
        <p14:creationId xmlns:p14="http://schemas.microsoft.com/office/powerpoint/2010/main" val="1993062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图上既能看到</a:t>
            </a:r>
            <a:r>
              <a:rPr lang="en-US" altLang="zh-CN" sz="1200" b="0" i="0" kern="1200" dirty="0" smtClean="0">
                <a:solidFill>
                  <a:schemeClr val="tx1"/>
                </a:solidFill>
                <a:effectLst/>
                <a:latin typeface="+mn-lt"/>
                <a:ea typeface="+mn-ea"/>
                <a:cs typeface="+mn-cs"/>
              </a:rPr>
              <a:t>10Hz, 25 Hz, 50 Hz, 100 Hz</a:t>
            </a:r>
            <a:r>
              <a:rPr lang="zh-CN" altLang="en-US" sz="1200" b="0" i="0" kern="1200" dirty="0" smtClean="0">
                <a:solidFill>
                  <a:schemeClr val="tx1"/>
                </a:solidFill>
                <a:effectLst/>
                <a:latin typeface="+mn-lt"/>
                <a:ea typeface="+mn-ea"/>
                <a:cs typeface="+mn-cs"/>
              </a:rPr>
              <a:t>四个频域成分，还能看到出现的时间。两排峰是对称的，所以大家只用看一排就行了。</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25</a:t>
            </a:fld>
            <a:endParaRPr kumimoji="1" lang="zh-CN" altLang="en-US"/>
          </a:p>
        </p:txBody>
      </p:sp>
    </p:spTree>
    <p:extLst>
      <p:ext uri="{BB962C8B-B14F-4D97-AF65-F5344CB8AC3E}">
        <p14:creationId xmlns:p14="http://schemas.microsoft.com/office/powerpoint/2010/main" val="213810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93" name="文本占位符 90"/>
          <p:cNvSpPr>
            <a:spLocks noGrp="1"/>
          </p:cNvSpPr>
          <p:nvPr>
            <p:ph type="body" sz="quarter" idx="12" hasCustomPrompt="1"/>
          </p:nvPr>
        </p:nvSpPr>
        <p:spPr>
          <a:xfrm>
            <a:off x="3987158" y="5587264"/>
            <a:ext cx="4342108" cy="341632"/>
          </a:xfrm>
          <a:prstGeom prst="rect">
            <a:avLst/>
          </a:prstGeom>
        </p:spPr>
        <p:txBody>
          <a:bodyPr wrap="square">
            <a:spAutoFit/>
          </a:bodyPr>
          <a:lstStyle>
            <a:lvl1pPr marL="0" indent="0" algn="ctr">
              <a:buNone/>
              <a:defRPr sz="1800" b="0">
                <a:solidFill>
                  <a:schemeClr val="bg1"/>
                </a:solidFill>
              </a:defRPr>
            </a:lvl1pPr>
          </a:lstStyle>
          <a:p>
            <a:pPr lvl="0"/>
            <a:r>
              <a:rPr lang="en-US" altLang="zh-CN" dirty="0"/>
              <a:t>PRESENTED BY OfficePLUS</a:t>
            </a:r>
          </a:p>
        </p:txBody>
      </p:sp>
      <p:sp>
        <p:nvSpPr>
          <p:cNvPr id="91" name="文本占位符 90"/>
          <p:cNvSpPr>
            <a:spLocks noGrp="1"/>
          </p:cNvSpPr>
          <p:nvPr>
            <p:ph type="body" sz="quarter" idx="10" hasCustomPrompt="1"/>
          </p:nvPr>
        </p:nvSpPr>
        <p:spPr>
          <a:xfrm>
            <a:off x="3975017" y="1616408"/>
            <a:ext cx="4314392" cy="2343206"/>
          </a:xfrm>
          <a:prstGeom prst="rect">
            <a:avLst/>
          </a:prstGeom>
        </p:spPr>
        <p:txBody>
          <a:bodyPr wrap="square">
            <a:spAutoFit/>
          </a:bodyPr>
          <a:lstStyle>
            <a:lvl1pPr marL="0" indent="0" algn="ctr">
              <a:buNone/>
              <a:defRPr sz="4800" b="1">
                <a:solidFill>
                  <a:schemeClr val="bg1"/>
                </a:solidFill>
              </a:defRPr>
            </a:lvl1pPr>
          </a:lstStyle>
          <a:p>
            <a:pPr lvl="0"/>
            <a:r>
              <a:rPr lang="en-US" altLang="zh-CN" dirty="0"/>
              <a:t>EDUCATION</a:t>
            </a:r>
          </a:p>
          <a:p>
            <a:pPr lvl="0"/>
            <a:r>
              <a:rPr lang="en-US" altLang="zh-CN" dirty="0"/>
              <a:t>POWERPOINT</a:t>
            </a:r>
          </a:p>
          <a:p>
            <a:pPr lvl="0"/>
            <a:r>
              <a:rPr lang="en-US" altLang="zh-CN" dirty="0"/>
              <a:t>TEMPLATE</a:t>
            </a:r>
            <a:endParaRPr lang="zh-CN" altLang="en-US" dirty="0"/>
          </a:p>
        </p:txBody>
      </p:sp>
      <p:sp>
        <p:nvSpPr>
          <p:cNvPr id="92" name="文本占位符 90"/>
          <p:cNvSpPr>
            <a:spLocks noGrp="1"/>
          </p:cNvSpPr>
          <p:nvPr>
            <p:ph type="body" sz="quarter" idx="11" hasCustomPrompt="1"/>
          </p:nvPr>
        </p:nvSpPr>
        <p:spPr>
          <a:xfrm>
            <a:off x="3975017" y="4277897"/>
            <a:ext cx="4314392" cy="1089529"/>
          </a:xfrm>
          <a:prstGeom prst="rect">
            <a:avLst/>
          </a:prstGeom>
        </p:spPr>
        <p:txBody>
          <a:bodyPr wrap="square">
            <a:spAutoFit/>
          </a:bodyPr>
          <a:lstStyle>
            <a:lvl1pPr marL="0" indent="0" algn="ctr">
              <a:buNone/>
              <a:defRPr sz="7200" b="1">
                <a:solidFill>
                  <a:schemeClr val="bg1"/>
                </a:solidFill>
              </a:defRPr>
            </a:lvl1pPr>
          </a:lstStyle>
          <a:p>
            <a:pPr lvl="0"/>
            <a:r>
              <a:rPr lang="zh-CN" altLang="en-US" dirty="0"/>
              <a:t>年终总结</a:t>
            </a:r>
          </a:p>
        </p:txBody>
      </p:sp>
      <p:sp>
        <p:nvSpPr>
          <p:cNvPr id="3" name="Freeform 363"/>
          <p:cNvSpPr>
            <a:spLocks noEditPoints="1"/>
          </p:cNvSpPr>
          <p:nvPr userDrawn="1"/>
        </p:nvSpPr>
        <p:spPr bwMode="auto">
          <a:xfrm rot="1658487">
            <a:off x="6583748" y="312642"/>
            <a:ext cx="773335" cy="770514"/>
          </a:xfrm>
          <a:custGeom>
            <a:avLst/>
            <a:gdLst>
              <a:gd name="T0" fmla="*/ 145 w 274"/>
              <a:gd name="T1" fmla="*/ 262 h 273"/>
              <a:gd name="T2" fmla="*/ 189 w 274"/>
              <a:gd name="T3" fmla="*/ 204 h 273"/>
              <a:gd name="T4" fmla="*/ 263 w 274"/>
              <a:gd name="T5" fmla="*/ 204 h 273"/>
              <a:gd name="T6" fmla="*/ 216 w 274"/>
              <a:gd name="T7" fmla="*/ 217 h 273"/>
              <a:gd name="T8" fmla="*/ 104 w 274"/>
              <a:gd name="T9" fmla="*/ 199 h 273"/>
              <a:gd name="T10" fmla="*/ 55 w 274"/>
              <a:gd name="T11" fmla="*/ 186 h 273"/>
              <a:gd name="T12" fmla="*/ 14 w 274"/>
              <a:gd name="T13" fmla="*/ 168 h 273"/>
              <a:gd name="T14" fmla="*/ 44 w 274"/>
              <a:gd name="T15" fmla="*/ 207 h 273"/>
              <a:gd name="T16" fmla="*/ 45 w 274"/>
              <a:gd name="T17" fmla="*/ 217 h 273"/>
              <a:gd name="T18" fmla="*/ 95 w 274"/>
              <a:gd name="T19" fmla="*/ 254 h 273"/>
              <a:gd name="T20" fmla="*/ 86 w 274"/>
              <a:gd name="T21" fmla="*/ 232 h 273"/>
              <a:gd name="T22" fmla="*/ 114 w 274"/>
              <a:gd name="T23" fmla="*/ 255 h 273"/>
              <a:gd name="T24" fmla="*/ 131 w 274"/>
              <a:gd name="T25" fmla="*/ 196 h 273"/>
              <a:gd name="T26" fmla="*/ 110 w 274"/>
              <a:gd name="T27" fmla="*/ 189 h 273"/>
              <a:gd name="T28" fmla="*/ 132 w 274"/>
              <a:gd name="T29" fmla="*/ 145 h 273"/>
              <a:gd name="T30" fmla="*/ 74 w 274"/>
              <a:gd name="T31" fmla="*/ 145 h 273"/>
              <a:gd name="T32" fmla="*/ 67 w 274"/>
              <a:gd name="T33" fmla="*/ 166 h 273"/>
              <a:gd name="T34" fmla="*/ 205 w 274"/>
              <a:gd name="T35" fmla="*/ 111 h 273"/>
              <a:gd name="T36" fmla="*/ 192 w 274"/>
              <a:gd name="T37" fmla="*/ 159 h 273"/>
              <a:gd name="T38" fmla="*/ 150 w 274"/>
              <a:gd name="T39" fmla="*/ 59 h 273"/>
              <a:gd name="T40" fmla="*/ 114 w 274"/>
              <a:gd name="T41" fmla="*/ 94 h 273"/>
              <a:gd name="T42" fmla="*/ 57 w 274"/>
              <a:gd name="T43" fmla="*/ 42 h 273"/>
              <a:gd name="T44" fmla="*/ 9 w 274"/>
              <a:gd name="T45" fmla="*/ 55 h 273"/>
              <a:gd name="T46" fmla="*/ 178 w 274"/>
              <a:gd name="T47" fmla="*/ 23 h 273"/>
              <a:gd name="T48" fmla="*/ 230 w 274"/>
              <a:gd name="T49" fmla="*/ 57 h 273"/>
              <a:gd name="T50" fmla="*/ 137 w 274"/>
              <a:gd name="T51" fmla="*/ 0 h 273"/>
              <a:gd name="T52" fmla="*/ 271 w 274"/>
              <a:gd name="T53" fmla="*/ 108 h 273"/>
              <a:gd name="T54" fmla="*/ 257 w 274"/>
              <a:gd name="T55" fmla="*/ 189 h 273"/>
              <a:gd name="T56" fmla="*/ 260 w 274"/>
              <a:gd name="T57" fmla="*/ 142 h 273"/>
              <a:gd name="T58" fmla="*/ 238 w 274"/>
              <a:gd name="T59" fmla="*/ 133 h 273"/>
              <a:gd name="T60" fmla="*/ 261 w 274"/>
              <a:gd name="T61" fmla="*/ 105 h 273"/>
              <a:gd name="T62" fmla="*/ 206 w 274"/>
              <a:gd name="T63" fmla="*/ 76 h 273"/>
              <a:gd name="T64" fmla="*/ 206 w 274"/>
              <a:gd name="T65" fmla="*/ 103 h 273"/>
              <a:gd name="T66" fmla="*/ 193 w 274"/>
              <a:gd name="T67" fmla="*/ 82 h 273"/>
              <a:gd name="T68" fmla="*/ 169 w 274"/>
              <a:gd name="T69" fmla="*/ 79 h 273"/>
              <a:gd name="T70" fmla="*/ 189 w 274"/>
              <a:gd name="T71" fmla="*/ 66 h 273"/>
              <a:gd name="T72" fmla="*/ 142 w 274"/>
              <a:gd name="T73" fmla="*/ 13 h 273"/>
              <a:gd name="T74" fmla="*/ 136 w 274"/>
              <a:gd name="T75" fmla="*/ 50 h 273"/>
              <a:gd name="T76" fmla="*/ 127 w 274"/>
              <a:gd name="T77" fmla="*/ 11 h 273"/>
              <a:gd name="T78" fmla="*/ 86 w 274"/>
              <a:gd name="T79" fmla="*/ 71 h 273"/>
              <a:gd name="T80" fmla="*/ 104 w 274"/>
              <a:gd name="T81" fmla="*/ 83 h 273"/>
              <a:gd name="T82" fmla="*/ 76 w 274"/>
              <a:gd name="T83" fmla="*/ 105 h 273"/>
              <a:gd name="T84" fmla="*/ 132 w 274"/>
              <a:gd name="T85" fmla="*/ 130 h 273"/>
              <a:gd name="T86" fmla="*/ 140 w 274"/>
              <a:gd name="T87" fmla="*/ 113 h 273"/>
              <a:gd name="T88" fmla="*/ 146 w 274"/>
              <a:gd name="T89" fmla="*/ 131 h 273"/>
              <a:gd name="T90" fmla="*/ 171 w 274"/>
              <a:gd name="T91" fmla="*/ 140 h 273"/>
              <a:gd name="T92" fmla="*/ 142 w 274"/>
              <a:gd name="T93" fmla="*/ 182 h 273"/>
              <a:gd name="T94" fmla="*/ 193 w 274"/>
              <a:gd name="T95" fmla="*/ 191 h 273"/>
              <a:gd name="T96" fmla="*/ 206 w 274"/>
              <a:gd name="T97" fmla="*/ 170 h 273"/>
              <a:gd name="T98" fmla="*/ 206 w 274"/>
              <a:gd name="T99" fmla="*/ 196 h 273"/>
              <a:gd name="T100" fmla="*/ 209 w 274"/>
              <a:gd name="T101" fmla="*/ 207 h 273"/>
              <a:gd name="T102" fmla="*/ 179 w 274"/>
              <a:gd name="T103" fmla="*/ 249 h 273"/>
              <a:gd name="T104" fmla="*/ 212 w 274"/>
              <a:gd name="T105" fmla="*/ 239 h 273"/>
              <a:gd name="T106" fmla="*/ 219 w 274"/>
              <a:gd name="T107" fmla="*/ 246 h 273"/>
              <a:gd name="T108" fmla="*/ 31 w 274"/>
              <a:gd name="T109" fmla="*/ 222 h 273"/>
              <a:gd name="T110" fmla="*/ 14 w 274"/>
              <a:gd name="T111" fmla="*/ 82 h 273"/>
              <a:gd name="T112" fmla="*/ 11 w 274"/>
              <a:gd name="T113" fmla="*/ 130 h 273"/>
              <a:gd name="T114" fmla="*/ 67 w 274"/>
              <a:gd name="T115" fmla="*/ 103 h 273"/>
              <a:gd name="T116" fmla="*/ 63 w 274"/>
              <a:gd name="T117" fmla="*/ 74 h 273"/>
              <a:gd name="T118" fmla="*/ 72 w 274"/>
              <a:gd name="T119" fmla="*/ 67 h 273"/>
              <a:gd name="T120" fmla="*/ 95 w 274"/>
              <a:gd name="T121" fmla="*/ 19 h 273"/>
              <a:gd name="T122" fmla="*/ 58 w 274"/>
              <a:gd name="T123" fmla="*/ 33 h 273"/>
              <a:gd name="T124" fmla="*/ 109 w 274"/>
              <a:gd name="T125" fmla="*/ 4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 h="273">
                <a:moveTo>
                  <a:pt x="146" y="196"/>
                </a:moveTo>
                <a:lnTo>
                  <a:pt x="143" y="196"/>
                </a:lnTo>
                <a:lnTo>
                  <a:pt x="142" y="198"/>
                </a:lnTo>
                <a:lnTo>
                  <a:pt x="142" y="200"/>
                </a:lnTo>
                <a:lnTo>
                  <a:pt x="142" y="258"/>
                </a:lnTo>
                <a:lnTo>
                  <a:pt x="142" y="260"/>
                </a:lnTo>
                <a:lnTo>
                  <a:pt x="145" y="262"/>
                </a:lnTo>
                <a:lnTo>
                  <a:pt x="147" y="262"/>
                </a:lnTo>
                <a:lnTo>
                  <a:pt x="159" y="255"/>
                </a:lnTo>
                <a:lnTo>
                  <a:pt x="169" y="245"/>
                </a:lnTo>
                <a:lnTo>
                  <a:pt x="178" y="234"/>
                </a:lnTo>
                <a:lnTo>
                  <a:pt x="184" y="219"/>
                </a:lnTo>
                <a:lnTo>
                  <a:pt x="189" y="207"/>
                </a:lnTo>
                <a:lnTo>
                  <a:pt x="189" y="204"/>
                </a:lnTo>
                <a:lnTo>
                  <a:pt x="189" y="203"/>
                </a:lnTo>
                <a:lnTo>
                  <a:pt x="187" y="202"/>
                </a:lnTo>
                <a:lnTo>
                  <a:pt x="168" y="198"/>
                </a:lnTo>
                <a:lnTo>
                  <a:pt x="146" y="196"/>
                </a:lnTo>
                <a:close/>
                <a:moveTo>
                  <a:pt x="242" y="191"/>
                </a:moveTo>
                <a:lnTo>
                  <a:pt x="254" y="195"/>
                </a:lnTo>
                <a:lnTo>
                  <a:pt x="263" y="204"/>
                </a:lnTo>
                <a:lnTo>
                  <a:pt x="267" y="217"/>
                </a:lnTo>
                <a:lnTo>
                  <a:pt x="263" y="230"/>
                </a:lnTo>
                <a:lnTo>
                  <a:pt x="254" y="239"/>
                </a:lnTo>
                <a:lnTo>
                  <a:pt x="242" y="242"/>
                </a:lnTo>
                <a:lnTo>
                  <a:pt x="229" y="239"/>
                </a:lnTo>
                <a:lnTo>
                  <a:pt x="219" y="230"/>
                </a:lnTo>
                <a:lnTo>
                  <a:pt x="216" y="217"/>
                </a:lnTo>
                <a:lnTo>
                  <a:pt x="219" y="204"/>
                </a:lnTo>
                <a:lnTo>
                  <a:pt x="229" y="195"/>
                </a:lnTo>
                <a:lnTo>
                  <a:pt x="242" y="191"/>
                </a:lnTo>
                <a:close/>
                <a:moveTo>
                  <a:pt x="78" y="173"/>
                </a:moveTo>
                <a:lnTo>
                  <a:pt x="91" y="177"/>
                </a:lnTo>
                <a:lnTo>
                  <a:pt x="100" y="186"/>
                </a:lnTo>
                <a:lnTo>
                  <a:pt x="104" y="199"/>
                </a:lnTo>
                <a:lnTo>
                  <a:pt x="100" y="212"/>
                </a:lnTo>
                <a:lnTo>
                  <a:pt x="91" y="222"/>
                </a:lnTo>
                <a:lnTo>
                  <a:pt x="78" y="225"/>
                </a:lnTo>
                <a:lnTo>
                  <a:pt x="65" y="222"/>
                </a:lnTo>
                <a:lnTo>
                  <a:pt x="55" y="212"/>
                </a:lnTo>
                <a:lnTo>
                  <a:pt x="53" y="199"/>
                </a:lnTo>
                <a:lnTo>
                  <a:pt x="55" y="186"/>
                </a:lnTo>
                <a:lnTo>
                  <a:pt x="65" y="177"/>
                </a:lnTo>
                <a:lnTo>
                  <a:pt x="78" y="173"/>
                </a:lnTo>
                <a:close/>
                <a:moveTo>
                  <a:pt x="14" y="142"/>
                </a:moveTo>
                <a:lnTo>
                  <a:pt x="12" y="142"/>
                </a:lnTo>
                <a:lnTo>
                  <a:pt x="11" y="144"/>
                </a:lnTo>
                <a:lnTo>
                  <a:pt x="11" y="145"/>
                </a:lnTo>
                <a:lnTo>
                  <a:pt x="14" y="168"/>
                </a:lnTo>
                <a:lnTo>
                  <a:pt x="22" y="189"/>
                </a:lnTo>
                <a:lnTo>
                  <a:pt x="32" y="208"/>
                </a:lnTo>
                <a:lnTo>
                  <a:pt x="34" y="209"/>
                </a:lnTo>
                <a:lnTo>
                  <a:pt x="36" y="211"/>
                </a:lnTo>
                <a:lnTo>
                  <a:pt x="37" y="209"/>
                </a:lnTo>
                <a:lnTo>
                  <a:pt x="42" y="207"/>
                </a:lnTo>
                <a:lnTo>
                  <a:pt x="44" y="207"/>
                </a:lnTo>
                <a:lnTo>
                  <a:pt x="45" y="207"/>
                </a:lnTo>
                <a:lnTo>
                  <a:pt x="46" y="208"/>
                </a:lnTo>
                <a:lnTo>
                  <a:pt x="48" y="211"/>
                </a:lnTo>
                <a:lnTo>
                  <a:pt x="48" y="212"/>
                </a:lnTo>
                <a:lnTo>
                  <a:pt x="48" y="214"/>
                </a:lnTo>
                <a:lnTo>
                  <a:pt x="46" y="216"/>
                </a:lnTo>
                <a:lnTo>
                  <a:pt x="45" y="217"/>
                </a:lnTo>
                <a:lnTo>
                  <a:pt x="42" y="218"/>
                </a:lnTo>
                <a:lnTo>
                  <a:pt x="42" y="221"/>
                </a:lnTo>
                <a:lnTo>
                  <a:pt x="44" y="222"/>
                </a:lnTo>
                <a:lnTo>
                  <a:pt x="65" y="241"/>
                </a:lnTo>
                <a:lnTo>
                  <a:pt x="91" y="255"/>
                </a:lnTo>
                <a:lnTo>
                  <a:pt x="94" y="255"/>
                </a:lnTo>
                <a:lnTo>
                  <a:pt x="95" y="254"/>
                </a:lnTo>
                <a:lnTo>
                  <a:pt x="96" y="253"/>
                </a:lnTo>
                <a:lnTo>
                  <a:pt x="96" y="251"/>
                </a:lnTo>
                <a:lnTo>
                  <a:pt x="95" y="249"/>
                </a:lnTo>
                <a:lnTo>
                  <a:pt x="91" y="242"/>
                </a:lnTo>
                <a:lnTo>
                  <a:pt x="86" y="235"/>
                </a:lnTo>
                <a:lnTo>
                  <a:pt x="86" y="234"/>
                </a:lnTo>
                <a:lnTo>
                  <a:pt x="86" y="232"/>
                </a:lnTo>
                <a:lnTo>
                  <a:pt x="87" y="231"/>
                </a:lnTo>
                <a:lnTo>
                  <a:pt x="90" y="230"/>
                </a:lnTo>
                <a:lnTo>
                  <a:pt x="91" y="228"/>
                </a:lnTo>
                <a:lnTo>
                  <a:pt x="94" y="230"/>
                </a:lnTo>
                <a:lnTo>
                  <a:pt x="95" y="231"/>
                </a:lnTo>
                <a:lnTo>
                  <a:pt x="104" y="244"/>
                </a:lnTo>
                <a:lnTo>
                  <a:pt x="114" y="255"/>
                </a:lnTo>
                <a:lnTo>
                  <a:pt x="127" y="262"/>
                </a:lnTo>
                <a:lnTo>
                  <a:pt x="129" y="262"/>
                </a:lnTo>
                <a:lnTo>
                  <a:pt x="132" y="260"/>
                </a:lnTo>
                <a:lnTo>
                  <a:pt x="132" y="258"/>
                </a:lnTo>
                <a:lnTo>
                  <a:pt x="132" y="200"/>
                </a:lnTo>
                <a:lnTo>
                  <a:pt x="132" y="198"/>
                </a:lnTo>
                <a:lnTo>
                  <a:pt x="131" y="196"/>
                </a:lnTo>
                <a:lnTo>
                  <a:pt x="128" y="196"/>
                </a:lnTo>
                <a:lnTo>
                  <a:pt x="114" y="198"/>
                </a:lnTo>
                <a:lnTo>
                  <a:pt x="111" y="196"/>
                </a:lnTo>
                <a:lnTo>
                  <a:pt x="110" y="195"/>
                </a:lnTo>
                <a:lnTo>
                  <a:pt x="109" y="194"/>
                </a:lnTo>
                <a:lnTo>
                  <a:pt x="109" y="191"/>
                </a:lnTo>
                <a:lnTo>
                  <a:pt x="110" y="189"/>
                </a:lnTo>
                <a:lnTo>
                  <a:pt x="111" y="189"/>
                </a:lnTo>
                <a:lnTo>
                  <a:pt x="113" y="188"/>
                </a:lnTo>
                <a:lnTo>
                  <a:pt x="128" y="186"/>
                </a:lnTo>
                <a:lnTo>
                  <a:pt x="131" y="186"/>
                </a:lnTo>
                <a:lnTo>
                  <a:pt x="132" y="185"/>
                </a:lnTo>
                <a:lnTo>
                  <a:pt x="132" y="182"/>
                </a:lnTo>
                <a:lnTo>
                  <a:pt x="132" y="145"/>
                </a:lnTo>
                <a:lnTo>
                  <a:pt x="132" y="143"/>
                </a:lnTo>
                <a:lnTo>
                  <a:pt x="131" y="142"/>
                </a:lnTo>
                <a:lnTo>
                  <a:pt x="128" y="142"/>
                </a:lnTo>
                <a:lnTo>
                  <a:pt x="78" y="142"/>
                </a:lnTo>
                <a:lnTo>
                  <a:pt x="76" y="142"/>
                </a:lnTo>
                <a:lnTo>
                  <a:pt x="74" y="143"/>
                </a:lnTo>
                <a:lnTo>
                  <a:pt x="74" y="145"/>
                </a:lnTo>
                <a:lnTo>
                  <a:pt x="76" y="163"/>
                </a:lnTo>
                <a:lnTo>
                  <a:pt x="74" y="166"/>
                </a:lnTo>
                <a:lnTo>
                  <a:pt x="73" y="167"/>
                </a:lnTo>
                <a:lnTo>
                  <a:pt x="72" y="168"/>
                </a:lnTo>
                <a:lnTo>
                  <a:pt x="69" y="168"/>
                </a:lnTo>
                <a:lnTo>
                  <a:pt x="68" y="167"/>
                </a:lnTo>
                <a:lnTo>
                  <a:pt x="67" y="166"/>
                </a:lnTo>
                <a:lnTo>
                  <a:pt x="65" y="165"/>
                </a:lnTo>
                <a:lnTo>
                  <a:pt x="64" y="145"/>
                </a:lnTo>
                <a:lnTo>
                  <a:pt x="64" y="143"/>
                </a:lnTo>
                <a:lnTo>
                  <a:pt x="63" y="142"/>
                </a:lnTo>
                <a:lnTo>
                  <a:pt x="60" y="142"/>
                </a:lnTo>
                <a:lnTo>
                  <a:pt x="14" y="142"/>
                </a:lnTo>
                <a:close/>
                <a:moveTo>
                  <a:pt x="205" y="111"/>
                </a:moveTo>
                <a:lnTo>
                  <a:pt x="217" y="115"/>
                </a:lnTo>
                <a:lnTo>
                  <a:pt x="226" y="124"/>
                </a:lnTo>
                <a:lnTo>
                  <a:pt x="230" y="136"/>
                </a:lnTo>
                <a:lnTo>
                  <a:pt x="226" y="149"/>
                </a:lnTo>
                <a:lnTo>
                  <a:pt x="217" y="159"/>
                </a:lnTo>
                <a:lnTo>
                  <a:pt x="205" y="162"/>
                </a:lnTo>
                <a:lnTo>
                  <a:pt x="192" y="159"/>
                </a:lnTo>
                <a:lnTo>
                  <a:pt x="183" y="149"/>
                </a:lnTo>
                <a:lnTo>
                  <a:pt x="179" y="136"/>
                </a:lnTo>
                <a:lnTo>
                  <a:pt x="183" y="124"/>
                </a:lnTo>
                <a:lnTo>
                  <a:pt x="192" y="115"/>
                </a:lnTo>
                <a:lnTo>
                  <a:pt x="205" y="111"/>
                </a:lnTo>
                <a:close/>
                <a:moveTo>
                  <a:pt x="137" y="56"/>
                </a:moveTo>
                <a:lnTo>
                  <a:pt x="150" y="59"/>
                </a:lnTo>
                <a:lnTo>
                  <a:pt x="159" y="69"/>
                </a:lnTo>
                <a:lnTo>
                  <a:pt x="163" y="82"/>
                </a:lnTo>
                <a:lnTo>
                  <a:pt x="159" y="94"/>
                </a:lnTo>
                <a:lnTo>
                  <a:pt x="150" y="103"/>
                </a:lnTo>
                <a:lnTo>
                  <a:pt x="137" y="107"/>
                </a:lnTo>
                <a:lnTo>
                  <a:pt x="124" y="103"/>
                </a:lnTo>
                <a:lnTo>
                  <a:pt x="114" y="94"/>
                </a:lnTo>
                <a:lnTo>
                  <a:pt x="111" y="82"/>
                </a:lnTo>
                <a:lnTo>
                  <a:pt x="114" y="69"/>
                </a:lnTo>
                <a:lnTo>
                  <a:pt x="124" y="59"/>
                </a:lnTo>
                <a:lnTo>
                  <a:pt x="137" y="56"/>
                </a:lnTo>
                <a:close/>
                <a:moveTo>
                  <a:pt x="35" y="29"/>
                </a:moveTo>
                <a:lnTo>
                  <a:pt x="48" y="33"/>
                </a:lnTo>
                <a:lnTo>
                  <a:pt x="57" y="42"/>
                </a:lnTo>
                <a:lnTo>
                  <a:pt x="60" y="55"/>
                </a:lnTo>
                <a:lnTo>
                  <a:pt x="57" y="67"/>
                </a:lnTo>
                <a:lnTo>
                  <a:pt x="48" y="76"/>
                </a:lnTo>
                <a:lnTo>
                  <a:pt x="35" y="80"/>
                </a:lnTo>
                <a:lnTo>
                  <a:pt x="22" y="76"/>
                </a:lnTo>
                <a:lnTo>
                  <a:pt x="13" y="67"/>
                </a:lnTo>
                <a:lnTo>
                  <a:pt x="9" y="55"/>
                </a:lnTo>
                <a:lnTo>
                  <a:pt x="13" y="42"/>
                </a:lnTo>
                <a:lnTo>
                  <a:pt x="22" y="33"/>
                </a:lnTo>
                <a:lnTo>
                  <a:pt x="35" y="29"/>
                </a:lnTo>
                <a:close/>
                <a:moveTo>
                  <a:pt x="182" y="18"/>
                </a:moveTo>
                <a:lnTo>
                  <a:pt x="179" y="19"/>
                </a:lnTo>
                <a:lnTo>
                  <a:pt x="178" y="20"/>
                </a:lnTo>
                <a:lnTo>
                  <a:pt x="178" y="23"/>
                </a:lnTo>
                <a:lnTo>
                  <a:pt x="179" y="24"/>
                </a:lnTo>
                <a:lnTo>
                  <a:pt x="191" y="43"/>
                </a:lnTo>
                <a:lnTo>
                  <a:pt x="200" y="65"/>
                </a:lnTo>
                <a:lnTo>
                  <a:pt x="201" y="66"/>
                </a:lnTo>
                <a:lnTo>
                  <a:pt x="202" y="67"/>
                </a:lnTo>
                <a:lnTo>
                  <a:pt x="205" y="67"/>
                </a:lnTo>
                <a:lnTo>
                  <a:pt x="230" y="57"/>
                </a:lnTo>
                <a:lnTo>
                  <a:pt x="232" y="55"/>
                </a:lnTo>
                <a:lnTo>
                  <a:pt x="232" y="53"/>
                </a:lnTo>
                <a:lnTo>
                  <a:pt x="230" y="51"/>
                </a:lnTo>
                <a:lnTo>
                  <a:pt x="209" y="32"/>
                </a:lnTo>
                <a:lnTo>
                  <a:pt x="183" y="18"/>
                </a:lnTo>
                <a:lnTo>
                  <a:pt x="182" y="18"/>
                </a:lnTo>
                <a:close/>
                <a:moveTo>
                  <a:pt x="137" y="0"/>
                </a:moveTo>
                <a:lnTo>
                  <a:pt x="164" y="2"/>
                </a:lnTo>
                <a:lnTo>
                  <a:pt x="189" y="10"/>
                </a:lnTo>
                <a:lnTo>
                  <a:pt x="212" y="23"/>
                </a:lnTo>
                <a:lnTo>
                  <a:pt x="233" y="39"/>
                </a:lnTo>
                <a:lnTo>
                  <a:pt x="249" y="59"/>
                </a:lnTo>
                <a:lnTo>
                  <a:pt x="262" y="83"/>
                </a:lnTo>
                <a:lnTo>
                  <a:pt x="271" y="108"/>
                </a:lnTo>
                <a:lnTo>
                  <a:pt x="274" y="136"/>
                </a:lnTo>
                <a:lnTo>
                  <a:pt x="271" y="163"/>
                </a:lnTo>
                <a:lnTo>
                  <a:pt x="263" y="188"/>
                </a:lnTo>
                <a:lnTo>
                  <a:pt x="263" y="189"/>
                </a:lnTo>
                <a:lnTo>
                  <a:pt x="262" y="190"/>
                </a:lnTo>
                <a:lnTo>
                  <a:pt x="260" y="190"/>
                </a:lnTo>
                <a:lnTo>
                  <a:pt x="257" y="189"/>
                </a:lnTo>
                <a:lnTo>
                  <a:pt x="254" y="186"/>
                </a:lnTo>
                <a:lnTo>
                  <a:pt x="254" y="184"/>
                </a:lnTo>
                <a:lnTo>
                  <a:pt x="261" y="166"/>
                </a:lnTo>
                <a:lnTo>
                  <a:pt x="263" y="145"/>
                </a:lnTo>
                <a:lnTo>
                  <a:pt x="263" y="144"/>
                </a:lnTo>
                <a:lnTo>
                  <a:pt x="262" y="142"/>
                </a:lnTo>
                <a:lnTo>
                  <a:pt x="260" y="142"/>
                </a:lnTo>
                <a:lnTo>
                  <a:pt x="240" y="142"/>
                </a:lnTo>
                <a:lnTo>
                  <a:pt x="239" y="142"/>
                </a:lnTo>
                <a:lnTo>
                  <a:pt x="238" y="140"/>
                </a:lnTo>
                <a:lnTo>
                  <a:pt x="237" y="139"/>
                </a:lnTo>
                <a:lnTo>
                  <a:pt x="237" y="136"/>
                </a:lnTo>
                <a:lnTo>
                  <a:pt x="237" y="135"/>
                </a:lnTo>
                <a:lnTo>
                  <a:pt x="238" y="133"/>
                </a:lnTo>
                <a:lnTo>
                  <a:pt x="239" y="133"/>
                </a:lnTo>
                <a:lnTo>
                  <a:pt x="240" y="131"/>
                </a:lnTo>
                <a:lnTo>
                  <a:pt x="260" y="131"/>
                </a:lnTo>
                <a:lnTo>
                  <a:pt x="262" y="131"/>
                </a:lnTo>
                <a:lnTo>
                  <a:pt x="263" y="130"/>
                </a:lnTo>
                <a:lnTo>
                  <a:pt x="263" y="127"/>
                </a:lnTo>
                <a:lnTo>
                  <a:pt x="261" y="105"/>
                </a:lnTo>
                <a:lnTo>
                  <a:pt x="253" y="84"/>
                </a:lnTo>
                <a:lnTo>
                  <a:pt x="242" y="65"/>
                </a:lnTo>
                <a:lnTo>
                  <a:pt x="240" y="64"/>
                </a:lnTo>
                <a:lnTo>
                  <a:pt x="239" y="64"/>
                </a:lnTo>
                <a:lnTo>
                  <a:pt x="237" y="64"/>
                </a:lnTo>
                <a:lnTo>
                  <a:pt x="223" y="71"/>
                </a:lnTo>
                <a:lnTo>
                  <a:pt x="206" y="76"/>
                </a:lnTo>
                <a:lnTo>
                  <a:pt x="205" y="78"/>
                </a:lnTo>
                <a:lnTo>
                  <a:pt x="203" y="79"/>
                </a:lnTo>
                <a:lnTo>
                  <a:pt x="203" y="82"/>
                </a:lnTo>
                <a:lnTo>
                  <a:pt x="206" y="90"/>
                </a:lnTo>
                <a:lnTo>
                  <a:pt x="207" y="101"/>
                </a:lnTo>
                <a:lnTo>
                  <a:pt x="207" y="102"/>
                </a:lnTo>
                <a:lnTo>
                  <a:pt x="206" y="103"/>
                </a:lnTo>
                <a:lnTo>
                  <a:pt x="205" y="105"/>
                </a:lnTo>
                <a:lnTo>
                  <a:pt x="203" y="105"/>
                </a:lnTo>
                <a:lnTo>
                  <a:pt x="201" y="105"/>
                </a:lnTo>
                <a:lnTo>
                  <a:pt x="198" y="103"/>
                </a:lnTo>
                <a:lnTo>
                  <a:pt x="198" y="102"/>
                </a:lnTo>
                <a:lnTo>
                  <a:pt x="194" y="84"/>
                </a:lnTo>
                <a:lnTo>
                  <a:pt x="193" y="82"/>
                </a:lnTo>
                <a:lnTo>
                  <a:pt x="192" y="82"/>
                </a:lnTo>
                <a:lnTo>
                  <a:pt x="191" y="82"/>
                </a:lnTo>
                <a:lnTo>
                  <a:pt x="173" y="84"/>
                </a:lnTo>
                <a:lnTo>
                  <a:pt x="171" y="84"/>
                </a:lnTo>
                <a:lnTo>
                  <a:pt x="170" y="83"/>
                </a:lnTo>
                <a:lnTo>
                  <a:pt x="169" y="82"/>
                </a:lnTo>
                <a:lnTo>
                  <a:pt x="169" y="79"/>
                </a:lnTo>
                <a:lnTo>
                  <a:pt x="169" y="78"/>
                </a:lnTo>
                <a:lnTo>
                  <a:pt x="170" y="75"/>
                </a:lnTo>
                <a:lnTo>
                  <a:pt x="171" y="74"/>
                </a:lnTo>
                <a:lnTo>
                  <a:pt x="187" y="71"/>
                </a:lnTo>
                <a:lnTo>
                  <a:pt x="189" y="71"/>
                </a:lnTo>
                <a:lnTo>
                  <a:pt x="189" y="69"/>
                </a:lnTo>
                <a:lnTo>
                  <a:pt x="189" y="66"/>
                </a:lnTo>
                <a:lnTo>
                  <a:pt x="184" y="53"/>
                </a:lnTo>
                <a:lnTo>
                  <a:pt x="178" y="41"/>
                </a:lnTo>
                <a:lnTo>
                  <a:pt x="169" y="28"/>
                </a:lnTo>
                <a:lnTo>
                  <a:pt x="159" y="18"/>
                </a:lnTo>
                <a:lnTo>
                  <a:pt x="147" y="11"/>
                </a:lnTo>
                <a:lnTo>
                  <a:pt x="145" y="11"/>
                </a:lnTo>
                <a:lnTo>
                  <a:pt x="142" y="13"/>
                </a:lnTo>
                <a:lnTo>
                  <a:pt x="142" y="15"/>
                </a:lnTo>
                <a:lnTo>
                  <a:pt x="142" y="46"/>
                </a:lnTo>
                <a:lnTo>
                  <a:pt x="142" y="47"/>
                </a:lnTo>
                <a:lnTo>
                  <a:pt x="141" y="48"/>
                </a:lnTo>
                <a:lnTo>
                  <a:pt x="140" y="50"/>
                </a:lnTo>
                <a:lnTo>
                  <a:pt x="137" y="50"/>
                </a:lnTo>
                <a:lnTo>
                  <a:pt x="136" y="50"/>
                </a:lnTo>
                <a:lnTo>
                  <a:pt x="133" y="48"/>
                </a:lnTo>
                <a:lnTo>
                  <a:pt x="133" y="47"/>
                </a:lnTo>
                <a:lnTo>
                  <a:pt x="132" y="46"/>
                </a:lnTo>
                <a:lnTo>
                  <a:pt x="132" y="15"/>
                </a:lnTo>
                <a:lnTo>
                  <a:pt x="132" y="13"/>
                </a:lnTo>
                <a:lnTo>
                  <a:pt x="129" y="11"/>
                </a:lnTo>
                <a:lnTo>
                  <a:pt x="127" y="11"/>
                </a:lnTo>
                <a:lnTo>
                  <a:pt x="115" y="18"/>
                </a:lnTo>
                <a:lnTo>
                  <a:pt x="105" y="28"/>
                </a:lnTo>
                <a:lnTo>
                  <a:pt x="96" y="41"/>
                </a:lnTo>
                <a:lnTo>
                  <a:pt x="90" y="53"/>
                </a:lnTo>
                <a:lnTo>
                  <a:pt x="85" y="66"/>
                </a:lnTo>
                <a:lnTo>
                  <a:pt x="85" y="69"/>
                </a:lnTo>
                <a:lnTo>
                  <a:pt x="86" y="71"/>
                </a:lnTo>
                <a:lnTo>
                  <a:pt x="87" y="71"/>
                </a:lnTo>
                <a:lnTo>
                  <a:pt x="101" y="74"/>
                </a:lnTo>
                <a:lnTo>
                  <a:pt x="104" y="75"/>
                </a:lnTo>
                <a:lnTo>
                  <a:pt x="104" y="78"/>
                </a:lnTo>
                <a:lnTo>
                  <a:pt x="105" y="79"/>
                </a:lnTo>
                <a:lnTo>
                  <a:pt x="104" y="82"/>
                </a:lnTo>
                <a:lnTo>
                  <a:pt x="104" y="83"/>
                </a:lnTo>
                <a:lnTo>
                  <a:pt x="101" y="84"/>
                </a:lnTo>
                <a:lnTo>
                  <a:pt x="100" y="84"/>
                </a:lnTo>
                <a:lnTo>
                  <a:pt x="85" y="82"/>
                </a:lnTo>
                <a:lnTo>
                  <a:pt x="82" y="82"/>
                </a:lnTo>
                <a:lnTo>
                  <a:pt x="81" y="82"/>
                </a:lnTo>
                <a:lnTo>
                  <a:pt x="80" y="84"/>
                </a:lnTo>
                <a:lnTo>
                  <a:pt x="76" y="105"/>
                </a:lnTo>
                <a:lnTo>
                  <a:pt x="74" y="127"/>
                </a:lnTo>
                <a:lnTo>
                  <a:pt x="74" y="130"/>
                </a:lnTo>
                <a:lnTo>
                  <a:pt x="76" y="131"/>
                </a:lnTo>
                <a:lnTo>
                  <a:pt x="78" y="131"/>
                </a:lnTo>
                <a:lnTo>
                  <a:pt x="128" y="131"/>
                </a:lnTo>
                <a:lnTo>
                  <a:pt x="131" y="131"/>
                </a:lnTo>
                <a:lnTo>
                  <a:pt x="132" y="130"/>
                </a:lnTo>
                <a:lnTo>
                  <a:pt x="132" y="127"/>
                </a:lnTo>
                <a:lnTo>
                  <a:pt x="132" y="117"/>
                </a:lnTo>
                <a:lnTo>
                  <a:pt x="133" y="116"/>
                </a:lnTo>
                <a:lnTo>
                  <a:pt x="133" y="115"/>
                </a:lnTo>
                <a:lnTo>
                  <a:pt x="136" y="113"/>
                </a:lnTo>
                <a:lnTo>
                  <a:pt x="137" y="113"/>
                </a:lnTo>
                <a:lnTo>
                  <a:pt x="140" y="113"/>
                </a:lnTo>
                <a:lnTo>
                  <a:pt x="141" y="115"/>
                </a:lnTo>
                <a:lnTo>
                  <a:pt x="142" y="116"/>
                </a:lnTo>
                <a:lnTo>
                  <a:pt x="142" y="117"/>
                </a:lnTo>
                <a:lnTo>
                  <a:pt x="142" y="127"/>
                </a:lnTo>
                <a:lnTo>
                  <a:pt x="142" y="130"/>
                </a:lnTo>
                <a:lnTo>
                  <a:pt x="143" y="131"/>
                </a:lnTo>
                <a:lnTo>
                  <a:pt x="146" y="131"/>
                </a:lnTo>
                <a:lnTo>
                  <a:pt x="169" y="131"/>
                </a:lnTo>
                <a:lnTo>
                  <a:pt x="170" y="133"/>
                </a:lnTo>
                <a:lnTo>
                  <a:pt x="171" y="133"/>
                </a:lnTo>
                <a:lnTo>
                  <a:pt x="173" y="135"/>
                </a:lnTo>
                <a:lnTo>
                  <a:pt x="173" y="136"/>
                </a:lnTo>
                <a:lnTo>
                  <a:pt x="173" y="139"/>
                </a:lnTo>
                <a:lnTo>
                  <a:pt x="171" y="140"/>
                </a:lnTo>
                <a:lnTo>
                  <a:pt x="170" y="142"/>
                </a:lnTo>
                <a:lnTo>
                  <a:pt x="169" y="142"/>
                </a:lnTo>
                <a:lnTo>
                  <a:pt x="146" y="142"/>
                </a:lnTo>
                <a:lnTo>
                  <a:pt x="143" y="142"/>
                </a:lnTo>
                <a:lnTo>
                  <a:pt x="142" y="143"/>
                </a:lnTo>
                <a:lnTo>
                  <a:pt x="142" y="145"/>
                </a:lnTo>
                <a:lnTo>
                  <a:pt x="142" y="182"/>
                </a:lnTo>
                <a:lnTo>
                  <a:pt x="142" y="185"/>
                </a:lnTo>
                <a:lnTo>
                  <a:pt x="143" y="186"/>
                </a:lnTo>
                <a:lnTo>
                  <a:pt x="146" y="186"/>
                </a:lnTo>
                <a:lnTo>
                  <a:pt x="169" y="189"/>
                </a:lnTo>
                <a:lnTo>
                  <a:pt x="191" y="193"/>
                </a:lnTo>
                <a:lnTo>
                  <a:pt x="192" y="193"/>
                </a:lnTo>
                <a:lnTo>
                  <a:pt x="193" y="191"/>
                </a:lnTo>
                <a:lnTo>
                  <a:pt x="194" y="189"/>
                </a:lnTo>
                <a:lnTo>
                  <a:pt x="198" y="172"/>
                </a:lnTo>
                <a:lnTo>
                  <a:pt x="198" y="170"/>
                </a:lnTo>
                <a:lnTo>
                  <a:pt x="201" y="170"/>
                </a:lnTo>
                <a:lnTo>
                  <a:pt x="202" y="168"/>
                </a:lnTo>
                <a:lnTo>
                  <a:pt x="205" y="170"/>
                </a:lnTo>
                <a:lnTo>
                  <a:pt x="206" y="170"/>
                </a:lnTo>
                <a:lnTo>
                  <a:pt x="207" y="172"/>
                </a:lnTo>
                <a:lnTo>
                  <a:pt x="207" y="173"/>
                </a:lnTo>
                <a:lnTo>
                  <a:pt x="206" y="182"/>
                </a:lnTo>
                <a:lnTo>
                  <a:pt x="203" y="191"/>
                </a:lnTo>
                <a:lnTo>
                  <a:pt x="203" y="194"/>
                </a:lnTo>
                <a:lnTo>
                  <a:pt x="205" y="195"/>
                </a:lnTo>
                <a:lnTo>
                  <a:pt x="206" y="196"/>
                </a:lnTo>
                <a:lnTo>
                  <a:pt x="209" y="198"/>
                </a:lnTo>
                <a:lnTo>
                  <a:pt x="211" y="198"/>
                </a:lnTo>
                <a:lnTo>
                  <a:pt x="212" y="200"/>
                </a:lnTo>
                <a:lnTo>
                  <a:pt x="212" y="202"/>
                </a:lnTo>
                <a:lnTo>
                  <a:pt x="212" y="204"/>
                </a:lnTo>
                <a:lnTo>
                  <a:pt x="211" y="205"/>
                </a:lnTo>
                <a:lnTo>
                  <a:pt x="209" y="207"/>
                </a:lnTo>
                <a:lnTo>
                  <a:pt x="207" y="207"/>
                </a:lnTo>
                <a:lnTo>
                  <a:pt x="205" y="205"/>
                </a:lnTo>
                <a:lnTo>
                  <a:pt x="202" y="205"/>
                </a:lnTo>
                <a:lnTo>
                  <a:pt x="201" y="207"/>
                </a:lnTo>
                <a:lnTo>
                  <a:pt x="200" y="208"/>
                </a:lnTo>
                <a:lnTo>
                  <a:pt x="191" y="230"/>
                </a:lnTo>
                <a:lnTo>
                  <a:pt x="179" y="249"/>
                </a:lnTo>
                <a:lnTo>
                  <a:pt x="178" y="251"/>
                </a:lnTo>
                <a:lnTo>
                  <a:pt x="178" y="253"/>
                </a:lnTo>
                <a:lnTo>
                  <a:pt x="179" y="254"/>
                </a:lnTo>
                <a:lnTo>
                  <a:pt x="182" y="255"/>
                </a:lnTo>
                <a:lnTo>
                  <a:pt x="183" y="255"/>
                </a:lnTo>
                <a:lnTo>
                  <a:pt x="198" y="248"/>
                </a:lnTo>
                <a:lnTo>
                  <a:pt x="212" y="239"/>
                </a:lnTo>
                <a:lnTo>
                  <a:pt x="215" y="237"/>
                </a:lnTo>
                <a:lnTo>
                  <a:pt x="217" y="239"/>
                </a:lnTo>
                <a:lnTo>
                  <a:pt x="219" y="240"/>
                </a:lnTo>
                <a:lnTo>
                  <a:pt x="220" y="241"/>
                </a:lnTo>
                <a:lnTo>
                  <a:pt x="220" y="244"/>
                </a:lnTo>
                <a:lnTo>
                  <a:pt x="220" y="245"/>
                </a:lnTo>
                <a:lnTo>
                  <a:pt x="219" y="246"/>
                </a:lnTo>
                <a:lnTo>
                  <a:pt x="194" y="260"/>
                </a:lnTo>
                <a:lnTo>
                  <a:pt x="166" y="271"/>
                </a:lnTo>
                <a:lnTo>
                  <a:pt x="137" y="273"/>
                </a:lnTo>
                <a:lnTo>
                  <a:pt x="106" y="269"/>
                </a:lnTo>
                <a:lnTo>
                  <a:pt x="77" y="259"/>
                </a:lnTo>
                <a:lnTo>
                  <a:pt x="51" y="244"/>
                </a:lnTo>
                <a:lnTo>
                  <a:pt x="31" y="222"/>
                </a:lnTo>
                <a:lnTo>
                  <a:pt x="14" y="196"/>
                </a:lnTo>
                <a:lnTo>
                  <a:pt x="4" y="168"/>
                </a:lnTo>
                <a:lnTo>
                  <a:pt x="0" y="136"/>
                </a:lnTo>
                <a:lnTo>
                  <a:pt x="3" y="108"/>
                </a:lnTo>
                <a:lnTo>
                  <a:pt x="12" y="83"/>
                </a:lnTo>
                <a:lnTo>
                  <a:pt x="12" y="82"/>
                </a:lnTo>
                <a:lnTo>
                  <a:pt x="14" y="82"/>
                </a:lnTo>
                <a:lnTo>
                  <a:pt x="16" y="82"/>
                </a:lnTo>
                <a:lnTo>
                  <a:pt x="18" y="83"/>
                </a:lnTo>
                <a:lnTo>
                  <a:pt x="21" y="84"/>
                </a:lnTo>
                <a:lnTo>
                  <a:pt x="19" y="88"/>
                </a:lnTo>
                <a:lnTo>
                  <a:pt x="13" y="107"/>
                </a:lnTo>
                <a:lnTo>
                  <a:pt x="11" y="127"/>
                </a:lnTo>
                <a:lnTo>
                  <a:pt x="11" y="130"/>
                </a:lnTo>
                <a:lnTo>
                  <a:pt x="12" y="131"/>
                </a:lnTo>
                <a:lnTo>
                  <a:pt x="14" y="131"/>
                </a:lnTo>
                <a:lnTo>
                  <a:pt x="60" y="131"/>
                </a:lnTo>
                <a:lnTo>
                  <a:pt x="63" y="131"/>
                </a:lnTo>
                <a:lnTo>
                  <a:pt x="64" y="130"/>
                </a:lnTo>
                <a:lnTo>
                  <a:pt x="64" y="127"/>
                </a:lnTo>
                <a:lnTo>
                  <a:pt x="67" y="103"/>
                </a:lnTo>
                <a:lnTo>
                  <a:pt x="71" y="82"/>
                </a:lnTo>
                <a:lnTo>
                  <a:pt x="71" y="79"/>
                </a:lnTo>
                <a:lnTo>
                  <a:pt x="69" y="78"/>
                </a:lnTo>
                <a:lnTo>
                  <a:pt x="68" y="76"/>
                </a:lnTo>
                <a:lnTo>
                  <a:pt x="65" y="76"/>
                </a:lnTo>
                <a:lnTo>
                  <a:pt x="64" y="75"/>
                </a:lnTo>
                <a:lnTo>
                  <a:pt x="63" y="74"/>
                </a:lnTo>
                <a:lnTo>
                  <a:pt x="63" y="71"/>
                </a:lnTo>
                <a:lnTo>
                  <a:pt x="63" y="70"/>
                </a:lnTo>
                <a:lnTo>
                  <a:pt x="64" y="67"/>
                </a:lnTo>
                <a:lnTo>
                  <a:pt x="67" y="66"/>
                </a:lnTo>
                <a:lnTo>
                  <a:pt x="68" y="66"/>
                </a:lnTo>
                <a:lnTo>
                  <a:pt x="71" y="67"/>
                </a:lnTo>
                <a:lnTo>
                  <a:pt x="72" y="67"/>
                </a:lnTo>
                <a:lnTo>
                  <a:pt x="74" y="66"/>
                </a:lnTo>
                <a:lnTo>
                  <a:pt x="76" y="65"/>
                </a:lnTo>
                <a:lnTo>
                  <a:pt x="83" y="43"/>
                </a:lnTo>
                <a:lnTo>
                  <a:pt x="95" y="24"/>
                </a:lnTo>
                <a:lnTo>
                  <a:pt x="96" y="23"/>
                </a:lnTo>
                <a:lnTo>
                  <a:pt x="96" y="20"/>
                </a:lnTo>
                <a:lnTo>
                  <a:pt x="95" y="19"/>
                </a:lnTo>
                <a:lnTo>
                  <a:pt x="94" y="18"/>
                </a:lnTo>
                <a:lnTo>
                  <a:pt x="91" y="18"/>
                </a:lnTo>
                <a:lnTo>
                  <a:pt x="77" y="25"/>
                </a:lnTo>
                <a:lnTo>
                  <a:pt x="63" y="33"/>
                </a:lnTo>
                <a:lnTo>
                  <a:pt x="62" y="34"/>
                </a:lnTo>
                <a:lnTo>
                  <a:pt x="60" y="34"/>
                </a:lnTo>
                <a:lnTo>
                  <a:pt x="58" y="33"/>
                </a:lnTo>
                <a:lnTo>
                  <a:pt x="58" y="32"/>
                </a:lnTo>
                <a:lnTo>
                  <a:pt x="57" y="30"/>
                </a:lnTo>
                <a:lnTo>
                  <a:pt x="57" y="28"/>
                </a:lnTo>
                <a:lnTo>
                  <a:pt x="57" y="27"/>
                </a:lnTo>
                <a:lnTo>
                  <a:pt x="58" y="25"/>
                </a:lnTo>
                <a:lnTo>
                  <a:pt x="82" y="11"/>
                </a:lnTo>
                <a:lnTo>
                  <a:pt x="109" y="4"/>
                </a:lnTo>
                <a:lnTo>
                  <a:pt x="137" y="0"/>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 name="Freeform 463"/>
          <p:cNvSpPr>
            <a:spLocks noEditPoints="1"/>
          </p:cNvSpPr>
          <p:nvPr userDrawn="1"/>
        </p:nvSpPr>
        <p:spPr bwMode="auto">
          <a:xfrm rot="19468345">
            <a:off x="4877976" y="513678"/>
            <a:ext cx="1364153" cy="774137"/>
          </a:xfrm>
          <a:custGeom>
            <a:avLst/>
            <a:gdLst>
              <a:gd name="T0" fmla="*/ 250 w 326"/>
              <a:gd name="T1" fmla="*/ 94 h 185"/>
              <a:gd name="T2" fmla="*/ 253 w 326"/>
              <a:gd name="T3" fmla="*/ 98 h 185"/>
              <a:gd name="T4" fmla="*/ 249 w 326"/>
              <a:gd name="T5" fmla="*/ 148 h 185"/>
              <a:gd name="T6" fmla="*/ 225 w 326"/>
              <a:gd name="T7" fmla="*/ 163 h 185"/>
              <a:gd name="T8" fmla="*/ 185 w 326"/>
              <a:gd name="T9" fmla="*/ 171 h 185"/>
              <a:gd name="T10" fmla="*/ 142 w 326"/>
              <a:gd name="T11" fmla="*/ 171 h 185"/>
              <a:gd name="T12" fmla="*/ 102 w 326"/>
              <a:gd name="T13" fmla="*/ 163 h 185"/>
              <a:gd name="T14" fmla="*/ 78 w 326"/>
              <a:gd name="T15" fmla="*/ 148 h 185"/>
              <a:gd name="T16" fmla="*/ 74 w 326"/>
              <a:gd name="T17" fmla="*/ 99 h 185"/>
              <a:gd name="T18" fmla="*/ 76 w 326"/>
              <a:gd name="T19" fmla="*/ 94 h 185"/>
              <a:gd name="T20" fmla="*/ 82 w 326"/>
              <a:gd name="T21" fmla="*/ 94 h 185"/>
              <a:gd name="T22" fmla="*/ 163 w 326"/>
              <a:gd name="T23" fmla="*/ 126 h 185"/>
              <a:gd name="T24" fmla="*/ 245 w 326"/>
              <a:gd name="T25" fmla="*/ 93 h 185"/>
              <a:gd name="T26" fmla="*/ 163 w 326"/>
              <a:gd name="T27" fmla="*/ 0 h 185"/>
              <a:gd name="T28" fmla="*/ 322 w 326"/>
              <a:gd name="T29" fmla="*/ 46 h 185"/>
              <a:gd name="T30" fmla="*/ 326 w 326"/>
              <a:gd name="T31" fmla="*/ 50 h 185"/>
              <a:gd name="T32" fmla="*/ 324 w 326"/>
              <a:gd name="T33" fmla="*/ 53 h 185"/>
              <a:gd name="T34" fmla="*/ 168 w 326"/>
              <a:gd name="T35" fmla="*/ 120 h 185"/>
              <a:gd name="T36" fmla="*/ 157 w 326"/>
              <a:gd name="T37" fmla="*/ 120 h 185"/>
              <a:gd name="T38" fmla="*/ 42 w 326"/>
              <a:gd name="T39" fmla="*/ 72 h 185"/>
              <a:gd name="T40" fmla="*/ 39 w 326"/>
              <a:gd name="T41" fmla="*/ 75 h 185"/>
              <a:gd name="T42" fmla="*/ 39 w 326"/>
              <a:gd name="T43" fmla="*/ 110 h 185"/>
              <a:gd name="T44" fmla="*/ 42 w 326"/>
              <a:gd name="T45" fmla="*/ 110 h 185"/>
              <a:gd name="T46" fmla="*/ 45 w 326"/>
              <a:gd name="T47" fmla="*/ 110 h 185"/>
              <a:gd name="T48" fmla="*/ 46 w 326"/>
              <a:gd name="T49" fmla="*/ 112 h 185"/>
              <a:gd name="T50" fmla="*/ 46 w 326"/>
              <a:gd name="T51" fmla="*/ 116 h 185"/>
              <a:gd name="T52" fmla="*/ 45 w 326"/>
              <a:gd name="T53" fmla="*/ 122 h 185"/>
              <a:gd name="T54" fmla="*/ 46 w 326"/>
              <a:gd name="T55" fmla="*/ 124 h 185"/>
              <a:gd name="T56" fmla="*/ 46 w 326"/>
              <a:gd name="T57" fmla="*/ 126 h 185"/>
              <a:gd name="T58" fmla="*/ 45 w 326"/>
              <a:gd name="T59" fmla="*/ 127 h 185"/>
              <a:gd name="T60" fmla="*/ 52 w 326"/>
              <a:gd name="T61" fmla="*/ 149 h 185"/>
              <a:gd name="T62" fmla="*/ 50 w 326"/>
              <a:gd name="T63" fmla="*/ 171 h 185"/>
              <a:gd name="T64" fmla="*/ 42 w 326"/>
              <a:gd name="T65" fmla="*/ 181 h 185"/>
              <a:gd name="T66" fmla="*/ 42 w 326"/>
              <a:gd name="T67" fmla="*/ 175 h 185"/>
              <a:gd name="T68" fmla="*/ 42 w 326"/>
              <a:gd name="T69" fmla="*/ 171 h 185"/>
              <a:gd name="T70" fmla="*/ 41 w 326"/>
              <a:gd name="T71" fmla="*/ 172 h 185"/>
              <a:gd name="T72" fmla="*/ 39 w 326"/>
              <a:gd name="T73" fmla="*/ 179 h 185"/>
              <a:gd name="T74" fmla="*/ 36 w 326"/>
              <a:gd name="T75" fmla="*/ 185 h 185"/>
              <a:gd name="T76" fmla="*/ 34 w 326"/>
              <a:gd name="T77" fmla="*/ 185 h 185"/>
              <a:gd name="T78" fmla="*/ 33 w 326"/>
              <a:gd name="T79" fmla="*/ 170 h 185"/>
              <a:gd name="T80" fmla="*/ 32 w 326"/>
              <a:gd name="T81" fmla="*/ 167 h 185"/>
              <a:gd name="T82" fmla="*/ 32 w 326"/>
              <a:gd name="T83" fmla="*/ 171 h 185"/>
              <a:gd name="T84" fmla="*/ 30 w 326"/>
              <a:gd name="T85" fmla="*/ 179 h 185"/>
              <a:gd name="T86" fmla="*/ 30 w 326"/>
              <a:gd name="T87" fmla="*/ 179 h 185"/>
              <a:gd name="T88" fmla="*/ 29 w 326"/>
              <a:gd name="T89" fmla="*/ 172 h 185"/>
              <a:gd name="T90" fmla="*/ 28 w 326"/>
              <a:gd name="T91" fmla="*/ 172 h 185"/>
              <a:gd name="T92" fmla="*/ 28 w 326"/>
              <a:gd name="T93" fmla="*/ 180 h 185"/>
              <a:gd name="T94" fmla="*/ 28 w 326"/>
              <a:gd name="T95" fmla="*/ 181 h 185"/>
              <a:gd name="T96" fmla="*/ 16 w 326"/>
              <a:gd name="T97" fmla="*/ 157 h 185"/>
              <a:gd name="T98" fmla="*/ 25 w 326"/>
              <a:gd name="T99" fmla="*/ 127 h 185"/>
              <a:gd name="T100" fmla="*/ 24 w 326"/>
              <a:gd name="T101" fmla="*/ 126 h 185"/>
              <a:gd name="T102" fmla="*/ 24 w 326"/>
              <a:gd name="T103" fmla="*/ 122 h 185"/>
              <a:gd name="T104" fmla="*/ 27 w 326"/>
              <a:gd name="T105" fmla="*/ 121 h 185"/>
              <a:gd name="T106" fmla="*/ 25 w 326"/>
              <a:gd name="T107" fmla="*/ 116 h 185"/>
              <a:gd name="T108" fmla="*/ 25 w 326"/>
              <a:gd name="T109" fmla="*/ 112 h 185"/>
              <a:gd name="T110" fmla="*/ 28 w 326"/>
              <a:gd name="T111" fmla="*/ 108 h 185"/>
              <a:gd name="T112" fmla="*/ 30 w 326"/>
              <a:gd name="T113" fmla="*/ 110 h 185"/>
              <a:gd name="T114" fmla="*/ 33 w 326"/>
              <a:gd name="T115" fmla="*/ 108 h 185"/>
              <a:gd name="T116" fmla="*/ 32 w 326"/>
              <a:gd name="T117" fmla="*/ 67 h 185"/>
              <a:gd name="T118" fmla="*/ 2 w 326"/>
              <a:gd name="T119" fmla="*/ 55 h 185"/>
              <a:gd name="T120" fmla="*/ 0 w 326"/>
              <a:gd name="T121" fmla="*/ 52 h 185"/>
              <a:gd name="T122" fmla="*/ 1 w 326"/>
              <a:gd name="T123" fmla="*/ 47 h 185"/>
              <a:gd name="T124" fmla="*/ 159 w 326"/>
              <a:gd name="T125"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6" h="185">
                <a:moveTo>
                  <a:pt x="248" y="93"/>
                </a:moveTo>
                <a:lnTo>
                  <a:pt x="250" y="94"/>
                </a:lnTo>
                <a:lnTo>
                  <a:pt x="251" y="95"/>
                </a:lnTo>
                <a:lnTo>
                  <a:pt x="253" y="98"/>
                </a:lnTo>
                <a:lnTo>
                  <a:pt x="253" y="138"/>
                </a:lnTo>
                <a:lnTo>
                  <a:pt x="249" y="148"/>
                </a:lnTo>
                <a:lnTo>
                  <a:pt x="239" y="157"/>
                </a:lnTo>
                <a:lnTo>
                  <a:pt x="225" y="163"/>
                </a:lnTo>
                <a:lnTo>
                  <a:pt x="207" y="168"/>
                </a:lnTo>
                <a:lnTo>
                  <a:pt x="185" y="171"/>
                </a:lnTo>
                <a:lnTo>
                  <a:pt x="163" y="172"/>
                </a:lnTo>
                <a:lnTo>
                  <a:pt x="142" y="171"/>
                </a:lnTo>
                <a:lnTo>
                  <a:pt x="120" y="168"/>
                </a:lnTo>
                <a:lnTo>
                  <a:pt x="102" y="163"/>
                </a:lnTo>
                <a:lnTo>
                  <a:pt x="87" y="157"/>
                </a:lnTo>
                <a:lnTo>
                  <a:pt x="78" y="148"/>
                </a:lnTo>
                <a:lnTo>
                  <a:pt x="74" y="138"/>
                </a:lnTo>
                <a:lnTo>
                  <a:pt x="74" y="99"/>
                </a:lnTo>
                <a:lnTo>
                  <a:pt x="75" y="97"/>
                </a:lnTo>
                <a:lnTo>
                  <a:pt x="76" y="94"/>
                </a:lnTo>
                <a:lnTo>
                  <a:pt x="79" y="93"/>
                </a:lnTo>
                <a:lnTo>
                  <a:pt x="82" y="94"/>
                </a:lnTo>
                <a:lnTo>
                  <a:pt x="158" y="125"/>
                </a:lnTo>
                <a:lnTo>
                  <a:pt x="163" y="126"/>
                </a:lnTo>
                <a:lnTo>
                  <a:pt x="168" y="125"/>
                </a:lnTo>
                <a:lnTo>
                  <a:pt x="245" y="93"/>
                </a:lnTo>
                <a:lnTo>
                  <a:pt x="248" y="93"/>
                </a:lnTo>
                <a:close/>
                <a:moveTo>
                  <a:pt x="163" y="0"/>
                </a:moveTo>
                <a:lnTo>
                  <a:pt x="167" y="0"/>
                </a:lnTo>
                <a:lnTo>
                  <a:pt x="322" y="46"/>
                </a:lnTo>
                <a:lnTo>
                  <a:pt x="324" y="47"/>
                </a:lnTo>
                <a:lnTo>
                  <a:pt x="326" y="50"/>
                </a:lnTo>
                <a:lnTo>
                  <a:pt x="326" y="52"/>
                </a:lnTo>
                <a:lnTo>
                  <a:pt x="324" y="53"/>
                </a:lnTo>
                <a:lnTo>
                  <a:pt x="323" y="55"/>
                </a:lnTo>
                <a:lnTo>
                  <a:pt x="168" y="120"/>
                </a:lnTo>
                <a:lnTo>
                  <a:pt x="163" y="121"/>
                </a:lnTo>
                <a:lnTo>
                  <a:pt x="157" y="120"/>
                </a:lnTo>
                <a:lnTo>
                  <a:pt x="43" y="72"/>
                </a:lnTo>
                <a:lnTo>
                  <a:pt x="42" y="72"/>
                </a:lnTo>
                <a:lnTo>
                  <a:pt x="39" y="74"/>
                </a:lnTo>
                <a:lnTo>
                  <a:pt x="39" y="75"/>
                </a:lnTo>
                <a:lnTo>
                  <a:pt x="39" y="110"/>
                </a:lnTo>
                <a:lnTo>
                  <a:pt x="39" y="110"/>
                </a:lnTo>
                <a:lnTo>
                  <a:pt x="41" y="111"/>
                </a:lnTo>
                <a:lnTo>
                  <a:pt x="42" y="110"/>
                </a:lnTo>
                <a:lnTo>
                  <a:pt x="43" y="110"/>
                </a:lnTo>
                <a:lnTo>
                  <a:pt x="45" y="110"/>
                </a:lnTo>
                <a:lnTo>
                  <a:pt x="45" y="111"/>
                </a:lnTo>
                <a:lnTo>
                  <a:pt x="46" y="112"/>
                </a:lnTo>
                <a:lnTo>
                  <a:pt x="46" y="115"/>
                </a:lnTo>
                <a:lnTo>
                  <a:pt x="46" y="116"/>
                </a:lnTo>
                <a:lnTo>
                  <a:pt x="46" y="120"/>
                </a:lnTo>
                <a:lnTo>
                  <a:pt x="45" y="122"/>
                </a:lnTo>
                <a:lnTo>
                  <a:pt x="45" y="124"/>
                </a:lnTo>
                <a:lnTo>
                  <a:pt x="46" y="124"/>
                </a:lnTo>
                <a:lnTo>
                  <a:pt x="47" y="125"/>
                </a:lnTo>
                <a:lnTo>
                  <a:pt x="46" y="126"/>
                </a:lnTo>
                <a:lnTo>
                  <a:pt x="45" y="127"/>
                </a:lnTo>
                <a:lnTo>
                  <a:pt x="45" y="127"/>
                </a:lnTo>
                <a:lnTo>
                  <a:pt x="50" y="138"/>
                </a:lnTo>
                <a:lnTo>
                  <a:pt x="52" y="149"/>
                </a:lnTo>
                <a:lnTo>
                  <a:pt x="52" y="161"/>
                </a:lnTo>
                <a:lnTo>
                  <a:pt x="50" y="171"/>
                </a:lnTo>
                <a:lnTo>
                  <a:pt x="42" y="180"/>
                </a:lnTo>
                <a:lnTo>
                  <a:pt x="42" y="181"/>
                </a:lnTo>
                <a:lnTo>
                  <a:pt x="42" y="180"/>
                </a:lnTo>
                <a:lnTo>
                  <a:pt x="42" y="175"/>
                </a:lnTo>
                <a:lnTo>
                  <a:pt x="42" y="172"/>
                </a:lnTo>
                <a:lnTo>
                  <a:pt x="42" y="171"/>
                </a:lnTo>
                <a:lnTo>
                  <a:pt x="42" y="171"/>
                </a:lnTo>
                <a:lnTo>
                  <a:pt x="41" y="172"/>
                </a:lnTo>
                <a:lnTo>
                  <a:pt x="41" y="175"/>
                </a:lnTo>
                <a:lnTo>
                  <a:pt x="39" y="179"/>
                </a:lnTo>
                <a:lnTo>
                  <a:pt x="37" y="182"/>
                </a:lnTo>
                <a:lnTo>
                  <a:pt x="36" y="185"/>
                </a:lnTo>
                <a:lnTo>
                  <a:pt x="34" y="185"/>
                </a:lnTo>
                <a:lnTo>
                  <a:pt x="34" y="185"/>
                </a:lnTo>
                <a:lnTo>
                  <a:pt x="33" y="173"/>
                </a:lnTo>
                <a:lnTo>
                  <a:pt x="33" y="170"/>
                </a:lnTo>
                <a:lnTo>
                  <a:pt x="33" y="168"/>
                </a:lnTo>
                <a:lnTo>
                  <a:pt x="32" y="167"/>
                </a:lnTo>
                <a:lnTo>
                  <a:pt x="32" y="168"/>
                </a:lnTo>
                <a:lnTo>
                  <a:pt x="32" y="171"/>
                </a:lnTo>
                <a:lnTo>
                  <a:pt x="32" y="179"/>
                </a:lnTo>
                <a:lnTo>
                  <a:pt x="30" y="179"/>
                </a:lnTo>
                <a:lnTo>
                  <a:pt x="30" y="180"/>
                </a:lnTo>
                <a:lnTo>
                  <a:pt x="30" y="179"/>
                </a:lnTo>
                <a:lnTo>
                  <a:pt x="29" y="175"/>
                </a:lnTo>
                <a:lnTo>
                  <a:pt x="29" y="172"/>
                </a:lnTo>
                <a:lnTo>
                  <a:pt x="28" y="172"/>
                </a:lnTo>
                <a:lnTo>
                  <a:pt x="28" y="172"/>
                </a:lnTo>
                <a:lnTo>
                  <a:pt x="28" y="175"/>
                </a:lnTo>
                <a:lnTo>
                  <a:pt x="28" y="180"/>
                </a:lnTo>
                <a:lnTo>
                  <a:pt x="28" y="181"/>
                </a:lnTo>
                <a:lnTo>
                  <a:pt x="28" y="181"/>
                </a:lnTo>
                <a:lnTo>
                  <a:pt x="19" y="170"/>
                </a:lnTo>
                <a:lnTo>
                  <a:pt x="16" y="157"/>
                </a:lnTo>
                <a:lnTo>
                  <a:pt x="19" y="141"/>
                </a:lnTo>
                <a:lnTo>
                  <a:pt x="25" y="127"/>
                </a:lnTo>
                <a:lnTo>
                  <a:pt x="25" y="126"/>
                </a:lnTo>
                <a:lnTo>
                  <a:pt x="24" y="126"/>
                </a:lnTo>
                <a:lnTo>
                  <a:pt x="24" y="124"/>
                </a:lnTo>
                <a:lnTo>
                  <a:pt x="24" y="122"/>
                </a:lnTo>
                <a:lnTo>
                  <a:pt x="25" y="122"/>
                </a:lnTo>
                <a:lnTo>
                  <a:pt x="27" y="121"/>
                </a:lnTo>
                <a:lnTo>
                  <a:pt x="25" y="118"/>
                </a:lnTo>
                <a:lnTo>
                  <a:pt x="25" y="116"/>
                </a:lnTo>
                <a:lnTo>
                  <a:pt x="25" y="113"/>
                </a:lnTo>
                <a:lnTo>
                  <a:pt x="25" y="112"/>
                </a:lnTo>
                <a:lnTo>
                  <a:pt x="27" y="110"/>
                </a:lnTo>
                <a:lnTo>
                  <a:pt x="28" y="108"/>
                </a:lnTo>
                <a:lnTo>
                  <a:pt x="30" y="108"/>
                </a:lnTo>
                <a:lnTo>
                  <a:pt x="30" y="110"/>
                </a:lnTo>
                <a:lnTo>
                  <a:pt x="32" y="108"/>
                </a:lnTo>
                <a:lnTo>
                  <a:pt x="33" y="108"/>
                </a:lnTo>
                <a:lnTo>
                  <a:pt x="33" y="70"/>
                </a:lnTo>
                <a:lnTo>
                  <a:pt x="32" y="67"/>
                </a:lnTo>
                <a:lnTo>
                  <a:pt x="30" y="66"/>
                </a:lnTo>
                <a:lnTo>
                  <a:pt x="2" y="55"/>
                </a:lnTo>
                <a:lnTo>
                  <a:pt x="1" y="53"/>
                </a:lnTo>
                <a:lnTo>
                  <a:pt x="0" y="52"/>
                </a:lnTo>
                <a:lnTo>
                  <a:pt x="0" y="50"/>
                </a:lnTo>
                <a:lnTo>
                  <a:pt x="1" y="47"/>
                </a:lnTo>
                <a:lnTo>
                  <a:pt x="4" y="46"/>
                </a:lnTo>
                <a:lnTo>
                  <a:pt x="159" y="0"/>
                </a:lnTo>
                <a:lnTo>
                  <a:pt x="163" y="0"/>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 name="Freeform 381"/>
          <p:cNvSpPr>
            <a:spLocks noEditPoints="1"/>
          </p:cNvSpPr>
          <p:nvPr userDrawn="1"/>
        </p:nvSpPr>
        <p:spPr bwMode="auto">
          <a:xfrm rot="14941924">
            <a:off x="8362898" y="3498968"/>
            <a:ext cx="4181014" cy="4031692"/>
          </a:xfrm>
          <a:custGeom>
            <a:avLst/>
            <a:gdLst>
              <a:gd name="T0" fmla="*/ 138 w 280"/>
              <a:gd name="T1" fmla="*/ 237 h 270"/>
              <a:gd name="T2" fmla="*/ 165 w 280"/>
              <a:gd name="T3" fmla="*/ 210 h 270"/>
              <a:gd name="T4" fmla="*/ 73 w 280"/>
              <a:gd name="T5" fmla="*/ 210 h 270"/>
              <a:gd name="T6" fmla="*/ 61 w 280"/>
              <a:gd name="T7" fmla="*/ 237 h 270"/>
              <a:gd name="T8" fmla="*/ 133 w 280"/>
              <a:gd name="T9" fmla="*/ 243 h 270"/>
              <a:gd name="T10" fmla="*/ 101 w 280"/>
              <a:gd name="T11" fmla="*/ 207 h 270"/>
              <a:gd name="T12" fmla="*/ 181 w 280"/>
              <a:gd name="T13" fmla="*/ 207 h 270"/>
              <a:gd name="T14" fmla="*/ 147 w 280"/>
              <a:gd name="T15" fmla="*/ 242 h 270"/>
              <a:gd name="T16" fmla="*/ 202 w 280"/>
              <a:gd name="T17" fmla="*/ 253 h 270"/>
              <a:gd name="T18" fmla="*/ 202 w 280"/>
              <a:gd name="T19" fmla="*/ 219 h 270"/>
              <a:gd name="T20" fmla="*/ 222 w 280"/>
              <a:gd name="T21" fmla="*/ 200 h 270"/>
              <a:gd name="T22" fmla="*/ 64 w 280"/>
              <a:gd name="T23" fmla="*/ 166 h 270"/>
              <a:gd name="T24" fmla="*/ 79 w 280"/>
              <a:gd name="T25" fmla="*/ 197 h 270"/>
              <a:gd name="T26" fmla="*/ 71 w 280"/>
              <a:gd name="T27" fmla="*/ 156 h 270"/>
              <a:gd name="T28" fmla="*/ 184 w 280"/>
              <a:gd name="T29" fmla="*/ 196 h 270"/>
              <a:gd name="T30" fmla="*/ 221 w 280"/>
              <a:gd name="T31" fmla="*/ 191 h 270"/>
              <a:gd name="T32" fmla="*/ 230 w 280"/>
              <a:gd name="T33" fmla="*/ 100 h 270"/>
              <a:gd name="T34" fmla="*/ 214 w 280"/>
              <a:gd name="T35" fmla="*/ 148 h 270"/>
              <a:gd name="T36" fmla="*/ 248 w 280"/>
              <a:gd name="T37" fmla="*/ 177 h 270"/>
              <a:gd name="T38" fmla="*/ 231 w 280"/>
              <a:gd name="T39" fmla="*/ 101 h 270"/>
              <a:gd name="T40" fmla="*/ 14 w 280"/>
              <a:gd name="T41" fmla="*/ 137 h 270"/>
              <a:gd name="T42" fmla="*/ 38 w 280"/>
              <a:gd name="T43" fmla="*/ 171 h 270"/>
              <a:gd name="T44" fmla="*/ 61 w 280"/>
              <a:gd name="T45" fmla="*/ 156 h 270"/>
              <a:gd name="T46" fmla="*/ 51 w 280"/>
              <a:gd name="T47" fmla="*/ 101 h 270"/>
              <a:gd name="T48" fmla="*/ 179 w 280"/>
              <a:gd name="T49" fmla="*/ 133 h 270"/>
              <a:gd name="T50" fmla="*/ 111 w 280"/>
              <a:gd name="T51" fmla="*/ 160 h 270"/>
              <a:gd name="T52" fmla="*/ 139 w 280"/>
              <a:gd name="T53" fmla="*/ 94 h 270"/>
              <a:gd name="T54" fmla="*/ 208 w 280"/>
              <a:gd name="T55" fmla="*/ 133 h 270"/>
              <a:gd name="T56" fmla="*/ 221 w 280"/>
              <a:gd name="T57" fmla="*/ 97 h 270"/>
              <a:gd name="T58" fmla="*/ 60 w 280"/>
              <a:gd name="T59" fmla="*/ 96 h 270"/>
              <a:gd name="T60" fmla="*/ 69 w 280"/>
              <a:gd name="T61" fmla="*/ 133 h 270"/>
              <a:gd name="T62" fmla="*/ 93 w 280"/>
              <a:gd name="T63" fmla="*/ 87 h 270"/>
              <a:gd name="T64" fmla="*/ 87 w 280"/>
              <a:gd name="T65" fmla="*/ 114 h 270"/>
              <a:gd name="T66" fmla="*/ 105 w 280"/>
              <a:gd name="T67" fmla="*/ 201 h 270"/>
              <a:gd name="T68" fmla="*/ 174 w 280"/>
              <a:gd name="T69" fmla="*/ 201 h 270"/>
              <a:gd name="T70" fmla="*/ 191 w 280"/>
              <a:gd name="T71" fmla="*/ 114 h 270"/>
              <a:gd name="T72" fmla="*/ 139 w 280"/>
              <a:gd name="T73" fmla="*/ 50 h 270"/>
              <a:gd name="T74" fmla="*/ 116 w 280"/>
              <a:gd name="T75" fmla="*/ 78 h 270"/>
              <a:gd name="T76" fmla="*/ 142 w 280"/>
              <a:gd name="T77" fmla="*/ 50 h 270"/>
              <a:gd name="T78" fmla="*/ 147 w 280"/>
              <a:gd name="T79" fmla="*/ 46 h 270"/>
              <a:gd name="T80" fmla="*/ 181 w 280"/>
              <a:gd name="T81" fmla="*/ 81 h 270"/>
              <a:gd name="T82" fmla="*/ 222 w 280"/>
              <a:gd name="T83" fmla="*/ 71 h 270"/>
              <a:gd name="T84" fmla="*/ 200 w 280"/>
              <a:gd name="T85" fmla="*/ 50 h 270"/>
              <a:gd name="T86" fmla="*/ 97 w 280"/>
              <a:gd name="T87" fmla="*/ 30 h 270"/>
              <a:gd name="T88" fmla="*/ 57 w 280"/>
              <a:gd name="T89" fmla="*/ 87 h 270"/>
              <a:gd name="T90" fmla="*/ 103 w 280"/>
              <a:gd name="T91" fmla="*/ 78 h 270"/>
              <a:gd name="T92" fmla="*/ 131 w 280"/>
              <a:gd name="T93" fmla="*/ 42 h 270"/>
              <a:gd name="T94" fmla="*/ 222 w 280"/>
              <a:gd name="T95" fmla="*/ 21 h 270"/>
              <a:gd name="T96" fmla="*/ 230 w 280"/>
              <a:gd name="T97" fmla="*/ 91 h 270"/>
              <a:gd name="T98" fmla="*/ 276 w 280"/>
              <a:gd name="T99" fmla="*/ 159 h 270"/>
              <a:gd name="T100" fmla="*/ 231 w 280"/>
              <a:gd name="T101" fmla="*/ 207 h 270"/>
              <a:gd name="T102" fmla="*/ 245 w 280"/>
              <a:gd name="T103" fmla="*/ 243 h 270"/>
              <a:gd name="T104" fmla="*/ 206 w 280"/>
              <a:gd name="T105" fmla="*/ 266 h 270"/>
              <a:gd name="T106" fmla="*/ 138 w 280"/>
              <a:gd name="T107" fmla="*/ 248 h 270"/>
              <a:gd name="T108" fmla="*/ 51 w 280"/>
              <a:gd name="T109" fmla="*/ 239 h 270"/>
              <a:gd name="T110" fmla="*/ 29 w 280"/>
              <a:gd name="T111" fmla="*/ 187 h 270"/>
              <a:gd name="T112" fmla="*/ 2 w 280"/>
              <a:gd name="T113" fmla="*/ 129 h 270"/>
              <a:gd name="T114" fmla="*/ 48 w 280"/>
              <a:gd name="T115" fmla="*/ 67 h 270"/>
              <a:gd name="T116" fmla="*/ 119 w 280"/>
              <a:gd name="T117" fmla="*/ 26 h 270"/>
              <a:gd name="T118" fmla="*/ 172 w 280"/>
              <a:gd name="T119" fmla="*/ 21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0" h="270">
                <a:moveTo>
                  <a:pt x="116" y="209"/>
                </a:moveTo>
                <a:lnTo>
                  <a:pt x="115" y="209"/>
                </a:lnTo>
                <a:lnTo>
                  <a:pt x="114" y="211"/>
                </a:lnTo>
                <a:lnTo>
                  <a:pt x="114" y="212"/>
                </a:lnTo>
                <a:lnTo>
                  <a:pt x="126" y="226"/>
                </a:lnTo>
                <a:lnTo>
                  <a:pt x="138" y="237"/>
                </a:lnTo>
                <a:lnTo>
                  <a:pt x="139" y="238"/>
                </a:lnTo>
                <a:lnTo>
                  <a:pt x="142" y="237"/>
                </a:lnTo>
                <a:lnTo>
                  <a:pt x="153" y="226"/>
                </a:lnTo>
                <a:lnTo>
                  <a:pt x="165" y="212"/>
                </a:lnTo>
                <a:lnTo>
                  <a:pt x="166" y="211"/>
                </a:lnTo>
                <a:lnTo>
                  <a:pt x="165" y="210"/>
                </a:lnTo>
                <a:lnTo>
                  <a:pt x="163" y="209"/>
                </a:lnTo>
                <a:lnTo>
                  <a:pt x="116" y="209"/>
                </a:lnTo>
                <a:close/>
                <a:moveTo>
                  <a:pt x="79" y="203"/>
                </a:moveTo>
                <a:lnTo>
                  <a:pt x="77" y="203"/>
                </a:lnTo>
                <a:lnTo>
                  <a:pt x="75" y="205"/>
                </a:lnTo>
                <a:lnTo>
                  <a:pt x="73" y="210"/>
                </a:lnTo>
                <a:lnTo>
                  <a:pt x="69" y="212"/>
                </a:lnTo>
                <a:lnTo>
                  <a:pt x="64" y="215"/>
                </a:lnTo>
                <a:lnTo>
                  <a:pt x="59" y="217"/>
                </a:lnTo>
                <a:lnTo>
                  <a:pt x="57" y="219"/>
                </a:lnTo>
                <a:lnTo>
                  <a:pt x="57" y="220"/>
                </a:lnTo>
                <a:lnTo>
                  <a:pt x="61" y="237"/>
                </a:lnTo>
                <a:lnTo>
                  <a:pt x="70" y="248"/>
                </a:lnTo>
                <a:lnTo>
                  <a:pt x="82" y="256"/>
                </a:lnTo>
                <a:lnTo>
                  <a:pt x="97" y="258"/>
                </a:lnTo>
                <a:lnTo>
                  <a:pt x="114" y="254"/>
                </a:lnTo>
                <a:lnTo>
                  <a:pt x="131" y="244"/>
                </a:lnTo>
                <a:lnTo>
                  <a:pt x="133" y="243"/>
                </a:lnTo>
                <a:lnTo>
                  <a:pt x="133" y="242"/>
                </a:lnTo>
                <a:lnTo>
                  <a:pt x="131" y="240"/>
                </a:lnTo>
                <a:lnTo>
                  <a:pt x="119" y="228"/>
                </a:lnTo>
                <a:lnTo>
                  <a:pt x="106" y="211"/>
                </a:lnTo>
                <a:lnTo>
                  <a:pt x="103" y="209"/>
                </a:lnTo>
                <a:lnTo>
                  <a:pt x="101" y="207"/>
                </a:lnTo>
                <a:lnTo>
                  <a:pt x="98" y="207"/>
                </a:lnTo>
                <a:lnTo>
                  <a:pt x="88" y="206"/>
                </a:lnTo>
                <a:lnTo>
                  <a:pt x="79" y="203"/>
                </a:lnTo>
                <a:close/>
                <a:moveTo>
                  <a:pt x="220" y="198"/>
                </a:moveTo>
                <a:lnTo>
                  <a:pt x="202" y="203"/>
                </a:lnTo>
                <a:lnTo>
                  <a:pt x="181" y="207"/>
                </a:lnTo>
                <a:lnTo>
                  <a:pt x="179" y="207"/>
                </a:lnTo>
                <a:lnTo>
                  <a:pt x="176" y="209"/>
                </a:lnTo>
                <a:lnTo>
                  <a:pt x="174" y="211"/>
                </a:lnTo>
                <a:lnTo>
                  <a:pt x="161" y="228"/>
                </a:lnTo>
                <a:lnTo>
                  <a:pt x="148" y="240"/>
                </a:lnTo>
                <a:lnTo>
                  <a:pt x="147" y="242"/>
                </a:lnTo>
                <a:lnTo>
                  <a:pt x="147" y="243"/>
                </a:lnTo>
                <a:lnTo>
                  <a:pt x="148" y="244"/>
                </a:lnTo>
                <a:lnTo>
                  <a:pt x="163" y="253"/>
                </a:lnTo>
                <a:lnTo>
                  <a:pt x="177" y="257"/>
                </a:lnTo>
                <a:lnTo>
                  <a:pt x="191" y="257"/>
                </a:lnTo>
                <a:lnTo>
                  <a:pt x="202" y="253"/>
                </a:lnTo>
                <a:lnTo>
                  <a:pt x="203" y="252"/>
                </a:lnTo>
                <a:lnTo>
                  <a:pt x="204" y="251"/>
                </a:lnTo>
                <a:lnTo>
                  <a:pt x="203" y="249"/>
                </a:lnTo>
                <a:lnTo>
                  <a:pt x="198" y="239"/>
                </a:lnTo>
                <a:lnTo>
                  <a:pt x="198" y="228"/>
                </a:lnTo>
                <a:lnTo>
                  <a:pt x="202" y="219"/>
                </a:lnTo>
                <a:lnTo>
                  <a:pt x="209" y="211"/>
                </a:lnTo>
                <a:lnTo>
                  <a:pt x="221" y="207"/>
                </a:lnTo>
                <a:lnTo>
                  <a:pt x="222" y="206"/>
                </a:lnTo>
                <a:lnTo>
                  <a:pt x="223" y="205"/>
                </a:lnTo>
                <a:lnTo>
                  <a:pt x="222" y="201"/>
                </a:lnTo>
                <a:lnTo>
                  <a:pt x="222" y="200"/>
                </a:lnTo>
                <a:lnTo>
                  <a:pt x="221" y="198"/>
                </a:lnTo>
                <a:lnTo>
                  <a:pt x="220" y="198"/>
                </a:lnTo>
                <a:close/>
                <a:moveTo>
                  <a:pt x="69" y="155"/>
                </a:moveTo>
                <a:lnTo>
                  <a:pt x="68" y="155"/>
                </a:lnTo>
                <a:lnTo>
                  <a:pt x="68" y="156"/>
                </a:lnTo>
                <a:lnTo>
                  <a:pt x="64" y="166"/>
                </a:lnTo>
                <a:lnTo>
                  <a:pt x="64" y="168"/>
                </a:lnTo>
                <a:lnTo>
                  <a:pt x="65" y="170"/>
                </a:lnTo>
                <a:lnTo>
                  <a:pt x="73" y="177"/>
                </a:lnTo>
                <a:lnTo>
                  <a:pt x="78" y="186"/>
                </a:lnTo>
                <a:lnTo>
                  <a:pt x="79" y="196"/>
                </a:lnTo>
                <a:lnTo>
                  <a:pt x="79" y="197"/>
                </a:lnTo>
                <a:lnTo>
                  <a:pt x="80" y="198"/>
                </a:lnTo>
                <a:lnTo>
                  <a:pt x="93" y="201"/>
                </a:lnTo>
                <a:lnTo>
                  <a:pt x="94" y="200"/>
                </a:lnTo>
                <a:lnTo>
                  <a:pt x="96" y="198"/>
                </a:lnTo>
                <a:lnTo>
                  <a:pt x="96" y="196"/>
                </a:lnTo>
                <a:lnTo>
                  <a:pt x="71" y="156"/>
                </a:lnTo>
                <a:lnTo>
                  <a:pt x="70" y="155"/>
                </a:lnTo>
                <a:lnTo>
                  <a:pt x="69" y="155"/>
                </a:lnTo>
                <a:close/>
                <a:moveTo>
                  <a:pt x="209" y="155"/>
                </a:moveTo>
                <a:lnTo>
                  <a:pt x="208" y="155"/>
                </a:lnTo>
                <a:lnTo>
                  <a:pt x="207" y="156"/>
                </a:lnTo>
                <a:lnTo>
                  <a:pt x="184" y="196"/>
                </a:lnTo>
                <a:lnTo>
                  <a:pt x="184" y="198"/>
                </a:lnTo>
                <a:lnTo>
                  <a:pt x="185" y="200"/>
                </a:lnTo>
                <a:lnTo>
                  <a:pt x="186" y="201"/>
                </a:lnTo>
                <a:lnTo>
                  <a:pt x="204" y="197"/>
                </a:lnTo>
                <a:lnTo>
                  <a:pt x="220" y="192"/>
                </a:lnTo>
                <a:lnTo>
                  <a:pt x="221" y="191"/>
                </a:lnTo>
                <a:lnTo>
                  <a:pt x="221" y="189"/>
                </a:lnTo>
                <a:lnTo>
                  <a:pt x="218" y="173"/>
                </a:lnTo>
                <a:lnTo>
                  <a:pt x="212" y="156"/>
                </a:lnTo>
                <a:lnTo>
                  <a:pt x="211" y="155"/>
                </a:lnTo>
                <a:lnTo>
                  <a:pt x="209" y="155"/>
                </a:lnTo>
                <a:close/>
                <a:moveTo>
                  <a:pt x="230" y="100"/>
                </a:moveTo>
                <a:lnTo>
                  <a:pt x="229" y="101"/>
                </a:lnTo>
                <a:lnTo>
                  <a:pt x="227" y="103"/>
                </a:lnTo>
                <a:lnTo>
                  <a:pt x="222" y="120"/>
                </a:lnTo>
                <a:lnTo>
                  <a:pt x="214" y="140"/>
                </a:lnTo>
                <a:lnTo>
                  <a:pt x="214" y="143"/>
                </a:lnTo>
                <a:lnTo>
                  <a:pt x="214" y="148"/>
                </a:lnTo>
                <a:lnTo>
                  <a:pt x="222" y="168"/>
                </a:lnTo>
                <a:lnTo>
                  <a:pt x="227" y="186"/>
                </a:lnTo>
                <a:lnTo>
                  <a:pt x="229" y="187"/>
                </a:lnTo>
                <a:lnTo>
                  <a:pt x="230" y="187"/>
                </a:lnTo>
                <a:lnTo>
                  <a:pt x="231" y="187"/>
                </a:lnTo>
                <a:lnTo>
                  <a:pt x="248" y="177"/>
                </a:lnTo>
                <a:lnTo>
                  <a:pt x="259" y="164"/>
                </a:lnTo>
                <a:lnTo>
                  <a:pt x="266" y="151"/>
                </a:lnTo>
                <a:lnTo>
                  <a:pt x="266" y="137"/>
                </a:lnTo>
                <a:lnTo>
                  <a:pt x="259" y="124"/>
                </a:lnTo>
                <a:lnTo>
                  <a:pt x="249" y="111"/>
                </a:lnTo>
                <a:lnTo>
                  <a:pt x="231" y="101"/>
                </a:lnTo>
                <a:lnTo>
                  <a:pt x="230" y="100"/>
                </a:lnTo>
                <a:close/>
                <a:moveTo>
                  <a:pt x="50" y="100"/>
                </a:moveTo>
                <a:lnTo>
                  <a:pt x="48" y="100"/>
                </a:lnTo>
                <a:lnTo>
                  <a:pt x="31" y="111"/>
                </a:lnTo>
                <a:lnTo>
                  <a:pt x="19" y="124"/>
                </a:lnTo>
                <a:lnTo>
                  <a:pt x="14" y="137"/>
                </a:lnTo>
                <a:lnTo>
                  <a:pt x="14" y="151"/>
                </a:lnTo>
                <a:lnTo>
                  <a:pt x="19" y="164"/>
                </a:lnTo>
                <a:lnTo>
                  <a:pt x="31" y="177"/>
                </a:lnTo>
                <a:lnTo>
                  <a:pt x="33" y="177"/>
                </a:lnTo>
                <a:lnTo>
                  <a:pt x="34" y="175"/>
                </a:lnTo>
                <a:lnTo>
                  <a:pt x="38" y="171"/>
                </a:lnTo>
                <a:lnTo>
                  <a:pt x="43" y="169"/>
                </a:lnTo>
                <a:lnTo>
                  <a:pt x="48" y="168"/>
                </a:lnTo>
                <a:lnTo>
                  <a:pt x="55" y="168"/>
                </a:lnTo>
                <a:lnTo>
                  <a:pt x="56" y="166"/>
                </a:lnTo>
                <a:lnTo>
                  <a:pt x="57" y="165"/>
                </a:lnTo>
                <a:lnTo>
                  <a:pt x="61" y="156"/>
                </a:lnTo>
                <a:lnTo>
                  <a:pt x="64" y="148"/>
                </a:lnTo>
                <a:lnTo>
                  <a:pt x="65" y="143"/>
                </a:lnTo>
                <a:lnTo>
                  <a:pt x="64" y="140"/>
                </a:lnTo>
                <a:lnTo>
                  <a:pt x="57" y="120"/>
                </a:lnTo>
                <a:lnTo>
                  <a:pt x="52" y="103"/>
                </a:lnTo>
                <a:lnTo>
                  <a:pt x="51" y="101"/>
                </a:lnTo>
                <a:lnTo>
                  <a:pt x="50" y="100"/>
                </a:lnTo>
                <a:close/>
                <a:moveTo>
                  <a:pt x="139" y="94"/>
                </a:moveTo>
                <a:lnTo>
                  <a:pt x="154" y="96"/>
                </a:lnTo>
                <a:lnTo>
                  <a:pt x="167" y="105"/>
                </a:lnTo>
                <a:lnTo>
                  <a:pt x="175" y="118"/>
                </a:lnTo>
                <a:lnTo>
                  <a:pt x="179" y="133"/>
                </a:lnTo>
                <a:lnTo>
                  <a:pt x="175" y="148"/>
                </a:lnTo>
                <a:lnTo>
                  <a:pt x="167" y="160"/>
                </a:lnTo>
                <a:lnTo>
                  <a:pt x="154" y="169"/>
                </a:lnTo>
                <a:lnTo>
                  <a:pt x="139" y="171"/>
                </a:lnTo>
                <a:lnTo>
                  <a:pt x="124" y="169"/>
                </a:lnTo>
                <a:lnTo>
                  <a:pt x="111" y="160"/>
                </a:lnTo>
                <a:lnTo>
                  <a:pt x="102" y="148"/>
                </a:lnTo>
                <a:lnTo>
                  <a:pt x="100" y="133"/>
                </a:lnTo>
                <a:lnTo>
                  <a:pt x="102" y="118"/>
                </a:lnTo>
                <a:lnTo>
                  <a:pt x="111" y="105"/>
                </a:lnTo>
                <a:lnTo>
                  <a:pt x="124" y="96"/>
                </a:lnTo>
                <a:lnTo>
                  <a:pt x="139" y="94"/>
                </a:lnTo>
                <a:close/>
                <a:moveTo>
                  <a:pt x="186" y="87"/>
                </a:moveTo>
                <a:lnTo>
                  <a:pt x="185" y="87"/>
                </a:lnTo>
                <a:lnTo>
                  <a:pt x="184" y="88"/>
                </a:lnTo>
                <a:lnTo>
                  <a:pt x="184" y="91"/>
                </a:lnTo>
                <a:lnTo>
                  <a:pt x="207" y="132"/>
                </a:lnTo>
                <a:lnTo>
                  <a:pt x="208" y="133"/>
                </a:lnTo>
                <a:lnTo>
                  <a:pt x="209" y="133"/>
                </a:lnTo>
                <a:lnTo>
                  <a:pt x="211" y="132"/>
                </a:lnTo>
                <a:lnTo>
                  <a:pt x="212" y="131"/>
                </a:lnTo>
                <a:lnTo>
                  <a:pt x="217" y="114"/>
                </a:lnTo>
                <a:lnTo>
                  <a:pt x="221" y="99"/>
                </a:lnTo>
                <a:lnTo>
                  <a:pt x="221" y="97"/>
                </a:lnTo>
                <a:lnTo>
                  <a:pt x="220" y="95"/>
                </a:lnTo>
                <a:lnTo>
                  <a:pt x="204" y="91"/>
                </a:lnTo>
                <a:lnTo>
                  <a:pt x="186" y="87"/>
                </a:lnTo>
                <a:close/>
                <a:moveTo>
                  <a:pt x="93" y="87"/>
                </a:moveTo>
                <a:lnTo>
                  <a:pt x="75" y="91"/>
                </a:lnTo>
                <a:lnTo>
                  <a:pt x="60" y="96"/>
                </a:lnTo>
                <a:lnTo>
                  <a:pt x="59" y="96"/>
                </a:lnTo>
                <a:lnTo>
                  <a:pt x="57" y="99"/>
                </a:lnTo>
                <a:lnTo>
                  <a:pt x="61" y="114"/>
                </a:lnTo>
                <a:lnTo>
                  <a:pt x="68" y="132"/>
                </a:lnTo>
                <a:lnTo>
                  <a:pt x="68" y="132"/>
                </a:lnTo>
                <a:lnTo>
                  <a:pt x="69" y="133"/>
                </a:lnTo>
                <a:lnTo>
                  <a:pt x="70" y="133"/>
                </a:lnTo>
                <a:lnTo>
                  <a:pt x="71" y="132"/>
                </a:lnTo>
                <a:lnTo>
                  <a:pt x="96" y="91"/>
                </a:lnTo>
                <a:lnTo>
                  <a:pt x="96" y="88"/>
                </a:lnTo>
                <a:lnTo>
                  <a:pt x="94" y="87"/>
                </a:lnTo>
                <a:lnTo>
                  <a:pt x="93" y="87"/>
                </a:lnTo>
                <a:close/>
                <a:moveTo>
                  <a:pt x="139" y="83"/>
                </a:moveTo>
                <a:lnTo>
                  <a:pt x="111" y="85"/>
                </a:lnTo>
                <a:lnTo>
                  <a:pt x="108" y="86"/>
                </a:lnTo>
                <a:lnTo>
                  <a:pt x="105" y="87"/>
                </a:lnTo>
                <a:lnTo>
                  <a:pt x="102" y="90"/>
                </a:lnTo>
                <a:lnTo>
                  <a:pt x="87" y="114"/>
                </a:lnTo>
                <a:lnTo>
                  <a:pt x="74" y="138"/>
                </a:lnTo>
                <a:lnTo>
                  <a:pt x="73" y="143"/>
                </a:lnTo>
                <a:lnTo>
                  <a:pt x="74" y="148"/>
                </a:lnTo>
                <a:lnTo>
                  <a:pt x="87" y="174"/>
                </a:lnTo>
                <a:lnTo>
                  <a:pt x="102" y="198"/>
                </a:lnTo>
                <a:lnTo>
                  <a:pt x="105" y="201"/>
                </a:lnTo>
                <a:lnTo>
                  <a:pt x="108" y="202"/>
                </a:lnTo>
                <a:lnTo>
                  <a:pt x="111" y="202"/>
                </a:lnTo>
                <a:lnTo>
                  <a:pt x="139" y="203"/>
                </a:lnTo>
                <a:lnTo>
                  <a:pt x="168" y="202"/>
                </a:lnTo>
                <a:lnTo>
                  <a:pt x="171" y="202"/>
                </a:lnTo>
                <a:lnTo>
                  <a:pt x="174" y="201"/>
                </a:lnTo>
                <a:lnTo>
                  <a:pt x="176" y="198"/>
                </a:lnTo>
                <a:lnTo>
                  <a:pt x="191" y="174"/>
                </a:lnTo>
                <a:lnTo>
                  <a:pt x="204" y="148"/>
                </a:lnTo>
                <a:lnTo>
                  <a:pt x="206" y="143"/>
                </a:lnTo>
                <a:lnTo>
                  <a:pt x="204" y="138"/>
                </a:lnTo>
                <a:lnTo>
                  <a:pt x="191" y="114"/>
                </a:lnTo>
                <a:lnTo>
                  <a:pt x="176" y="90"/>
                </a:lnTo>
                <a:lnTo>
                  <a:pt x="174" y="87"/>
                </a:lnTo>
                <a:lnTo>
                  <a:pt x="171" y="86"/>
                </a:lnTo>
                <a:lnTo>
                  <a:pt x="168" y="85"/>
                </a:lnTo>
                <a:lnTo>
                  <a:pt x="139" y="83"/>
                </a:lnTo>
                <a:close/>
                <a:moveTo>
                  <a:pt x="139" y="50"/>
                </a:moveTo>
                <a:lnTo>
                  <a:pt x="138" y="50"/>
                </a:lnTo>
                <a:lnTo>
                  <a:pt x="126" y="62"/>
                </a:lnTo>
                <a:lnTo>
                  <a:pt x="114" y="74"/>
                </a:lnTo>
                <a:lnTo>
                  <a:pt x="114" y="77"/>
                </a:lnTo>
                <a:lnTo>
                  <a:pt x="115" y="78"/>
                </a:lnTo>
                <a:lnTo>
                  <a:pt x="116" y="78"/>
                </a:lnTo>
                <a:lnTo>
                  <a:pt x="163" y="80"/>
                </a:lnTo>
                <a:lnTo>
                  <a:pt x="165" y="78"/>
                </a:lnTo>
                <a:lnTo>
                  <a:pt x="166" y="77"/>
                </a:lnTo>
                <a:lnTo>
                  <a:pt x="165" y="74"/>
                </a:lnTo>
                <a:lnTo>
                  <a:pt x="153" y="62"/>
                </a:lnTo>
                <a:lnTo>
                  <a:pt x="142" y="50"/>
                </a:lnTo>
                <a:lnTo>
                  <a:pt x="139" y="50"/>
                </a:lnTo>
                <a:close/>
                <a:moveTo>
                  <a:pt x="170" y="32"/>
                </a:moveTo>
                <a:lnTo>
                  <a:pt x="160" y="36"/>
                </a:lnTo>
                <a:lnTo>
                  <a:pt x="148" y="42"/>
                </a:lnTo>
                <a:lnTo>
                  <a:pt x="147" y="44"/>
                </a:lnTo>
                <a:lnTo>
                  <a:pt x="147" y="46"/>
                </a:lnTo>
                <a:lnTo>
                  <a:pt x="148" y="48"/>
                </a:lnTo>
                <a:lnTo>
                  <a:pt x="161" y="60"/>
                </a:lnTo>
                <a:lnTo>
                  <a:pt x="174" y="76"/>
                </a:lnTo>
                <a:lnTo>
                  <a:pt x="176" y="78"/>
                </a:lnTo>
                <a:lnTo>
                  <a:pt x="179" y="80"/>
                </a:lnTo>
                <a:lnTo>
                  <a:pt x="181" y="81"/>
                </a:lnTo>
                <a:lnTo>
                  <a:pt x="202" y="83"/>
                </a:lnTo>
                <a:lnTo>
                  <a:pt x="218" y="88"/>
                </a:lnTo>
                <a:lnTo>
                  <a:pt x="221" y="88"/>
                </a:lnTo>
                <a:lnTo>
                  <a:pt x="222" y="87"/>
                </a:lnTo>
                <a:lnTo>
                  <a:pt x="222" y="86"/>
                </a:lnTo>
                <a:lnTo>
                  <a:pt x="222" y="71"/>
                </a:lnTo>
                <a:lnTo>
                  <a:pt x="220" y="58"/>
                </a:lnTo>
                <a:lnTo>
                  <a:pt x="216" y="46"/>
                </a:lnTo>
                <a:lnTo>
                  <a:pt x="214" y="46"/>
                </a:lnTo>
                <a:lnTo>
                  <a:pt x="213" y="45"/>
                </a:lnTo>
                <a:lnTo>
                  <a:pt x="212" y="46"/>
                </a:lnTo>
                <a:lnTo>
                  <a:pt x="200" y="50"/>
                </a:lnTo>
                <a:lnTo>
                  <a:pt x="189" y="49"/>
                </a:lnTo>
                <a:lnTo>
                  <a:pt x="180" y="44"/>
                </a:lnTo>
                <a:lnTo>
                  <a:pt x="174" y="34"/>
                </a:lnTo>
                <a:lnTo>
                  <a:pt x="172" y="32"/>
                </a:lnTo>
                <a:lnTo>
                  <a:pt x="170" y="32"/>
                </a:lnTo>
                <a:close/>
                <a:moveTo>
                  <a:pt x="97" y="30"/>
                </a:moveTo>
                <a:lnTo>
                  <a:pt x="83" y="31"/>
                </a:lnTo>
                <a:lnTo>
                  <a:pt x="70" y="39"/>
                </a:lnTo>
                <a:lnTo>
                  <a:pt x="62" y="50"/>
                </a:lnTo>
                <a:lnTo>
                  <a:pt x="57" y="65"/>
                </a:lnTo>
                <a:lnTo>
                  <a:pt x="56" y="86"/>
                </a:lnTo>
                <a:lnTo>
                  <a:pt x="57" y="87"/>
                </a:lnTo>
                <a:lnTo>
                  <a:pt x="59" y="88"/>
                </a:lnTo>
                <a:lnTo>
                  <a:pt x="60" y="88"/>
                </a:lnTo>
                <a:lnTo>
                  <a:pt x="78" y="83"/>
                </a:lnTo>
                <a:lnTo>
                  <a:pt x="98" y="81"/>
                </a:lnTo>
                <a:lnTo>
                  <a:pt x="101" y="80"/>
                </a:lnTo>
                <a:lnTo>
                  <a:pt x="103" y="78"/>
                </a:lnTo>
                <a:lnTo>
                  <a:pt x="106" y="76"/>
                </a:lnTo>
                <a:lnTo>
                  <a:pt x="119" y="60"/>
                </a:lnTo>
                <a:lnTo>
                  <a:pt x="131" y="48"/>
                </a:lnTo>
                <a:lnTo>
                  <a:pt x="133" y="46"/>
                </a:lnTo>
                <a:lnTo>
                  <a:pt x="133" y="44"/>
                </a:lnTo>
                <a:lnTo>
                  <a:pt x="131" y="42"/>
                </a:lnTo>
                <a:lnTo>
                  <a:pt x="114" y="34"/>
                </a:lnTo>
                <a:lnTo>
                  <a:pt x="97" y="30"/>
                </a:lnTo>
                <a:close/>
                <a:moveTo>
                  <a:pt x="197" y="0"/>
                </a:moveTo>
                <a:lnTo>
                  <a:pt x="209" y="3"/>
                </a:lnTo>
                <a:lnTo>
                  <a:pt x="217" y="11"/>
                </a:lnTo>
                <a:lnTo>
                  <a:pt x="222" y="21"/>
                </a:lnTo>
                <a:lnTo>
                  <a:pt x="221" y="32"/>
                </a:lnTo>
                <a:lnTo>
                  <a:pt x="222" y="35"/>
                </a:lnTo>
                <a:lnTo>
                  <a:pt x="229" y="49"/>
                </a:lnTo>
                <a:lnTo>
                  <a:pt x="231" y="67"/>
                </a:lnTo>
                <a:lnTo>
                  <a:pt x="230" y="90"/>
                </a:lnTo>
                <a:lnTo>
                  <a:pt x="230" y="91"/>
                </a:lnTo>
                <a:lnTo>
                  <a:pt x="231" y="92"/>
                </a:lnTo>
                <a:lnTo>
                  <a:pt x="253" y="104"/>
                </a:lnTo>
                <a:lnTo>
                  <a:pt x="267" y="115"/>
                </a:lnTo>
                <a:lnTo>
                  <a:pt x="276" y="129"/>
                </a:lnTo>
                <a:lnTo>
                  <a:pt x="280" y="143"/>
                </a:lnTo>
                <a:lnTo>
                  <a:pt x="276" y="159"/>
                </a:lnTo>
                <a:lnTo>
                  <a:pt x="267" y="171"/>
                </a:lnTo>
                <a:lnTo>
                  <a:pt x="252" y="184"/>
                </a:lnTo>
                <a:lnTo>
                  <a:pt x="231" y="194"/>
                </a:lnTo>
                <a:lnTo>
                  <a:pt x="230" y="196"/>
                </a:lnTo>
                <a:lnTo>
                  <a:pt x="230" y="197"/>
                </a:lnTo>
                <a:lnTo>
                  <a:pt x="231" y="207"/>
                </a:lnTo>
                <a:lnTo>
                  <a:pt x="231" y="209"/>
                </a:lnTo>
                <a:lnTo>
                  <a:pt x="232" y="209"/>
                </a:lnTo>
                <a:lnTo>
                  <a:pt x="240" y="215"/>
                </a:lnTo>
                <a:lnTo>
                  <a:pt x="246" y="223"/>
                </a:lnTo>
                <a:lnTo>
                  <a:pt x="248" y="233"/>
                </a:lnTo>
                <a:lnTo>
                  <a:pt x="245" y="243"/>
                </a:lnTo>
                <a:lnTo>
                  <a:pt x="239" y="252"/>
                </a:lnTo>
                <a:lnTo>
                  <a:pt x="230" y="257"/>
                </a:lnTo>
                <a:lnTo>
                  <a:pt x="220" y="257"/>
                </a:lnTo>
                <a:lnTo>
                  <a:pt x="218" y="258"/>
                </a:lnTo>
                <a:lnTo>
                  <a:pt x="217" y="258"/>
                </a:lnTo>
                <a:lnTo>
                  <a:pt x="206" y="266"/>
                </a:lnTo>
                <a:lnTo>
                  <a:pt x="193" y="270"/>
                </a:lnTo>
                <a:lnTo>
                  <a:pt x="177" y="267"/>
                </a:lnTo>
                <a:lnTo>
                  <a:pt x="160" y="261"/>
                </a:lnTo>
                <a:lnTo>
                  <a:pt x="142" y="248"/>
                </a:lnTo>
                <a:lnTo>
                  <a:pt x="139" y="248"/>
                </a:lnTo>
                <a:lnTo>
                  <a:pt x="138" y="248"/>
                </a:lnTo>
                <a:lnTo>
                  <a:pt x="119" y="262"/>
                </a:lnTo>
                <a:lnTo>
                  <a:pt x="100" y="269"/>
                </a:lnTo>
                <a:lnTo>
                  <a:pt x="83" y="269"/>
                </a:lnTo>
                <a:lnTo>
                  <a:pt x="69" y="265"/>
                </a:lnTo>
                <a:lnTo>
                  <a:pt x="59" y="254"/>
                </a:lnTo>
                <a:lnTo>
                  <a:pt x="51" y="239"/>
                </a:lnTo>
                <a:lnTo>
                  <a:pt x="48" y="219"/>
                </a:lnTo>
                <a:lnTo>
                  <a:pt x="47" y="217"/>
                </a:lnTo>
                <a:lnTo>
                  <a:pt x="46" y="216"/>
                </a:lnTo>
                <a:lnTo>
                  <a:pt x="36" y="210"/>
                </a:lnTo>
                <a:lnTo>
                  <a:pt x="29" y="200"/>
                </a:lnTo>
                <a:lnTo>
                  <a:pt x="29" y="187"/>
                </a:lnTo>
                <a:lnTo>
                  <a:pt x="29" y="186"/>
                </a:lnTo>
                <a:lnTo>
                  <a:pt x="28" y="184"/>
                </a:lnTo>
                <a:lnTo>
                  <a:pt x="13" y="173"/>
                </a:lnTo>
                <a:lnTo>
                  <a:pt x="4" y="159"/>
                </a:lnTo>
                <a:lnTo>
                  <a:pt x="0" y="145"/>
                </a:lnTo>
                <a:lnTo>
                  <a:pt x="2" y="129"/>
                </a:lnTo>
                <a:lnTo>
                  <a:pt x="11" y="115"/>
                </a:lnTo>
                <a:lnTo>
                  <a:pt x="27" y="104"/>
                </a:lnTo>
                <a:lnTo>
                  <a:pt x="48" y="92"/>
                </a:lnTo>
                <a:lnTo>
                  <a:pt x="50" y="91"/>
                </a:lnTo>
                <a:lnTo>
                  <a:pt x="50" y="90"/>
                </a:lnTo>
                <a:lnTo>
                  <a:pt x="48" y="67"/>
                </a:lnTo>
                <a:lnTo>
                  <a:pt x="51" y="48"/>
                </a:lnTo>
                <a:lnTo>
                  <a:pt x="59" y="32"/>
                </a:lnTo>
                <a:lnTo>
                  <a:pt x="70" y="23"/>
                </a:lnTo>
                <a:lnTo>
                  <a:pt x="84" y="18"/>
                </a:lnTo>
                <a:lnTo>
                  <a:pt x="100" y="19"/>
                </a:lnTo>
                <a:lnTo>
                  <a:pt x="119" y="26"/>
                </a:lnTo>
                <a:lnTo>
                  <a:pt x="138" y="39"/>
                </a:lnTo>
                <a:lnTo>
                  <a:pt x="139" y="40"/>
                </a:lnTo>
                <a:lnTo>
                  <a:pt x="142" y="39"/>
                </a:lnTo>
                <a:lnTo>
                  <a:pt x="156" y="28"/>
                </a:lnTo>
                <a:lnTo>
                  <a:pt x="171" y="22"/>
                </a:lnTo>
                <a:lnTo>
                  <a:pt x="172" y="21"/>
                </a:lnTo>
                <a:lnTo>
                  <a:pt x="172" y="19"/>
                </a:lnTo>
                <a:lnTo>
                  <a:pt x="177" y="9"/>
                </a:lnTo>
                <a:lnTo>
                  <a:pt x="186" y="3"/>
                </a:lnTo>
                <a:lnTo>
                  <a:pt x="197" y="0"/>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Freeform 345"/>
          <p:cNvSpPr>
            <a:spLocks noEditPoints="1"/>
          </p:cNvSpPr>
          <p:nvPr userDrawn="1"/>
        </p:nvSpPr>
        <p:spPr bwMode="auto">
          <a:xfrm rot="19951744">
            <a:off x="485337" y="1535222"/>
            <a:ext cx="2166226" cy="3066048"/>
          </a:xfrm>
          <a:custGeom>
            <a:avLst/>
            <a:gdLst>
              <a:gd name="T0" fmla="*/ 190 w 195"/>
              <a:gd name="T1" fmla="*/ 163 h 276"/>
              <a:gd name="T2" fmla="*/ 195 w 195"/>
              <a:gd name="T3" fmla="*/ 174 h 276"/>
              <a:gd name="T4" fmla="*/ 192 w 195"/>
              <a:gd name="T5" fmla="*/ 180 h 276"/>
              <a:gd name="T6" fmla="*/ 105 w 195"/>
              <a:gd name="T7" fmla="*/ 212 h 276"/>
              <a:gd name="T8" fmla="*/ 98 w 195"/>
              <a:gd name="T9" fmla="*/ 202 h 276"/>
              <a:gd name="T10" fmla="*/ 101 w 195"/>
              <a:gd name="T11" fmla="*/ 195 h 276"/>
              <a:gd name="T12" fmla="*/ 187 w 195"/>
              <a:gd name="T13" fmla="*/ 160 h 276"/>
              <a:gd name="T14" fmla="*/ 20 w 195"/>
              <a:gd name="T15" fmla="*/ 147 h 276"/>
              <a:gd name="T16" fmla="*/ 15 w 195"/>
              <a:gd name="T17" fmla="*/ 157 h 276"/>
              <a:gd name="T18" fmla="*/ 20 w 195"/>
              <a:gd name="T19" fmla="*/ 168 h 276"/>
              <a:gd name="T20" fmla="*/ 32 w 195"/>
              <a:gd name="T21" fmla="*/ 169 h 276"/>
              <a:gd name="T22" fmla="*/ 40 w 195"/>
              <a:gd name="T23" fmla="*/ 161 h 276"/>
              <a:gd name="T24" fmla="*/ 37 w 195"/>
              <a:gd name="T25" fmla="*/ 150 h 276"/>
              <a:gd name="T26" fmla="*/ 27 w 195"/>
              <a:gd name="T27" fmla="*/ 145 h 276"/>
              <a:gd name="T28" fmla="*/ 102 w 195"/>
              <a:gd name="T29" fmla="*/ 2 h 276"/>
              <a:gd name="T30" fmla="*/ 105 w 195"/>
              <a:gd name="T31" fmla="*/ 12 h 276"/>
              <a:gd name="T32" fmla="*/ 100 w 195"/>
              <a:gd name="T33" fmla="*/ 14 h 276"/>
              <a:gd name="T34" fmla="*/ 151 w 195"/>
              <a:gd name="T35" fmla="*/ 146 h 276"/>
              <a:gd name="T36" fmla="*/ 148 w 195"/>
              <a:gd name="T37" fmla="*/ 149 h 276"/>
              <a:gd name="T38" fmla="*/ 147 w 195"/>
              <a:gd name="T39" fmla="*/ 151 h 276"/>
              <a:gd name="T40" fmla="*/ 148 w 195"/>
              <a:gd name="T41" fmla="*/ 160 h 276"/>
              <a:gd name="T42" fmla="*/ 144 w 195"/>
              <a:gd name="T43" fmla="*/ 166 h 276"/>
              <a:gd name="T44" fmla="*/ 129 w 195"/>
              <a:gd name="T45" fmla="*/ 169 h 276"/>
              <a:gd name="T46" fmla="*/ 124 w 195"/>
              <a:gd name="T47" fmla="*/ 161 h 276"/>
              <a:gd name="T48" fmla="*/ 120 w 195"/>
              <a:gd name="T49" fmla="*/ 160 h 276"/>
              <a:gd name="T50" fmla="*/ 118 w 195"/>
              <a:gd name="T51" fmla="*/ 160 h 276"/>
              <a:gd name="T52" fmla="*/ 91 w 195"/>
              <a:gd name="T53" fmla="*/ 97 h 276"/>
              <a:gd name="T54" fmla="*/ 84 w 195"/>
              <a:gd name="T55" fmla="*/ 97 h 276"/>
              <a:gd name="T56" fmla="*/ 52 w 195"/>
              <a:gd name="T57" fmla="*/ 136 h 276"/>
              <a:gd name="T58" fmla="*/ 55 w 195"/>
              <a:gd name="T59" fmla="*/ 151 h 276"/>
              <a:gd name="T60" fmla="*/ 52 w 195"/>
              <a:gd name="T61" fmla="*/ 170 h 276"/>
              <a:gd name="T62" fmla="*/ 46 w 195"/>
              <a:gd name="T63" fmla="*/ 180 h 276"/>
              <a:gd name="T64" fmla="*/ 59 w 195"/>
              <a:gd name="T65" fmla="*/ 216 h 276"/>
              <a:gd name="T66" fmla="*/ 87 w 195"/>
              <a:gd name="T67" fmla="*/ 243 h 276"/>
              <a:gd name="T68" fmla="*/ 185 w 195"/>
              <a:gd name="T69" fmla="*/ 244 h 276"/>
              <a:gd name="T70" fmla="*/ 193 w 195"/>
              <a:gd name="T71" fmla="*/ 256 h 276"/>
              <a:gd name="T72" fmla="*/ 189 w 195"/>
              <a:gd name="T73" fmla="*/ 274 h 276"/>
              <a:gd name="T74" fmla="*/ 22 w 195"/>
              <a:gd name="T75" fmla="*/ 276 h 276"/>
              <a:gd name="T76" fmla="*/ 12 w 195"/>
              <a:gd name="T77" fmla="*/ 270 h 276"/>
              <a:gd name="T78" fmla="*/ 12 w 195"/>
              <a:gd name="T79" fmla="*/ 251 h 276"/>
              <a:gd name="T80" fmla="*/ 22 w 195"/>
              <a:gd name="T81" fmla="*/ 244 h 276"/>
              <a:gd name="T82" fmla="*/ 29 w 195"/>
              <a:gd name="T83" fmla="*/ 241 h 276"/>
              <a:gd name="T84" fmla="*/ 17 w 195"/>
              <a:gd name="T85" fmla="*/ 210 h 276"/>
              <a:gd name="T86" fmla="*/ 8 w 195"/>
              <a:gd name="T87" fmla="*/ 177 h 276"/>
              <a:gd name="T88" fmla="*/ 0 w 195"/>
              <a:gd name="T89" fmla="*/ 157 h 276"/>
              <a:gd name="T90" fmla="*/ 15 w 195"/>
              <a:gd name="T91" fmla="*/ 131 h 276"/>
              <a:gd name="T92" fmla="*/ 38 w 195"/>
              <a:gd name="T93" fmla="*/ 91 h 276"/>
              <a:gd name="T94" fmla="*/ 75 w 195"/>
              <a:gd name="T95" fmla="*/ 62 h 276"/>
              <a:gd name="T96" fmla="*/ 65 w 195"/>
              <a:gd name="T97" fmla="*/ 31 h 276"/>
              <a:gd name="T98" fmla="*/ 61 w 195"/>
              <a:gd name="T99" fmla="*/ 30 h 276"/>
              <a:gd name="T100" fmla="*/ 56 w 195"/>
              <a:gd name="T101" fmla="*/ 31 h 276"/>
              <a:gd name="T102" fmla="*/ 52 w 195"/>
              <a:gd name="T103" fmla="*/ 20 h 276"/>
              <a:gd name="T104" fmla="*/ 59 w 195"/>
              <a:gd name="T105" fmla="*/ 16 h 276"/>
              <a:gd name="T106" fmla="*/ 101 w 195"/>
              <a:gd name="T107"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5" h="276">
                <a:moveTo>
                  <a:pt x="187" y="160"/>
                </a:moveTo>
                <a:lnTo>
                  <a:pt x="189" y="161"/>
                </a:lnTo>
                <a:lnTo>
                  <a:pt x="190" y="163"/>
                </a:lnTo>
                <a:lnTo>
                  <a:pt x="193" y="165"/>
                </a:lnTo>
                <a:lnTo>
                  <a:pt x="195" y="172"/>
                </a:lnTo>
                <a:lnTo>
                  <a:pt x="195" y="174"/>
                </a:lnTo>
                <a:lnTo>
                  <a:pt x="195" y="177"/>
                </a:lnTo>
                <a:lnTo>
                  <a:pt x="193" y="178"/>
                </a:lnTo>
                <a:lnTo>
                  <a:pt x="192" y="180"/>
                </a:lnTo>
                <a:lnTo>
                  <a:pt x="110" y="212"/>
                </a:lnTo>
                <a:lnTo>
                  <a:pt x="107" y="212"/>
                </a:lnTo>
                <a:lnTo>
                  <a:pt x="105" y="212"/>
                </a:lnTo>
                <a:lnTo>
                  <a:pt x="103" y="211"/>
                </a:lnTo>
                <a:lnTo>
                  <a:pt x="101" y="209"/>
                </a:lnTo>
                <a:lnTo>
                  <a:pt x="98" y="202"/>
                </a:lnTo>
                <a:lnTo>
                  <a:pt x="98" y="200"/>
                </a:lnTo>
                <a:lnTo>
                  <a:pt x="98" y="197"/>
                </a:lnTo>
                <a:lnTo>
                  <a:pt x="101" y="195"/>
                </a:lnTo>
                <a:lnTo>
                  <a:pt x="102" y="193"/>
                </a:lnTo>
                <a:lnTo>
                  <a:pt x="184" y="161"/>
                </a:lnTo>
                <a:lnTo>
                  <a:pt x="187" y="160"/>
                </a:lnTo>
                <a:close/>
                <a:moveTo>
                  <a:pt x="27" y="145"/>
                </a:moveTo>
                <a:lnTo>
                  <a:pt x="23" y="145"/>
                </a:lnTo>
                <a:lnTo>
                  <a:pt x="20" y="147"/>
                </a:lnTo>
                <a:lnTo>
                  <a:pt x="17" y="150"/>
                </a:lnTo>
                <a:lnTo>
                  <a:pt x="15" y="154"/>
                </a:lnTo>
                <a:lnTo>
                  <a:pt x="15" y="157"/>
                </a:lnTo>
                <a:lnTo>
                  <a:pt x="15" y="161"/>
                </a:lnTo>
                <a:lnTo>
                  <a:pt x="17" y="165"/>
                </a:lnTo>
                <a:lnTo>
                  <a:pt x="20" y="168"/>
                </a:lnTo>
                <a:lnTo>
                  <a:pt x="23" y="169"/>
                </a:lnTo>
                <a:lnTo>
                  <a:pt x="27" y="170"/>
                </a:lnTo>
                <a:lnTo>
                  <a:pt x="32" y="169"/>
                </a:lnTo>
                <a:lnTo>
                  <a:pt x="35" y="168"/>
                </a:lnTo>
                <a:lnTo>
                  <a:pt x="37" y="165"/>
                </a:lnTo>
                <a:lnTo>
                  <a:pt x="40" y="161"/>
                </a:lnTo>
                <a:lnTo>
                  <a:pt x="40" y="157"/>
                </a:lnTo>
                <a:lnTo>
                  <a:pt x="40" y="154"/>
                </a:lnTo>
                <a:lnTo>
                  <a:pt x="37" y="150"/>
                </a:lnTo>
                <a:lnTo>
                  <a:pt x="35" y="147"/>
                </a:lnTo>
                <a:lnTo>
                  <a:pt x="32" y="145"/>
                </a:lnTo>
                <a:lnTo>
                  <a:pt x="27" y="145"/>
                </a:lnTo>
                <a:close/>
                <a:moveTo>
                  <a:pt x="101" y="0"/>
                </a:moveTo>
                <a:lnTo>
                  <a:pt x="102" y="0"/>
                </a:lnTo>
                <a:lnTo>
                  <a:pt x="102" y="2"/>
                </a:lnTo>
                <a:lnTo>
                  <a:pt x="106" y="9"/>
                </a:lnTo>
                <a:lnTo>
                  <a:pt x="106" y="11"/>
                </a:lnTo>
                <a:lnTo>
                  <a:pt x="105" y="12"/>
                </a:lnTo>
                <a:lnTo>
                  <a:pt x="103" y="13"/>
                </a:lnTo>
                <a:lnTo>
                  <a:pt x="101" y="14"/>
                </a:lnTo>
                <a:lnTo>
                  <a:pt x="100" y="14"/>
                </a:lnTo>
                <a:lnTo>
                  <a:pt x="100" y="16"/>
                </a:lnTo>
                <a:lnTo>
                  <a:pt x="100" y="18"/>
                </a:lnTo>
                <a:lnTo>
                  <a:pt x="151" y="146"/>
                </a:lnTo>
                <a:lnTo>
                  <a:pt x="151" y="147"/>
                </a:lnTo>
                <a:lnTo>
                  <a:pt x="149" y="149"/>
                </a:lnTo>
                <a:lnTo>
                  <a:pt x="148" y="149"/>
                </a:lnTo>
                <a:lnTo>
                  <a:pt x="148" y="150"/>
                </a:lnTo>
                <a:lnTo>
                  <a:pt x="147" y="150"/>
                </a:lnTo>
                <a:lnTo>
                  <a:pt x="147" y="151"/>
                </a:lnTo>
                <a:lnTo>
                  <a:pt x="147" y="152"/>
                </a:lnTo>
                <a:lnTo>
                  <a:pt x="148" y="157"/>
                </a:lnTo>
                <a:lnTo>
                  <a:pt x="148" y="160"/>
                </a:lnTo>
                <a:lnTo>
                  <a:pt x="148" y="163"/>
                </a:lnTo>
                <a:lnTo>
                  <a:pt x="147" y="164"/>
                </a:lnTo>
                <a:lnTo>
                  <a:pt x="144" y="166"/>
                </a:lnTo>
                <a:lnTo>
                  <a:pt x="134" y="169"/>
                </a:lnTo>
                <a:lnTo>
                  <a:pt x="132" y="170"/>
                </a:lnTo>
                <a:lnTo>
                  <a:pt x="129" y="169"/>
                </a:lnTo>
                <a:lnTo>
                  <a:pt x="128" y="168"/>
                </a:lnTo>
                <a:lnTo>
                  <a:pt x="125" y="165"/>
                </a:lnTo>
                <a:lnTo>
                  <a:pt x="124" y="161"/>
                </a:lnTo>
                <a:lnTo>
                  <a:pt x="124" y="161"/>
                </a:lnTo>
                <a:lnTo>
                  <a:pt x="123" y="160"/>
                </a:lnTo>
                <a:lnTo>
                  <a:pt x="120" y="160"/>
                </a:lnTo>
                <a:lnTo>
                  <a:pt x="120" y="160"/>
                </a:lnTo>
                <a:lnTo>
                  <a:pt x="119" y="161"/>
                </a:lnTo>
                <a:lnTo>
                  <a:pt x="118" y="160"/>
                </a:lnTo>
                <a:lnTo>
                  <a:pt x="116" y="159"/>
                </a:lnTo>
                <a:lnTo>
                  <a:pt x="93" y="100"/>
                </a:lnTo>
                <a:lnTo>
                  <a:pt x="91" y="97"/>
                </a:lnTo>
                <a:lnTo>
                  <a:pt x="89" y="96"/>
                </a:lnTo>
                <a:lnTo>
                  <a:pt x="87" y="96"/>
                </a:lnTo>
                <a:lnTo>
                  <a:pt x="84" y="97"/>
                </a:lnTo>
                <a:lnTo>
                  <a:pt x="70" y="108"/>
                </a:lnTo>
                <a:lnTo>
                  <a:pt x="60" y="120"/>
                </a:lnTo>
                <a:lnTo>
                  <a:pt x="52" y="136"/>
                </a:lnTo>
                <a:lnTo>
                  <a:pt x="51" y="140"/>
                </a:lnTo>
                <a:lnTo>
                  <a:pt x="52" y="145"/>
                </a:lnTo>
                <a:lnTo>
                  <a:pt x="55" y="151"/>
                </a:lnTo>
                <a:lnTo>
                  <a:pt x="55" y="157"/>
                </a:lnTo>
                <a:lnTo>
                  <a:pt x="55" y="164"/>
                </a:lnTo>
                <a:lnTo>
                  <a:pt x="52" y="170"/>
                </a:lnTo>
                <a:lnTo>
                  <a:pt x="49" y="175"/>
                </a:lnTo>
                <a:lnTo>
                  <a:pt x="47" y="178"/>
                </a:lnTo>
                <a:lnTo>
                  <a:pt x="46" y="180"/>
                </a:lnTo>
                <a:lnTo>
                  <a:pt x="46" y="184"/>
                </a:lnTo>
                <a:lnTo>
                  <a:pt x="51" y="201"/>
                </a:lnTo>
                <a:lnTo>
                  <a:pt x="59" y="216"/>
                </a:lnTo>
                <a:lnTo>
                  <a:pt x="69" y="230"/>
                </a:lnTo>
                <a:lnTo>
                  <a:pt x="83" y="242"/>
                </a:lnTo>
                <a:lnTo>
                  <a:pt x="87" y="243"/>
                </a:lnTo>
                <a:lnTo>
                  <a:pt x="89" y="244"/>
                </a:lnTo>
                <a:lnTo>
                  <a:pt x="181" y="244"/>
                </a:lnTo>
                <a:lnTo>
                  <a:pt x="185" y="244"/>
                </a:lnTo>
                <a:lnTo>
                  <a:pt x="189" y="247"/>
                </a:lnTo>
                <a:lnTo>
                  <a:pt x="192" y="251"/>
                </a:lnTo>
                <a:lnTo>
                  <a:pt x="193" y="256"/>
                </a:lnTo>
                <a:lnTo>
                  <a:pt x="193" y="265"/>
                </a:lnTo>
                <a:lnTo>
                  <a:pt x="192" y="270"/>
                </a:lnTo>
                <a:lnTo>
                  <a:pt x="189" y="274"/>
                </a:lnTo>
                <a:lnTo>
                  <a:pt x="185" y="276"/>
                </a:lnTo>
                <a:lnTo>
                  <a:pt x="181" y="276"/>
                </a:lnTo>
                <a:lnTo>
                  <a:pt x="22" y="276"/>
                </a:lnTo>
                <a:lnTo>
                  <a:pt x="18" y="276"/>
                </a:lnTo>
                <a:lnTo>
                  <a:pt x="14" y="274"/>
                </a:lnTo>
                <a:lnTo>
                  <a:pt x="12" y="270"/>
                </a:lnTo>
                <a:lnTo>
                  <a:pt x="10" y="265"/>
                </a:lnTo>
                <a:lnTo>
                  <a:pt x="10" y="256"/>
                </a:lnTo>
                <a:lnTo>
                  <a:pt x="12" y="251"/>
                </a:lnTo>
                <a:lnTo>
                  <a:pt x="14" y="247"/>
                </a:lnTo>
                <a:lnTo>
                  <a:pt x="18" y="244"/>
                </a:lnTo>
                <a:lnTo>
                  <a:pt x="22" y="244"/>
                </a:lnTo>
                <a:lnTo>
                  <a:pt x="24" y="244"/>
                </a:lnTo>
                <a:lnTo>
                  <a:pt x="27" y="243"/>
                </a:lnTo>
                <a:lnTo>
                  <a:pt x="29" y="241"/>
                </a:lnTo>
                <a:lnTo>
                  <a:pt x="29" y="238"/>
                </a:lnTo>
                <a:lnTo>
                  <a:pt x="28" y="235"/>
                </a:lnTo>
                <a:lnTo>
                  <a:pt x="17" y="210"/>
                </a:lnTo>
                <a:lnTo>
                  <a:pt x="10" y="183"/>
                </a:lnTo>
                <a:lnTo>
                  <a:pt x="9" y="179"/>
                </a:lnTo>
                <a:lnTo>
                  <a:pt x="8" y="177"/>
                </a:lnTo>
                <a:lnTo>
                  <a:pt x="4" y="170"/>
                </a:lnTo>
                <a:lnTo>
                  <a:pt x="0" y="164"/>
                </a:lnTo>
                <a:lnTo>
                  <a:pt x="0" y="157"/>
                </a:lnTo>
                <a:lnTo>
                  <a:pt x="3" y="143"/>
                </a:lnTo>
                <a:lnTo>
                  <a:pt x="13" y="133"/>
                </a:lnTo>
                <a:lnTo>
                  <a:pt x="15" y="131"/>
                </a:lnTo>
                <a:lnTo>
                  <a:pt x="17" y="128"/>
                </a:lnTo>
                <a:lnTo>
                  <a:pt x="27" y="109"/>
                </a:lnTo>
                <a:lnTo>
                  <a:pt x="38" y="91"/>
                </a:lnTo>
                <a:lnTo>
                  <a:pt x="54" y="76"/>
                </a:lnTo>
                <a:lnTo>
                  <a:pt x="73" y="63"/>
                </a:lnTo>
                <a:lnTo>
                  <a:pt x="75" y="62"/>
                </a:lnTo>
                <a:lnTo>
                  <a:pt x="75" y="59"/>
                </a:lnTo>
                <a:lnTo>
                  <a:pt x="75" y="57"/>
                </a:lnTo>
                <a:lnTo>
                  <a:pt x="65" y="31"/>
                </a:lnTo>
                <a:lnTo>
                  <a:pt x="65" y="30"/>
                </a:lnTo>
                <a:lnTo>
                  <a:pt x="64" y="30"/>
                </a:lnTo>
                <a:lnTo>
                  <a:pt x="61" y="30"/>
                </a:lnTo>
                <a:lnTo>
                  <a:pt x="59" y="31"/>
                </a:lnTo>
                <a:lnTo>
                  <a:pt x="58" y="31"/>
                </a:lnTo>
                <a:lnTo>
                  <a:pt x="56" y="31"/>
                </a:lnTo>
                <a:lnTo>
                  <a:pt x="55" y="30"/>
                </a:lnTo>
                <a:lnTo>
                  <a:pt x="52" y="22"/>
                </a:lnTo>
                <a:lnTo>
                  <a:pt x="52" y="20"/>
                </a:lnTo>
                <a:lnTo>
                  <a:pt x="52" y="18"/>
                </a:lnTo>
                <a:lnTo>
                  <a:pt x="54" y="18"/>
                </a:lnTo>
                <a:lnTo>
                  <a:pt x="59" y="16"/>
                </a:lnTo>
                <a:lnTo>
                  <a:pt x="93" y="2"/>
                </a:lnTo>
                <a:lnTo>
                  <a:pt x="98" y="0"/>
                </a:lnTo>
                <a:lnTo>
                  <a:pt x="101" y="0"/>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387"/>
          <p:cNvSpPr>
            <a:spLocks noEditPoints="1"/>
          </p:cNvSpPr>
          <p:nvPr userDrawn="1"/>
        </p:nvSpPr>
        <p:spPr bwMode="auto">
          <a:xfrm rot="1888595">
            <a:off x="2442159" y="392103"/>
            <a:ext cx="1572202" cy="2081915"/>
          </a:xfrm>
          <a:custGeom>
            <a:avLst/>
            <a:gdLst>
              <a:gd name="T0" fmla="*/ 68 w 219"/>
              <a:gd name="T1" fmla="*/ 188 h 290"/>
              <a:gd name="T2" fmla="*/ 108 w 219"/>
              <a:gd name="T3" fmla="*/ 177 h 290"/>
              <a:gd name="T4" fmla="*/ 114 w 219"/>
              <a:gd name="T5" fmla="*/ 174 h 290"/>
              <a:gd name="T6" fmla="*/ 168 w 219"/>
              <a:gd name="T7" fmla="*/ 174 h 290"/>
              <a:gd name="T8" fmla="*/ 52 w 219"/>
              <a:gd name="T9" fmla="*/ 172 h 290"/>
              <a:gd name="T10" fmla="*/ 100 w 219"/>
              <a:gd name="T11" fmla="*/ 170 h 290"/>
              <a:gd name="T12" fmla="*/ 52 w 219"/>
              <a:gd name="T13" fmla="*/ 117 h 290"/>
              <a:gd name="T14" fmla="*/ 44 w 219"/>
              <a:gd name="T15" fmla="*/ 168 h 290"/>
              <a:gd name="T16" fmla="*/ 53 w 219"/>
              <a:gd name="T17" fmla="*/ 118 h 290"/>
              <a:gd name="T18" fmla="*/ 89 w 219"/>
              <a:gd name="T19" fmla="*/ 138 h 290"/>
              <a:gd name="T20" fmla="*/ 137 w 219"/>
              <a:gd name="T21" fmla="*/ 145 h 290"/>
              <a:gd name="T22" fmla="*/ 150 w 219"/>
              <a:gd name="T23" fmla="*/ 141 h 290"/>
              <a:gd name="T24" fmla="*/ 175 w 219"/>
              <a:gd name="T25" fmla="*/ 169 h 290"/>
              <a:gd name="T26" fmla="*/ 172 w 219"/>
              <a:gd name="T27" fmla="*/ 114 h 290"/>
              <a:gd name="T28" fmla="*/ 31 w 219"/>
              <a:gd name="T29" fmla="*/ 152 h 290"/>
              <a:gd name="T30" fmla="*/ 43 w 219"/>
              <a:gd name="T31" fmla="*/ 112 h 290"/>
              <a:gd name="T32" fmla="*/ 115 w 219"/>
              <a:gd name="T33" fmla="*/ 109 h 290"/>
              <a:gd name="T34" fmla="*/ 164 w 219"/>
              <a:gd name="T35" fmla="*/ 112 h 290"/>
              <a:gd name="T36" fmla="*/ 73 w 219"/>
              <a:gd name="T37" fmla="*/ 83 h 290"/>
              <a:gd name="T38" fmla="*/ 83 w 219"/>
              <a:gd name="T39" fmla="*/ 131 h 290"/>
              <a:gd name="T40" fmla="*/ 77 w 219"/>
              <a:gd name="T41" fmla="*/ 82 h 290"/>
              <a:gd name="T42" fmla="*/ 175 w 219"/>
              <a:gd name="T43" fmla="*/ 108 h 290"/>
              <a:gd name="T44" fmla="*/ 196 w 219"/>
              <a:gd name="T45" fmla="*/ 90 h 290"/>
              <a:gd name="T46" fmla="*/ 82 w 219"/>
              <a:gd name="T47" fmla="*/ 77 h 290"/>
              <a:gd name="T48" fmla="*/ 129 w 219"/>
              <a:gd name="T49" fmla="*/ 85 h 290"/>
              <a:gd name="T50" fmla="*/ 174 w 219"/>
              <a:gd name="T51" fmla="*/ 51 h 290"/>
              <a:gd name="T52" fmla="*/ 156 w 219"/>
              <a:gd name="T53" fmla="*/ 96 h 290"/>
              <a:gd name="T54" fmla="*/ 178 w 219"/>
              <a:gd name="T55" fmla="*/ 77 h 290"/>
              <a:gd name="T56" fmla="*/ 43 w 219"/>
              <a:gd name="T57" fmla="*/ 51 h 290"/>
              <a:gd name="T58" fmla="*/ 49 w 219"/>
              <a:gd name="T59" fmla="*/ 104 h 290"/>
              <a:gd name="T60" fmla="*/ 184 w 219"/>
              <a:gd name="T61" fmla="*/ 41 h 290"/>
              <a:gd name="T62" fmla="*/ 202 w 219"/>
              <a:gd name="T63" fmla="*/ 89 h 290"/>
              <a:gd name="T64" fmla="*/ 112 w 219"/>
              <a:gd name="T65" fmla="*/ 205 h 290"/>
              <a:gd name="T66" fmla="*/ 41 w 219"/>
              <a:gd name="T67" fmla="*/ 183 h 290"/>
              <a:gd name="T68" fmla="*/ 137 w 219"/>
              <a:gd name="T69" fmla="*/ 209 h 290"/>
              <a:gd name="T70" fmla="*/ 201 w 219"/>
              <a:gd name="T71" fmla="*/ 64 h 290"/>
              <a:gd name="T72" fmla="*/ 118 w 219"/>
              <a:gd name="T73" fmla="*/ 49 h 290"/>
              <a:gd name="T74" fmla="*/ 138 w 219"/>
              <a:gd name="T75" fmla="*/ 76 h 290"/>
              <a:gd name="T76" fmla="*/ 92 w 219"/>
              <a:gd name="T77" fmla="*/ 23 h 290"/>
              <a:gd name="T78" fmla="*/ 75 w 219"/>
              <a:gd name="T79" fmla="*/ 71 h 290"/>
              <a:gd name="T80" fmla="*/ 95 w 219"/>
              <a:gd name="T81" fmla="*/ 23 h 290"/>
              <a:gd name="T82" fmla="*/ 110 w 219"/>
              <a:gd name="T83" fmla="*/ 43 h 290"/>
              <a:gd name="T84" fmla="*/ 151 w 219"/>
              <a:gd name="T85" fmla="*/ 32 h 290"/>
              <a:gd name="T86" fmla="*/ 219 w 219"/>
              <a:gd name="T87" fmla="*/ 12 h 290"/>
              <a:gd name="T88" fmla="*/ 195 w 219"/>
              <a:gd name="T89" fmla="*/ 30 h 290"/>
              <a:gd name="T90" fmla="*/ 219 w 219"/>
              <a:gd name="T91" fmla="*/ 101 h 290"/>
              <a:gd name="T92" fmla="*/ 118 w 219"/>
              <a:gd name="T93" fmla="*/ 219 h 290"/>
              <a:gd name="T94" fmla="*/ 126 w 219"/>
              <a:gd name="T95" fmla="*/ 243 h 290"/>
              <a:gd name="T96" fmla="*/ 118 w 219"/>
              <a:gd name="T97" fmla="*/ 266 h 290"/>
              <a:gd name="T98" fmla="*/ 183 w 219"/>
              <a:gd name="T99" fmla="*/ 290 h 290"/>
              <a:gd name="T100" fmla="*/ 77 w 219"/>
              <a:gd name="T101" fmla="*/ 269 h 290"/>
              <a:gd name="T102" fmla="*/ 95 w 219"/>
              <a:gd name="T103" fmla="*/ 251 h 290"/>
              <a:gd name="T104" fmla="*/ 103 w 219"/>
              <a:gd name="T105" fmla="*/ 220 h 290"/>
              <a:gd name="T106" fmla="*/ 30 w 219"/>
              <a:gd name="T107" fmla="*/ 193 h 290"/>
              <a:gd name="T108" fmla="*/ 20 w 219"/>
              <a:gd name="T109" fmla="*/ 219 h 290"/>
              <a:gd name="T110" fmla="*/ 13 w 219"/>
              <a:gd name="T111" fmla="*/ 188 h 290"/>
              <a:gd name="T112" fmla="*/ 37 w 219"/>
              <a:gd name="T113" fmla="*/ 173 h 290"/>
              <a:gd name="T114" fmla="*/ 62 w 219"/>
              <a:gd name="T115" fmla="*/ 27 h 290"/>
              <a:gd name="T116" fmla="*/ 177 w 219"/>
              <a:gd name="T117" fmla="*/ 39 h 290"/>
              <a:gd name="T118" fmla="*/ 192 w 219"/>
              <a:gd name="T119" fmla="*/ 6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290">
                <a:moveTo>
                  <a:pt x="106" y="175"/>
                </a:moveTo>
                <a:lnTo>
                  <a:pt x="104" y="175"/>
                </a:lnTo>
                <a:lnTo>
                  <a:pt x="87" y="183"/>
                </a:lnTo>
                <a:lnTo>
                  <a:pt x="68" y="187"/>
                </a:lnTo>
                <a:lnTo>
                  <a:pt x="68" y="187"/>
                </a:lnTo>
                <a:lnTo>
                  <a:pt x="67" y="188"/>
                </a:lnTo>
                <a:lnTo>
                  <a:pt x="68" y="188"/>
                </a:lnTo>
                <a:lnTo>
                  <a:pt x="90" y="196"/>
                </a:lnTo>
                <a:lnTo>
                  <a:pt x="113" y="198"/>
                </a:lnTo>
                <a:lnTo>
                  <a:pt x="114" y="198"/>
                </a:lnTo>
                <a:lnTo>
                  <a:pt x="115" y="196"/>
                </a:lnTo>
                <a:lnTo>
                  <a:pt x="115" y="195"/>
                </a:lnTo>
                <a:lnTo>
                  <a:pt x="113" y="186"/>
                </a:lnTo>
                <a:lnTo>
                  <a:pt x="108" y="177"/>
                </a:lnTo>
                <a:lnTo>
                  <a:pt x="108" y="177"/>
                </a:lnTo>
                <a:lnTo>
                  <a:pt x="106" y="175"/>
                </a:lnTo>
                <a:close/>
                <a:moveTo>
                  <a:pt x="142" y="150"/>
                </a:moveTo>
                <a:lnTo>
                  <a:pt x="141" y="150"/>
                </a:lnTo>
                <a:lnTo>
                  <a:pt x="115" y="170"/>
                </a:lnTo>
                <a:lnTo>
                  <a:pt x="114" y="172"/>
                </a:lnTo>
                <a:lnTo>
                  <a:pt x="114" y="174"/>
                </a:lnTo>
                <a:lnTo>
                  <a:pt x="123" y="195"/>
                </a:lnTo>
                <a:lnTo>
                  <a:pt x="124" y="197"/>
                </a:lnTo>
                <a:lnTo>
                  <a:pt x="126" y="197"/>
                </a:lnTo>
                <a:lnTo>
                  <a:pt x="147" y="189"/>
                </a:lnTo>
                <a:lnTo>
                  <a:pt x="168" y="177"/>
                </a:lnTo>
                <a:lnTo>
                  <a:pt x="168" y="175"/>
                </a:lnTo>
                <a:lnTo>
                  <a:pt x="168" y="174"/>
                </a:lnTo>
                <a:lnTo>
                  <a:pt x="168" y="173"/>
                </a:lnTo>
                <a:lnTo>
                  <a:pt x="145" y="150"/>
                </a:lnTo>
                <a:lnTo>
                  <a:pt x="143" y="150"/>
                </a:lnTo>
                <a:lnTo>
                  <a:pt x="142" y="150"/>
                </a:lnTo>
                <a:close/>
                <a:moveTo>
                  <a:pt x="81" y="143"/>
                </a:moveTo>
                <a:lnTo>
                  <a:pt x="80" y="143"/>
                </a:lnTo>
                <a:lnTo>
                  <a:pt x="52" y="172"/>
                </a:lnTo>
                <a:lnTo>
                  <a:pt x="52" y="174"/>
                </a:lnTo>
                <a:lnTo>
                  <a:pt x="52" y="175"/>
                </a:lnTo>
                <a:lnTo>
                  <a:pt x="53" y="177"/>
                </a:lnTo>
                <a:lnTo>
                  <a:pt x="64" y="179"/>
                </a:lnTo>
                <a:lnTo>
                  <a:pt x="77" y="179"/>
                </a:lnTo>
                <a:lnTo>
                  <a:pt x="90" y="175"/>
                </a:lnTo>
                <a:lnTo>
                  <a:pt x="100" y="170"/>
                </a:lnTo>
                <a:lnTo>
                  <a:pt x="101" y="169"/>
                </a:lnTo>
                <a:lnTo>
                  <a:pt x="103" y="168"/>
                </a:lnTo>
                <a:lnTo>
                  <a:pt x="101" y="166"/>
                </a:lnTo>
                <a:lnTo>
                  <a:pt x="85" y="143"/>
                </a:lnTo>
                <a:lnTo>
                  <a:pt x="83" y="143"/>
                </a:lnTo>
                <a:lnTo>
                  <a:pt x="81" y="143"/>
                </a:lnTo>
                <a:close/>
                <a:moveTo>
                  <a:pt x="52" y="117"/>
                </a:moveTo>
                <a:lnTo>
                  <a:pt x="50" y="118"/>
                </a:lnTo>
                <a:lnTo>
                  <a:pt x="49" y="119"/>
                </a:lnTo>
                <a:lnTo>
                  <a:pt x="44" y="129"/>
                </a:lnTo>
                <a:lnTo>
                  <a:pt x="40" y="142"/>
                </a:lnTo>
                <a:lnTo>
                  <a:pt x="40" y="155"/>
                </a:lnTo>
                <a:lnTo>
                  <a:pt x="43" y="166"/>
                </a:lnTo>
                <a:lnTo>
                  <a:pt x="44" y="168"/>
                </a:lnTo>
                <a:lnTo>
                  <a:pt x="45" y="168"/>
                </a:lnTo>
                <a:lnTo>
                  <a:pt x="48" y="168"/>
                </a:lnTo>
                <a:lnTo>
                  <a:pt x="76" y="140"/>
                </a:lnTo>
                <a:lnTo>
                  <a:pt x="76" y="138"/>
                </a:lnTo>
                <a:lnTo>
                  <a:pt x="76" y="136"/>
                </a:lnTo>
                <a:lnTo>
                  <a:pt x="76" y="135"/>
                </a:lnTo>
                <a:lnTo>
                  <a:pt x="53" y="118"/>
                </a:lnTo>
                <a:lnTo>
                  <a:pt x="52" y="117"/>
                </a:lnTo>
                <a:close/>
                <a:moveTo>
                  <a:pt x="110" y="115"/>
                </a:moveTo>
                <a:lnTo>
                  <a:pt x="109" y="115"/>
                </a:lnTo>
                <a:lnTo>
                  <a:pt x="108" y="117"/>
                </a:lnTo>
                <a:lnTo>
                  <a:pt x="89" y="135"/>
                </a:lnTo>
                <a:lnTo>
                  <a:pt x="89" y="136"/>
                </a:lnTo>
                <a:lnTo>
                  <a:pt x="89" y="138"/>
                </a:lnTo>
                <a:lnTo>
                  <a:pt x="89" y="140"/>
                </a:lnTo>
                <a:lnTo>
                  <a:pt x="108" y="164"/>
                </a:lnTo>
                <a:lnTo>
                  <a:pt x="109" y="164"/>
                </a:lnTo>
                <a:lnTo>
                  <a:pt x="110" y="165"/>
                </a:lnTo>
                <a:lnTo>
                  <a:pt x="112" y="164"/>
                </a:lnTo>
                <a:lnTo>
                  <a:pt x="136" y="146"/>
                </a:lnTo>
                <a:lnTo>
                  <a:pt x="137" y="145"/>
                </a:lnTo>
                <a:lnTo>
                  <a:pt x="137" y="142"/>
                </a:lnTo>
                <a:lnTo>
                  <a:pt x="136" y="141"/>
                </a:lnTo>
                <a:lnTo>
                  <a:pt x="112" y="117"/>
                </a:lnTo>
                <a:lnTo>
                  <a:pt x="110" y="115"/>
                </a:lnTo>
                <a:close/>
                <a:moveTo>
                  <a:pt x="172" y="114"/>
                </a:moveTo>
                <a:lnTo>
                  <a:pt x="169" y="115"/>
                </a:lnTo>
                <a:lnTo>
                  <a:pt x="150" y="141"/>
                </a:lnTo>
                <a:lnTo>
                  <a:pt x="149" y="142"/>
                </a:lnTo>
                <a:lnTo>
                  <a:pt x="149" y="145"/>
                </a:lnTo>
                <a:lnTo>
                  <a:pt x="150" y="146"/>
                </a:lnTo>
                <a:lnTo>
                  <a:pt x="172" y="168"/>
                </a:lnTo>
                <a:lnTo>
                  <a:pt x="173" y="169"/>
                </a:lnTo>
                <a:lnTo>
                  <a:pt x="174" y="169"/>
                </a:lnTo>
                <a:lnTo>
                  <a:pt x="175" y="169"/>
                </a:lnTo>
                <a:lnTo>
                  <a:pt x="177" y="168"/>
                </a:lnTo>
                <a:lnTo>
                  <a:pt x="189" y="149"/>
                </a:lnTo>
                <a:lnTo>
                  <a:pt x="196" y="127"/>
                </a:lnTo>
                <a:lnTo>
                  <a:pt x="196" y="124"/>
                </a:lnTo>
                <a:lnTo>
                  <a:pt x="195" y="123"/>
                </a:lnTo>
                <a:lnTo>
                  <a:pt x="173" y="114"/>
                </a:lnTo>
                <a:lnTo>
                  <a:pt x="172" y="114"/>
                </a:lnTo>
                <a:close/>
                <a:moveTo>
                  <a:pt x="25" y="104"/>
                </a:moveTo>
                <a:lnTo>
                  <a:pt x="23" y="104"/>
                </a:lnTo>
                <a:lnTo>
                  <a:pt x="21" y="105"/>
                </a:lnTo>
                <a:lnTo>
                  <a:pt x="21" y="106"/>
                </a:lnTo>
                <a:lnTo>
                  <a:pt x="23" y="129"/>
                </a:lnTo>
                <a:lnTo>
                  <a:pt x="31" y="151"/>
                </a:lnTo>
                <a:lnTo>
                  <a:pt x="31" y="152"/>
                </a:lnTo>
                <a:lnTo>
                  <a:pt x="32" y="151"/>
                </a:lnTo>
                <a:lnTo>
                  <a:pt x="32" y="151"/>
                </a:lnTo>
                <a:lnTo>
                  <a:pt x="36" y="132"/>
                </a:lnTo>
                <a:lnTo>
                  <a:pt x="44" y="115"/>
                </a:lnTo>
                <a:lnTo>
                  <a:pt x="44" y="113"/>
                </a:lnTo>
                <a:lnTo>
                  <a:pt x="43" y="112"/>
                </a:lnTo>
                <a:lnTo>
                  <a:pt x="43" y="112"/>
                </a:lnTo>
                <a:lnTo>
                  <a:pt x="34" y="106"/>
                </a:lnTo>
                <a:lnTo>
                  <a:pt x="25" y="104"/>
                </a:lnTo>
                <a:close/>
                <a:moveTo>
                  <a:pt x="137" y="89"/>
                </a:moveTo>
                <a:lnTo>
                  <a:pt x="136" y="89"/>
                </a:lnTo>
                <a:lnTo>
                  <a:pt x="135" y="90"/>
                </a:lnTo>
                <a:lnTo>
                  <a:pt x="117" y="108"/>
                </a:lnTo>
                <a:lnTo>
                  <a:pt x="115" y="109"/>
                </a:lnTo>
                <a:lnTo>
                  <a:pt x="115" y="110"/>
                </a:lnTo>
                <a:lnTo>
                  <a:pt x="117" y="112"/>
                </a:lnTo>
                <a:lnTo>
                  <a:pt x="141" y="137"/>
                </a:lnTo>
                <a:lnTo>
                  <a:pt x="142" y="137"/>
                </a:lnTo>
                <a:lnTo>
                  <a:pt x="145" y="137"/>
                </a:lnTo>
                <a:lnTo>
                  <a:pt x="164" y="113"/>
                </a:lnTo>
                <a:lnTo>
                  <a:pt x="164" y="112"/>
                </a:lnTo>
                <a:lnTo>
                  <a:pt x="164" y="109"/>
                </a:lnTo>
                <a:lnTo>
                  <a:pt x="163" y="109"/>
                </a:lnTo>
                <a:lnTo>
                  <a:pt x="138" y="90"/>
                </a:lnTo>
                <a:lnTo>
                  <a:pt x="137" y="89"/>
                </a:lnTo>
                <a:close/>
                <a:moveTo>
                  <a:pt x="77" y="82"/>
                </a:moveTo>
                <a:lnTo>
                  <a:pt x="75" y="82"/>
                </a:lnTo>
                <a:lnTo>
                  <a:pt x="73" y="83"/>
                </a:lnTo>
                <a:lnTo>
                  <a:pt x="55" y="108"/>
                </a:lnTo>
                <a:lnTo>
                  <a:pt x="54" y="109"/>
                </a:lnTo>
                <a:lnTo>
                  <a:pt x="55" y="110"/>
                </a:lnTo>
                <a:lnTo>
                  <a:pt x="55" y="112"/>
                </a:lnTo>
                <a:lnTo>
                  <a:pt x="80" y="131"/>
                </a:lnTo>
                <a:lnTo>
                  <a:pt x="81" y="131"/>
                </a:lnTo>
                <a:lnTo>
                  <a:pt x="83" y="131"/>
                </a:lnTo>
                <a:lnTo>
                  <a:pt x="85" y="131"/>
                </a:lnTo>
                <a:lnTo>
                  <a:pt x="103" y="112"/>
                </a:lnTo>
                <a:lnTo>
                  <a:pt x="104" y="110"/>
                </a:lnTo>
                <a:lnTo>
                  <a:pt x="104" y="109"/>
                </a:lnTo>
                <a:lnTo>
                  <a:pt x="103" y="108"/>
                </a:lnTo>
                <a:lnTo>
                  <a:pt x="78" y="83"/>
                </a:lnTo>
                <a:lnTo>
                  <a:pt x="77" y="82"/>
                </a:lnTo>
                <a:close/>
                <a:moveTo>
                  <a:pt x="187" y="68"/>
                </a:moveTo>
                <a:lnTo>
                  <a:pt x="186" y="68"/>
                </a:lnTo>
                <a:lnTo>
                  <a:pt x="186" y="69"/>
                </a:lnTo>
                <a:lnTo>
                  <a:pt x="183" y="87"/>
                </a:lnTo>
                <a:lnTo>
                  <a:pt x="175" y="105"/>
                </a:lnTo>
                <a:lnTo>
                  <a:pt x="175" y="106"/>
                </a:lnTo>
                <a:lnTo>
                  <a:pt x="175" y="108"/>
                </a:lnTo>
                <a:lnTo>
                  <a:pt x="177" y="109"/>
                </a:lnTo>
                <a:lnTo>
                  <a:pt x="186" y="113"/>
                </a:lnTo>
                <a:lnTo>
                  <a:pt x="195" y="117"/>
                </a:lnTo>
                <a:lnTo>
                  <a:pt x="196" y="117"/>
                </a:lnTo>
                <a:lnTo>
                  <a:pt x="197" y="115"/>
                </a:lnTo>
                <a:lnTo>
                  <a:pt x="197" y="114"/>
                </a:lnTo>
                <a:lnTo>
                  <a:pt x="196" y="90"/>
                </a:lnTo>
                <a:lnTo>
                  <a:pt x="187" y="68"/>
                </a:lnTo>
                <a:lnTo>
                  <a:pt x="187" y="68"/>
                </a:lnTo>
                <a:close/>
                <a:moveTo>
                  <a:pt x="108" y="55"/>
                </a:moveTo>
                <a:lnTo>
                  <a:pt x="106" y="55"/>
                </a:lnTo>
                <a:lnTo>
                  <a:pt x="82" y="74"/>
                </a:lnTo>
                <a:lnTo>
                  <a:pt x="82" y="76"/>
                </a:lnTo>
                <a:lnTo>
                  <a:pt x="82" y="77"/>
                </a:lnTo>
                <a:lnTo>
                  <a:pt x="82" y="77"/>
                </a:lnTo>
                <a:lnTo>
                  <a:pt x="82" y="78"/>
                </a:lnTo>
                <a:lnTo>
                  <a:pt x="108" y="103"/>
                </a:lnTo>
                <a:lnTo>
                  <a:pt x="109" y="104"/>
                </a:lnTo>
                <a:lnTo>
                  <a:pt x="110" y="104"/>
                </a:lnTo>
                <a:lnTo>
                  <a:pt x="112" y="103"/>
                </a:lnTo>
                <a:lnTo>
                  <a:pt x="129" y="85"/>
                </a:lnTo>
                <a:lnTo>
                  <a:pt x="131" y="83"/>
                </a:lnTo>
                <a:lnTo>
                  <a:pt x="131" y="82"/>
                </a:lnTo>
                <a:lnTo>
                  <a:pt x="129" y="81"/>
                </a:lnTo>
                <a:lnTo>
                  <a:pt x="110" y="57"/>
                </a:lnTo>
                <a:lnTo>
                  <a:pt x="109" y="55"/>
                </a:lnTo>
                <a:lnTo>
                  <a:pt x="108" y="55"/>
                </a:lnTo>
                <a:close/>
                <a:moveTo>
                  <a:pt x="174" y="51"/>
                </a:moveTo>
                <a:lnTo>
                  <a:pt x="173" y="51"/>
                </a:lnTo>
                <a:lnTo>
                  <a:pt x="172" y="53"/>
                </a:lnTo>
                <a:lnTo>
                  <a:pt x="143" y="81"/>
                </a:lnTo>
                <a:lnTo>
                  <a:pt x="142" y="83"/>
                </a:lnTo>
                <a:lnTo>
                  <a:pt x="145" y="86"/>
                </a:lnTo>
                <a:lnTo>
                  <a:pt x="150" y="91"/>
                </a:lnTo>
                <a:lnTo>
                  <a:pt x="156" y="96"/>
                </a:lnTo>
                <a:lnTo>
                  <a:pt x="161" y="100"/>
                </a:lnTo>
                <a:lnTo>
                  <a:pt x="165" y="103"/>
                </a:lnTo>
                <a:lnTo>
                  <a:pt x="166" y="103"/>
                </a:lnTo>
                <a:lnTo>
                  <a:pt x="169" y="103"/>
                </a:lnTo>
                <a:lnTo>
                  <a:pt x="170" y="101"/>
                </a:lnTo>
                <a:lnTo>
                  <a:pt x="174" y="90"/>
                </a:lnTo>
                <a:lnTo>
                  <a:pt x="178" y="77"/>
                </a:lnTo>
                <a:lnTo>
                  <a:pt x="179" y="64"/>
                </a:lnTo>
                <a:lnTo>
                  <a:pt x="177" y="53"/>
                </a:lnTo>
                <a:lnTo>
                  <a:pt x="175" y="53"/>
                </a:lnTo>
                <a:lnTo>
                  <a:pt x="174" y="51"/>
                </a:lnTo>
                <a:close/>
                <a:moveTo>
                  <a:pt x="45" y="51"/>
                </a:moveTo>
                <a:lnTo>
                  <a:pt x="44" y="51"/>
                </a:lnTo>
                <a:lnTo>
                  <a:pt x="43" y="51"/>
                </a:lnTo>
                <a:lnTo>
                  <a:pt x="30" y="72"/>
                </a:lnTo>
                <a:lnTo>
                  <a:pt x="22" y="94"/>
                </a:lnTo>
                <a:lnTo>
                  <a:pt x="22" y="95"/>
                </a:lnTo>
                <a:lnTo>
                  <a:pt x="25" y="96"/>
                </a:lnTo>
                <a:lnTo>
                  <a:pt x="45" y="105"/>
                </a:lnTo>
                <a:lnTo>
                  <a:pt x="48" y="105"/>
                </a:lnTo>
                <a:lnTo>
                  <a:pt x="49" y="104"/>
                </a:lnTo>
                <a:lnTo>
                  <a:pt x="69" y="78"/>
                </a:lnTo>
                <a:lnTo>
                  <a:pt x="69" y="77"/>
                </a:lnTo>
                <a:lnTo>
                  <a:pt x="69" y="76"/>
                </a:lnTo>
                <a:lnTo>
                  <a:pt x="69" y="74"/>
                </a:lnTo>
                <a:lnTo>
                  <a:pt x="46" y="51"/>
                </a:lnTo>
                <a:lnTo>
                  <a:pt x="45" y="51"/>
                </a:lnTo>
                <a:close/>
                <a:moveTo>
                  <a:pt x="184" y="41"/>
                </a:moveTo>
                <a:lnTo>
                  <a:pt x="183" y="41"/>
                </a:lnTo>
                <a:lnTo>
                  <a:pt x="182" y="43"/>
                </a:lnTo>
                <a:lnTo>
                  <a:pt x="181" y="43"/>
                </a:lnTo>
                <a:lnTo>
                  <a:pt x="181" y="45"/>
                </a:lnTo>
                <a:lnTo>
                  <a:pt x="181" y="48"/>
                </a:lnTo>
                <a:lnTo>
                  <a:pt x="195" y="67"/>
                </a:lnTo>
                <a:lnTo>
                  <a:pt x="202" y="89"/>
                </a:lnTo>
                <a:lnTo>
                  <a:pt x="205" y="112"/>
                </a:lnTo>
                <a:lnTo>
                  <a:pt x="201" y="135"/>
                </a:lnTo>
                <a:lnTo>
                  <a:pt x="192" y="158"/>
                </a:lnTo>
                <a:lnTo>
                  <a:pt x="177" y="177"/>
                </a:lnTo>
                <a:lnTo>
                  <a:pt x="158" y="192"/>
                </a:lnTo>
                <a:lnTo>
                  <a:pt x="136" y="201"/>
                </a:lnTo>
                <a:lnTo>
                  <a:pt x="112" y="205"/>
                </a:lnTo>
                <a:lnTo>
                  <a:pt x="89" y="203"/>
                </a:lnTo>
                <a:lnTo>
                  <a:pt x="67" y="195"/>
                </a:lnTo>
                <a:lnTo>
                  <a:pt x="46" y="182"/>
                </a:lnTo>
                <a:lnTo>
                  <a:pt x="44" y="181"/>
                </a:lnTo>
                <a:lnTo>
                  <a:pt x="43" y="182"/>
                </a:lnTo>
                <a:lnTo>
                  <a:pt x="41" y="183"/>
                </a:lnTo>
                <a:lnTo>
                  <a:pt x="41" y="183"/>
                </a:lnTo>
                <a:lnTo>
                  <a:pt x="40" y="184"/>
                </a:lnTo>
                <a:lnTo>
                  <a:pt x="41" y="186"/>
                </a:lnTo>
                <a:lnTo>
                  <a:pt x="41" y="187"/>
                </a:lnTo>
                <a:lnTo>
                  <a:pt x="63" y="201"/>
                </a:lnTo>
                <a:lnTo>
                  <a:pt x="87" y="210"/>
                </a:lnTo>
                <a:lnTo>
                  <a:pt x="113" y="212"/>
                </a:lnTo>
                <a:lnTo>
                  <a:pt x="137" y="209"/>
                </a:lnTo>
                <a:lnTo>
                  <a:pt x="160" y="198"/>
                </a:lnTo>
                <a:lnTo>
                  <a:pt x="182" y="182"/>
                </a:lnTo>
                <a:lnTo>
                  <a:pt x="198" y="161"/>
                </a:lnTo>
                <a:lnTo>
                  <a:pt x="207" y="138"/>
                </a:lnTo>
                <a:lnTo>
                  <a:pt x="211" y="113"/>
                </a:lnTo>
                <a:lnTo>
                  <a:pt x="209" y="89"/>
                </a:lnTo>
                <a:lnTo>
                  <a:pt x="201" y="64"/>
                </a:lnTo>
                <a:lnTo>
                  <a:pt x="186" y="43"/>
                </a:lnTo>
                <a:lnTo>
                  <a:pt x="186" y="41"/>
                </a:lnTo>
                <a:lnTo>
                  <a:pt x="184" y="41"/>
                </a:lnTo>
                <a:close/>
                <a:moveTo>
                  <a:pt x="155" y="40"/>
                </a:moveTo>
                <a:lnTo>
                  <a:pt x="142" y="41"/>
                </a:lnTo>
                <a:lnTo>
                  <a:pt x="129" y="45"/>
                </a:lnTo>
                <a:lnTo>
                  <a:pt x="118" y="49"/>
                </a:lnTo>
                <a:lnTo>
                  <a:pt x="117" y="50"/>
                </a:lnTo>
                <a:lnTo>
                  <a:pt x="117" y="53"/>
                </a:lnTo>
                <a:lnTo>
                  <a:pt x="117" y="54"/>
                </a:lnTo>
                <a:lnTo>
                  <a:pt x="135" y="76"/>
                </a:lnTo>
                <a:lnTo>
                  <a:pt x="136" y="77"/>
                </a:lnTo>
                <a:lnTo>
                  <a:pt x="137" y="77"/>
                </a:lnTo>
                <a:lnTo>
                  <a:pt x="138" y="76"/>
                </a:lnTo>
                <a:lnTo>
                  <a:pt x="166" y="48"/>
                </a:lnTo>
                <a:lnTo>
                  <a:pt x="168" y="46"/>
                </a:lnTo>
                <a:lnTo>
                  <a:pt x="168" y="45"/>
                </a:lnTo>
                <a:lnTo>
                  <a:pt x="166" y="44"/>
                </a:lnTo>
                <a:lnTo>
                  <a:pt x="166" y="43"/>
                </a:lnTo>
                <a:lnTo>
                  <a:pt x="155" y="40"/>
                </a:lnTo>
                <a:close/>
                <a:moveTo>
                  <a:pt x="92" y="23"/>
                </a:moveTo>
                <a:lnTo>
                  <a:pt x="71" y="30"/>
                </a:lnTo>
                <a:lnTo>
                  <a:pt x="52" y="43"/>
                </a:lnTo>
                <a:lnTo>
                  <a:pt x="50" y="44"/>
                </a:lnTo>
                <a:lnTo>
                  <a:pt x="50" y="46"/>
                </a:lnTo>
                <a:lnTo>
                  <a:pt x="52" y="48"/>
                </a:lnTo>
                <a:lnTo>
                  <a:pt x="73" y="69"/>
                </a:lnTo>
                <a:lnTo>
                  <a:pt x="75" y="71"/>
                </a:lnTo>
                <a:lnTo>
                  <a:pt x="77" y="71"/>
                </a:lnTo>
                <a:lnTo>
                  <a:pt x="78" y="69"/>
                </a:lnTo>
                <a:lnTo>
                  <a:pt x="104" y="50"/>
                </a:lnTo>
                <a:lnTo>
                  <a:pt x="105" y="48"/>
                </a:lnTo>
                <a:lnTo>
                  <a:pt x="105" y="46"/>
                </a:lnTo>
                <a:lnTo>
                  <a:pt x="96" y="25"/>
                </a:lnTo>
                <a:lnTo>
                  <a:pt x="95" y="23"/>
                </a:lnTo>
                <a:lnTo>
                  <a:pt x="92" y="23"/>
                </a:lnTo>
                <a:close/>
                <a:moveTo>
                  <a:pt x="105" y="22"/>
                </a:moveTo>
                <a:lnTo>
                  <a:pt x="104" y="22"/>
                </a:lnTo>
                <a:lnTo>
                  <a:pt x="103" y="23"/>
                </a:lnTo>
                <a:lnTo>
                  <a:pt x="103" y="25"/>
                </a:lnTo>
                <a:lnTo>
                  <a:pt x="106" y="34"/>
                </a:lnTo>
                <a:lnTo>
                  <a:pt x="110" y="43"/>
                </a:lnTo>
                <a:lnTo>
                  <a:pt x="112" y="44"/>
                </a:lnTo>
                <a:lnTo>
                  <a:pt x="113" y="44"/>
                </a:lnTo>
                <a:lnTo>
                  <a:pt x="114" y="44"/>
                </a:lnTo>
                <a:lnTo>
                  <a:pt x="132" y="36"/>
                </a:lnTo>
                <a:lnTo>
                  <a:pt x="150" y="34"/>
                </a:lnTo>
                <a:lnTo>
                  <a:pt x="151" y="34"/>
                </a:lnTo>
                <a:lnTo>
                  <a:pt x="151" y="32"/>
                </a:lnTo>
                <a:lnTo>
                  <a:pt x="151" y="32"/>
                </a:lnTo>
                <a:lnTo>
                  <a:pt x="129" y="23"/>
                </a:lnTo>
                <a:lnTo>
                  <a:pt x="105" y="22"/>
                </a:lnTo>
                <a:close/>
                <a:moveTo>
                  <a:pt x="198" y="0"/>
                </a:moveTo>
                <a:lnTo>
                  <a:pt x="207" y="0"/>
                </a:lnTo>
                <a:lnTo>
                  <a:pt x="214" y="6"/>
                </a:lnTo>
                <a:lnTo>
                  <a:pt x="219" y="12"/>
                </a:lnTo>
                <a:lnTo>
                  <a:pt x="219" y="21"/>
                </a:lnTo>
                <a:lnTo>
                  <a:pt x="214" y="27"/>
                </a:lnTo>
                <a:lnTo>
                  <a:pt x="210" y="31"/>
                </a:lnTo>
                <a:lnTo>
                  <a:pt x="206" y="32"/>
                </a:lnTo>
                <a:lnTo>
                  <a:pt x="201" y="32"/>
                </a:lnTo>
                <a:lnTo>
                  <a:pt x="196" y="31"/>
                </a:lnTo>
                <a:lnTo>
                  <a:pt x="195" y="30"/>
                </a:lnTo>
                <a:lnTo>
                  <a:pt x="193" y="31"/>
                </a:lnTo>
                <a:lnTo>
                  <a:pt x="191" y="34"/>
                </a:lnTo>
                <a:lnTo>
                  <a:pt x="189" y="35"/>
                </a:lnTo>
                <a:lnTo>
                  <a:pt x="191" y="37"/>
                </a:lnTo>
                <a:lnTo>
                  <a:pt x="205" y="57"/>
                </a:lnTo>
                <a:lnTo>
                  <a:pt x="214" y="78"/>
                </a:lnTo>
                <a:lnTo>
                  <a:pt x="219" y="101"/>
                </a:lnTo>
                <a:lnTo>
                  <a:pt x="218" y="124"/>
                </a:lnTo>
                <a:lnTo>
                  <a:pt x="212" y="147"/>
                </a:lnTo>
                <a:lnTo>
                  <a:pt x="202" y="168"/>
                </a:lnTo>
                <a:lnTo>
                  <a:pt x="187" y="187"/>
                </a:lnTo>
                <a:lnTo>
                  <a:pt x="165" y="203"/>
                </a:lnTo>
                <a:lnTo>
                  <a:pt x="142" y="214"/>
                </a:lnTo>
                <a:lnTo>
                  <a:pt x="118" y="219"/>
                </a:lnTo>
                <a:lnTo>
                  <a:pt x="115" y="220"/>
                </a:lnTo>
                <a:lnTo>
                  <a:pt x="115" y="221"/>
                </a:lnTo>
                <a:lnTo>
                  <a:pt x="115" y="225"/>
                </a:lnTo>
                <a:lnTo>
                  <a:pt x="115" y="228"/>
                </a:lnTo>
                <a:lnTo>
                  <a:pt x="117" y="228"/>
                </a:lnTo>
                <a:lnTo>
                  <a:pt x="123" y="234"/>
                </a:lnTo>
                <a:lnTo>
                  <a:pt x="126" y="243"/>
                </a:lnTo>
                <a:lnTo>
                  <a:pt x="123" y="251"/>
                </a:lnTo>
                <a:lnTo>
                  <a:pt x="117" y="257"/>
                </a:lnTo>
                <a:lnTo>
                  <a:pt x="115" y="257"/>
                </a:lnTo>
                <a:lnTo>
                  <a:pt x="115" y="260"/>
                </a:lnTo>
                <a:lnTo>
                  <a:pt x="115" y="264"/>
                </a:lnTo>
                <a:lnTo>
                  <a:pt x="115" y="265"/>
                </a:lnTo>
                <a:lnTo>
                  <a:pt x="118" y="266"/>
                </a:lnTo>
                <a:lnTo>
                  <a:pt x="141" y="269"/>
                </a:lnTo>
                <a:lnTo>
                  <a:pt x="164" y="275"/>
                </a:lnTo>
                <a:lnTo>
                  <a:pt x="184" y="285"/>
                </a:lnTo>
                <a:lnTo>
                  <a:pt x="186" y="287"/>
                </a:lnTo>
                <a:lnTo>
                  <a:pt x="186" y="288"/>
                </a:lnTo>
                <a:lnTo>
                  <a:pt x="184" y="290"/>
                </a:lnTo>
                <a:lnTo>
                  <a:pt x="183" y="290"/>
                </a:lnTo>
                <a:lnTo>
                  <a:pt x="35" y="290"/>
                </a:lnTo>
                <a:lnTo>
                  <a:pt x="34" y="290"/>
                </a:lnTo>
                <a:lnTo>
                  <a:pt x="32" y="288"/>
                </a:lnTo>
                <a:lnTo>
                  <a:pt x="32" y="287"/>
                </a:lnTo>
                <a:lnTo>
                  <a:pt x="34" y="285"/>
                </a:lnTo>
                <a:lnTo>
                  <a:pt x="55" y="275"/>
                </a:lnTo>
                <a:lnTo>
                  <a:pt x="77" y="269"/>
                </a:lnTo>
                <a:lnTo>
                  <a:pt x="100" y="266"/>
                </a:lnTo>
                <a:lnTo>
                  <a:pt x="103" y="265"/>
                </a:lnTo>
                <a:lnTo>
                  <a:pt x="104" y="264"/>
                </a:lnTo>
                <a:lnTo>
                  <a:pt x="104" y="260"/>
                </a:lnTo>
                <a:lnTo>
                  <a:pt x="103" y="257"/>
                </a:lnTo>
                <a:lnTo>
                  <a:pt x="101" y="257"/>
                </a:lnTo>
                <a:lnTo>
                  <a:pt x="95" y="251"/>
                </a:lnTo>
                <a:lnTo>
                  <a:pt x="94" y="243"/>
                </a:lnTo>
                <a:lnTo>
                  <a:pt x="95" y="234"/>
                </a:lnTo>
                <a:lnTo>
                  <a:pt x="101" y="228"/>
                </a:lnTo>
                <a:lnTo>
                  <a:pt x="103" y="228"/>
                </a:lnTo>
                <a:lnTo>
                  <a:pt x="104" y="225"/>
                </a:lnTo>
                <a:lnTo>
                  <a:pt x="104" y="221"/>
                </a:lnTo>
                <a:lnTo>
                  <a:pt x="103" y="220"/>
                </a:lnTo>
                <a:lnTo>
                  <a:pt x="101" y="219"/>
                </a:lnTo>
                <a:lnTo>
                  <a:pt x="78" y="215"/>
                </a:lnTo>
                <a:lnTo>
                  <a:pt x="57" y="206"/>
                </a:lnTo>
                <a:lnTo>
                  <a:pt x="36" y="192"/>
                </a:lnTo>
                <a:lnTo>
                  <a:pt x="35" y="191"/>
                </a:lnTo>
                <a:lnTo>
                  <a:pt x="32" y="192"/>
                </a:lnTo>
                <a:lnTo>
                  <a:pt x="30" y="193"/>
                </a:lnTo>
                <a:lnTo>
                  <a:pt x="30" y="196"/>
                </a:lnTo>
                <a:lnTo>
                  <a:pt x="30" y="197"/>
                </a:lnTo>
                <a:lnTo>
                  <a:pt x="31" y="202"/>
                </a:lnTo>
                <a:lnTo>
                  <a:pt x="31" y="206"/>
                </a:lnTo>
                <a:lnTo>
                  <a:pt x="30" y="211"/>
                </a:lnTo>
                <a:lnTo>
                  <a:pt x="27" y="215"/>
                </a:lnTo>
                <a:lnTo>
                  <a:pt x="20" y="219"/>
                </a:lnTo>
                <a:lnTo>
                  <a:pt x="12" y="219"/>
                </a:lnTo>
                <a:lnTo>
                  <a:pt x="4" y="215"/>
                </a:lnTo>
                <a:lnTo>
                  <a:pt x="0" y="207"/>
                </a:lnTo>
                <a:lnTo>
                  <a:pt x="0" y="200"/>
                </a:lnTo>
                <a:lnTo>
                  <a:pt x="4" y="192"/>
                </a:lnTo>
                <a:lnTo>
                  <a:pt x="8" y="189"/>
                </a:lnTo>
                <a:lnTo>
                  <a:pt x="13" y="188"/>
                </a:lnTo>
                <a:lnTo>
                  <a:pt x="17" y="188"/>
                </a:lnTo>
                <a:lnTo>
                  <a:pt x="22" y="189"/>
                </a:lnTo>
                <a:lnTo>
                  <a:pt x="23" y="189"/>
                </a:lnTo>
                <a:lnTo>
                  <a:pt x="26" y="189"/>
                </a:lnTo>
                <a:lnTo>
                  <a:pt x="37" y="177"/>
                </a:lnTo>
                <a:lnTo>
                  <a:pt x="39" y="175"/>
                </a:lnTo>
                <a:lnTo>
                  <a:pt x="37" y="173"/>
                </a:lnTo>
                <a:lnTo>
                  <a:pt x="25" y="152"/>
                </a:lnTo>
                <a:lnTo>
                  <a:pt x="16" y="131"/>
                </a:lnTo>
                <a:lnTo>
                  <a:pt x="14" y="108"/>
                </a:lnTo>
                <a:lnTo>
                  <a:pt x="18" y="83"/>
                </a:lnTo>
                <a:lnTo>
                  <a:pt x="27" y="62"/>
                </a:lnTo>
                <a:lnTo>
                  <a:pt x="43" y="43"/>
                </a:lnTo>
                <a:lnTo>
                  <a:pt x="62" y="27"/>
                </a:lnTo>
                <a:lnTo>
                  <a:pt x="85" y="18"/>
                </a:lnTo>
                <a:lnTo>
                  <a:pt x="108" y="14"/>
                </a:lnTo>
                <a:lnTo>
                  <a:pt x="131" y="17"/>
                </a:lnTo>
                <a:lnTo>
                  <a:pt x="152" y="25"/>
                </a:lnTo>
                <a:lnTo>
                  <a:pt x="172" y="39"/>
                </a:lnTo>
                <a:lnTo>
                  <a:pt x="174" y="39"/>
                </a:lnTo>
                <a:lnTo>
                  <a:pt x="177" y="39"/>
                </a:lnTo>
                <a:lnTo>
                  <a:pt x="188" y="26"/>
                </a:lnTo>
                <a:lnTo>
                  <a:pt x="189" y="25"/>
                </a:lnTo>
                <a:lnTo>
                  <a:pt x="188" y="23"/>
                </a:lnTo>
                <a:lnTo>
                  <a:pt x="187" y="18"/>
                </a:lnTo>
                <a:lnTo>
                  <a:pt x="187" y="13"/>
                </a:lnTo>
                <a:lnTo>
                  <a:pt x="188" y="9"/>
                </a:lnTo>
                <a:lnTo>
                  <a:pt x="192" y="6"/>
                </a:lnTo>
                <a:lnTo>
                  <a:pt x="198" y="0"/>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77"/>
          <p:cNvSpPr>
            <a:spLocks noEditPoints="1"/>
          </p:cNvSpPr>
          <p:nvPr userDrawn="1"/>
        </p:nvSpPr>
        <p:spPr bwMode="auto">
          <a:xfrm rot="20644514">
            <a:off x="1047441" y="681857"/>
            <a:ext cx="1042017" cy="802702"/>
          </a:xfrm>
          <a:custGeom>
            <a:avLst/>
            <a:gdLst/>
            <a:ahLst/>
            <a:cxnLst>
              <a:cxn ang="0">
                <a:pos x="402" y="8"/>
              </a:cxn>
              <a:cxn ang="0">
                <a:pos x="402" y="6"/>
              </a:cxn>
              <a:cxn ang="0">
                <a:pos x="398" y="2"/>
              </a:cxn>
              <a:cxn ang="0">
                <a:pos x="242" y="0"/>
              </a:cxn>
              <a:cxn ang="0">
                <a:pos x="232" y="2"/>
              </a:cxn>
              <a:cxn ang="0">
                <a:pos x="216" y="10"/>
              </a:cxn>
              <a:cxn ang="0">
                <a:pos x="210" y="18"/>
              </a:cxn>
              <a:cxn ang="0">
                <a:pos x="210" y="18"/>
              </a:cxn>
              <a:cxn ang="0">
                <a:pos x="196" y="6"/>
              </a:cxn>
              <a:cxn ang="0">
                <a:pos x="178" y="0"/>
              </a:cxn>
              <a:cxn ang="0">
                <a:pos x="26" y="0"/>
              </a:cxn>
              <a:cxn ang="0">
                <a:pos x="20" y="4"/>
              </a:cxn>
              <a:cxn ang="0">
                <a:pos x="16" y="8"/>
              </a:cxn>
              <a:cxn ang="0">
                <a:pos x="0" y="34"/>
              </a:cxn>
              <a:cxn ang="0">
                <a:pos x="174" y="306"/>
              </a:cxn>
              <a:cxn ang="0">
                <a:pos x="182" y="314"/>
              </a:cxn>
              <a:cxn ang="0">
                <a:pos x="200" y="322"/>
              </a:cxn>
              <a:cxn ang="0">
                <a:pos x="210" y="322"/>
              </a:cxn>
              <a:cxn ang="0">
                <a:pos x="230" y="318"/>
              </a:cxn>
              <a:cxn ang="0">
                <a:pos x="246" y="306"/>
              </a:cxn>
              <a:cxn ang="0">
                <a:pos x="418" y="34"/>
              </a:cxn>
              <a:cxn ang="0">
                <a:pos x="34" y="18"/>
              </a:cxn>
              <a:cxn ang="0">
                <a:pos x="178" y="18"/>
              </a:cxn>
              <a:cxn ang="0">
                <a:pos x="194" y="24"/>
              </a:cxn>
              <a:cxn ang="0">
                <a:pos x="202" y="42"/>
              </a:cxn>
              <a:cxn ang="0">
                <a:pos x="202" y="194"/>
              </a:cxn>
              <a:cxn ang="0">
                <a:pos x="204" y="200"/>
              </a:cxn>
              <a:cxn ang="0">
                <a:pos x="210" y="202"/>
              </a:cxn>
              <a:cxn ang="0">
                <a:pos x="212" y="202"/>
              </a:cxn>
              <a:cxn ang="0">
                <a:pos x="218" y="198"/>
              </a:cxn>
              <a:cxn ang="0">
                <a:pos x="218" y="42"/>
              </a:cxn>
              <a:cxn ang="0">
                <a:pos x="220" y="32"/>
              </a:cxn>
              <a:cxn ang="0">
                <a:pos x="232" y="18"/>
              </a:cxn>
              <a:cxn ang="0">
                <a:pos x="386" y="18"/>
              </a:cxn>
              <a:cxn ang="0">
                <a:pos x="242" y="274"/>
              </a:cxn>
              <a:cxn ang="0">
                <a:pos x="232" y="276"/>
              </a:cxn>
              <a:cxn ang="0">
                <a:pos x="216" y="284"/>
              </a:cxn>
              <a:cxn ang="0">
                <a:pos x="210" y="290"/>
              </a:cxn>
              <a:cxn ang="0">
                <a:pos x="210" y="290"/>
              </a:cxn>
              <a:cxn ang="0">
                <a:pos x="196" y="278"/>
              </a:cxn>
              <a:cxn ang="0">
                <a:pos x="178" y="274"/>
              </a:cxn>
              <a:cxn ang="0">
                <a:pos x="34" y="18"/>
              </a:cxn>
            </a:cxnLst>
            <a:rect l="0" t="0" r="r" b="b"/>
            <a:pathLst>
              <a:path w="418" h="322">
                <a:moveTo>
                  <a:pt x="402" y="34"/>
                </a:moveTo>
                <a:lnTo>
                  <a:pt x="402" y="8"/>
                </a:lnTo>
                <a:lnTo>
                  <a:pt x="402" y="8"/>
                </a:lnTo>
                <a:lnTo>
                  <a:pt x="402" y="6"/>
                </a:lnTo>
                <a:lnTo>
                  <a:pt x="400" y="4"/>
                </a:lnTo>
                <a:lnTo>
                  <a:pt x="398" y="2"/>
                </a:lnTo>
                <a:lnTo>
                  <a:pt x="394" y="0"/>
                </a:lnTo>
                <a:lnTo>
                  <a:pt x="242" y="0"/>
                </a:lnTo>
                <a:lnTo>
                  <a:pt x="242" y="0"/>
                </a:lnTo>
                <a:lnTo>
                  <a:pt x="232" y="2"/>
                </a:lnTo>
                <a:lnTo>
                  <a:pt x="224" y="6"/>
                </a:lnTo>
                <a:lnTo>
                  <a:pt x="216" y="10"/>
                </a:lnTo>
                <a:lnTo>
                  <a:pt x="210" y="18"/>
                </a:lnTo>
                <a:lnTo>
                  <a:pt x="210" y="18"/>
                </a:lnTo>
                <a:lnTo>
                  <a:pt x="210" y="18"/>
                </a:lnTo>
                <a:lnTo>
                  <a:pt x="210" y="18"/>
                </a:lnTo>
                <a:lnTo>
                  <a:pt x="204" y="10"/>
                </a:lnTo>
                <a:lnTo>
                  <a:pt x="196" y="6"/>
                </a:lnTo>
                <a:lnTo>
                  <a:pt x="188" y="2"/>
                </a:lnTo>
                <a:lnTo>
                  <a:pt x="178" y="0"/>
                </a:lnTo>
                <a:lnTo>
                  <a:pt x="26" y="0"/>
                </a:lnTo>
                <a:lnTo>
                  <a:pt x="26" y="0"/>
                </a:lnTo>
                <a:lnTo>
                  <a:pt x="22" y="2"/>
                </a:lnTo>
                <a:lnTo>
                  <a:pt x="20" y="4"/>
                </a:lnTo>
                <a:lnTo>
                  <a:pt x="18" y="6"/>
                </a:lnTo>
                <a:lnTo>
                  <a:pt x="16" y="8"/>
                </a:lnTo>
                <a:lnTo>
                  <a:pt x="16" y="34"/>
                </a:lnTo>
                <a:lnTo>
                  <a:pt x="0" y="34"/>
                </a:lnTo>
                <a:lnTo>
                  <a:pt x="0" y="306"/>
                </a:lnTo>
                <a:lnTo>
                  <a:pt x="174" y="306"/>
                </a:lnTo>
                <a:lnTo>
                  <a:pt x="174" y="306"/>
                </a:lnTo>
                <a:lnTo>
                  <a:pt x="182" y="314"/>
                </a:lnTo>
                <a:lnTo>
                  <a:pt x="190" y="318"/>
                </a:lnTo>
                <a:lnTo>
                  <a:pt x="200" y="322"/>
                </a:lnTo>
                <a:lnTo>
                  <a:pt x="210" y="322"/>
                </a:lnTo>
                <a:lnTo>
                  <a:pt x="210" y="322"/>
                </a:lnTo>
                <a:lnTo>
                  <a:pt x="220" y="322"/>
                </a:lnTo>
                <a:lnTo>
                  <a:pt x="230" y="318"/>
                </a:lnTo>
                <a:lnTo>
                  <a:pt x="238" y="314"/>
                </a:lnTo>
                <a:lnTo>
                  <a:pt x="246" y="306"/>
                </a:lnTo>
                <a:lnTo>
                  <a:pt x="418" y="306"/>
                </a:lnTo>
                <a:lnTo>
                  <a:pt x="418" y="34"/>
                </a:lnTo>
                <a:lnTo>
                  <a:pt x="402" y="34"/>
                </a:lnTo>
                <a:close/>
                <a:moveTo>
                  <a:pt x="34" y="18"/>
                </a:moveTo>
                <a:lnTo>
                  <a:pt x="178" y="18"/>
                </a:lnTo>
                <a:lnTo>
                  <a:pt x="178" y="18"/>
                </a:lnTo>
                <a:lnTo>
                  <a:pt x="188" y="18"/>
                </a:lnTo>
                <a:lnTo>
                  <a:pt x="194" y="24"/>
                </a:lnTo>
                <a:lnTo>
                  <a:pt x="200" y="32"/>
                </a:lnTo>
                <a:lnTo>
                  <a:pt x="202" y="42"/>
                </a:lnTo>
                <a:lnTo>
                  <a:pt x="202" y="194"/>
                </a:lnTo>
                <a:lnTo>
                  <a:pt x="202" y="194"/>
                </a:lnTo>
                <a:lnTo>
                  <a:pt x="202" y="198"/>
                </a:lnTo>
                <a:lnTo>
                  <a:pt x="204" y="200"/>
                </a:lnTo>
                <a:lnTo>
                  <a:pt x="206" y="202"/>
                </a:lnTo>
                <a:lnTo>
                  <a:pt x="210" y="202"/>
                </a:lnTo>
                <a:lnTo>
                  <a:pt x="210" y="202"/>
                </a:lnTo>
                <a:lnTo>
                  <a:pt x="212" y="202"/>
                </a:lnTo>
                <a:lnTo>
                  <a:pt x="216" y="200"/>
                </a:lnTo>
                <a:lnTo>
                  <a:pt x="218" y="198"/>
                </a:lnTo>
                <a:lnTo>
                  <a:pt x="218" y="194"/>
                </a:lnTo>
                <a:lnTo>
                  <a:pt x="218" y="42"/>
                </a:lnTo>
                <a:lnTo>
                  <a:pt x="218" y="42"/>
                </a:lnTo>
                <a:lnTo>
                  <a:pt x="220" y="32"/>
                </a:lnTo>
                <a:lnTo>
                  <a:pt x="224" y="24"/>
                </a:lnTo>
                <a:lnTo>
                  <a:pt x="232" y="18"/>
                </a:lnTo>
                <a:lnTo>
                  <a:pt x="242" y="18"/>
                </a:lnTo>
                <a:lnTo>
                  <a:pt x="386" y="18"/>
                </a:lnTo>
                <a:lnTo>
                  <a:pt x="386" y="274"/>
                </a:lnTo>
                <a:lnTo>
                  <a:pt x="242" y="274"/>
                </a:lnTo>
                <a:lnTo>
                  <a:pt x="242" y="274"/>
                </a:lnTo>
                <a:lnTo>
                  <a:pt x="232" y="276"/>
                </a:lnTo>
                <a:lnTo>
                  <a:pt x="224" y="278"/>
                </a:lnTo>
                <a:lnTo>
                  <a:pt x="216" y="284"/>
                </a:lnTo>
                <a:lnTo>
                  <a:pt x="210" y="290"/>
                </a:lnTo>
                <a:lnTo>
                  <a:pt x="210" y="290"/>
                </a:lnTo>
                <a:lnTo>
                  <a:pt x="210" y="290"/>
                </a:lnTo>
                <a:lnTo>
                  <a:pt x="210" y="290"/>
                </a:lnTo>
                <a:lnTo>
                  <a:pt x="204" y="284"/>
                </a:lnTo>
                <a:lnTo>
                  <a:pt x="196" y="278"/>
                </a:lnTo>
                <a:lnTo>
                  <a:pt x="188" y="276"/>
                </a:lnTo>
                <a:lnTo>
                  <a:pt x="178" y="274"/>
                </a:lnTo>
                <a:lnTo>
                  <a:pt x="34" y="274"/>
                </a:lnTo>
                <a:lnTo>
                  <a:pt x="34" y="18"/>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zh-CN" altLang="en-US"/>
          </a:p>
        </p:txBody>
      </p:sp>
      <p:sp>
        <p:nvSpPr>
          <p:cNvPr id="9" name="矩形 8"/>
          <p:cNvSpPr/>
          <p:nvPr userDrawn="1"/>
        </p:nvSpPr>
        <p:spPr>
          <a:xfrm>
            <a:off x="3957557" y="1233849"/>
            <a:ext cx="4329586" cy="432958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1" name="组 118"/>
          <p:cNvGrpSpPr/>
          <p:nvPr userDrawn="1"/>
        </p:nvGrpSpPr>
        <p:grpSpPr>
          <a:xfrm>
            <a:off x="7419372" y="-221648"/>
            <a:ext cx="5828741" cy="5077125"/>
            <a:chOff x="8211887" y="-221648"/>
            <a:chExt cx="5036226" cy="4386805"/>
          </a:xfrm>
        </p:grpSpPr>
        <p:sp>
          <p:nvSpPr>
            <p:cNvPr id="12" name="椭圆 11"/>
            <p:cNvSpPr/>
            <p:nvPr/>
          </p:nvSpPr>
          <p:spPr>
            <a:xfrm>
              <a:off x="10489704" y="-221648"/>
              <a:ext cx="662879" cy="6628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p:nvSpPr>
          <p:spPr>
            <a:xfrm>
              <a:off x="9651968" y="2802434"/>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p:nvSpPr>
          <p:spPr>
            <a:xfrm>
              <a:off x="10639523" y="2032304"/>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9102910" y="1300795"/>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11508358" y="295596"/>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11994214" y="1135914"/>
              <a:ext cx="778383" cy="77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10583784" y="1156965"/>
              <a:ext cx="259511" cy="2595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11397020" y="2470997"/>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p:nvSpPr>
          <p:spPr>
            <a:xfrm>
              <a:off x="9937372" y="1963317"/>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10885843" y="3143928"/>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8963628" y="526943"/>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8211887" y="-76771"/>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4" name="直线连接符 16"/>
            <p:cNvCxnSpPr>
              <a:stCxn id="12" idx="5"/>
              <a:endCxn id="17" idx="1"/>
            </p:cNvCxnSpPr>
            <p:nvPr/>
          </p:nvCxnSpPr>
          <p:spPr>
            <a:xfrm>
              <a:off x="11055507" y="344156"/>
              <a:ext cx="1052698" cy="9057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直线连接符 17"/>
            <p:cNvCxnSpPr>
              <a:stCxn id="14" idx="7"/>
              <a:endCxn id="17" idx="3"/>
            </p:cNvCxnSpPr>
            <p:nvPr/>
          </p:nvCxnSpPr>
          <p:spPr>
            <a:xfrm flipV="1">
              <a:off x="10949570" y="1800306"/>
              <a:ext cx="1158635" cy="28519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 name="直线连接符 21"/>
            <p:cNvCxnSpPr>
              <a:stCxn id="19" idx="7"/>
              <a:endCxn id="17" idx="4"/>
            </p:cNvCxnSpPr>
            <p:nvPr/>
          </p:nvCxnSpPr>
          <p:spPr>
            <a:xfrm flipV="1">
              <a:off x="11962824" y="1914297"/>
              <a:ext cx="420583" cy="6537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 name="直线连接符 28"/>
            <p:cNvCxnSpPr>
              <a:stCxn id="13" idx="7"/>
              <a:endCxn id="14" idx="3"/>
            </p:cNvCxnSpPr>
            <p:nvPr/>
          </p:nvCxnSpPr>
          <p:spPr>
            <a:xfrm flipV="1">
              <a:off x="10217772" y="2342352"/>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直线连接符 43"/>
            <p:cNvCxnSpPr>
              <a:stCxn id="15" idx="7"/>
              <a:endCxn id="12" idx="3"/>
            </p:cNvCxnSpPr>
            <p:nvPr/>
          </p:nvCxnSpPr>
          <p:spPr>
            <a:xfrm flipV="1">
              <a:off x="9485831" y="344156"/>
              <a:ext cx="1100949" cy="10223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直线连接符 47"/>
            <p:cNvCxnSpPr>
              <a:stCxn id="18" idx="0"/>
              <a:endCxn id="12" idx="4"/>
            </p:cNvCxnSpPr>
            <p:nvPr/>
          </p:nvCxnSpPr>
          <p:spPr>
            <a:xfrm flipV="1">
              <a:off x="10713540" y="441231"/>
              <a:ext cx="107605" cy="71573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直线连接符 50"/>
            <p:cNvCxnSpPr>
              <a:stCxn id="17" idx="2"/>
              <a:endCxn id="18" idx="6"/>
            </p:cNvCxnSpPr>
            <p:nvPr/>
          </p:nvCxnSpPr>
          <p:spPr>
            <a:xfrm flipH="1" flipV="1">
              <a:off x="10843295" y="1286721"/>
              <a:ext cx="1150919" cy="2383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1" name="直线连接符 54"/>
            <p:cNvCxnSpPr>
              <a:stCxn id="18" idx="4"/>
              <a:endCxn id="14" idx="0"/>
            </p:cNvCxnSpPr>
            <p:nvPr/>
          </p:nvCxnSpPr>
          <p:spPr>
            <a:xfrm>
              <a:off x="10713540" y="1416476"/>
              <a:ext cx="107606" cy="6158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2" name="直线连接符 57"/>
            <p:cNvCxnSpPr>
              <a:stCxn id="14" idx="5"/>
              <a:endCxn id="19" idx="1"/>
            </p:cNvCxnSpPr>
            <p:nvPr/>
          </p:nvCxnSpPr>
          <p:spPr>
            <a:xfrm>
              <a:off x="10949570" y="2342352"/>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直线连接符 60"/>
            <p:cNvCxnSpPr>
              <a:stCxn id="15" idx="7"/>
              <a:endCxn id="18" idx="2"/>
            </p:cNvCxnSpPr>
            <p:nvPr/>
          </p:nvCxnSpPr>
          <p:spPr>
            <a:xfrm flipV="1">
              <a:off x="9485831" y="1286721"/>
              <a:ext cx="1097953"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4" name="直线连接符 63"/>
            <p:cNvCxnSpPr>
              <a:stCxn id="15" idx="4"/>
              <a:endCxn id="13" idx="1"/>
            </p:cNvCxnSpPr>
            <p:nvPr/>
          </p:nvCxnSpPr>
          <p:spPr>
            <a:xfrm>
              <a:off x="9327220" y="1749415"/>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10064447" y="3739900"/>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6" name="直线连接符 70"/>
            <p:cNvCxnSpPr>
              <a:stCxn id="15" idx="5"/>
              <a:endCxn id="20" idx="1"/>
            </p:cNvCxnSpPr>
            <p:nvPr/>
          </p:nvCxnSpPr>
          <p:spPr>
            <a:xfrm>
              <a:off x="9485831" y="1683716"/>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7" name="直线连接符 75"/>
            <p:cNvCxnSpPr>
              <a:stCxn id="20" idx="7"/>
              <a:endCxn id="18" idx="3"/>
            </p:cNvCxnSpPr>
            <p:nvPr/>
          </p:nvCxnSpPr>
          <p:spPr>
            <a:xfrm flipV="1">
              <a:off x="10144182" y="1378472"/>
              <a:ext cx="477606" cy="6203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8" name="直线连接符 78"/>
            <p:cNvCxnSpPr>
              <a:stCxn id="20" idx="6"/>
              <a:endCxn id="14" idx="2"/>
            </p:cNvCxnSpPr>
            <p:nvPr/>
          </p:nvCxnSpPr>
          <p:spPr>
            <a:xfrm>
              <a:off x="10179665" y="2084463"/>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9" name="直线连接符 84"/>
            <p:cNvCxnSpPr>
              <a:stCxn id="13" idx="0"/>
              <a:endCxn id="20" idx="4"/>
            </p:cNvCxnSpPr>
            <p:nvPr/>
          </p:nvCxnSpPr>
          <p:spPr>
            <a:xfrm flipV="1">
              <a:off x="9983409" y="2205609"/>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直线连接符 91"/>
            <p:cNvCxnSpPr>
              <a:stCxn id="13" idx="6"/>
              <a:endCxn id="19" idx="2"/>
            </p:cNvCxnSpPr>
            <p:nvPr/>
          </p:nvCxnSpPr>
          <p:spPr>
            <a:xfrm flipV="1">
              <a:off x="10314847" y="2802437"/>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1" name="椭圆 40"/>
            <p:cNvSpPr/>
            <p:nvPr/>
          </p:nvSpPr>
          <p:spPr>
            <a:xfrm>
              <a:off x="8858139" y="2342352"/>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椭圆 41"/>
            <p:cNvSpPr/>
            <p:nvPr/>
          </p:nvSpPr>
          <p:spPr>
            <a:xfrm>
              <a:off x="12963106" y="1871826"/>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44" name="组 13"/>
          <p:cNvGrpSpPr/>
          <p:nvPr userDrawn="1"/>
        </p:nvGrpSpPr>
        <p:grpSpPr>
          <a:xfrm>
            <a:off x="-1897854" y="3860312"/>
            <a:ext cx="5094099" cy="4344867"/>
            <a:chOff x="-1897854" y="3860312"/>
            <a:chExt cx="5094099" cy="4344867"/>
          </a:xfrm>
        </p:grpSpPr>
        <p:sp>
          <p:nvSpPr>
            <p:cNvPr id="45" name="椭圆 44"/>
            <p:cNvSpPr/>
            <p:nvPr/>
          </p:nvSpPr>
          <p:spPr>
            <a:xfrm>
              <a:off x="437836" y="4127662"/>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椭圆 45"/>
            <p:cNvSpPr/>
            <p:nvPr/>
          </p:nvSpPr>
          <p:spPr>
            <a:xfrm>
              <a:off x="-399900" y="6842456"/>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椭圆 46"/>
            <p:cNvSpPr/>
            <p:nvPr/>
          </p:nvSpPr>
          <p:spPr>
            <a:xfrm>
              <a:off x="587655" y="6072326"/>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椭圆 47"/>
            <p:cNvSpPr/>
            <p:nvPr/>
          </p:nvSpPr>
          <p:spPr>
            <a:xfrm>
              <a:off x="-948958" y="5340817"/>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椭圆 48"/>
            <p:cNvSpPr/>
            <p:nvPr/>
          </p:nvSpPr>
          <p:spPr>
            <a:xfrm>
              <a:off x="2331537" y="6169300"/>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椭圆 49"/>
            <p:cNvSpPr/>
            <p:nvPr/>
          </p:nvSpPr>
          <p:spPr>
            <a:xfrm>
              <a:off x="1670042" y="5033615"/>
              <a:ext cx="627576" cy="627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椭圆 50"/>
            <p:cNvSpPr/>
            <p:nvPr/>
          </p:nvSpPr>
          <p:spPr>
            <a:xfrm>
              <a:off x="317987" y="4983061"/>
              <a:ext cx="687370" cy="6873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椭圆 51"/>
            <p:cNvSpPr/>
            <p:nvPr/>
          </p:nvSpPr>
          <p:spPr>
            <a:xfrm>
              <a:off x="1345152" y="6511019"/>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椭圆 52"/>
            <p:cNvSpPr/>
            <p:nvPr/>
          </p:nvSpPr>
          <p:spPr>
            <a:xfrm>
              <a:off x="-114496" y="6003339"/>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椭圆 53"/>
            <p:cNvSpPr/>
            <p:nvPr/>
          </p:nvSpPr>
          <p:spPr>
            <a:xfrm>
              <a:off x="833975" y="7183950"/>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椭圆 54"/>
            <p:cNvSpPr/>
            <p:nvPr/>
          </p:nvSpPr>
          <p:spPr>
            <a:xfrm>
              <a:off x="-1088240" y="4566965"/>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椭圆 55"/>
            <p:cNvSpPr/>
            <p:nvPr/>
          </p:nvSpPr>
          <p:spPr>
            <a:xfrm>
              <a:off x="-1897854" y="4034310"/>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7" name="直线连接符 89"/>
            <p:cNvCxnSpPr>
              <a:stCxn id="45" idx="5"/>
              <a:endCxn id="50" idx="1"/>
            </p:cNvCxnSpPr>
            <p:nvPr/>
          </p:nvCxnSpPr>
          <p:spPr>
            <a:xfrm>
              <a:off x="739645" y="4429471"/>
              <a:ext cx="1022303" cy="69605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直线连接符 90"/>
            <p:cNvCxnSpPr>
              <a:stCxn id="47" idx="7"/>
              <a:endCxn id="50" idx="3"/>
            </p:cNvCxnSpPr>
            <p:nvPr/>
          </p:nvCxnSpPr>
          <p:spPr>
            <a:xfrm flipV="1">
              <a:off x="897703" y="5569285"/>
              <a:ext cx="864245" cy="5562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9" name="直线连接符 92"/>
            <p:cNvCxnSpPr>
              <a:stCxn id="52" idx="7"/>
              <a:endCxn id="50" idx="4"/>
            </p:cNvCxnSpPr>
            <p:nvPr/>
          </p:nvCxnSpPr>
          <p:spPr>
            <a:xfrm flipV="1">
              <a:off x="1910955" y="5661191"/>
              <a:ext cx="72875" cy="94690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0" name="直线连接符 93"/>
            <p:cNvCxnSpPr>
              <a:stCxn id="46" idx="7"/>
              <a:endCxn id="47" idx="3"/>
            </p:cNvCxnSpPr>
            <p:nvPr/>
          </p:nvCxnSpPr>
          <p:spPr>
            <a:xfrm flipV="1">
              <a:off x="165904" y="6382374"/>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1" name="直线连接符 94"/>
            <p:cNvCxnSpPr>
              <a:stCxn id="48" idx="7"/>
              <a:endCxn id="45" idx="3"/>
            </p:cNvCxnSpPr>
            <p:nvPr/>
          </p:nvCxnSpPr>
          <p:spPr>
            <a:xfrm flipV="1">
              <a:off x="-566038" y="4429471"/>
              <a:ext cx="1055656" cy="97704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2" name="直线连接符 98"/>
            <p:cNvCxnSpPr>
              <a:stCxn id="51" idx="0"/>
              <a:endCxn id="45" idx="4"/>
            </p:cNvCxnSpPr>
            <p:nvPr/>
          </p:nvCxnSpPr>
          <p:spPr>
            <a:xfrm flipH="1" flipV="1">
              <a:off x="614632" y="4481253"/>
              <a:ext cx="47040" cy="50180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3" name="直线连接符 99"/>
            <p:cNvCxnSpPr>
              <a:stCxn id="50" idx="2"/>
              <a:endCxn id="51" idx="6"/>
            </p:cNvCxnSpPr>
            <p:nvPr/>
          </p:nvCxnSpPr>
          <p:spPr>
            <a:xfrm flipH="1" flipV="1">
              <a:off x="1005357" y="5326743"/>
              <a:ext cx="664685" cy="2066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4" name="直线连接符 100"/>
            <p:cNvCxnSpPr>
              <a:stCxn id="51" idx="4"/>
              <a:endCxn id="47" idx="0"/>
            </p:cNvCxnSpPr>
            <p:nvPr/>
          </p:nvCxnSpPr>
          <p:spPr>
            <a:xfrm>
              <a:off x="661672" y="5670425"/>
              <a:ext cx="107605" cy="40190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5" name="直线连接符 101"/>
            <p:cNvCxnSpPr>
              <a:stCxn id="47" idx="5"/>
              <a:endCxn id="52" idx="1"/>
            </p:cNvCxnSpPr>
            <p:nvPr/>
          </p:nvCxnSpPr>
          <p:spPr>
            <a:xfrm>
              <a:off x="897702" y="6382374"/>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6" name="直线连接符 102"/>
            <p:cNvCxnSpPr>
              <a:stCxn id="48" idx="7"/>
              <a:endCxn id="51" idx="2"/>
            </p:cNvCxnSpPr>
            <p:nvPr/>
          </p:nvCxnSpPr>
          <p:spPr>
            <a:xfrm flipV="1">
              <a:off x="-566038" y="5326743"/>
              <a:ext cx="884025"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7" name="直线连接符 103"/>
            <p:cNvCxnSpPr>
              <a:stCxn id="48" idx="4"/>
              <a:endCxn id="46" idx="1"/>
            </p:cNvCxnSpPr>
            <p:nvPr/>
          </p:nvCxnSpPr>
          <p:spPr>
            <a:xfrm>
              <a:off x="-724648" y="5789437"/>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8" name="椭圆 67"/>
            <p:cNvSpPr/>
            <p:nvPr/>
          </p:nvSpPr>
          <p:spPr>
            <a:xfrm>
              <a:off x="12579" y="7779922"/>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9" name="直线连接符 105"/>
            <p:cNvCxnSpPr>
              <a:stCxn id="48" idx="5"/>
              <a:endCxn id="53" idx="1"/>
            </p:cNvCxnSpPr>
            <p:nvPr/>
          </p:nvCxnSpPr>
          <p:spPr>
            <a:xfrm>
              <a:off x="-566037" y="5723738"/>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0" name="直线连接符 106"/>
            <p:cNvCxnSpPr>
              <a:stCxn id="53" idx="7"/>
              <a:endCxn id="51" idx="3"/>
            </p:cNvCxnSpPr>
            <p:nvPr/>
          </p:nvCxnSpPr>
          <p:spPr>
            <a:xfrm flipV="1">
              <a:off x="92313" y="5569763"/>
              <a:ext cx="326337" cy="46905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1" name="直线连接符 107"/>
            <p:cNvCxnSpPr>
              <a:stCxn id="53" idx="6"/>
              <a:endCxn id="47" idx="2"/>
            </p:cNvCxnSpPr>
            <p:nvPr/>
          </p:nvCxnSpPr>
          <p:spPr>
            <a:xfrm>
              <a:off x="127797" y="6124485"/>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2" name="直线连接符 108"/>
            <p:cNvCxnSpPr>
              <a:stCxn id="46" idx="0"/>
              <a:endCxn id="53" idx="4"/>
            </p:cNvCxnSpPr>
            <p:nvPr/>
          </p:nvCxnSpPr>
          <p:spPr>
            <a:xfrm flipV="1">
              <a:off x="-68459" y="6245631"/>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3" name="直线连接符 109"/>
            <p:cNvCxnSpPr>
              <a:stCxn id="46" idx="6"/>
              <a:endCxn id="52" idx="2"/>
            </p:cNvCxnSpPr>
            <p:nvPr/>
          </p:nvCxnSpPr>
          <p:spPr>
            <a:xfrm flipV="1">
              <a:off x="262979" y="6842459"/>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74" name="椭圆 73"/>
            <p:cNvSpPr/>
            <p:nvPr/>
          </p:nvSpPr>
          <p:spPr>
            <a:xfrm>
              <a:off x="-1193729" y="6382374"/>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5" name="椭圆 74"/>
            <p:cNvSpPr/>
            <p:nvPr/>
          </p:nvSpPr>
          <p:spPr>
            <a:xfrm>
              <a:off x="2911238" y="5911848"/>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6" name="椭圆 75"/>
            <p:cNvSpPr/>
            <p:nvPr/>
          </p:nvSpPr>
          <p:spPr>
            <a:xfrm>
              <a:off x="1069206" y="4219514"/>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椭圆 76"/>
            <p:cNvSpPr/>
            <p:nvPr/>
          </p:nvSpPr>
          <p:spPr>
            <a:xfrm>
              <a:off x="112126" y="3860312"/>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8" name="椭圆 77"/>
            <p:cNvSpPr/>
            <p:nvPr/>
          </p:nvSpPr>
          <p:spPr>
            <a:xfrm>
              <a:off x="1111420" y="5055122"/>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79" name="组 14"/>
          <p:cNvGrpSpPr/>
          <p:nvPr userDrawn="1"/>
        </p:nvGrpSpPr>
        <p:grpSpPr>
          <a:xfrm>
            <a:off x="3087349" y="2414413"/>
            <a:ext cx="1024513" cy="1398348"/>
            <a:chOff x="3087349" y="2414413"/>
            <a:chExt cx="1024513" cy="1398348"/>
          </a:xfrm>
        </p:grpSpPr>
        <p:sp>
          <p:nvSpPr>
            <p:cNvPr id="80" name="椭圆 79"/>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椭圆 80"/>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2" name="椭圆 81"/>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椭圆 82"/>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84" name="组 15"/>
          <p:cNvGrpSpPr/>
          <p:nvPr userDrawn="1"/>
        </p:nvGrpSpPr>
        <p:grpSpPr>
          <a:xfrm>
            <a:off x="7306290" y="4556172"/>
            <a:ext cx="1587497" cy="1201908"/>
            <a:chOff x="7306290" y="4556172"/>
            <a:chExt cx="1587497" cy="1201908"/>
          </a:xfrm>
        </p:grpSpPr>
        <p:sp>
          <p:nvSpPr>
            <p:cNvPr id="85" name="椭圆 84"/>
            <p:cNvSpPr/>
            <p:nvPr/>
          </p:nvSpPr>
          <p:spPr>
            <a:xfrm>
              <a:off x="7306290" y="5384416"/>
              <a:ext cx="373664" cy="3736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椭圆 85"/>
            <p:cNvSpPr/>
            <p:nvPr/>
          </p:nvSpPr>
          <p:spPr>
            <a:xfrm>
              <a:off x="8478566" y="4826138"/>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椭圆 86"/>
            <p:cNvSpPr/>
            <p:nvPr/>
          </p:nvSpPr>
          <p:spPr>
            <a:xfrm>
              <a:off x="8742934" y="5142940"/>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椭圆 87"/>
            <p:cNvSpPr/>
            <p:nvPr/>
          </p:nvSpPr>
          <p:spPr>
            <a:xfrm>
              <a:off x="7705441" y="4556172"/>
              <a:ext cx="351970" cy="3519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3485177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41874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5" name="图片 4">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341732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三项目录">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0" name="文本占位符 90"/>
          <p:cNvSpPr>
            <a:spLocks noGrp="1"/>
          </p:cNvSpPr>
          <p:nvPr>
            <p:ph type="body" sz="quarter" idx="11" hasCustomPrompt="1"/>
          </p:nvPr>
        </p:nvSpPr>
        <p:spPr>
          <a:xfrm>
            <a:off x="3911502" y="682149"/>
            <a:ext cx="4314392" cy="923330"/>
          </a:xfrm>
          <a:prstGeom prst="rect">
            <a:avLst/>
          </a:prstGeom>
        </p:spPr>
        <p:txBody>
          <a:bodyPr wrap="square">
            <a:spAutoFit/>
          </a:bodyPr>
          <a:lstStyle>
            <a:lvl1pPr marL="0" indent="0" algn="ctr">
              <a:buNone/>
              <a:defRPr sz="6000" b="1">
                <a:solidFill>
                  <a:schemeClr val="bg1"/>
                </a:solidFill>
              </a:defRPr>
            </a:lvl1pPr>
          </a:lstStyle>
          <a:p>
            <a:pPr lvl="0"/>
            <a:r>
              <a:rPr lang="en-US" altLang="zh-CN" dirty="0"/>
              <a:t>CONTENTS</a:t>
            </a:r>
          </a:p>
        </p:txBody>
      </p:sp>
      <p:sp>
        <p:nvSpPr>
          <p:cNvPr id="3" name="Freeform 363"/>
          <p:cNvSpPr>
            <a:spLocks noEditPoints="1"/>
          </p:cNvSpPr>
          <p:nvPr userDrawn="1"/>
        </p:nvSpPr>
        <p:spPr bwMode="auto">
          <a:xfrm rot="1658487">
            <a:off x="6583748" y="312642"/>
            <a:ext cx="773335" cy="770514"/>
          </a:xfrm>
          <a:custGeom>
            <a:avLst/>
            <a:gdLst>
              <a:gd name="T0" fmla="*/ 145 w 274"/>
              <a:gd name="T1" fmla="*/ 262 h 273"/>
              <a:gd name="T2" fmla="*/ 189 w 274"/>
              <a:gd name="T3" fmla="*/ 204 h 273"/>
              <a:gd name="T4" fmla="*/ 263 w 274"/>
              <a:gd name="T5" fmla="*/ 204 h 273"/>
              <a:gd name="T6" fmla="*/ 216 w 274"/>
              <a:gd name="T7" fmla="*/ 217 h 273"/>
              <a:gd name="T8" fmla="*/ 104 w 274"/>
              <a:gd name="T9" fmla="*/ 199 h 273"/>
              <a:gd name="T10" fmla="*/ 55 w 274"/>
              <a:gd name="T11" fmla="*/ 186 h 273"/>
              <a:gd name="T12" fmla="*/ 14 w 274"/>
              <a:gd name="T13" fmla="*/ 168 h 273"/>
              <a:gd name="T14" fmla="*/ 44 w 274"/>
              <a:gd name="T15" fmla="*/ 207 h 273"/>
              <a:gd name="T16" fmla="*/ 45 w 274"/>
              <a:gd name="T17" fmla="*/ 217 h 273"/>
              <a:gd name="T18" fmla="*/ 95 w 274"/>
              <a:gd name="T19" fmla="*/ 254 h 273"/>
              <a:gd name="T20" fmla="*/ 86 w 274"/>
              <a:gd name="T21" fmla="*/ 232 h 273"/>
              <a:gd name="T22" fmla="*/ 114 w 274"/>
              <a:gd name="T23" fmla="*/ 255 h 273"/>
              <a:gd name="T24" fmla="*/ 131 w 274"/>
              <a:gd name="T25" fmla="*/ 196 h 273"/>
              <a:gd name="T26" fmla="*/ 110 w 274"/>
              <a:gd name="T27" fmla="*/ 189 h 273"/>
              <a:gd name="T28" fmla="*/ 132 w 274"/>
              <a:gd name="T29" fmla="*/ 145 h 273"/>
              <a:gd name="T30" fmla="*/ 74 w 274"/>
              <a:gd name="T31" fmla="*/ 145 h 273"/>
              <a:gd name="T32" fmla="*/ 67 w 274"/>
              <a:gd name="T33" fmla="*/ 166 h 273"/>
              <a:gd name="T34" fmla="*/ 205 w 274"/>
              <a:gd name="T35" fmla="*/ 111 h 273"/>
              <a:gd name="T36" fmla="*/ 192 w 274"/>
              <a:gd name="T37" fmla="*/ 159 h 273"/>
              <a:gd name="T38" fmla="*/ 150 w 274"/>
              <a:gd name="T39" fmla="*/ 59 h 273"/>
              <a:gd name="T40" fmla="*/ 114 w 274"/>
              <a:gd name="T41" fmla="*/ 94 h 273"/>
              <a:gd name="T42" fmla="*/ 57 w 274"/>
              <a:gd name="T43" fmla="*/ 42 h 273"/>
              <a:gd name="T44" fmla="*/ 9 w 274"/>
              <a:gd name="T45" fmla="*/ 55 h 273"/>
              <a:gd name="T46" fmla="*/ 178 w 274"/>
              <a:gd name="T47" fmla="*/ 23 h 273"/>
              <a:gd name="T48" fmla="*/ 230 w 274"/>
              <a:gd name="T49" fmla="*/ 57 h 273"/>
              <a:gd name="T50" fmla="*/ 137 w 274"/>
              <a:gd name="T51" fmla="*/ 0 h 273"/>
              <a:gd name="T52" fmla="*/ 271 w 274"/>
              <a:gd name="T53" fmla="*/ 108 h 273"/>
              <a:gd name="T54" fmla="*/ 257 w 274"/>
              <a:gd name="T55" fmla="*/ 189 h 273"/>
              <a:gd name="T56" fmla="*/ 260 w 274"/>
              <a:gd name="T57" fmla="*/ 142 h 273"/>
              <a:gd name="T58" fmla="*/ 238 w 274"/>
              <a:gd name="T59" fmla="*/ 133 h 273"/>
              <a:gd name="T60" fmla="*/ 261 w 274"/>
              <a:gd name="T61" fmla="*/ 105 h 273"/>
              <a:gd name="T62" fmla="*/ 206 w 274"/>
              <a:gd name="T63" fmla="*/ 76 h 273"/>
              <a:gd name="T64" fmla="*/ 206 w 274"/>
              <a:gd name="T65" fmla="*/ 103 h 273"/>
              <a:gd name="T66" fmla="*/ 193 w 274"/>
              <a:gd name="T67" fmla="*/ 82 h 273"/>
              <a:gd name="T68" fmla="*/ 169 w 274"/>
              <a:gd name="T69" fmla="*/ 79 h 273"/>
              <a:gd name="T70" fmla="*/ 189 w 274"/>
              <a:gd name="T71" fmla="*/ 66 h 273"/>
              <a:gd name="T72" fmla="*/ 142 w 274"/>
              <a:gd name="T73" fmla="*/ 13 h 273"/>
              <a:gd name="T74" fmla="*/ 136 w 274"/>
              <a:gd name="T75" fmla="*/ 50 h 273"/>
              <a:gd name="T76" fmla="*/ 127 w 274"/>
              <a:gd name="T77" fmla="*/ 11 h 273"/>
              <a:gd name="T78" fmla="*/ 86 w 274"/>
              <a:gd name="T79" fmla="*/ 71 h 273"/>
              <a:gd name="T80" fmla="*/ 104 w 274"/>
              <a:gd name="T81" fmla="*/ 83 h 273"/>
              <a:gd name="T82" fmla="*/ 76 w 274"/>
              <a:gd name="T83" fmla="*/ 105 h 273"/>
              <a:gd name="T84" fmla="*/ 132 w 274"/>
              <a:gd name="T85" fmla="*/ 130 h 273"/>
              <a:gd name="T86" fmla="*/ 140 w 274"/>
              <a:gd name="T87" fmla="*/ 113 h 273"/>
              <a:gd name="T88" fmla="*/ 146 w 274"/>
              <a:gd name="T89" fmla="*/ 131 h 273"/>
              <a:gd name="T90" fmla="*/ 171 w 274"/>
              <a:gd name="T91" fmla="*/ 140 h 273"/>
              <a:gd name="T92" fmla="*/ 142 w 274"/>
              <a:gd name="T93" fmla="*/ 182 h 273"/>
              <a:gd name="T94" fmla="*/ 193 w 274"/>
              <a:gd name="T95" fmla="*/ 191 h 273"/>
              <a:gd name="T96" fmla="*/ 206 w 274"/>
              <a:gd name="T97" fmla="*/ 170 h 273"/>
              <a:gd name="T98" fmla="*/ 206 w 274"/>
              <a:gd name="T99" fmla="*/ 196 h 273"/>
              <a:gd name="T100" fmla="*/ 209 w 274"/>
              <a:gd name="T101" fmla="*/ 207 h 273"/>
              <a:gd name="T102" fmla="*/ 179 w 274"/>
              <a:gd name="T103" fmla="*/ 249 h 273"/>
              <a:gd name="T104" fmla="*/ 212 w 274"/>
              <a:gd name="T105" fmla="*/ 239 h 273"/>
              <a:gd name="T106" fmla="*/ 219 w 274"/>
              <a:gd name="T107" fmla="*/ 246 h 273"/>
              <a:gd name="T108" fmla="*/ 31 w 274"/>
              <a:gd name="T109" fmla="*/ 222 h 273"/>
              <a:gd name="T110" fmla="*/ 14 w 274"/>
              <a:gd name="T111" fmla="*/ 82 h 273"/>
              <a:gd name="T112" fmla="*/ 11 w 274"/>
              <a:gd name="T113" fmla="*/ 130 h 273"/>
              <a:gd name="T114" fmla="*/ 67 w 274"/>
              <a:gd name="T115" fmla="*/ 103 h 273"/>
              <a:gd name="T116" fmla="*/ 63 w 274"/>
              <a:gd name="T117" fmla="*/ 74 h 273"/>
              <a:gd name="T118" fmla="*/ 72 w 274"/>
              <a:gd name="T119" fmla="*/ 67 h 273"/>
              <a:gd name="T120" fmla="*/ 95 w 274"/>
              <a:gd name="T121" fmla="*/ 19 h 273"/>
              <a:gd name="T122" fmla="*/ 58 w 274"/>
              <a:gd name="T123" fmla="*/ 33 h 273"/>
              <a:gd name="T124" fmla="*/ 109 w 274"/>
              <a:gd name="T125" fmla="*/ 4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 h="273">
                <a:moveTo>
                  <a:pt x="146" y="196"/>
                </a:moveTo>
                <a:lnTo>
                  <a:pt x="143" y="196"/>
                </a:lnTo>
                <a:lnTo>
                  <a:pt x="142" y="198"/>
                </a:lnTo>
                <a:lnTo>
                  <a:pt x="142" y="200"/>
                </a:lnTo>
                <a:lnTo>
                  <a:pt x="142" y="258"/>
                </a:lnTo>
                <a:lnTo>
                  <a:pt x="142" y="260"/>
                </a:lnTo>
                <a:lnTo>
                  <a:pt x="145" y="262"/>
                </a:lnTo>
                <a:lnTo>
                  <a:pt x="147" y="262"/>
                </a:lnTo>
                <a:lnTo>
                  <a:pt x="159" y="255"/>
                </a:lnTo>
                <a:lnTo>
                  <a:pt x="169" y="245"/>
                </a:lnTo>
                <a:lnTo>
                  <a:pt x="178" y="234"/>
                </a:lnTo>
                <a:lnTo>
                  <a:pt x="184" y="219"/>
                </a:lnTo>
                <a:lnTo>
                  <a:pt x="189" y="207"/>
                </a:lnTo>
                <a:lnTo>
                  <a:pt x="189" y="204"/>
                </a:lnTo>
                <a:lnTo>
                  <a:pt x="189" y="203"/>
                </a:lnTo>
                <a:lnTo>
                  <a:pt x="187" y="202"/>
                </a:lnTo>
                <a:lnTo>
                  <a:pt x="168" y="198"/>
                </a:lnTo>
                <a:lnTo>
                  <a:pt x="146" y="196"/>
                </a:lnTo>
                <a:close/>
                <a:moveTo>
                  <a:pt x="242" y="191"/>
                </a:moveTo>
                <a:lnTo>
                  <a:pt x="254" y="195"/>
                </a:lnTo>
                <a:lnTo>
                  <a:pt x="263" y="204"/>
                </a:lnTo>
                <a:lnTo>
                  <a:pt x="267" y="217"/>
                </a:lnTo>
                <a:lnTo>
                  <a:pt x="263" y="230"/>
                </a:lnTo>
                <a:lnTo>
                  <a:pt x="254" y="239"/>
                </a:lnTo>
                <a:lnTo>
                  <a:pt x="242" y="242"/>
                </a:lnTo>
                <a:lnTo>
                  <a:pt x="229" y="239"/>
                </a:lnTo>
                <a:lnTo>
                  <a:pt x="219" y="230"/>
                </a:lnTo>
                <a:lnTo>
                  <a:pt x="216" y="217"/>
                </a:lnTo>
                <a:lnTo>
                  <a:pt x="219" y="204"/>
                </a:lnTo>
                <a:lnTo>
                  <a:pt x="229" y="195"/>
                </a:lnTo>
                <a:lnTo>
                  <a:pt x="242" y="191"/>
                </a:lnTo>
                <a:close/>
                <a:moveTo>
                  <a:pt x="78" y="173"/>
                </a:moveTo>
                <a:lnTo>
                  <a:pt x="91" y="177"/>
                </a:lnTo>
                <a:lnTo>
                  <a:pt x="100" y="186"/>
                </a:lnTo>
                <a:lnTo>
                  <a:pt x="104" y="199"/>
                </a:lnTo>
                <a:lnTo>
                  <a:pt x="100" y="212"/>
                </a:lnTo>
                <a:lnTo>
                  <a:pt x="91" y="222"/>
                </a:lnTo>
                <a:lnTo>
                  <a:pt x="78" y="225"/>
                </a:lnTo>
                <a:lnTo>
                  <a:pt x="65" y="222"/>
                </a:lnTo>
                <a:lnTo>
                  <a:pt x="55" y="212"/>
                </a:lnTo>
                <a:lnTo>
                  <a:pt x="53" y="199"/>
                </a:lnTo>
                <a:lnTo>
                  <a:pt x="55" y="186"/>
                </a:lnTo>
                <a:lnTo>
                  <a:pt x="65" y="177"/>
                </a:lnTo>
                <a:lnTo>
                  <a:pt x="78" y="173"/>
                </a:lnTo>
                <a:close/>
                <a:moveTo>
                  <a:pt x="14" y="142"/>
                </a:moveTo>
                <a:lnTo>
                  <a:pt x="12" y="142"/>
                </a:lnTo>
                <a:lnTo>
                  <a:pt x="11" y="144"/>
                </a:lnTo>
                <a:lnTo>
                  <a:pt x="11" y="145"/>
                </a:lnTo>
                <a:lnTo>
                  <a:pt x="14" y="168"/>
                </a:lnTo>
                <a:lnTo>
                  <a:pt x="22" y="189"/>
                </a:lnTo>
                <a:lnTo>
                  <a:pt x="32" y="208"/>
                </a:lnTo>
                <a:lnTo>
                  <a:pt x="34" y="209"/>
                </a:lnTo>
                <a:lnTo>
                  <a:pt x="36" y="211"/>
                </a:lnTo>
                <a:lnTo>
                  <a:pt x="37" y="209"/>
                </a:lnTo>
                <a:lnTo>
                  <a:pt x="42" y="207"/>
                </a:lnTo>
                <a:lnTo>
                  <a:pt x="44" y="207"/>
                </a:lnTo>
                <a:lnTo>
                  <a:pt x="45" y="207"/>
                </a:lnTo>
                <a:lnTo>
                  <a:pt x="46" y="208"/>
                </a:lnTo>
                <a:lnTo>
                  <a:pt x="48" y="211"/>
                </a:lnTo>
                <a:lnTo>
                  <a:pt x="48" y="212"/>
                </a:lnTo>
                <a:lnTo>
                  <a:pt x="48" y="214"/>
                </a:lnTo>
                <a:lnTo>
                  <a:pt x="46" y="216"/>
                </a:lnTo>
                <a:lnTo>
                  <a:pt x="45" y="217"/>
                </a:lnTo>
                <a:lnTo>
                  <a:pt x="42" y="218"/>
                </a:lnTo>
                <a:lnTo>
                  <a:pt x="42" y="221"/>
                </a:lnTo>
                <a:lnTo>
                  <a:pt x="44" y="222"/>
                </a:lnTo>
                <a:lnTo>
                  <a:pt x="65" y="241"/>
                </a:lnTo>
                <a:lnTo>
                  <a:pt x="91" y="255"/>
                </a:lnTo>
                <a:lnTo>
                  <a:pt x="94" y="255"/>
                </a:lnTo>
                <a:lnTo>
                  <a:pt x="95" y="254"/>
                </a:lnTo>
                <a:lnTo>
                  <a:pt x="96" y="253"/>
                </a:lnTo>
                <a:lnTo>
                  <a:pt x="96" y="251"/>
                </a:lnTo>
                <a:lnTo>
                  <a:pt x="95" y="249"/>
                </a:lnTo>
                <a:lnTo>
                  <a:pt x="91" y="242"/>
                </a:lnTo>
                <a:lnTo>
                  <a:pt x="86" y="235"/>
                </a:lnTo>
                <a:lnTo>
                  <a:pt x="86" y="234"/>
                </a:lnTo>
                <a:lnTo>
                  <a:pt x="86" y="232"/>
                </a:lnTo>
                <a:lnTo>
                  <a:pt x="87" y="231"/>
                </a:lnTo>
                <a:lnTo>
                  <a:pt x="90" y="230"/>
                </a:lnTo>
                <a:lnTo>
                  <a:pt x="91" y="228"/>
                </a:lnTo>
                <a:lnTo>
                  <a:pt x="94" y="230"/>
                </a:lnTo>
                <a:lnTo>
                  <a:pt x="95" y="231"/>
                </a:lnTo>
                <a:lnTo>
                  <a:pt x="104" y="244"/>
                </a:lnTo>
                <a:lnTo>
                  <a:pt x="114" y="255"/>
                </a:lnTo>
                <a:lnTo>
                  <a:pt x="127" y="262"/>
                </a:lnTo>
                <a:lnTo>
                  <a:pt x="129" y="262"/>
                </a:lnTo>
                <a:lnTo>
                  <a:pt x="132" y="260"/>
                </a:lnTo>
                <a:lnTo>
                  <a:pt x="132" y="258"/>
                </a:lnTo>
                <a:lnTo>
                  <a:pt x="132" y="200"/>
                </a:lnTo>
                <a:lnTo>
                  <a:pt x="132" y="198"/>
                </a:lnTo>
                <a:lnTo>
                  <a:pt x="131" y="196"/>
                </a:lnTo>
                <a:lnTo>
                  <a:pt x="128" y="196"/>
                </a:lnTo>
                <a:lnTo>
                  <a:pt x="114" y="198"/>
                </a:lnTo>
                <a:lnTo>
                  <a:pt x="111" y="196"/>
                </a:lnTo>
                <a:lnTo>
                  <a:pt x="110" y="195"/>
                </a:lnTo>
                <a:lnTo>
                  <a:pt x="109" y="194"/>
                </a:lnTo>
                <a:lnTo>
                  <a:pt x="109" y="191"/>
                </a:lnTo>
                <a:lnTo>
                  <a:pt x="110" y="189"/>
                </a:lnTo>
                <a:lnTo>
                  <a:pt x="111" y="189"/>
                </a:lnTo>
                <a:lnTo>
                  <a:pt x="113" y="188"/>
                </a:lnTo>
                <a:lnTo>
                  <a:pt x="128" y="186"/>
                </a:lnTo>
                <a:lnTo>
                  <a:pt x="131" y="186"/>
                </a:lnTo>
                <a:lnTo>
                  <a:pt x="132" y="185"/>
                </a:lnTo>
                <a:lnTo>
                  <a:pt x="132" y="182"/>
                </a:lnTo>
                <a:lnTo>
                  <a:pt x="132" y="145"/>
                </a:lnTo>
                <a:lnTo>
                  <a:pt x="132" y="143"/>
                </a:lnTo>
                <a:lnTo>
                  <a:pt x="131" y="142"/>
                </a:lnTo>
                <a:lnTo>
                  <a:pt x="128" y="142"/>
                </a:lnTo>
                <a:lnTo>
                  <a:pt x="78" y="142"/>
                </a:lnTo>
                <a:lnTo>
                  <a:pt x="76" y="142"/>
                </a:lnTo>
                <a:lnTo>
                  <a:pt x="74" y="143"/>
                </a:lnTo>
                <a:lnTo>
                  <a:pt x="74" y="145"/>
                </a:lnTo>
                <a:lnTo>
                  <a:pt x="76" y="163"/>
                </a:lnTo>
                <a:lnTo>
                  <a:pt x="74" y="166"/>
                </a:lnTo>
                <a:lnTo>
                  <a:pt x="73" y="167"/>
                </a:lnTo>
                <a:lnTo>
                  <a:pt x="72" y="168"/>
                </a:lnTo>
                <a:lnTo>
                  <a:pt x="69" y="168"/>
                </a:lnTo>
                <a:lnTo>
                  <a:pt x="68" y="167"/>
                </a:lnTo>
                <a:lnTo>
                  <a:pt x="67" y="166"/>
                </a:lnTo>
                <a:lnTo>
                  <a:pt x="65" y="165"/>
                </a:lnTo>
                <a:lnTo>
                  <a:pt x="64" y="145"/>
                </a:lnTo>
                <a:lnTo>
                  <a:pt x="64" y="143"/>
                </a:lnTo>
                <a:lnTo>
                  <a:pt x="63" y="142"/>
                </a:lnTo>
                <a:lnTo>
                  <a:pt x="60" y="142"/>
                </a:lnTo>
                <a:lnTo>
                  <a:pt x="14" y="142"/>
                </a:lnTo>
                <a:close/>
                <a:moveTo>
                  <a:pt x="205" y="111"/>
                </a:moveTo>
                <a:lnTo>
                  <a:pt x="217" y="115"/>
                </a:lnTo>
                <a:lnTo>
                  <a:pt x="226" y="124"/>
                </a:lnTo>
                <a:lnTo>
                  <a:pt x="230" y="136"/>
                </a:lnTo>
                <a:lnTo>
                  <a:pt x="226" y="149"/>
                </a:lnTo>
                <a:lnTo>
                  <a:pt x="217" y="159"/>
                </a:lnTo>
                <a:lnTo>
                  <a:pt x="205" y="162"/>
                </a:lnTo>
                <a:lnTo>
                  <a:pt x="192" y="159"/>
                </a:lnTo>
                <a:lnTo>
                  <a:pt x="183" y="149"/>
                </a:lnTo>
                <a:lnTo>
                  <a:pt x="179" y="136"/>
                </a:lnTo>
                <a:lnTo>
                  <a:pt x="183" y="124"/>
                </a:lnTo>
                <a:lnTo>
                  <a:pt x="192" y="115"/>
                </a:lnTo>
                <a:lnTo>
                  <a:pt x="205" y="111"/>
                </a:lnTo>
                <a:close/>
                <a:moveTo>
                  <a:pt x="137" y="56"/>
                </a:moveTo>
                <a:lnTo>
                  <a:pt x="150" y="59"/>
                </a:lnTo>
                <a:lnTo>
                  <a:pt x="159" y="69"/>
                </a:lnTo>
                <a:lnTo>
                  <a:pt x="163" y="82"/>
                </a:lnTo>
                <a:lnTo>
                  <a:pt x="159" y="94"/>
                </a:lnTo>
                <a:lnTo>
                  <a:pt x="150" y="103"/>
                </a:lnTo>
                <a:lnTo>
                  <a:pt x="137" y="107"/>
                </a:lnTo>
                <a:lnTo>
                  <a:pt x="124" y="103"/>
                </a:lnTo>
                <a:lnTo>
                  <a:pt x="114" y="94"/>
                </a:lnTo>
                <a:lnTo>
                  <a:pt x="111" y="82"/>
                </a:lnTo>
                <a:lnTo>
                  <a:pt x="114" y="69"/>
                </a:lnTo>
                <a:lnTo>
                  <a:pt x="124" y="59"/>
                </a:lnTo>
                <a:lnTo>
                  <a:pt x="137" y="56"/>
                </a:lnTo>
                <a:close/>
                <a:moveTo>
                  <a:pt x="35" y="29"/>
                </a:moveTo>
                <a:lnTo>
                  <a:pt x="48" y="33"/>
                </a:lnTo>
                <a:lnTo>
                  <a:pt x="57" y="42"/>
                </a:lnTo>
                <a:lnTo>
                  <a:pt x="60" y="55"/>
                </a:lnTo>
                <a:lnTo>
                  <a:pt x="57" y="67"/>
                </a:lnTo>
                <a:lnTo>
                  <a:pt x="48" y="76"/>
                </a:lnTo>
                <a:lnTo>
                  <a:pt x="35" y="80"/>
                </a:lnTo>
                <a:lnTo>
                  <a:pt x="22" y="76"/>
                </a:lnTo>
                <a:lnTo>
                  <a:pt x="13" y="67"/>
                </a:lnTo>
                <a:lnTo>
                  <a:pt x="9" y="55"/>
                </a:lnTo>
                <a:lnTo>
                  <a:pt x="13" y="42"/>
                </a:lnTo>
                <a:lnTo>
                  <a:pt x="22" y="33"/>
                </a:lnTo>
                <a:lnTo>
                  <a:pt x="35" y="29"/>
                </a:lnTo>
                <a:close/>
                <a:moveTo>
                  <a:pt x="182" y="18"/>
                </a:moveTo>
                <a:lnTo>
                  <a:pt x="179" y="19"/>
                </a:lnTo>
                <a:lnTo>
                  <a:pt x="178" y="20"/>
                </a:lnTo>
                <a:lnTo>
                  <a:pt x="178" y="23"/>
                </a:lnTo>
                <a:lnTo>
                  <a:pt x="179" y="24"/>
                </a:lnTo>
                <a:lnTo>
                  <a:pt x="191" y="43"/>
                </a:lnTo>
                <a:lnTo>
                  <a:pt x="200" y="65"/>
                </a:lnTo>
                <a:lnTo>
                  <a:pt x="201" y="66"/>
                </a:lnTo>
                <a:lnTo>
                  <a:pt x="202" y="67"/>
                </a:lnTo>
                <a:lnTo>
                  <a:pt x="205" y="67"/>
                </a:lnTo>
                <a:lnTo>
                  <a:pt x="230" y="57"/>
                </a:lnTo>
                <a:lnTo>
                  <a:pt x="232" y="55"/>
                </a:lnTo>
                <a:lnTo>
                  <a:pt x="232" y="53"/>
                </a:lnTo>
                <a:lnTo>
                  <a:pt x="230" y="51"/>
                </a:lnTo>
                <a:lnTo>
                  <a:pt x="209" y="32"/>
                </a:lnTo>
                <a:lnTo>
                  <a:pt x="183" y="18"/>
                </a:lnTo>
                <a:lnTo>
                  <a:pt x="182" y="18"/>
                </a:lnTo>
                <a:close/>
                <a:moveTo>
                  <a:pt x="137" y="0"/>
                </a:moveTo>
                <a:lnTo>
                  <a:pt x="164" y="2"/>
                </a:lnTo>
                <a:lnTo>
                  <a:pt x="189" y="10"/>
                </a:lnTo>
                <a:lnTo>
                  <a:pt x="212" y="23"/>
                </a:lnTo>
                <a:lnTo>
                  <a:pt x="233" y="39"/>
                </a:lnTo>
                <a:lnTo>
                  <a:pt x="249" y="59"/>
                </a:lnTo>
                <a:lnTo>
                  <a:pt x="262" y="83"/>
                </a:lnTo>
                <a:lnTo>
                  <a:pt x="271" y="108"/>
                </a:lnTo>
                <a:lnTo>
                  <a:pt x="274" y="136"/>
                </a:lnTo>
                <a:lnTo>
                  <a:pt x="271" y="163"/>
                </a:lnTo>
                <a:lnTo>
                  <a:pt x="263" y="188"/>
                </a:lnTo>
                <a:lnTo>
                  <a:pt x="263" y="189"/>
                </a:lnTo>
                <a:lnTo>
                  <a:pt x="262" y="190"/>
                </a:lnTo>
                <a:lnTo>
                  <a:pt x="260" y="190"/>
                </a:lnTo>
                <a:lnTo>
                  <a:pt x="257" y="189"/>
                </a:lnTo>
                <a:lnTo>
                  <a:pt x="254" y="186"/>
                </a:lnTo>
                <a:lnTo>
                  <a:pt x="254" y="184"/>
                </a:lnTo>
                <a:lnTo>
                  <a:pt x="261" y="166"/>
                </a:lnTo>
                <a:lnTo>
                  <a:pt x="263" y="145"/>
                </a:lnTo>
                <a:lnTo>
                  <a:pt x="263" y="144"/>
                </a:lnTo>
                <a:lnTo>
                  <a:pt x="262" y="142"/>
                </a:lnTo>
                <a:lnTo>
                  <a:pt x="260" y="142"/>
                </a:lnTo>
                <a:lnTo>
                  <a:pt x="240" y="142"/>
                </a:lnTo>
                <a:lnTo>
                  <a:pt x="239" y="142"/>
                </a:lnTo>
                <a:lnTo>
                  <a:pt x="238" y="140"/>
                </a:lnTo>
                <a:lnTo>
                  <a:pt x="237" y="139"/>
                </a:lnTo>
                <a:lnTo>
                  <a:pt x="237" y="136"/>
                </a:lnTo>
                <a:lnTo>
                  <a:pt x="237" y="135"/>
                </a:lnTo>
                <a:lnTo>
                  <a:pt x="238" y="133"/>
                </a:lnTo>
                <a:lnTo>
                  <a:pt x="239" y="133"/>
                </a:lnTo>
                <a:lnTo>
                  <a:pt x="240" y="131"/>
                </a:lnTo>
                <a:lnTo>
                  <a:pt x="260" y="131"/>
                </a:lnTo>
                <a:lnTo>
                  <a:pt x="262" y="131"/>
                </a:lnTo>
                <a:lnTo>
                  <a:pt x="263" y="130"/>
                </a:lnTo>
                <a:lnTo>
                  <a:pt x="263" y="127"/>
                </a:lnTo>
                <a:lnTo>
                  <a:pt x="261" y="105"/>
                </a:lnTo>
                <a:lnTo>
                  <a:pt x="253" y="84"/>
                </a:lnTo>
                <a:lnTo>
                  <a:pt x="242" y="65"/>
                </a:lnTo>
                <a:lnTo>
                  <a:pt x="240" y="64"/>
                </a:lnTo>
                <a:lnTo>
                  <a:pt x="239" y="64"/>
                </a:lnTo>
                <a:lnTo>
                  <a:pt x="237" y="64"/>
                </a:lnTo>
                <a:lnTo>
                  <a:pt x="223" y="71"/>
                </a:lnTo>
                <a:lnTo>
                  <a:pt x="206" y="76"/>
                </a:lnTo>
                <a:lnTo>
                  <a:pt x="205" y="78"/>
                </a:lnTo>
                <a:lnTo>
                  <a:pt x="203" y="79"/>
                </a:lnTo>
                <a:lnTo>
                  <a:pt x="203" y="82"/>
                </a:lnTo>
                <a:lnTo>
                  <a:pt x="206" y="90"/>
                </a:lnTo>
                <a:lnTo>
                  <a:pt x="207" y="101"/>
                </a:lnTo>
                <a:lnTo>
                  <a:pt x="207" y="102"/>
                </a:lnTo>
                <a:lnTo>
                  <a:pt x="206" y="103"/>
                </a:lnTo>
                <a:lnTo>
                  <a:pt x="205" y="105"/>
                </a:lnTo>
                <a:lnTo>
                  <a:pt x="203" y="105"/>
                </a:lnTo>
                <a:lnTo>
                  <a:pt x="201" y="105"/>
                </a:lnTo>
                <a:lnTo>
                  <a:pt x="198" y="103"/>
                </a:lnTo>
                <a:lnTo>
                  <a:pt x="198" y="102"/>
                </a:lnTo>
                <a:lnTo>
                  <a:pt x="194" y="84"/>
                </a:lnTo>
                <a:lnTo>
                  <a:pt x="193" y="82"/>
                </a:lnTo>
                <a:lnTo>
                  <a:pt x="192" y="82"/>
                </a:lnTo>
                <a:lnTo>
                  <a:pt x="191" y="82"/>
                </a:lnTo>
                <a:lnTo>
                  <a:pt x="173" y="84"/>
                </a:lnTo>
                <a:lnTo>
                  <a:pt x="171" y="84"/>
                </a:lnTo>
                <a:lnTo>
                  <a:pt x="170" y="83"/>
                </a:lnTo>
                <a:lnTo>
                  <a:pt x="169" y="82"/>
                </a:lnTo>
                <a:lnTo>
                  <a:pt x="169" y="79"/>
                </a:lnTo>
                <a:lnTo>
                  <a:pt x="169" y="78"/>
                </a:lnTo>
                <a:lnTo>
                  <a:pt x="170" y="75"/>
                </a:lnTo>
                <a:lnTo>
                  <a:pt x="171" y="74"/>
                </a:lnTo>
                <a:lnTo>
                  <a:pt x="187" y="71"/>
                </a:lnTo>
                <a:lnTo>
                  <a:pt x="189" y="71"/>
                </a:lnTo>
                <a:lnTo>
                  <a:pt x="189" y="69"/>
                </a:lnTo>
                <a:lnTo>
                  <a:pt x="189" y="66"/>
                </a:lnTo>
                <a:lnTo>
                  <a:pt x="184" y="53"/>
                </a:lnTo>
                <a:lnTo>
                  <a:pt x="178" y="41"/>
                </a:lnTo>
                <a:lnTo>
                  <a:pt x="169" y="28"/>
                </a:lnTo>
                <a:lnTo>
                  <a:pt x="159" y="18"/>
                </a:lnTo>
                <a:lnTo>
                  <a:pt x="147" y="11"/>
                </a:lnTo>
                <a:lnTo>
                  <a:pt x="145" y="11"/>
                </a:lnTo>
                <a:lnTo>
                  <a:pt x="142" y="13"/>
                </a:lnTo>
                <a:lnTo>
                  <a:pt x="142" y="15"/>
                </a:lnTo>
                <a:lnTo>
                  <a:pt x="142" y="46"/>
                </a:lnTo>
                <a:lnTo>
                  <a:pt x="142" y="47"/>
                </a:lnTo>
                <a:lnTo>
                  <a:pt x="141" y="48"/>
                </a:lnTo>
                <a:lnTo>
                  <a:pt x="140" y="50"/>
                </a:lnTo>
                <a:lnTo>
                  <a:pt x="137" y="50"/>
                </a:lnTo>
                <a:lnTo>
                  <a:pt x="136" y="50"/>
                </a:lnTo>
                <a:lnTo>
                  <a:pt x="133" y="48"/>
                </a:lnTo>
                <a:lnTo>
                  <a:pt x="133" y="47"/>
                </a:lnTo>
                <a:lnTo>
                  <a:pt x="132" y="46"/>
                </a:lnTo>
                <a:lnTo>
                  <a:pt x="132" y="15"/>
                </a:lnTo>
                <a:lnTo>
                  <a:pt x="132" y="13"/>
                </a:lnTo>
                <a:lnTo>
                  <a:pt x="129" y="11"/>
                </a:lnTo>
                <a:lnTo>
                  <a:pt x="127" y="11"/>
                </a:lnTo>
                <a:lnTo>
                  <a:pt x="115" y="18"/>
                </a:lnTo>
                <a:lnTo>
                  <a:pt x="105" y="28"/>
                </a:lnTo>
                <a:lnTo>
                  <a:pt x="96" y="41"/>
                </a:lnTo>
                <a:lnTo>
                  <a:pt x="90" y="53"/>
                </a:lnTo>
                <a:lnTo>
                  <a:pt x="85" y="66"/>
                </a:lnTo>
                <a:lnTo>
                  <a:pt x="85" y="69"/>
                </a:lnTo>
                <a:lnTo>
                  <a:pt x="86" y="71"/>
                </a:lnTo>
                <a:lnTo>
                  <a:pt x="87" y="71"/>
                </a:lnTo>
                <a:lnTo>
                  <a:pt x="101" y="74"/>
                </a:lnTo>
                <a:lnTo>
                  <a:pt x="104" y="75"/>
                </a:lnTo>
                <a:lnTo>
                  <a:pt x="104" y="78"/>
                </a:lnTo>
                <a:lnTo>
                  <a:pt x="105" y="79"/>
                </a:lnTo>
                <a:lnTo>
                  <a:pt x="104" y="82"/>
                </a:lnTo>
                <a:lnTo>
                  <a:pt x="104" y="83"/>
                </a:lnTo>
                <a:lnTo>
                  <a:pt x="101" y="84"/>
                </a:lnTo>
                <a:lnTo>
                  <a:pt x="100" y="84"/>
                </a:lnTo>
                <a:lnTo>
                  <a:pt x="85" y="82"/>
                </a:lnTo>
                <a:lnTo>
                  <a:pt x="82" y="82"/>
                </a:lnTo>
                <a:lnTo>
                  <a:pt x="81" y="82"/>
                </a:lnTo>
                <a:lnTo>
                  <a:pt x="80" y="84"/>
                </a:lnTo>
                <a:lnTo>
                  <a:pt x="76" y="105"/>
                </a:lnTo>
                <a:lnTo>
                  <a:pt x="74" y="127"/>
                </a:lnTo>
                <a:lnTo>
                  <a:pt x="74" y="130"/>
                </a:lnTo>
                <a:lnTo>
                  <a:pt x="76" y="131"/>
                </a:lnTo>
                <a:lnTo>
                  <a:pt x="78" y="131"/>
                </a:lnTo>
                <a:lnTo>
                  <a:pt x="128" y="131"/>
                </a:lnTo>
                <a:lnTo>
                  <a:pt x="131" y="131"/>
                </a:lnTo>
                <a:lnTo>
                  <a:pt x="132" y="130"/>
                </a:lnTo>
                <a:lnTo>
                  <a:pt x="132" y="127"/>
                </a:lnTo>
                <a:lnTo>
                  <a:pt x="132" y="117"/>
                </a:lnTo>
                <a:lnTo>
                  <a:pt x="133" y="116"/>
                </a:lnTo>
                <a:lnTo>
                  <a:pt x="133" y="115"/>
                </a:lnTo>
                <a:lnTo>
                  <a:pt x="136" y="113"/>
                </a:lnTo>
                <a:lnTo>
                  <a:pt x="137" y="113"/>
                </a:lnTo>
                <a:lnTo>
                  <a:pt x="140" y="113"/>
                </a:lnTo>
                <a:lnTo>
                  <a:pt x="141" y="115"/>
                </a:lnTo>
                <a:lnTo>
                  <a:pt x="142" y="116"/>
                </a:lnTo>
                <a:lnTo>
                  <a:pt x="142" y="117"/>
                </a:lnTo>
                <a:lnTo>
                  <a:pt x="142" y="127"/>
                </a:lnTo>
                <a:lnTo>
                  <a:pt x="142" y="130"/>
                </a:lnTo>
                <a:lnTo>
                  <a:pt x="143" y="131"/>
                </a:lnTo>
                <a:lnTo>
                  <a:pt x="146" y="131"/>
                </a:lnTo>
                <a:lnTo>
                  <a:pt x="169" y="131"/>
                </a:lnTo>
                <a:lnTo>
                  <a:pt x="170" y="133"/>
                </a:lnTo>
                <a:lnTo>
                  <a:pt x="171" y="133"/>
                </a:lnTo>
                <a:lnTo>
                  <a:pt x="173" y="135"/>
                </a:lnTo>
                <a:lnTo>
                  <a:pt x="173" y="136"/>
                </a:lnTo>
                <a:lnTo>
                  <a:pt x="173" y="139"/>
                </a:lnTo>
                <a:lnTo>
                  <a:pt x="171" y="140"/>
                </a:lnTo>
                <a:lnTo>
                  <a:pt x="170" y="142"/>
                </a:lnTo>
                <a:lnTo>
                  <a:pt x="169" y="142"/>
                </a:lnTo>
                <a:lnTo>
                  <a:pt x="146" y="142"/>
                </a:lnTo>
                <a:lnTo>
                  <a:pt x="143" y="142"/>
                </a:lnTo>
                <a:lnTo>
                  <a:pt x="142" y="143"/>
                </a:lnTo>
                <a:lnTo>
                  <a:pt x="142" y="145"/>
                </a:lnTo>
                <a:lnTo>
                  <a:pt x="142" y="182"/>
                </a:lnTo>
                <a:lnTo>
                  <a:pt x="142" y="185"/>
                </a:lnTo>
                <a:lnTo>
                  <a:pt x="143" y="186"/>
                </a:lnTo>
                <a:lnTo>
                  <a:pt x="146" y="186"/>
                </a:lnTo>
                <a:lnTo>
                  <a:pt x="169" y="189"/>
                </a:lnTo>
                <a:lnTo>
                  <a:pt x="191" y="193"/>
                </a:lnTo>
                <a:lnTo>
                  <a:pt x="192" y="193"/>
                </a:lnTo>
                <a:lnTo>
                  <a:pt x="193" y="191"/>
                </a:lnTo>
                <a:lnTo>
                  <a:pt x="194" y="189"/>
                </a:lnTo>
                <a:lnTo>
                  <a:pt x="198" y="172"/>
                </a:lnTo>
                <a:lnTo>
                  <a:pt x="198" y="170"/>
                </a:lnTo>
                <a:lnTo>
                  <a:pt x="201" y="170"/>
                </a:lnTo>
                <a:lnTo>
                  <a:pt x="202" y="168"/>
                </a:lnTo>
                <a:lnTo>
                  <a:pt x="205" y="170"/>
                </a:lnTo>
                <a:lnTo>
                  <a:pt x="206" y="170"/>
                </a:lnTo>
                <a:lnTo>
                  <a:pt x="207" y="172"/>
                </a:lnTo>
                <a:lnTo>
                  <a:pt x="207" y="173"/>
                </a:lnTo>
                <a:lnTo>
                  <a:pt x="206" y="182"/>
                </a:lnTo>
                <a:lnTo>
                  <a:pt x="203" y="191"/>
                </a:lnTo>
                <a:lnTo>
                  <a:pt x="203" y="194"/>
                </a:lnTo>
                <a:lnTo>
                  <a:pt x="205" y="195"/>
                </a:lnTo>
                <a:lnTo>
                  <a:pt x="206" y="196"/>
                </a:lnTo>
                <a:lnTo>
                  <a:pt x="209" y="198"/>
                </a:lnTo>
                <a:lnTo>
                  <a:pt x="211" y="198"/>
                </a:lnTo>
                <a:lnTo>
                  <a:pt x="212" y="200"/>
                </a:lnTo>
                <a:lnTo>
                  <a:pt x="212" y="202"/>
                </a:lnTo>
                <a:lnTo>
                  <a:pt x="212" y="204"/>
                </a:lnTo>
                <a:lnTo>
                  <a:pt x="211" y="205"/>
                </a:lnTo>
                <a:lnTo>
                  <a:pt x="209" y="207"/>
                </a:lnTo>
                <a:lnTo>
                  <a:pt x="207" y="207"/>
                </a:lnTo>
                <a:lnTo>
                  <a:pt x="205" y="205"/>
                </a:lnTo>
                <a:lnTo>
                  <a:pt x="202" y="205"/>
                </a:lnTo>
                <a:lnTo>
                  <a:pt x="201" y="207"/>
                </a:lnTo>
                <a:lnTo>
                  <a:pt x="200" y="208"/>
                </a:lnTo>
                <a:lnTo>
                  <a:pt x="191" y="230"/>
                </a:lnTo>
                <a:lnTo>
                  <a:pt x="179" y="249"/>
                </a:lnTo>
                <a:lnTo>
                  <a:pt x="178" y="251"/>
                </a:lnTo>
                <a:lnTo>
                  <a:pt x="178" y="253"/>
                </a:lnTo>
                <a:lnTo>
                  <a:pt x="179" y="254"/>
                </a:lnTo>
                <a:lnTo>
                  <a:pt x="182" y="255"/>
                </a:lnTo>
                <a:lnTo>
                  <a:pt x="183" y="255"/>
                </a:lnTo>
                <a:lnTo>
                  <a:pt x="198" y="248"/>
                </a:lnTo>
                <a:lnTo>
                  <a:pt x="212" y="239"/>
                </a:lnTo>
                <a:lnTo>
                  <a:pt x="215" y="237"/>
                </a:lnTo>
                <a:lnTo>
                  <a:pt x="217" y="239"/>
                </a:lnTo>
                <a:lnTo>
                  <a:pt x="219" y="240"/>
                </a:lnTo>
                <a:lnTo>
                  <a:pt x="220" y="241"/>
                </a:lnTo>
                <a:lnTo>
                  <a:pt x="220" y="244"/>
                </a:lnTo>
                <a:lnTo>
                  <a:pt x="220" y="245"/>
                </a:lnTo>
                <a:lnTo>
                  <a:pt x="219" y="246"/>
                </a:lnTo>
                <a:lnTo>
                  <a:pt x="194" y="260"/>
                </a:lnTo>
                <a:lnTo>
                  <a:pt x="166" y="271"/>
                </a:lnTo>
                <a:lnTo>
                  <a:pt x="137" y="273"/>
                </a:lnTo>
                <a:lnTo>
                  <a:pt x="106" y="269"/>
                </a:lnTo>
                <a:lnTo>
                  <a:pt x="77" y="259"/>
                </a:lnTo>
                <a:lnTo>
                  <a:pt x="51" y="244"/>
                </a:lnTo>
                <a:lnTo>
                  <a:pt x="31" y="222"/>
                </a:lnTo>
                <a:lnTo>
                  <a:pt x="14" y="196"/>
                </a:lnTo>
                <a:lnTo>
                  <a:pt x="4" y="168"/>
                </a:lnTo>
                <a:lnTo>
                  <a:pt x="0" y="136"/>
                </a:lnTo>
                <a:lnTo>
                  <a:pt x="3" y="108"/>
                </a:lnTo>
                <a:lnTo>
                  <a:pt x="12" y="83"/>
                </a:lnTo>
                <a:lnTo>
                  <a:pt x="12" y="82"/>
                </a:lnTo>
                <a:lnTo>
                  <a:pt x="14" y="82"/>
                </a:lnTo>
                <a:lnTo>
                  <a:pt x="16" y="82"/>
                </a:lnTo>
                <a:lnTo>
                  <a:pt x="18" y="83"/>
                </a:lnTo>
                <a:lnTo>
                  <a:pt x="21" y="84"/>
                </a:lnTo>
                <a:lnTo>
                  <a:pt x="19" y="88"/>
                </a:lnTo>
                <a:lnTo>
                  <a:pt x="13" y="107"/>
                </a:lnTo>
                <a:lnTo>
                  <a:pt x="11" y="127"/>
                </a:lnTo>
                <a:lnTo>
                  <a:pt x="11" y="130"/>
                </a:lnTo>
                <a:lnTo>
                  <a:pt x="12" y="131"/>
                </a:lnTo>
                <a:lnTo>
                  <a:pt x="14" y="131"/>
                </a:lnTo>
                <a:lnTo>
                  <a:pt x="60" y="131"/>
                </a:lnTo>
                <a:lnTo>
                  <a:pt x="63" y="131"/>
                </a:lnTo>
                <a:lnTo>
                  <a:pt x="64" y="130"/>
                </a:lnTo>
                <a:lnTo>
                  <a:pt x="64" y="127"/>
                </a:lnTo>
                <a:lnTo>
                  <a:pt x="67" y="103"/>
                </a:lnTo>
                <a:lnTo>
                  <a:pt x="71" y="82"/>
                </a:lnTo>
                <a:lnTo>
                  <a:pt x="71" y="79"/>
                </a:lnTo>
                <a:lnTo>
                  <a:pt x="69" y="78"/>
                </a:lnTo>
                <a:lnTo>
                  <a:pt x="68" y="76"/>
                </a:lnTo>
                <a:lnTo>
                  <a:pt x="65" y="76"/>
                </a:lnTo>
                <a:lnTo>
                  <a:pt x="64" y="75"/>
                </a:lnTo>
                <a:lnTo>
                  <a:pt x="63" y="74"/>
                </a:lnTo>
                <a:lnTo>
                  <a:pt x="63" y="71"/>
                </a:lnTo>
                <a:lnTo>
                  <a:pt x="63" y="70"/>
                </a:lnTo>
                <a:lnTo>
                  <a:pt x="64" y="67"/>
                </a:lnTo>
                <a:lnTo>
                  <a:pt x="67" y="66"/>
                </a:lnTo>
                <a:lnTo>
                  <a:pt x="68" y="66"/>
                </a:lnTo>
                <a:lnTo>
                  <a:pt x="71" y="67"/>
                </a:lnTo>
                <a:lnTo>
                  <a:pt x="72" y="67"/>
                </a:lnTo>
                <a:lnTo>
                  <a:pt x="74" y="66"/>
                </a:lnTo>
                <a:lnTo>
                  <a:pt x="76" y="65"/>
                </a:lnTo>
                <a:lnTo>
                  <a:pt x="83" y="43"/>
                </a:lnTo>
                <a:lnTo>
                  <a:pt x="95" y="24"/>
                </a:lnTo>
                <a:lnTo>
                  <a:pt x="96" y="23"/>
                </a:lnTo>
                <a:lnTo>
                  <a:pt x="96" y="20"/>
                </a:lnTo>
                <a:lnTo>
                  <a:pt x="95" y="19"/>
                </a:lnTo>
                <a:lnTo>
                  <a:pt x="94" y="18"/>
                </a:lnTo>
                <a:lnTo>
                  <a:pt x="91" y="18"/>
                </a:lnTo>
                <a:lnTo>
                  <a:pt x="77" y="25"/>
                </a:lnTo>
                <a:lnTo>
                  <a:pt x="63" y="33"/>
                </a:lnTo>
                <a:lnTo>
                  <a:pt x="62" y="34"/>
                </a:lnTo>
                <a:lnTo>
                  <a:pt x="60" y="34"/>
                </a:lnTo>
                <a:lnTo>
                  <a:pt x="58" y="33"/>
                </a:lnTo>
                <a:lnTo>
                  <a:pt x="58" y="32"/>
                </a:lnTo>
                <a:lnTo>
                  <a:pt x="57" y="30"/>
                </a:lnTo>
                <a:lnTo>
                  <a:pt x="57" y="28"/>
                </a:lnTo>
                <a:lnTo>
                  <a:pt x="57" y="27"/>
                </a:lnTo>
                <a:lnTo>
                  <a:pt x="58" y="25"/>
                </a:lnTo>
                <a:lnTo>
                  <a:pt x="82" y="11"/>
                </a:lnTo>
                <a:lnTo>
                  <a:pt x="109" y="4"/>
                </a:lnTo>
                <a:lnTo>
                  <a:pt x="137" y="0"/>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 name="Freeform 463"/>
          <p:cNvSpPr>
            <a:spLocks noEditPoints="1"/>
          </p:cNvSpPr>
          <p:nvPr userDrawn="1"/>
        </p:nvSpPr>
        <p:spPr bwMode="auto">
          <a:xfrm rot="19468345">
            <a:off x="4877976" y="513678"/>
            <a:ext cx="1364153" cy="774137"/>
          </a:xfrm>
          <a:custGeom>
            <a:avLst/>
            <a:gdLst>
              <a:gd name="T0" fmla="*/ 250 w 326"/>
              <a:gd name="T1" fmla="*/ 94 h 185"/>
              <a:gd name="T2" fmla="*/ 253 w 326"/>
              <a:gd name="T3" fmla="*/ 98 h 185"/>
              <a:gd name="T4" fmla="*/ 249 w 326"/>
              <a:gd name="T5" fmla="*/ 148 h 185"/>
              <a:gd name="T6" fmla="*/ 225 w 326"/>
              <a:gd name="T7" fmla="*/ 163 h 185"/>
              <a:gd name="T8" fmla="*/ 185 w 326"/>
              <a:gd name="T9" fmla="*/ 171 h 185"/>
              <a:gd name="T10" fmla="*/ 142 w 326"/>
              <a:gd name="T11" fmla="*/ 171 h 185"/>
              <a:gd name="T12" fmla="*/ 102 w 326"/>
              <a:gd name="T13" fmla="*/ 163 h 185"/>
              <a:gd name="T14" fmla="*/ 78 w 326"/>
              <a:gd name="T15" fmla="*/ 148 h 185"/>
              <a:gd name="T16" fmla="*/ 74 w 326"/>
              <a:gd name="T17" fmla="*/ 99 h 185"/>
              <a:gd name="T18" fmla="*/ 76 w 326"/>
              <a:gd name="T19" fmla="*/ 94 h 185"/>
              <a:gd name="T20" fmla="*/ 82 w 326"/>
              <a:gd name="T21" fmla="*/ 94 h 185"/>
              <a:gd name="T22" fmla="*/ 163 w 326"/>
              <a:gd name="T23" fmla="*/ 126 h 185"/>
              <a:gd name="T24" fmla="*/ 245 w 326"/>
              <a:gd name="T25" fmla="*/ 93 h 185"/>
              <a:gd name="T26" fmla="*/ 163 w 326"/>
              <a:gd name="T27" fmla="*/ 0 h 185"/>
              <a:gd name="T28" fmla="*/ 322 w 326"/>
              <a:gd name="T29" fmla="*/ 46 h 185"/>
              <a:gd name="T30" fmla="*/ 326 w 326"/>
              <a:gd name="T31" fmla="*/ 50 h 185"/>
              <a:gd name="T32" fmla="*/ 324 w 326"/>
              <a:gd name="T33" fmla="*/ 53 h 185"/>
              <a:gd name="T34" fmla="*/ 168 w 326"/>
              <a:gd name="T35" fmla="*/ 120 h 185"/>
              <a:gd name="T36" fmla="*/ 157 w 326"/>
              <a:gd name="T37" fmla="*/ 120 h 185"/>
              <a:gd name="T38" fmla="*/ 42 w 326"/>
              <a:gd name="T39" fmla="*/ 72 h 185"/>
              <a:gd name="T40" fmla="*/ 39 w 326"/>
              <a:gd name="T41" fmla="*/ 75 h 185"/>
              <a:gd name="T42" fmla="*/ 39 w 326"/>
              <a:gd name="T43" fmla="*/ 110 h 185"/>
              <a:gd name="T44" fmla="*/ 42 w 326"/>
              <a:gd name="T45" fmla="*/ 110 h 185"/>
              <a:gd name="T46" fmla="*/ 45 w 326"/>
              <a:gd name="T47" fmla="*/ 110 h 185"/>
              <a:gd name="T48" fmla="*/ 46 w 326"/>
              <a:gd name="T49" fmla="*/ 112 h 185"/>
              <a:gd name="T50" fmla="*/ 46 w 326"/>
              <a:gd name="T51" fmla="*/ 116 h 185"/>
              <a:gd name="T52" fmla="*/ 45 w 326"/>
              <a:gd name="T53" fmla="*/ 122 h 185"/>
              <a:gd name="T54" fmla="*/ 46 w 326"/>
              <a:gd name="T55" fmla="*/ 124 h 185"/>
              <a:gd name="T56" fmla="*/ 46 w 326"/>
              <a:gd name="T57" fmla="*/ 126 h 185"/>
              <a:gd name="T58" fmla="*/ 45 w 326"/>
              <a:gd name="T59" fmla="*/ 127 h 185"/>
              <a:gd name="T60" fmla="*/ 52 w 326"/>
              <a:gd name="T61" fmla="*/ 149 h 185"/>
              <a:gd name="T62" fmla="*/ 50 w 326"/>
              <a:gd name="T63" fmla="*/ 171 h 185"/>
              <a:gd name="T64" fmla="*/ 42 w 326"/>
              <a:gd name="T65" fmla="*/ 181 h 185"/>
              <a:gd name="T66" fmla="*/ 42 w 326"/>
              <a:gd name="T67" fmla="*/ 175 h 185"/>
              <a:gd name="T68" fmla="*/ 42 w 326"/>
              <a:gd name="T69" fmla="*/ 171 h 185"/>
              <a:gd name="T70" fmla="*/ 41 w 326"/>
              <a:gd name="T71" fmla="*/ 172 h 185"/>
              <a:gd name="T72" fmla="*/ 39 w 326"/>
              <a:gd name="T73" fmla="*/ 179 h 185"/>
              <a:gd name="T74" fmla="*/ 36 w 326"/>
              <a:gd name="T75" fmla="*/ 185 h 185"/>
              <a:gd name="T76" fmla="*/ 34 w 326"/>
              <a:gd name="T77" fmla="*/ 185 h 185"/>
              <a:gd name="T78" fmla="*/ 33 w 326"/>
              <a:gd name="T79" fmla="*/ 170 h 185"/>
              <a:gd name="T80" fmla="*/ 32 w 326"/>
              <a:gd name="T81" fmla="*/ 167 h 185"/>
              <a:gd name="T82" fmla="*/ 32 w 326"/>
              <a:gd name="T83" fmla="*/ 171 h 185"/>
              <a:gd name="T84" fmla="*/ 30 w 326"/>
              <a:gd name="T85" fmla="*/ 179 h 185"/>
              <a:gd name="T86" fmla="*/ 30 w 326"/>
              <a:gd name="T87" fmla="*/ 179 h 185"/>
              <a:gd name="T88" fmla="*/ 29 w 326"/>
              <a:gd name="T89" fmla="*/ 172 h 185"/>
              <a:gd name="T90" fmla="*/ 28 w 326"/>
              <a:gd name="T91" fmla="*/ 172 h 185"/>
              <a:gd name="T92" fmla="*/ 28 w 326"/>
              <a:gd name="T93" fmla="*/ 180 h 185"/>
              <a:gd name="T94" fmla="*/ 28 w 326"/>
              <a:gd name="T95" fmla="*/ 181 h 185"/>
              <a:gd name="T96" fmla="*/ 16 w 326"/>
              <a:gd name="T97" fmla="*/ 157 h 185"/>
              <a:gd name="T98" fmla="*/ 25 w 326"/>
              <a:gd name="T99" fmla="*/ 127 h 185"/>
              <a:gd name="T100" fmla="*/ 24 w 326"/>
              <a:gd name="T101" fmla="*/ 126 h 185"/>
              <a:gd name="T102" fmla="*/ 24 w 326"/>
              <a:gd name="T103" fmla="*/ 122 h 185"/>
              <a:gd name="T104" fmla="*/ 27 w 326"/>
              <a:gd name="T105" fmla="*/ 121 h 185"/>
              <a:gd name="T106" fmla="*/ 25 w 326"/>
              <a:gd name="T107" fmla="*/ 116 h 185"/>
              <a:gd name="T108" fmla="*/ 25 w 326"/>
              <a:gd name="T109" fmla="*/ 112 h 185"/>
              <a:gd name="T110" fmla="*/ 28 w 326"/>
              <a:gd name="T111" fmla="*/ 108 h 185"/>
              <a:gd name="T112" fmla="*/ 30 w 326"/>
              <a:gd name="T113" fmla="*/ 110 h 185"/>
              <a:gd name="T114" fmla="*/ 33 w 326"/>
              <a:gd name="T115" fmla="*/ 108 h 185"/>
              <a:gd name="T116" fmla="*/ 32 w 326"/>
              <a:gd name="T117" fmla="*/ 67 h 185"/>
              <a:gd name="T118" fmla="*/ 2 w 326"/>
              <a:gd name="T119" fmla="*/ 55 h 185"/>
              <a:gd name="T120" fmla="*/ 0 w 326"/>
              <a:gd name="T121" fmla="*/ 52 h 185"/>
              <a:gd name="T122" fmla="*/ 1 w 326"/>
              <a:gd name="T123" fmla="*/ 47 h 185"/>
              <a:gd name="T124" fmla="*/ 159 w 326"/>
              <a:gd name="T125"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6" h="185">
                <a:moveTo>
                  <a:pt x="248" y="93"/>
                </a:moveTo>
                <a:lnTo>
                  <a:pt x="250" y="94"/>
                </a:lnTo>
                <a:lnTo>
                  <a:pt x="251" y="95"/>
                </a:lnTo>
                <a:lnTo>
                  <a:pt x="253" y="98"/>
                </a:lnTo>
                <a:lnTo>
                  <a:pt x="253" y="138"/>
                </a:lnTo>
                <a:lnTo>
                  <a:pt x="249" y="148"/>
                </a:lnTo>
                <a:lnTo>
                  <a:pt x="239" y="157"/>
                </a:lnTo>
                <a:lnTo>
                  <a:pt x="225" y="163"/>
                </a:lnTo>
                <a:lnTo>
                  <a:pt x="207" y="168"/>
                </a:lnTo>
                <a:lnTo>
                  <a:pt x="185" y="171"/>
                </a:lnTo>
                <a:lnTo>
                  <a:pt x="163" y="172"/>
                </a:lnTo>
                <a:lnTo>
                  <a:pt x="142" y="171"/>
                </a:lnTo>
                <a:lnTo>
                  <a:pt x="120" y="168"/>
                </a:lnTo>
                <a:lnTo>
                  <a:pt x="102" y="163"/>
                </a:lnTo>
                <a:lnTo>
                  <a:pt x="87" y="157"/>
                </a:lnTo>
                <a:lnTo>
                  <a:pt x="78" y="148"/>
                </a:lnTo>
                <a:lnTo>
                  <a:pt x="74" y="138"/>
                </a:lnTo>
                <a:lnTo>
                  <a:pt x="74" y="99"/>
                </a:lnTo>
                <a:lnTo>
                  <a:pt x="75" y="97"/>
                </a:lnTo>
                <a:lnTo>
                  <a:pt x="76" y="94"/>
                </a:lnTo>
                <a:lnTo>
                  <a:pt x="79" y="93"/>
                </a:lnTo>
                <a:lnTo>
                  <a:pt x="82" y="94"/>
                </a:lnTo>
                <a:lnTo>
                  <a:pt x="158" y="125"/>
                </a:lnTo>
                <a:lnTo>
                  <a:pt x="163" y="126"/>
                </a:lnTo>
                <a:lnTo>
                  <a:pt x="168" y="125"/>
                </a:lnTo>
                <a:lnTo>
                  <a:pt x="245" y="93"/>
                </a:lnTo>
                <a:lnTo>
                  <a:pt x="248" y="93"/>
                </a:lnTo>
                <a:close/>
                <a:moveTo>
                  <a:pt x="163" y="0"/>
                </a:moveTo>
                <a:lnTo>
                  <a:pt x="167" y="0"/>
                </a:lnTo>
                <a:lnTo>
                  <a:pt x="322" y="46"/>
                </a:lnTo>
                <a:lnTo>
                  <a:pt x="324" y="47"/>
                </a:lnTo>
                <a:lnTo>
                  <a:pt x="326" y="50"/>
                </a:lnTo>
                <a:lnTo>
                  <a:pt x="326" y="52"/>
                </a:lnTo>
                <a:lnTo>
                  <a:pt x="324" y="53"/>
                </a:lnTo>
                <a:lnTo>
                  <a:pt x="323" y="55"/>
                </a:lnTo>
                <a:lnTo>
                  <a:pt x="168" y="120"/>
                </a:lnTo>
                <a:lnTo>
                  <a:pt x="163" y="121"/>
                </a:lnTo>
                <a:lnTo>
                  <a:pt x="157" y="120"/>
                </a:lnTo>
                <a:lnTo>
                  <a:pt x="43" y="72"/>
                </a:lnTo>
                <a:lnTo>
                  <a:pt x="42" y="72"/>
                </a:lnTo>
                <a:lnTo>
                  <a:pt x="39" y="74"/>
                </a:lnTo>
                <a:lnTo>
                  <a:pt x="39" y="75"/>
                </a:lnTo>
                <a:lnTo>
                  <a:pt x="39" y="110"/>
                </a:lnTo>
                <a:lnTo>
                  <a:pt x="39" y="110"/>
                </a:lnTo>
                <a:lnTo>
                  <a:pt x="41" y="111"/>
                </a:lnTo>
                <a:lnTo>
                  <a:pt x="42" y="110"/>
                </a:lnTo>
                <a:lnTo>
                  <a:pt x="43" y="110"/>
                </a:lnTo>
                <a:lnTo>
                  <a:pt x="45" y="110"/>
                </a:lnTo>
                <a:lnTo>
                  <a:pt x="45" y="111"/>
                </a:lnTo>
                <a:lnTo>
                  <a:pt x="46" y="112"/>
                </a:lnTo>
                <a:lnTo>
                  <a:pt x="46" y="115"/>
                </a:lnTo>
                <a:lnTo>
                  <a:pt x="46" y="116"/>
                </a:lnTo>
                <a:lnTo>
                  <a:pt x="46" y="120"/>
                </a:lnTo>
                <a:lnTo>
                  <a:pt x="45" y="122"/>
                </a:lnTo>
                <a:lnTo>
                  <a:pt x="45" y="124"/>
                </a:lnTo>
                <a:lnTo>
                  <a:pt x="46" y="124"/>
                </a:lnTo>
                <a:lnTo>
                  <a:pt x="47" y="125"/>
                </a:lnTo>
                <a:lnTo>
                  <a:pt x="46" y="126"/>
                </a:lnTo>
                <a:lnTo>
                  <a:pt x="45" y="127"/>
                </a:lnTo>
                <a:lnTo>
                  <a:pt x="45" y="127"/>
                </a:lnTo>
                <a:lnTo>
                  <a:pt x="50" y="138"/>
                </a:lnTo>
                <a:lnTo>
                  <a:pt x="52" y="149"/>
                </a:lnTo>
                <a:lnTo>
                  <a:pt x="52" y="161"/>
                </a:lnTo>
                <a:lnTo>
                  <a:pt x="50" y="171"/>
                </a:lnTo>
                <a:lnTo>
                  <a:pt x="42" y="180"/>
                </a:lnTo>
                <a:lnTo>
                  <a:pt x="42" y="181"/>
                </a:lnTo>
                <a:lnTo>
                  <a:pt x="42" y="180"/>
                </a:lnTo>
                <a:lnTo>
                  <a:pt x="42" y="175"/>
                </a:lnTo>
                <a:lnTo>
                  <a:pt x="42" y="172"/>
                </a:lnTo>
                <a:lnTo>
                  <a:pt x="42" y="171"/>
                </a:lnTo>
                <a:lnTo>
                  <a:pt x="42" y="171"/>
                </a:lnTo>
                <a:lnTo>
                  <a:pt x="41" y="172"/>
                </a:lnTo>
                <a:lnTo>
                  <a:pt x="41" y="175"/>
                </a:lnTo>
                <a:lnTo>
                  <a:pt x="39" y="179"/>
                </a:lnTo>
                <a:lnTo>
                  <a:pt x="37" y="182"/>
                </a:lnTo>
                <a:lnTo>
                  <a:pt x="36" y="185"/>
                </a:lnTo>
                <a:lnTo>
                  <a:pt x="34" y="185"/>
                </a:lnTo>
                <a:lnTo>
                  <a:pt x="34" y="185"/>
                </a:lnTo>
                <a:lnTo>
                  <a:pt x="33" y="173"/>
                </a:lnTo>
                <a:lnTo>
                  <a:pt x="33" y="170"/>
                </a:lnTo>
                <a:lnTo>
                  <a:pt x="33" y="168"/>
                </a:lnTo>
                <a:lnTo>
                  <a:pt x="32" y="167"/>
                </a:lnTo>
                <a:lnTo>
                  <a:pt x="32" y="168"/>
                </a:lnTo>
                <a:lnTo>
                  <a:pt x="32" y="171"/>
                </a:lnTo>
                <a:lnTo>
                  <a:pt x="32" y="179"/>
                </a:lnTo>
                <a:lnTo>
                  <a:pt x="30" y="179"/>
                </a:lnTo>
                <a:lnTo>
                  <a:pt x="30" y="180"/>
                </a:lnTo>
                <a:lnTo>
                  <a:pt x="30" y="179"/>
                </a:lnTo>
                <a:lnTo>
                  <a:pt x="29" y="175"/>
                </a:lnTo>
                <a:lnTo>
                  <a:pt x="29" y="172"/>
                </a:lnTo>
                <a:lnTo>
                  <a:pt x="28" y="172"/>
                </a:lnTo>
                <a:lnTo>
                  <a:pt x="28" y="172"/>
                </a:lnTo>
                <a:lnTo>
                  <a:pt x="28" y="175"/>
                </a:lnTo>
                <a:lnTo>
                  <a:pt x="28" y="180"/>
                </a:lnTo>
                <a:lnTo>
                  <a:pt x="28" y="181"/>
                </a:lnTo>
                <a:lnTo>
                  <a:pt x="28" y="181"/>
                </a:lnTo>
                <a:lnTo>
                  <a:pt x="19" y="170"/>
                </a:lnTo>
                <a:lnTo>
                  <a:pt x="16" y="157"/>
                </a:lnTo>
                <a:lnTo>
                  <a:pt x="19" y="141"/>
                </a:lnTo>
                <a:lnTo>
                  <a:pt x="25" y="127"/>
                </a:lnTo>
                <a:lnTo>
                  <a:pt x="25" y="126"/>
                </a:lnTo>
                <a:lnTo>
                  <a:pt x="24" y="126"/>
                </a:lnTo>
                <a:lnTo>
                  <a:pt x="24" y="124"/>
                </a:lnTo>
                <a:lnTo>
                  <a:pt x="24" y="122"/>
                </a:lnTo>
                <a:lnTo>
                  <a:pt x="25" y="122"/>
                </a:lnTo>
                <a:lnTo>
                  <a:pt x="27" y="121"/>
                </a:lnTo>
                <a:lnTo>
                  <a:pt x="25" y="118"/>
                </a:lnTo>
                <a:lnTo>
                  <a:pt x="25" y="116"/>
                </a:lnTo>
                <a:lnTo>
                  <a:pt x="25" y="113"/>
                </a:lnTo>
                <a:lnTo>
                  <a:pt x="25" y="112"/>
                </a:lnTo>
                <a:lnTo>
                  <a:pt x="27" y="110"/>
                </a:lnTo>
                <a:lnTo>
                  <a:pt x="28" y="108"/>
                </a:lnTo>
                <a:lnTo>
                  <a:pt x="30" y="108"/>
                </a:lnTo>
                <a:lnTo>
                  <a:pt x="30" y="110"/>
                </a:lnTo>
                <a:lnTo>
                  <a:pt x="32" y="108"/>
                </a:lnTo>
                <a:lnTo>
                  <a:pt x="33" y="108"/>
                </a:lnTo>
                <a:lnTo>
                  <a:pt x="33" y="70"/>
                </a:lnTo>
                <a:lnTo>
                  <a:pt x="32" y="67"/>
                </a:lnTo>
                <a:lnTo>
                  <a:pt x="30" y="66"/>
                </a:lnTo>
                <a:lnTo>
                  <a:pt x="2" y="55"/>
                </a:lnTo>
                <a:lnTo>
                  <a:pt x="1" y="53"/>
                </a:lnTo>
                <a:lnTo>
                  <a:pt x="0" y="52"/>
                </a:lnTo>
                <a:lnTo>
                  <a:pt x="0" y="50"/>
                </a:lnTo>
                <a:lnTo>
                  <a:pt x="1" y="47"/>
                </a:lnTo>
                <a:lnTo>
                  <a:pt x="4" y="46"/>
                </a:lnTo>
                <a:lnTo>
                  <a:pt x="159" y="0"/>
                </a:lnTo>
                <a:lnTo>
                  <a:pt x="163" y="0"/>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 name="Freeform 381"/>
          <p:cNvSpPr>
            <a:spLocks noEditPoints="1"/>
          </p:cNvSpPr>
          <p:nvPr userDrawn="1"/>
        </p:nvSpPr>
        <p:spPr bwMode="auto">
          <a:xfrm rot="14941924">
            <a:off x="8362898" y="3498968"/>
            <a:ext cx="4181014" cy="4031692"/>
          </a:xfrm>
          <a:custGeom>
            <a:avLst/>
            <a:gdLst>
              <a:gd name="T0" fmla="*/ 138 w 280"/>
              <a:gd name="T1" fmla="*/ 237 h 270"/>
              <a:gd name="T2" fmla="*/ 165 w 280"/>
              <a:gd name="T3" fmla="*/ 210 h 270"/>
              <a:gd name="T4" fmla="*/ 73 w 280"/>
              <a:gd name="T5" fmla="*/ 210 h 270"/>
              <a:gd name="T6" fmla="*/ 61 w 280"/>
              <a:gd name="T7" fmla="*/ 237 h 270"/>
              <a:gd name="T8" fmla="*/ 133 w 280"/>
              <a:gd name="T9" fmla="*/ 243 h 270"/>
              <a:gd name="T10" fmla="*/ 101 w 280"/>
              <a:gd name="T11" fmla="*/ 207 h 270"/>
              <a:gd name="T12" fmla="*/ 181 w 280"/>
              <a:gd name="T13" fmla="*/ 207 h 270"/>
              <a:gd name="T14" fmla="*/ 147 w 280"/>
              <a:gd name="T15" fmla="*/ 242 h 270"/>
              <a:gd name="T16" fmla="*/ 202 w 280"/>
              <a:gd name="T17" fmla="*/ 253 h 270"/>
              <a:gd name="T18" fmla="*/ 202 w 280"/>
              <a:gd name="T19" fmla="*/ 219 h 270"/>
              <a:gd name="T20" fmla="*/ 222 w 280"/>
              <a:gd name="T21" fmla="*/ 200 h 270"/>
              <a:gd name="T22" fmla="*/ 64 w 280"/>
              <a:gd name="T23" fmla="*/ 166 h 270"/>
              <a:gd name="T24" fmla="*/ 79 w 280"/>
              <a:gd name="T25" fmla="*/ 197 h 270"/>
              <a:gd name="T26" fmla="*/ 71 w 280"/>
              <a:gd name="T27" fmla="*/ 156 h 270"/>
              <a:gd name="T28" fmla="*/ 184 w 280"/>
              <a:gd name="T29" fmla="*/ 196 h 270"/>
              <a:gd name="T30" fmla="*/ 221 w 280"/>
              <a:gd name="T31" fmla="*/ 191 h 270"/>
              <a:gd name="T32" fmla="*/ 230 w 280"/>
              <a:gd name="T33" fmla="*/ 100 h 270"/>
              <a:gd name="T34" fmla="*/ 214 w 280"/>
              <a:gd name="T35" fmla="*/ 148 h 270"/>
              <a:gd name="T36" fmla="*/ 248 w 280"/>
              <a:gd name="T37" fmla="*/ 177 h 270"/>
              <a:gd name="T38" fmla="*/ 231 w 280"/>
              <a:gd name="T39" fmla="*/ 101 h 270"/>
              <a:gd name="T40" fmla="*/ 14 w 280"/>
              <a:gd name="T41" fmla="*/ 137 h 270"/>
              <a:gd name="T42" fmla="*/ 38 w 280"/>
              <a:gd name="T43" fmla="*/ 171 h 270"/>
              <a:gd name="T44" fmla="*/ 61 w 280"/>
              <a:gd name="T45" fmla="*/ 156 h 270"/>
              <a:gd name="T46" fmla="*/ 51 w 280"/>
              <a:gd name="T47" fmla="*/ 101 h 270"/>
              <a:gd name="T48" fmla="*/ 179 w 280"/>
              <a:gd name="T49" fmla="*/ 133 h 270"/>
              <a:gd name="T50" fmla="*/ 111 w 280"/>
              <a:gd name="T51" fmla="*/ 160 h 270"/>
              <a:gd name="T52" fmla="*/ 139 w 280"/>
              <a:gd name="T53" fmla="*/ 94 h 270"/>
              <a:gd name="T54" fmla="*/ 208 w 280"/>
              <a:gd name="T55" fmla="*/ 133 h 270"/>
              <a:gd name="T56" fmla="*/ 221 w 280"/>
              <a:gd name="T57" fmla="*/ 97 h 270"/>
              <a:gd name="T58" fmla="*/ 60 w 280"/>
              <a:gd name="T59" fmla="*/ 96 h 270"/>
              <a:gd name="T60" fmla="*/ 69 w 280"/>
              <a:gd name="T61" fmla="*/ 133 h 270"/>
              <a:gd name="T62" fmla="*/ 93 w 280"/>
              <a:gd name="T63" fmla="*/ 87 h 270"/>
              <a:gd name="T64" fmla="*/ 87 w 280"/>
              <a:gd name="T65" fmla="*/ 114 h 270"/>
              <a:gd name="T66" fmla="*/ 105 w 280"/>
              <a:gd name="T67" fmla="*/ 201 h 270"/>
              <a:gd name="T68" fmla="*/ 174 w 280"/>
              <a:gd name="T69" fmla="*/ 201 h 270"/>
              <a:gd name="T70" fmla="*/ 191 w 280"/>
              <a:gd name="T71" fmla="*/ 114 h 270"/>
              <a:gd name="T72" fmla="*/ 139 w 280"/>
              <a:gd name="T73" fmla="*/ 50 h 270"/>
              <a:gd name="T74" fmla="*/ 116 w 280"/>
              <a:gd name="T75" fmla="*/ 78 h 270"/>
              <a:gd name="T76" fmla="*/ 142 w 280"/>
              <a:gd name="T77" fmla="*/ 50 h 270"/>
              <a:gd name="T78" fmla="*/ 147 w 280"/>
              <a:gd name="T79" fmla="*/ 46 h 270"/>
              <a:gd name="T80" fmla="*/ 181 w 280"/>
              <a:gd name="T81" fmla="*/ 81 h 270"/>
              <a:gd name="T82" fmla="*/ 222 w 280"/>
              <a:gd name="T83" fmla="*/ 71 h 270"/>
              <a:gd name="T84" fmla="*/ 200 w 280"/>
              <a:gd name="T85" fmla="*/ 50 h 270"/>
              <a:gd name="T86" fmla="*/ 97 w 280"/>
              <a:gd name="T87" fmla="*/ 30 h 270"/>
              <a:gd name="T88" fmla="*/ 57 w 280"/>
              <a:gd name="T89" fmla="*/ 87 h 270"/>
              <a:gd name="T90" fmla="*/ 103 w 280"/>
              <a:gd name="T91" fmla="*/ 78 h 270"/>
              <a:gd name="T92" fmla="*/ 131 w 280"/>
              <a:gd name="T93" fmla="*/ 42 h 270"/>
              <a:gd name="T94" fmla="*/ 222 w 280"/>
              <a:gd name="T95" fmla="*/ 21 h 270"/>
              <a:gd name="T96" fmla="*/ 230 w 280"/>
              <a:gd name="T97" fmla="*/ 91 h 270"/>
              <a:gd name="T98" fmla="*/ 276 w 280"/>
              <a:gd name="T99" fmla="*/ 159 h 270"/>
              <a:gd name="T100" fmla="*/ 231 w 280"/>
              <a:gd name="T101" fmla="*/ 207 h 270"/>
              <a:gd name="T102" fmla="*/ 245 w 280"/>
              <a:gd name="T103" fmla="*/ 243 h 270"/>
              <a:gd name="T104" fmla="*/ 206 w 280"/>
              <a:gd name="T105" fmla="*/ 266 h 270"/>
              <a:gd name="T106" fmla="*/ 138 w 280"/>
              <a:gd name="T107" fmla="*/ 248 h 270"/>
              <a:gd name="T108" fmla="*/ 51 w 280"/>
              <a:gd name="T109" fmla="*/ 239 h 270"/>
              <a:gd name="T110" fmla="*/ 29 w 280"/>
              <a:gd name="T111" fmla="*/ 187 h 270"/>
              <a:gd name="T112" fmla="*/ 2 w 280"/>
              <a:gd name="T113" fmla="*/ 129 h 270"/>
              <a:gd name="T114" fmla="*/ 48 w 280"/>
              <a:gd name="T115" fmla="*/ 67 h 270"/>
              <a:gd name="T116" fmla="*/ 119 w 280"/>
              <a:gd name="T117" fmla="*/ 26 h 270"/>
              <a:gd name="T118" fmla="*/ 172 w 280"/>
              <a:gd name="T119" fmla="*/ 21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0" h="270">
                <a:moveTo>
                  <a:pt x="116" y="209"/>
                </a:moveTo>
                <a:lnTo>
                  <a:pt x="115" y="209"/>
                </a:lnTo>
                <a:lnTo>
                  <a:pt x="114" y="211"/>
                </a:lnTo>
                <a:lnTo>
                  <a:pt x="114" y="212"/>
                </a:lnTo>
                <a:lnTo>
                  <a:pt x="126" y="226"/>
                </a:lnTo>
                <a:lnTo>
                  <a:pt x="138" y="237"/>
                </a:lnTo>
                <a:lnTo>
                  <a:pt x="139" y="238"/>
                </a:lnTo>
                <a:lnTo>
                  <a:pt x="142" y="237"/>
                </a:lnTo>
                <a:lnTo>
                  <a:pt x="153" y="226"/>
                </a:lnTo>
                <a:lnTo>
                  <a:pt x="165" y="212"/>
                </a:lnTo>
                <a:lnTo>
                  <a:pt x="166" y="211"/>
                </a:lnTo>
                <a:lnTo>
                  <a:pt x="165" y="210"/>
                </a:lnTo>
                <a:lnTo>
                  <a:pt x="163" y="209"/>
                </a:lnTo>
                <a:lnTo>
                  <a:pt x="116" y="209"/>
                </a:lnTo>
                <a:close/>
                <a:moveTo>
                  <a:pt x="79" y="203"/>
                </a:moveTo>
                <a:lnTo>
                  <a:pt x="77" y="203"/>
                </a:lnTo>
                <a:lnTo>
                  <a:pt x="75" y="205"/>
                </a:lnTo>
                <a:lnTo>
                  <a:pt x="73" y="210"/>
                </a:lnTo>
                <a:lnTo>
                  <a:pt x="69" y="212"/>
                </a:lnTo>
                <a:lnTo>
                  <a:pt x="64" y="215"/>
                </a:lnTo>
                <a:lnTo>
                  <a:pt x="59" y="217"/>
                </a:lnTo>
                <a:lnTo>
                  <a:pt x="57" y="219"/>
                </a:lnTo>
                <a:lnTo>
                  <a:pt x="57" y="220"/>
                </a:lnTo>
                <a:lnTo>
                  <a:pt x="61" y="237"/>
                </a:lnTo>
                <a:lnTo>
                  <a:pt x="70" y="248"/>
                </a:lnTo>
                <a:lnTo>
                  <a:pt x="82" y="256"/>
                </a:lnTo>
                <a:lnTo>
                  <a:pt x="97" y="258"/>
                </a:lnTo>
                <a:lnTo>
                  <a:pt x="114" y="254"/>
                </a:lnTo>
                <a:lnTo>
                  <a:pt x="131" y="244"/>
                </a:lnTo>
                <a:lnTo>
                  <a:pt x="133" y="243"/>
                </a:lnTo>
                <a:lnTo>
                  <a:pt x="133" y="242"/>
                </a:lnTo>
                <a:lnTo>
                  <a:pt x="131" y="240"/>
                </a:lnTo>
                <a:lnTo>
                  <a:pt x="119" y="228"/>
                </a:lnTo>
                <a:lnTo>
                  <a:pt x="106" y="211"/>
                </a:lnTo>
                <a:lnTo>
                  <a:pt x="103" y="209"/>
                </a:lnTo>
                <a:lnTo>
                  <a:pt x="101" y="207"/>
                </a:lnTo>
                <a:lnTo>
                  <a:pt x="98" y="207"/>
                </a:lnTo>
                <a:lnTo>
                  <a:pt x="88" y="206"/>
                </a:lnTo>
                <a:lnTo>
                  <a:pt x="79" y="203"/>
                </a:lnTo>
                <a:close/>
                <a:moveTo>
                  <a:pt x="220" y="198"/>
                </a:moveTo>
                <a:lnTo>
                  <a:pt x="202" y="203"/>
                </a:lnTo>
                <a:lnTo>
                  <a:pt x="181" y="207"/>
                </a:lnTo>
                <a:lnTo>
                  <a:pt x="179" y="207"/>
                </a:lnTo>
                <a:lnTo>
                  <a:pt x="176" y="209"/>
                </a:lnTo>
                <a:lnTo>
                  <a:pt x="174" y="211"/>
                </a:lnTo>
                <a:lnTo>
                  <a:pt x="161" y="228"/>
                </a:lnTo>
                <a:lnTo>
                  <a:pt x="148" y="240"/>
                </a:lnTo>
                <a:lnTo>
                  <a:pt x="147" y="242"/>
                </a:lnTo>
                <a:lnTo>
                  <a:pt x="147" y="243"/>
                </a:lnTo>
                <a:lnTo>
                  <a:pt x="148" y="244"/>
                </a:lnTo>
                <a:lnTo>
                  <a:pt x="163" y="253"/>
                </a:lnTo>
                <a:lnTo>
                  <a:pt x="177" y="257"/>
                </a:lnTo>
                <a:lnTo>
                  <a:pt x="191" y="257"/>
                </a:lnTo>
                <a:lnTo>
                  <a:pt x="202" y="253"/>
                </a:lnTo>
                <a:lnTo>
                  <a:pt x="203" y="252"/>
                </a:lnTo>
                <a:lnTo>
                  <a:pt x="204" y="251"/>
                </a:lnTo>
                <a:lnTo>
                  <a:pt x="203" y="249"/>
                </a:lnTo>
                <a:lnTo>
                  <a:pt x="198" y="239"/>
                </a:lnTo>
                <a:lnTo>
                  <a:pt x="198" y="228"/>
                </a:lnTo>
                <a:lnTo>
                  <a:pt x="202" y="219"/>
                </a:lnTo>
                <a:lnTo>
                  <a:pt x="209" y="211"/>
                </a:lnTo>
                <a:lnTo>
                  <a:pt x="221" y="207"/>
                </a:lnTo>
                <a:lnTo>
                  <a:pt x="222" y="206"/>
                </a:lnTo>
                <a:lnTo>
                  <a:pt x="223" y="205"/>
                </a:lnTo>
                <a:lnTo>
                  <a:pt x="222" y="201"/>
                </a:lnTo>
                <a:lnTo>
                  <a:pt x="222" y="200"/>
                </a:lnTo>
                <a:lnTo>
                  <a:pt x="221" y="198"/>
                </a:lnTo>
                <a:lnTo>
                  <a:pt x="220" y="198"/>
                </a:lnTo>
                <a:close/>
                <a:moveTo>
                  <a:pt x="69" y="155"/>
                </a:moveTo>
                <a:lnTo>
                  <a:pt x="68" y="155"/>
                </a:lnTo>
                <a:lnTo>
                  <a:pt x="68" y="156"/>
                </a:lnTo>
                <a:lnTo>
                  <a:pt x="64" y="166"/>
                </a:lnTo>
                <a:lnTo>
                  <a:pt x="64" y="168"/>
                </a:lnTo>
                <a:lnTo>
                  <a:pt x="65" y="170"/>
                </a:lnTo>
                <a:lnTo>
                  <a:pt x="73" y="177"/>
                </a:lnTo>
                <a:lnTo>
                  <a:pt x="78" y="186"/>
                </a:lnTo>
                <a:lnTo>
                  <a:pt x="79" y="196"/>
                </a:lnTo>
                <a:lnTo>
                  <a:pt x="79" y="197"/>
                </a:lnTo>
                <a:lnTo>
                  <a:pt x="80" y="198"/>
                </a:lnTo>
                <a:lnTo>
                  <a:pt x="93" y="201"/>
                </a:lnTo>
                <a:lnTo>
                  <a:pt x="94" y="200"/>
                </a:lnTo>
                <a:lnTo>
                  <a:pt x="96" y="198"/>
                </a:lnTo>
                <a:lnTo>
                  <a:pt x="96" y="196"/>
                </a:lnTo>
                <a:lnTo>
                  <a:pt x="71" y="156"/>
                </a:lnTo>
                <a:lnTo>
                  <a:pt x="70" y="155"/>
                </a:lnTo>
                <a:lnTo>
                  <a:pt x="69" y="155"/>
                </a:lnTo>
                <a:close/>
                <a:moveTo>
                  <a:pt x="209" y="155"/>
                </a:moveTo>
                <a:lnTo>
                  <a:pt x="208" y="155"/>
                </a:lnTo>
                <a:lnTo>
                  <a:pt x="207" y="156"/>
                </a:lnTo>
                <a:lnTo>
                  <a:pt x="184" y="196"/>
                </a:lnTo>
                <a:lnTo>
                  <a:pt x="184" y="198"/>
                </a:lnTo>
                <a:lnTo>
                  <a:pt x="185" y="200"/>
                </a:lnTo>
                <a:lnTo>
                  <a:pt x="186" y="201"/>
                </a:lnTo>
                <a:lnTo>
                  <a:pt x="204" y="197"/>
                </a:lnTo>
                <a:lnTo>
                  <a:pt x="220" y="192"/>
                </a:lnTo>
                <a:lnTo>
                  <a:pt x="221" y="191"/>
                </a:lnTo>
                <a:lnTo>
                  <a:pt x="221" y="189"/>
                </a:lnTo>
                <a:lnTo>
                  <a:pt x="218" y="173"/>
                </a:lnTo>
                <a:lnTo>
                  <a:pt x="212" y="156"/>
                </a:lnTo>
                <a:lnTo>
                  <a:pt x="211" y="155"/>
                </a:lnTo>
                <a:lnTo>
                  <a:pt x="209" y="155"/>
                </a:lnTo>
                <a:close/>
                <a:moveTo>
                  <a:pt x="230" y="100"/>
                </a:moveTo>
                <a:lnTo>
                  <a:pt x="229" y="101"/>
                </a:lnTo>
                <a:lnTo>
                  <a:pt x="227" y="103"/>
                </a:lnTo>
                <a:lnTo>
                  <a:pt x="222" y="120"/>
                </a:lnTo>
                <a:lnTo>
                  <a:pt x="214" y="140"/>
                </a:lnTo>
                <a:lnTo>
                  <a:pt x="214" y="143"/>
                </a:lnTo>
                <a:lnTo>
                  <a:pt x="214" y="148"/>
                </a:lnTo>
                <a:lnTo>
                  <a:pt x="222" y="168"/>
                </a:lnTo>
                <a:lnTo>
                  <a:pt x="227" y="186"/>
                </a:lnTo>
                <a:lnTo>
                  <a:pt x="229" y="187"/>
                </a:lnTo>
                <a:lnTo>
                  <a:pt x="230" y="187"/>
                </a:lnTo>
                <a:lnTo>
                  <a:pt x="231" y="187"/>
                </a:lnTo>
                <a:lnTo>
                  <a:pt x="248" y="177"/>
                </a:lnTo>
                <a:lnTo>
                  <a:pt x="259" y="164"/>
                </a:lnTo>
                <a:lnTo>
                  <a:pt x="266" y="151"/>
                </a:lnTo>
                <a:lnTo>
                  <a:pt x="266" y="137"/>
                </a:lnTo>
                <a:lnTo>
                  <a:pt x="259" y="124"/>
                </a:lnTo>
                <a:lnTo>
                  <a:pt x="249" y="111"/>
                </a:lnTo>
                <a:lnTo>
                  <a:pt x="231" y="101"/>
                </a:lnTo>
                <a:lnTo>
                  <a:pt x="230" y="100"/>
                </a:lnTo>
                <a:close/>
                <a:moveTo>
                  <a:pt x="50" y="100"/>
                </a:moveTo>
                <a:lnTo>
                  <a:pt x="48" y="100"/>
                </a:lnTo>
                <a:lnTo>
                  <a:pt x="31" y="111"/>
                </a:lnTo>
                <a:lnTo>
                  <a:pt x="19" y="124"/>
                </a:lnTo>
                <a:lnTo>
                  <a:pt x="14" y="137"/>
                </a:lnTo>
                <a:lnTo>
                  <a:pt x="14" y="151"/>
                </a:lnTo>
                <a:lnTo>
                  <a:pt x="19" y="164"/>
                </a:lnTo>
                <a:lnTo>
                  <a:pt x="31" y="177"/>
                </a:lnTo>
                <a:lnTo>
                  <a:pt x="33" y="177"/>
                </a:lnTo>
                <a:lnTo>
                  <a:pt x="34" y="175"/>
                </a:lnTo>
                <a:lnTo>
                  <a:pt x="38" y="171"/>
                </a:lnTo>
                <a:lnTo>
                  <a:pt x="43" y="169"/>
                </a:lnTo>
                <a:lnTo>
                  <a:pt x="48" y="168"/>
                </a:lnTo>
                <a:lnTo>
                  <a:pt x="55" y="168"/>
                </a:lnTo>
                <a:lnTo>
                  <a:pt x="56" y="166"/>
                </a:lnTo>
                <a:lnTo>
                  <a:pt x="57" y="165"/>
                </a:lnTo>
                <a:lnTo>
                  <a:pt x="61" y="156"/>
                </a:lnTo>
                <a:lnTo>
                  <a:pt x="64" y="148"/>
                </a:lnTo>
                <a:lnTo>
                  <a:pt x="65" y="143"/>
                </a:lnTo>
                <a:lnTo>
                  <a:pt x="64" y="140"/>
                </a:lnTo>
                <a:lnTo>
                  <a:pt x="57" y="120"/>
                </a:lnTo>
                <a:lnTo>
                  <a:pt x="52" y="103"/>
                </a:lnTo>
                <a:lnTo>
                  <a:pt x="51" y="101"/>
                </a:lnTo>
                <a:lnTo>
                  <a:pt x="50" y="100"/>
                </a:lnTo>
                <a:close/>
                <a:moveTo>
                  <a:pt x="139" y="94"/>
                </a:moveTo>
                <a:lnTo>
                  <a:pt x="154" y="96"/>
                </a:lnTo>
                <a:lnTo>
                  <a:pt x="167" y="105"/>
                </a:lnTo>
                <a:lnTo>
                  <a:pt x="175" y="118"/>
                </a:lnTo>
                <a:lnTo>
                  <a:pt x="179" y="133"/>
                </a:lnTo>
                <a:lnTo>
                  <a:pt x="175" y="148"/>
                </a:lnTo>
                <a:lnTo>
                  <a:pt x="167" y="160"/>
                </a:lnTo>
                <a:lnTo>
                  <a:pt x="154" y="169"/>
                </a:lnTo>
                <a:lnTo>
                  <a:pt x="139" y="171"/>
                </a:lnTo>
                <a:lnTo>
                  <a:pt x="124" y="169"/>
                </a:lnTo>
                <a:lnTo>
                  <a:pt x="111" y="160"/>
                </a:lnTo>
                <a:lnTo>
                  <a:pt x="102" y="148"/>
                </a:lnTo>
                <a:lnTo>
                  <a:pt x="100" y="133"/>
                </a:lnTo>
                <a:lnTo>
                  <a:pt x="102" y="118"/>
                </a:lnTo>
                <a:lnTo>
                  <a:pt x="111" y="105"/>
                </a:lnTo>
                <a:lnTo>
                  <a:pt x="124" y="96"/>
                </a:lnTo>
                <a:lnTo>
                  <a:pt x="139" y="94"/>
                </a:lnTo>
                <a:close/>
                <a:moveTo>
                  <a:pt x="186" y="87"/>
                </a:moveTo>
                <a:lnTo>
                  <a:pt x="185" y="87"/>
                </a:lnTo>
                <a:lnTo>
                  <a:pt x="184" y="88"/>
                </a:lnTo>
                <a:lnTo>
                  <a:pt x="184" y="91"/>
                </a:lnTo>
                <a:lnTo>
                  <a:pt x="207" y="132"/>
                </a:lnTo>
                <a:lnTo>
                  <a:pt x="208" y="133"/>
                </a:lnTo>
                <a:lnTo>
                  <a:pt x="209" y="133"/>
                </a:lnTo>
                <a:lnTo>
                  <a:pt x="211" y="132"/>
                </a:lnTo>
                <a:lnTo>
                  <a:pt x="212" y="131"/>
                </a:lnTo>
                <a:lnTo>
                  <a:pt x="217" y="114"/>
                </a:lnTo>
                <a:lnTo>
                  <a:pt x="221" y="99"/>
                </a:lnTo>
                <a:lnTo>
                  <a:pt x="221" y="97"/>
                </a:lnTo>
                <a:lnTo>
                  <a:pt x="220" y="95"/>
                </a:lnTo>
                <a:lnTo>
                  <a:pt x="204" y="91"/>
                </a:lnTo>
                <a:lnTo>
                  <a:pt x="186" y="87"/>
                </a:lnTo>
                <a:close/>
                <a:moveTo>
                  <a:pt x="93" y="87"/>
                </a:moveTo>
                <a:lnTo>
                  <a:pt x="75" y="91"/>
                </a:lnTo>
                <a:lnTo>
                  <a:pt x="60" y="96"/>
                </a:lnTo>
                <a:lnTo>
                  <a:pt x="59" y="96"/>
                </a:lnTo>
                <a:lnTo>
                  <a:pt x="57" y="99"/>
                </a:lnTo>
                <a:lnTo>
                  <a:pt x="61" y="114"/>
                </a:lnTo>
                <a:lnTo>
                  <a:pt x="68" y="132"/>
                </a:lnTo>
                <a:lnTo>
                  <a:pt x="68" y="132"/>
                </a:lnTo>
                <a:lnTo>
                  <a:pt x="69" y="133"/>
                </a:lnTo>
                <a:lnTo>
                  <a:pt x="70" y="133"/>
                </a:lnTo>
                <a:lnTo>
                  <a:pt x="71" y="132"/>
                </a:lnTo>
                <a:lnTo>
                  <a:pt x="96" y="91"/>
                </a:lnTo>
                <a:lnTo>
                  <a:pt x="96" y="88"/>
                </a:lnTo>
                <a:lnTo>
                  <a:pt x="94" y="87"/>
                </a:lnTo>
                <a:lnTo>
                  <a:pt x="93" y="87"/>
                </a:lnTo>
                <a:close/>
                <a:moveTo>
                  <a:pt x="139" y="83"/>
                </a:moveTo>
                <a:lnTo>
                  <a:pt x="111" y="85"/>
                </a:lnTo>
                <a:lnTo>
                  <a:pt x="108" y="86"/>
                </a:lnTo>
                <a:lnTo>
                  <a:pt x="105" y="87"/>
                </a:lnTo>
                <a:lnTo>
                  <a:pt x="102" y="90"/>
                </a:lnTo>
                <a:lnTo>
                  <a:pt x="87" y="114"/>
                </a:lnTo>
                <a:lnTo>
                  <a:pt x="74" y="138"/>
                </a:lnTo>
                <a:lnTo>
                  <a:pt x="73" y="143"/>
                </a:lnTo>
                <a:lnTo>
                  <a:pt x="74" y="148"/>
                </a:lnTo>
                <a:lnTo>
                  <a:pt x="87" y="174"/>
                </a:lnTo>
                <a:lnTo>
                  <a:pt x="102" y="198"/>
                </a:lnTo>
                <a:lnTo>
                  <a:pt x="105" y="201"/>
                </a:lnTo>
                <a:lnTo>
                  <a:pt x="108" y="202"/>
                </a:lnTo>
                <a:lnTo>
                  <a:pt x="111" y="202"/>
                </a:lnTo>
                <a:lnTo>
                  <a:pt x="139" y="203"/>
                </a:lnTo>
                <a:lnTo>
                  <a:pt x="168" y="202"/>
                </a:lnTo>
                <a:lnTo>
                  <a:pt x="171" y="202"/>
                </a:lnTo>
                <a:lnTo>
                  <a:pt x="174" y="201"/>
                </a:lnTo>
                <a:lnTo>
                  <a:pt x="176" y="198"/>
                </a:lnTo>
                <a:lnTo>
                  <a:pt x="191" y="174"/>
                </a:lnTo>
                <a:lnTo>
                  <a:pt x="204" y="148"/>
                </a:lnTo>
                <a:lnTo>
                  <a:pt x="206" y="143"/>
                </a:lnTo>
                <a:lnTo>
                  <a:pt x="204" y="138"/>
                </a:lnTo>
                <a:lnTo>
                  <a:pt x="191" y="114"/>
                </a:lnTo>
                <a:lnTo>
                  <a:pt x="176" y="90"/>
                </a:lnTo>
                <a:lnTo>
                  <a:pt x="174" y="87"/>
                </a:lnTo>
                <a:lnTo>
                  <a:pt x="171" y="86"/>
                </a:lnTo>
                <a:lnTo>
                  <a:pt x="168" y="85"/>
                </a:lnTo>
                <a:lnTo>
                  <a:pt x="139" y="83"/>
                </a:lnTo>
                <a:close/>
                <a:moveTo>
                  <a:pt x="139" y="50"/>
                </a:moveTo>
                <a:lnTo>
                  <a:pt x="138" y="50"/>
                </a:lnTo>
                <a:lnTo>
                  <a:pt x="126" y="62"/>
                </a:lnTo>
                <a:lnTo>
                  <a:pt x="114" y="74"/>
                </a:lnTo>
                <a:lnTo>
                  <a:pt x="114" y="77"/>
                </a:lnTo>
                <a:lnTo>
                  <a:pt x="115" y="78"/>
                </a:lnTo>
                <a:lnTo>
                  <a:pt x="116" y="78"/>
                </a:lnTo>
                <a:lnTo>
                  <a:pt x="163" y="80"/>
                </a:lnTo>
                <a:lnTo>
                  <a:pt x="165" y="78"/>
                </a:lnTo>
                <a:lnTo>
                  <a:pt x="166" y="77"/>
                </a:lnTo>
                <a:lnTo>
                  <a:pt x="165" y="74"/>
                </a:lnTo>
                <a:lnTo>
                  <a:pt x="153" y="62"/>
                </a:lnTo>
                <a:lnTo>
                  <a:pt x="142" y="50"/>
                </a:lnTo>
                <a:lnTo>
                  <a:pt x="139" y="50"/>
                </a:lnTo>
                <a:close/>
                <a:moveTo>
                  <a:pt x="170" y="32"/>
                </a:moveTo>
                <a:lnTo>
                  <a:pt x="160" y="36"/>
                </a:lnTo>
                <a:lnTo>
                  <a:pt x="148" y="42"/>
                </a:lnTo>
                <a:lnTo>
                  <a:pt x="147" y="44"/>
                </a:lnTo>
                <a:lnTo>
                  <a:pt x="147" y="46"/>
                </a:lnTo>
                <a:lnTo>
                  <a:pt x="148" y="48"/>
                </a:lnTo>
                <a:lnTo>
                  <a:pt x="161" y="60"/>
                </a:lnTo>
                <a:lnTo>
                  <a:pt x="174" y="76"/>
                </a:lnTo>
                <a:lnTo>
                  <a:pt x="176" y="78"/>
                </a:lnTo>
                <a:lnTo>
                  <a:pt x="179" y="80"/>
                </a:lnTo>
                <a:lnTo>
                  <a:pt x="181" y="81"/>
                </a:lnTo>
                <a:lnTo>
                  <a:pt x="202" y="83"/>
                </a:lnTo>
                <a:lnTo>
                  <a:pt x="218" y="88"/>
                </a:lnTo>
                <a:lnTo>
                  <a:pt x="221" y="88"/>
                </a:lnTo>
                <a:lnTo>
                  <a:pt x="222" y="87"/>
                </a:lnTo>
                <a:lnTo>
                  <a:pt x="222" y="86"/>
                </a:lnTo>
                <a:lnTo>
                  <a:pt x="222" y="71"/>
                </a:lnTo>
                <a:lnTo>
                  <a:pt x="220" y="58"/>
                </a:lnTo>
                <a:lnTo>
                  <a:pt x="216" y="46"/>
                </a:lnTo>
                <a:lnTo>
                  <a:pt x="214" y="46"/>
                </a:lnTo>
                <a:lnTo>
                  <a:pt x="213" y="45"/>
                </a:lnTo>
                <a:lnTo>
                  <a:pt x="212" y="46"/>
                </a:lnTo>
                <a:lnTo>
                  <a:pt x="200" y="50"/>
                </a:lnTo>
                <a:lnTo>
                  <a:pt x="189" y="49"/>
                </a:lnTo>
                <a:lnTo>
                  <a:pt x="180" y="44"/>
                </a:lnTo>
                <a:lnTo>
                  <a:pt x="174" y="34"/>
                </a:lnTo>
                <a:lnTo>
                  <a:pt x="172" y="32"/>
                </a:lnTo>
                <a:lnTo>
                  <a:pt x="170" y="32"/>
                </a:lnTo>
                <a:close/>
                <a:moveTo>
                  <a:pt x="97" y="30"/>
                </a:moveTo>
                <a:lnTo>
                  <a:pt x="83" y="31"/>
                </a:lnTo>
                <a:lnTo>
                  <a:pt x="70" y="39"/>
                </a:lnTo>
                <a:lnTo>
                  <a:pt x="62" y="50"/>
                </a:lnTo>
                <a:lnTo>
                  <a:pt x="57" y="65"/>
                </a:lnTo>
                <a:lnTo>
                  <a:pt x="56" y="86"/>
                </a:lnTo>
                <a:lnTo>
                  <a:pt x="57" y="87"/>
                </a:lnTo>
                <a:lnTo>
                  <a:pt x="59" y="88"/>
                </a:lnTo>
                <a:lnTo>
                  <a:pt x="60" y="88"/>
                </a:lnTo>
                <a:lnTo>
                  <a:pt x="78" y="83"/>
                </a:lnTo>
                <a:lnTo>
                  <a:pt x="98" y="81"/>
                </a:lnTo>
                <a:lnTo>
                  <a:pt x="101" y="80"/>
                </a:lnTo>
                <a:lnTo>
                  <a:pt x="103" y="78"/>
                </a:lnTo>
                <a:lnTo>
                  <a:pt x="106" y="76"/>
                </a:lnTo>
                <a:lnTo>
                  <a:pt x="119" y="60"/>
                </a:lnTo>
                <a:lnTo>
                  <a:pt x="131" y="48"/>
                </a:lnTo>
                <a:lnTo>
                  <a:pt x="133" y="46"/>
                </a:lnTo>
                <a:lnTo>
                  <a:pt x="133" y="44"/>
                </a:lnTo>
                <a:lnTo>
                  <a:pt x="131" y="42"/>
                </a:lnTo>
                <a:lnTo>
                  <a:pt x="114" y="34"/>
                </a:lnTo>
                <a:lnTo>
                  <a:pt x="97" y="30"/>
                </a:lnTo>
                <a:close/>
                <a:moveTo>
                  <a:pt x="197" y="0"/>
                </a:moveTo>
                <a:lnTo>
                  <a:pt x="209" y="3"/>
                </a:lnTo>
                <a:lnTo>
                  <a:pt x="217" y="11"/>
                </a:lnTo>
                <a:lnTo>
                  <a:pt x="222" y="21"/>
                </a:lnTo>
                <a:lnTo>
                  <a:pt x="221" y="32"/>
                </a:lnTo>
                <a:lnTo>
                  <a:pt x="222" y="35"/>
                </a:lnTo>
                <a:lnTo>
                  <a:pt x="229" y="49"/>
                </a:lnTo>
                <a:lnTo>
                  <a:pt x="231" y="67"/>
                </a:lnTo>
                <a:lnTo>
                  <a:pt x="230" y="90"/>
                </a:lnTo>
                <a:lnTo>
                  <a:pt x="230" y="91"/>
                </a:lnTo>
                <a:lnTo>
                  <a:pt x="231" y="92"/>
                </a:lnTo>
                <a:lnTo>
                  <a:pt x="253" y="104"/>
                </a:lnTo>
                <a:lnTo>
                  <a:pt x="267" y="115"/>
                </a:lnTo>
                <a:lnTo>
                  <a:pt x="276" y="129"/>
                </a:lnTo>
                <a:lnTo>
                  <a:pt x="280" y="143"/>
                </a:lnTo>
                <a:lnTo>
                  <a:pt x="276" y="159"/>
                </a:lnTo>
                <a:lnTo>
                  <a:pt x="267" y="171"/>
                </a:lnTo>
                <a:lnTo>
                  <a:pt x="252" y="184"/>
                </a:lnTo>
                <a:lnTo>
                  <a:pt x="231" y="194"/>
                </a:lnTo>
                <a:lnTo>
                  <a:pt x="230" y="196"/>
                </a:lnTo>
                <a:lnTo>
                  <a:pt x="230" y="197"/>
                </a:lnTo>
                <a:lnTo>
                  <a:pt x="231" y="207"/>
                </a:lnTo>
                <a:lnTo>
                  <a:pt x="231" y="209"/>
                </a:lnTo>
                <a:lnTo>
                  <a:pt x="232" y="209"/>
                </a:lnTo>
                <a:lnTo>
                  <a:pt x="240" y="215"/>
                </a:lnTo>
                <a:lnTo>
                  <a:pt x="246" y="223"/>
                </a:lnTo>
                <a:lnTo>
                  <a:pt x="248" y="233"/>
                </a:lnTo>
                <a:lnTo>
                  <a:pt x="245" y="243"/>
                </a:lnTo>
                <a:lnTo>
                  <a:pt x="239" y="252"/>
                </a:lnTo>
                <a:lnTo>
                  <a:pt x="230" y="257"/>
                </a:lnTo>
                <a:lnTo>
                  <a:pt x="220" y="257"/>
                </a:lnTo>
                <a:lnTo>
                  <a:pt x="218" y="258"/>
                </a:lnTo>
                <a:lnTo>
                  <a:pt x="217" y="258"/>
                </a:lnTo>
                <a:lnTo>
                  <a:pt x="206" y="266"/>
                </a:lnTo>
                <a:lnTo>
                  <a:pt x="193" y="270"/>
                </a:lnTo>
                <a:lnTo>
                  <a:pt x="177" y="267"/>
                </a:lnTo>
                <a:lnTo>
                  <a:pt x="160" y="261"/>
                </a:lnTo>
                <a:lnTo>
                  <a:pt x="142" y="248"/>
                </a:lnTo>
                <a:lnTo>
                  <a:pt x="139" y="248"/>
                </a:lnTo>
                <a:lnTo>
                  <a:pt x="138" y="248"/>
                </a:lnTo>
                <a:lnTo>
                  <a:pt x="119" y="262"/>
                </a:lnTo>
                <a:lnTo>
                  <a:pt x="100" y="269"/>
                </a:lnTo>
                <a:lnTo>
                  <a:pt x="83" y="269"/>
                </a:lnTo>
                <a:lnTo>
                  <a:pt x="69" y="265"/>
                </a:lnTo>
                <a:lnTo>
                  <a:pt x="59" y="254"/>
                </a:lnTo>
                <a:lnTo>
                  <a:pt x="51" y="239"/>
                </a:lnTo>
                <a:lnTo>
                  <a:pt x="48" y="219"/>
                </a:lnTo>
                <a:lnTo>
                  <a:pt x="47" y="217"/>
                </a:lnTo>
                <a:lnTo>
                  <a:pt x="46" y="216"/>
                </a:lnTo>
                <a:lnTo>
                  <a:pt x="36" y="210"/>
                </a:lnTo>
                <a:lnTo>
                  <a:pt x="29" y="200"/>
                </a:lnTo>
                <a:lnTo>
                  <a:pt x="29" y="187"/>
                </a:lnTo>
                <a:lnTo>
                  <a:pt x="29" y="186"/>
                </a:lnTo>
                <a:lnTo>
                  <a:pt x="28" y="184"/>
                </a:lnTo>
                <a:lnTo>
                  <a:pt x="13" y="173"/>
                </a:lnTo>
                <a:lnTo>
                  <a:pt x="4" y="159"/>
                </a:lnTo>
                <a:lnTo>
                  <a:pt x="0" y="145"/>
                </a:lnTo>
                <a:lnTo>
                  <a:pt x="2" y="129"/>
                </a:lnTo>
                <a:lnTo>
                  <a:pt x="11" y="115"/>
                </a:lnTo>
                <a:lnTo>
                  <a:pt x="27" y="104"/>
                </a:lnTo>
                <a:lnTo>
                  <a:pt x="48" y="92"/>
                </a:lnTo>
                <a:lnTo>
                  <a:pt x="50" y="91"/>
                </a:lnTo>
                <a:lnTo>
                  <a:pt x="50" y="90"/>
                </a:lnTo>
                <a:lnTo>
                  <a:pt x="48" y="67"/>
                </a:lnTo>
                <a:lnTo>
                  <a:pt x="51" y="48"/>
                </a:lnTo>
                <a:lnTo>
                  <a:pt x="59" y="32"/>
                </a:lnTo>
                <a:lnTo>
                  <a:pt x="70" y="23"/>
                </a:lnTo>
                <a:lnTo>
                  <a:pt x="84" y="18"/>
                </a:lnTo>
                <a:lnTo>
                  <a:pt x="100" y="19"/>
                </a:lnTo>
                <a:lnTo>
                  <a:pt x="119" y="26"/>
                </a:lnTo>
                <a:lnTo>
                  <a:pt x="138" y="39"/>
                </a:lnTo>
                <a:lnTo>
                  <a:pt x="139" y="40"/>
                </a:lnTo>
                <a:lnTo>
                  <a:pt x="142" y="39"/>
                </a:lnTo>
                <a:lnTo>
                  <a:pt x="156" y="28"/>
                </a:lnTo>
                <a:lnTo>
                  <a:pt x="171" y="22"/>
                </a:lnTo>
                <a:lnTo>
                  <a:pt x="172" y="21"/>
                </a:lnTo>
                <a:lnTo>
                  <a:pt x="172" y="19"/>
                </a:lnTo>
                <a:lnTo>
                  <a:pt x="177" y="9"/>
                </a:lnTo>
                <a:lnTo>
                  <a:pt x="186" y="3"/>
                </a:lnTo>
                <a:lnTo>
                  <a:pt x="197" y="0"/>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Freeform 345"/>
          <p:cNvSpPr>
            <a:spLocks noEditPoints="1"/>
          </p:cNvSpPr>
          <p:nvPr userDrawn="1"/>
        </p:nvSpPr>
        <p:spPr bwMode="auto">
          <a:xfrm rot="19951744">
            <a:off x="485337" y="1535222"/>
            <a:ext cx="2166226" cy="3066048"/>
          </a:xfrm>
          <a:custGeom>
            <a:avLst/>
            <a:gdLst>
              <a:gd name="T0" fmla="*/ 190 w 195"/>
              <a:gd name="T1" fmla="*/ 163 h 276"/>
              <a:gd name="T2" fmla="*/ 195 w 195"/>
              <a:gd name="T3" fmla="*/ 174 h 276"/>
              <a:gd name="T4" fmla="*/ 192 w 195"/>
              <a:gd name="T5" fmla="*/ 180 h 276"/>
              <a:gd name="T6" fmla="*/ 105 w 195"/>
              <a:gd name="T7" fmla="*/ 212 h 276"/>
              <a:gd name="T8" fmla="*/ 98 w 195"/>
              <a:gd name="T9" fmla="*/ 202 h 276"/>
              <a:gd name="T10" fmla="*/ 101 w 195"/>
              <a:gd name="T11" fmla="*/ 195 h 276"/>
              <a:gd name="T12" fmla="*/ 187 w 195"/>
              <a:gd name="T13" fmla="*/ 160 h 276"/>
              <a:gd name="T14" fmla="*/ 20 w 195"/>
              <a:gd name="T15" fmla="*/ 147 h 276"/>
              <a:gd name="T16" fmla="*/ 15 w 195"/>
              <a:gd name="T17" fmla="*/ 157 h 276"/>
              <a:gd name="T18" fmla="*/ 20 w 195"/>
              <a:gd name="T19" fmla="*/ 168 h 276"/>
              <a:gd name="T20" fmla="*/ 32 w 195"/>
              <a:gd name="T21" fmla="*/ 169 h 276"/>
              <a:gd name="T22" fmla="*/ 40 w 195"/>
              <a:gd name="T23" fmla="*/ 161 h 276"/>
              <a:gd name="T24" fmla="*/ 37 w 195"/>
              <a:gd name="T25" fmla="*/ 150 h 276"/>
              <a:gd name="T26" fmla="*/ 27 w 195"/>
              <a:gd name="T27" fmla="*/ 145 h 276"/>
              <a:gd name="T28" fmla="*/ 102 w 195"/>
              <a:gd name="T29" fmla="*/ 2 h 276"/>
              <a:gd name="T30" fmla="*/ 105 w 195"/>
              <a:gd name="T31" fmla="*/ 12 h 276"/>
              <a:gd name="T32" fmla="*/ 100 w 195"/>
              <a:gd name="T33" fmla="*/ 14 h 276"/>
              <a:gd name="T34" fmla="*/ 151 w 195"/>
              <a:gd name="T35" fmla="*/ 146 h 276"/>
              <a:gd name="T36" fmla="*/ 148 w 195"/>
              <a:gd name="T37" fmla="*/ 149 h 276"/>
              <a:gd name="T38" fmla="*/ 147 w 195"/>
              <a:gd name="T39" fmla="*/ 151 h 276"/>
              <a:gd name="T40" fmla="*/ 148 w 195"/>
              <a:gd name="T41" fmla="*/ 160 h 276"/>
              <a:gd name="T42" fmla="*/ 144 w 195"/>
              <a:gd name="T43" fmla="*/ 166 h 276"/>
              <a:gd name="T44" fmla="*/ 129 w 195"/>
              <a:gd name="T45" fmla="*/ 169 h 276"/>
              <a:gd name="T46" fmla="*/ 124 w 195"/>
              <a:gd name="T47" fmla="*/ 161 h 276"/>
              <a:gd name="T48" fmla="*/ 120 w 195"/>
              <a:gd name="T49" fmla="*/ 160 h 276"/>
              <a:gd name="T50" fmla="*/ 118 w 195"/>
              <a:gd name="T51" fmla="*/ 160 h 276"/>
              <a:gd name="T52" fmla="*/ 91 w 195"/>
              <a:gd name="T53" fmla="*/ 97 h 276"/>
              <a:gd name="T54" fmla="*/ 84 w 195"/>
              <a:gd name="T55" fmla="*/ 97 h 276"/>
              <a:gd name="T56" fmla="*/ 52 w 195"/>
              <a:gd name="T57" fmla="*/ 136 h 276"/>
              <a:gd name="T58" fmla="*/ 55 w 195"/>
              <a:gd name="T59" fmla="*/ 151 h 276"/>
              <a:gd name="T60" fmla="*/ 52 w 195"/>
              <a:gd name="T61" fmla="*/ 170 h 276"/>
              <a:gd name="T62" fmla="*/ 46 w 195"/>
              <a:gd name="T63" fmla="*/ 180 h 276"/>
              <a:gd name="T64" fmla="*/ 59 w 195"/>
              <a:gd name="T65" fmla="*/ 216 h 276"/>
              <a:gd name="T66" fmla="*/ 87 w 195"/>
              <a:gd name="T67" fmla="*/ 243 h 276"/>
              <a:gd name="T68" fmla="*/ 185 w 195"/>
              <a:gd name="T69" fmla="*/ 244 h 276"/>
              <a:gd name="T70" fmla="*/ 193 w 195"/>
              <a:gd name="T71" fmla="*/ 256 h 276"/>
              <a:gd name="T72" fmla="*/ 189 w 195"/>
              <a:gd name="T73" fmla="*/ 274 h 276"/>
              <a:gd name="T74" fmla="*/ 22 w 195"/>
              <a:gd name="T75" fmla="*/ 276 h 276"/>
              <a:gd name="T76" fmla="*/ 12 w 195"/>
              <a:gd name="T77" fmla="*/ 270 h 276"/>
              <a:gd name="T78" fmla="*/ 12 w 195"/>
              <a:gd name="T79" fmla="*/ 251 h 276"/>
              <a:gd name="T80" fmla="*/ 22 w 195"/>
              <a:gd name="T81" fmla="*/ 244 h 276"/>
              <a:gd name="T82" fmla="*/ 29 w 195"/>
              <a:gd name="T83" fmla="*/ 241 h 276"/>
              <a:gd name="T84" fmla="*/ 17 w 195"/>
              <a:gd name="T85" fmla="*/ 210 h 276"/>
              <a:gd name="T86" fmla="*/ 8 w 195"/>
              <a:gd name="T87" fmla="*/ 177 h 276"/>
              <a:gd name="T88" fmla="*/ 0 w 195"/>
              <a:gd name="T89" fmla="*/ 157 h 276"/>
              <a:gd name="T90" fmla="*/ 15 w 195"/>
              <a:gd name="T91" fmla="*/ 131 h 276"/>
              <a:gd name="T92" fmla="*/ 38 w 195"/>
              <a:gd name="T93" fmla="*/ 91 h 276"/>
              <a:gd name="T94" fmla="*/ 75 w 195"/>
              <a:gd name="T95" fmla="*/ 62 h 276"/>
              <a:gd name="T96" fmla="*/ 65 w 195"/>
              <a:gd name="T97" fmla="*/ 31 h 276"/>
              <a:gd name="T98" fmla="*/ 61 w 195"/>
              <a:gd name="T99" fmla="*/ 30 h 276"/>
              <a:gd name="T100" fmla="*/ 56 w 195"/>
              <a:gd name="T101" fmla="*/ 31 h 276"/>
              <a:gd name="T102" fmla="*/ 52 w 195"/>
              <a:gd name="T103" fmla="*/ 20 h 276"/>
              <a:gd name="T104" fmla="*/ 59 w 195"/>
              <a:gd name="T105" fmla="*/ 16 h 276"/>
              <a:gd name="T106" fmla="*/ 101 w 195"/>
              <a:gd name="T107"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5" h="276">
                <a:moveTo>
                  <a:pt x="187" y="160"/>
                </a:moveTo>
                <a:lnTo>
                  <a:pt x="189" y="161"/>
                </a:lnTo>
                <a:lnTo>
                  <a:pt x="190" y="163"/>
                </a:lnTo>
                <a:lnTo>
                  <a:pt x="193" y="165"/>
                </a:lnTo>
                <a:lnTo>
                  <a:pt x="195" y="172"/>
                </a:lnTo>
                <a:lnTo>
                  <a:pt x="195" y="174"/>
                </a:lnTo>
                <a:lnTo>
                  <a:pt x="195" y="177"/>
                </a:lnTo>
                <a:lnTo>
                  <a:pt x="193" y="178"/>
                </a:lnTo>
                <a:lnTo>
                  <a:pt x="192" y="180"/>
                </a:lnTo>
                <a:lnTo>
                  <a:pt x="110" y="212"/>
                </a:lnTo>
                <a:lnTo>
                  <a:pt x="107" y="212"/>
                </a:lnTo>
                <a:lnTo>
                  <a:pt x="105" y="212"/>
                </a:lnTo>
                <a:lnTo>
                  <a:pt x="103" y="211"/>
                </a:lnTo>
                <a:lnTo>
                  <a:pt x="101" y="209"/>
                </a:lnTo>
                <a:lnTo>
                  <a:pt x="98" y="202"/>
                </a:lnTo>
                <a:lnTo>
                  <a:pt x="98" y="200"/>
                </a:lnTo>
                <a:lnTo>
                  <a:pt x="98" y="197"/>
                </a:lnTo>
                <a:lnTo>
                  <a:pt x="101" y="195"/>
                </a:lnTo>
                <a:lnTo>
                  <a:pt x="102" y="193"/>
                </a:lnTo>
                <a:lnTo>
                  <a:pt x="184" y="161"/>
                </a:lnTo>
                <a:lnTo>
                  <a:pt x="187" y="160"/>
                </a:lnTo>
                <a:close/>
                <a:moveTo>
                  <a:pt x="27" y="145"/>
                </a:moveTo>
                <a:lnTo>
                  <a:pt x="23" y="145"/>
                </a:lnTo>
                <a:lnTo>
                  <a:pt x="20" y="147"/>
                </a:lnTo>
                <a:lnTo>
                  <a:pt x="17" y="150"/>
                </a:lnTo>
                <a:lnTo>
                  <a:pt x="15" y="154"/>
                </a:lnTo>
                <a:lnTo>
                  <a:pt x="15" y="157"/>
                </a:lnTo>
                <a:lnTo>
                  <a:pt x="15" y="161"/>
                </a:lnTo>
                <a:lnTo>
                  <a:pt x="17" y="165"/>
                </a:lnTo>
                <a:lnTo>
                  <a:pt x="20" y="168"/>
                </a:lnTo>
                <a:lnTo>
                  <a:pt x="23" y="169"/>
                </a:lnTo>
                <a:lnTo>
                  <a:pt x="27" y="170"/>
                </a:lnTo>
                <a:lnTo>
                  <a:pt x="32" y="169"/>
                </a:lnTo>
                <a:lnTo>
                  <a:pt x="35" y="168"/>
                </a:lnTo>
                <a:lnTo>
                  <a:pt x="37" y="165"/>
                </a:lnTo>
                <a:lnTo>
                  <a:pt x="40" y="161"/>
                </a:lnTo>
                <a:lnTo>
                  <a:pt x="40" y="157"/>
                </a:lnTo>
                <a:lnTo>
                  <a:pt x="40" y="154"/>
                </a:lnTo>
                <a:lnTo>
                  <a:pt x="37" y="150"/>
                </a:lnTo>
                <a:lnTo>
                  <a:pt x="35" y="147"/>
                </a:lnTo>
                <a:lnTo>
                  <a:pt x="32" y="145"/>
                </a:lnTo>
                <a:lnTo>
                  <a:pt x="27" y="145"/>
                </a:lnTo>
                <a:close/>
                <a:moveTo>
                  <a:pt x="101" y="0"/>
                </a:moveTo>
                <a:lnTo>
                  <a:pt x="102" y="0"/>
                </a:lnTo>
                <a:lnTo>
                  <a:pt x="102" y="2"/>
                </a:lnTo>
                <a:lnTo>
                  <a:pt x="106" y="9"/>
                </a:lnTo>
                <a:lnTo>
                  <a:pt x="106" y="11"/>
                </a:lnTo>
                <a:lnTo>
                  <a:pt x="105" y="12"/>
                </a:lnTo>
                <a:lnTo>
                  <a:pt x="103" y="13"/>
                </a:lnTo>
                <a:lnTo>
                  <a:pt x="101" y="14"/>
                </a:lnTo>
                <a:lnTo>
                  <a:pt x="100" y="14"/>
                </a:lnTo>
                <a:lnTo>
                  <a:pt x="100" y="16"/>
                </a:lnTo>
                <a:lnTo>
                  <a:pt x="100" y="18"/>
                </a:lnTo>
                <a:lnTo>
                  <a:pt x="151" y="146"/>
                </a:lnTo>
                <a:lnTo>
                  <a:pt x="151" y="147"/>
                </a:lnTo>
                <a:lnTo>
                  <a:pt x="149" y="149"/>
                </a:lnTo>
                <a:lnTo>
                  <a:pt x="148" y="149"/>
                </a:lnTo>
                <a:lnTo>
                  <a:pt x="148" y="150"/>
                </a:lnTo>
                <a:lnTo>
                  <a:pt x="147" y="150"/>
                </a:lnTo>
                <a:lnTo>
                  <a:pt x="147" y="151"/>
                </a:lnTo>
                <a:lnTo>
                  <a:pt x="147" y="152"/>
                </a:lnTo>
                <a:lnTo>
                  <a:pt x="148" y="157"/>
                </a:lnTo>
                <a:lnTo>
                  <a:pt x="148" y="160"/>
                </a:lnTo>
                <a:lnTo>
                  <a:pt x="148" y="163"/>
                </a:lnTo>
                <a:lnTo>
                  <a:pt x="147" y="164"/>
                </a:lnTo>
                <a:lnTo>
                  <a:pt x="144" y="166"/>
                </a:lnTo>
                <a:lnTo>
                  <a:pt x="134" y="169"/>
                </a:lnTo>
                <a:lnTo>
                  <a:pt x="132" y="170"/>
                </a:lnTo>
                <a:lnTo>
                  <a:pt x="129" y="169"/>
                </a:lnTo>
                <a:lnTo>
                  <a:pt x="128" y="168"/>
                </a:lnTo>
                <a:lnTo>
                  <a:pt x="125" y="165"/>
                </a:lnTo>
                <a:lnTo>
                  <a:pt x="124" y="161"/>
                </a:lnTo>
                <a:lnTo>
                  <a:pt x="124" y="161"/>
                </a:lnTo>
                <a:lnTo>
                  <a:pt x="123" y="160"/>
                </a:lnTo>
                <a:lnTo>
                  <a:pt x="120" y="160"/>
                </a:lnTo>
                <a:lnTo>
                  <a:pt x="120" y="160"/>
                </a:lnTo>
                <a:lnTo>
                  <a:pt x="119" y="161"/>
                </a:lnTo>
                <a:lnTo>
                  <a:pt x="118" y="160"/>
                </a:lnTo>
                <a:lnTo>
                  <a:pt x="116" y="159"/>
                </a:lnTo>
                <a:lnTo>
                  <a:pt x="93" y="100"/>
                </a:lnTo>
                <a:lnTo>
                  <a:pt x="91" y="97"/>
                </a:lnTo>
                <a:lnTo>
                  <a:pt x="89" y="96"/>
                </a:lnTo>
                <a:lnTo>
                  <a:pt x="87" y="96"/>
                </a:lnTo>
                <a:lnTo>
                  <a:pt x="84" y="97"/>
                </a:lnTo>
                <a:lnTo>
                  <a:pt x="70" y="108"/>
                </a:lnTo>
                <a:lnTo>
                  <a:pt x="60" y="120"/>
                </a:lnTo>
                <a:lnTo>
                  <a:pt x="52" y="136"/>
                </a:lnTo>
                <a:lnTo>
                  <a:pt x="51" y="140"/>
                </a:lnTo>
                <a:lnTo>
                  <a:pt x="52" y="145"/>
                </a:lnTo>
                <a:lnTo>
                  <a:pt x="55" y="151"/>
                </a:lnTo>
                <a:lnTo>
                  <a:pt x="55" y="157"/>
                </a:lnTo>
                <a:lnTo>
                  <a:pt x="55" y="164"/>
                </a:lnTo>
                <a:lnTo>
                  <a:pt x="52" y="170"/>
                </a:lnTo>
                <a:lnTo>
                  <a:pt x="49" y="175"/>
                </a:lnTo>
                <a:lnTo>
                  <a:pt x="47" y="178"/>
                </a:lnTo>
                <a:lnTo>
                  <a:pt x="46" y="180"/>
                </a:lnTo>
                <a:lnTo>
                  <a:pt x="46" y="184"/>
                </a:lnTo>
                <a:lnTo>
                  <a:pt x="51" y="201"/>
                </a:lnTo>
                <a:lnTo>
                  <a:pt x="59" y="216"/>
                </a:lnTo>
                <a:lnTo>
                  <a:pt x="69" y="230"/>
                </a:lnTo>
                <a:lnTo>
                  <a:pt x="83" y="242"/>
                </a:lnTo>
                <a:lnTo>
                  <a:pt x="87" y="243"/>
                </a:lnTo>
                <a:lnTo>
                  <a:pt x="89" y="244"/>
                </a:lnTo>
                <a:lnTo>
                  <a:pt x="181" y="244"/>
                </a:lnTo>
                <a:lnTo>
                  <a:pt x="185" y="244"/>
                </a:lnTo>
                <a:lnTo>
                  <a:pt x="189" y="247"/>
                </a:lnTo>
                <a:lnTo>
                  <a:pt x="192" y="251"/>
                </a:lnTo>
                <a:lnTo>
                  <a:pt x="193" y="256"/>
                </a:lnTo>
                <a:lnTo>
                  <a:pt x="193" y="265"/>
                </a:lnTo>
                <a:lnTo>
                  <a:pt x="192" y="270"/>
                </a:lnTo>
                <a:lnTo>
                  <a:pt x="189" y="274"/>
                </a:lnTo>
                <a:lnTo>
                  <a:pt x="185" y="276"/>
                </a:lnTo>
                <a:lnTo>
                  <a:pt x="181" y="276"/>
                </a:lnTo>
                <a:lnTo>
                  <a:pt x="22" y="276"/>
                </a:lnTo>
                <a:lnTo>
                  <a:pt x="18" y="276"/>
                </a:lnTo>
                <a:lnTo>
                  <a:pt x="14" y="274"/>
                </a:lnTo>
                <a:lnTo>
                  <a:pt x="12" y="270"/>
                </a:lnTo>
                <a:lnTo>
                  <a:pt x="10" y="265"/>
                </a:lnTo>
                <a:lnTo>
                  <a:pt x="10" y="256"/>
                </a:lnTo>
                <a:lnTo>
                  <a:pt x="12" y="251"/>
                </a:lnTo>
                <a:lnTo>
                  <a:pt x="14" y="247"/>
                </a:lnTo>
                <a:lnTo>
                  <a:pt x="18" y="244"/>
                </a:lnTo>
                <a:lnTo>
                  <a:pt x="22" y="244"/>
                </a:lnTo>
                <a:lnTo>
                  <a:pt x="24" y="244"/>
                </a:lnTo>
                <a:lnTo>
                  <a:pt x="27" y="243"/>
                </a:lnTo>
                <a:lnTo>
                  <a:pt x="29" y="241"/>
                </a:lnTo>
                <a:lnTo>
                  <a:pt x="29" y="238"/>
                </a:lnTo>
                <a:lnTo>
                  <a:pt x="28" y="235"/>
                </a:lnTo>
                <a:lnTo>
                  <a:pt x="17" y="210"/>
                </a:lnTo>
                <a:lnTo>
                  <a:pt x="10" y="183"/>
                </a:lnTo>
                <a:lnTo>
                  <a:pt x="9" y="179"/>
                </a:lnTo>
                <a:lnTo>
                  <a:pt x="8" y="177"/>
                </a:lnTo>
                <a:lnTo>
                  <a:pt x="4" y="170"/>
                </a:lnTo>
                <a:lnTo>
                  <a:pt x="0" y="164"/>
                </a:lnTo>
                <a:lnTo>
                  <a:pt x="0" y="157"/>
                </a:lnTo>
                <a:lnTo>
                  <a:pt x="3" y="143"/>
                </a:lnTo>
                <a:lnTo>
                  <a:pt x="13" y="133"/>
                </a:lnTo>
                <a:lnTo>
                  <a:pt x="15" y="131"/>
                </a:lnTo>
                <a:lnTo>
                  <a:pt x="17" y="128"/>
                </a:lnTo>
                <a:lnTo>
                  <a:pt x="27" y="109"/>
                </a:lnTo>
                <a:lnTo>
                  <a:pt x="38" y="91"/>
                </a:lnTo>
                <a:lnTo>
                  <a:pt x="54" y="76"/>
                </a:lnTo>
                <a:lnTo>
                  <a:pt x="73" y="63"/>
                </a:lnTo>
                <a:lnTo>
                  <a:pt x="75" y="62"/>
                </a:lnTo>
                <a:lnTo>
                  <a:pt x="75" y="59"/>
                </a:lnTo>
                <a:lnTo>
                  <a:pt x="75" y="57"/>
                </a:lnTo>
                <a:lnTo>
                  <a:pt x="65" y="31"/>
                </a:lnTo>
                <a:lnTo>
                  <a:pt x="65" y="30"/>
                </a:lnTo>
                <a:lnTo>
                  <a:pt x="64" y="30"/>
                </a:lnTo>
                <a:lnTo>
                  <a:pt x="61" y="30"/>
                </a:lnTo>
                <a:lnTo>
                  <a:pt x="59" y="31"/>
                </a:lnTo>
                <a:lnTo>
                  <a:pt x="58" y="31"/>
                </a:lnTo>
                <a:lnTo>
                  <a:pt x="56" y="31"/>
                </a:lnTo>
                <a:lnTo>
                  <a:pt x="55" y="30"/>
                </a:lnTo>
                <a:lnTo>
                  <a:pt x="52" y="22"/>
                </a:lnTo>
                <a:lnTo>
                  <a:pt x="52" y="20"/>
                </a:lnTo>
                <a:lnTo>
                  <a:pt x="52" y="18"/>
                </a:lnTo>
                <a:lnTo>
                  <a:pt x="54" y="18"/>
                </a:lnTo>
                <a:lnTo>
                  <a:pt x="59" y="16"/>
                </a:lnTo>
                <a:lnTo>
                  <a:pt x="93" y="2"/>
                </a:lnTo>
                <a:lnTo>
                  <a:pt x="98" y="0"/>
                </a:lnTo>
                <a:lnTo>
                  <a:pt x="101" y="0"/>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387"/>
          <p:cNvSpPr>
            <a:spLocks noEditPoints="1"/>
          </p:cNvSpPr>
          <p:nvPr userDrawn="1"/>
        </p:nvSpPr>
        <p:spPr bwMode="auto">
          <a:xfrm rot="1888595">
            <a:off x="2442159" y="392103"/>
            <a:ext cx="1572202" cy="2081915"/>
          </a:xfrm>
          <a:custGeom>
            <a:avLst/>
            <a:gdLst>
              <a:gd name="T0" fmla="*/ 68 w 219"/>
              <a:gd name="T1" fmla="*/ 188 h 290"/>
              <a:gd name="T2" fmla="*/ 108 w 219"/>
              <a:gd name="T3" fmla="*/ 177 h 290"/>
              <a:gd name="T4" fmla="*/ 114 w 219"/>
              <a:gd name="T5" fmla="*/ 174 h 290"/>
              <a:gd name="T6" fmla="*/ 168 w 219"/>
              <a:gd name="T7" fmla="*/ 174 h 290"/>
              <a:gd name="T8" fmla="*/ 52 w 219"/>
              <a:gd name="T9" fmla="*/ 172 h 290"/>
              <a:gd name="T10" fmla="*/ 100 w 219"/>
              <a:gd name="T11" fmla="*/ 170 h 290"/>
              <a:gd name="T12" fmla="*/ 52 w 219"/>
              <a:gd name="T13" fmla="*/ 117 h 290"/>
              <a:gd name="T14" fmla="*/ 44 w 219"/>
              <a:gd name="T15" fmla="*/ 168 h 290"/>
              <a:gd name="T16" fmla="*/ 53 w 219"/>
              <a:gd name="T17" fmla="*/ 118 h 290"/>
              <a:gd name="T18" fmla="*/ 89 w 219"/>
              <a:gd name="T19" fmla="*/ 138 h 290"/>
              <a:gd name="T20" fmla="*/ 137 w 219"/>
              <a:gd name="T21" fmla="*/ 145 h 290"/>
              <a:gd name="T22" fmla="*/ 150 w 219"/>
              <a:gd name="T23" fmla="*/ 141 h 290"/>
              <a:gd name="T24" fmla="*/ 175 w 219"/>
              <a:gd name="T25" fmla="*/ 169 h 290"/>
              <a:gd name="T26" fmla="*/ 172 w 219"/>
              <a:gd name="T27" fmla="*/ 114 h 290"/>
              <a:gd name="T28" fmla="*/ 31 w 219"/>
              <a:gd name="T29" fmla="*/ 152 h 290"/>
              <a:gd name="T30" fmla="*/ 43 w 219"/>
              <a:gd name="T31" fmla="*/ 112 h 290"/>
              <a:gd name="T32" fmla="*/ 115 w 219"/>
              <a:gd name="T33" fmla="*/ 109 h 290"/>
              <a:gd name="T34" fmla="*/ 164 w 219"/>
              <a:gd name="T35" fmla="*/ 112 h 290"/>
              <a:gd name="T36" fmla="*/ 73 w 219"/>
              <a:gd name="T37" fmla="*/ 83 h 290"/>
              <a:gd name="T38" fmla="*/ 83 w 219"/>
              <a:gd name="T39" fmla="*/ 131 h 290"/>
              <a:gd name="T40" fmla="*/ 77 w 219"/>
              <a:gd name="T41" fmla="*/ 82 h 290"/>
              <a:gd name="T42" fmla="*/ 175 w 219"/>
              <a:gd name="T43" fmla="*/ 108 h 290"/>
              <a:gd name="T44" fmla="*/ 196 w 219"/>
              <a:gd name="T45" fmla="*/ 90 h 290"/>
              <a:gd name="T46" fmla="*/ 82 w 219"/>
              <a:gd name="T47" fmla="*/ 77 h 290"/>
              <a:gd name="T48" fmla="*/ 129 w 219"/>
              <a:gd name="T49" fmla="*/ 85 h 290"/>
              <a:gd name="T50" fmla="*/ 174 w 219"/>
              <a:gd name="T51" fmla="*/ 51 h 290"/>
              <a:gd name="T52" fmla="*/ 156 w 219"/>
              <a:gd name="T53" fmla="*/ 96 h 290"/>
              <a:gd name="T54" fmla="*/ 178 w 219"/>
              <a:gd name="T55" fmla="*/ 77 h 290"/>
              <a:gd name="T56" fmla="*/ 43 w 219"/>
              <a:gd name="T57" fmla="*/ 51 h 290"/>
              <a:gd name="T58" fmla="*/ 49 w 219"/>
              <a:gd name="T59" fmla="*/ 104 h 290"/>
              <a:gd name="T60" fmla="*/ 184 w 219"/>
              <a:gd name="T61" fmla="*/ 41 h 290"/>
              <a:gd name="T62" fmla="*/ 202 w 219"/>
              <a:gd name="T63" fmla="*/ 89 h 290"/>
              <a:gd name="T64" fmla="*/ 112 w 219"/>
              <a:gd name="T65" fmla="*/ 205 h 290"/>
              <a:gd name="T66" fmla="*/ 41 w 219"/>
              <a:gd name="T67" fmla="*/ 183 h 290"/>
              <a:gd name="T68" fmla="*/ 137 w 219"/>
              <a:gd name="T69" fmla="*/ 209 h 290"/>
              <a:gd name="T70" fmla="*/ 201 w 219"/>
              <a:gd name="T71" fmla="*/ 64 h 290"/>
              <a:gd name="T72" fmla="*/ 118 w 219"/>
              <a:gd name="T73" fmla="*/ 49 h 290"/>
              <a:gd name="T74" fmla="*/ 138 w 219"/>
              <a:gd name="T75" fmla="*/ 76 h 290"/>
              <a:gd name="T76" fmla="*/ 92 w 219"/>
              <a:gd name="T77" fmla="*/ 23 h 290"/>
              <a:gd name="T78" fmla="*/ 75 w 219"/>
              <a:gd name="T79" fmla="*/ 71 h 290"/>
              <a:gd name="T80" fmla="*/ 95 w 219"/>
              <a:gd name="T81" fmla="*/ 23 h 290"/>
              <a:gd name="T82" fmla="*/ 110 w 219"/>
              <a:gd name="T83" fmla="*/ 43 h 290"/>
              <a:gd name="T84" fmla="*/ 151 w 219"/>
              <a:gd name="T85" fmla="*/ 32 h 290"/>
              <a:gd name="T86" fmla="*/ 219 w 219"/>
              <a:gd name="T87" fmla="*/ 12 h 290"/>
              <a:gd name="T88" fmla="*/ 195 w 219"/>
              <a:gd name="T89" fmla="*/ 30 h 290"/>
              <a:gd name="T90" fmla="*/ 219 w 219"/>
              <a:gd name="T91" fmla="*/ 101 h 290"/>
              <a:gd name="T92" fmla="*/ 118 w 219"/>
              <a:gd name="T93" fmla="*/ 219 h 290"/>
              <a:gd name="T94" fmla="*/ 126 w 219"/>
              <a:gd name="T95" fmla="*/ 243 h 290"/>
              <a:gd name="T96" fmla="*/ 118 w 219"/>
              <a:gd name="T97" fmla="*/ 266 h 290"/>
              <a:gd name="T98" fmla="*/ 183 w 219"/>
              <a:gd name="T99" fmla="*/ 290 h 290"/>
              <a:gd name="T100" fmla="*/ 77 w 219"/>
              <a:gd name="T101" fmla="*/ 269 h 290"/>
              <a:gd name="T102" fmla="*/ 95 w 219"/>
              <a:gd name="T103" fmla="*/ 251 h 290"/>
              <a:gd name="T104" fmla="*/ 103 w 219"/>
              <a:gd name="T105" fmla="*/ 220 h 290"/>
              <a:gd name="T106" fmla="*/ 30 w 219"/>
              <a:gd name="T107" fmla="*/ 193 h 290"/>
              <a:gd name="T108" fmla="*/ 20 w 219"/>
              <a:gd name="T109" fmla="*/ 219 h 290"/>
              <a:gd name="T110" fmla="*/ 13 w 219"/>
              <a:gd name="T111" fmla="*/ 188 h 290"/>
              <a:gd name="T112" fmla="*/ 37 w 219"/>
              <a:gd name="T113" fmla="*/ 173 h 290"/>
              <a:gd name="T114" fmla="*/ 62 w 219"/>
              <a:gd name="T115" fmla="*/ 27 h 290"/>
              <a:gd name="T116" fmla="*/ 177 w 219"/>
              <a:gd name="T117" fmla="*/ 39 h 290"/>
              <a:gd name="T118" fmla="*/ 192 w 219"/>
              <a:gd name="T119" fmla="*/ 6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290">
                <a:moveTo>
                  <a:pt x="106" y="175"/>
                </a:moveTo>
                <a:lnTo>
                  <a:pt x="104" y="175"/>
                </a:lnTo>
                <a:lnTo>
                  <a:pt x="87" y="183"/>
                </a:lnTo>
                <a:lnTo>
                  <a:pt x="68" y="187"/>
                </a:lnTo>
                <a:lnTo>
                  <a:pt x="68" y="187"/>
                </a:lnTo>
                <a:lnTo>
                  <a:pt x="67" y="188"/>
                </a:lnTo>
                <a:lnTo>
                  <a:pt x="68" y="188"/>
                </a:lnTo>
                <a:lnTo>
                  <a:pt x="90" y="196"/>
                </a:lnTo>
                <a:lnTo>
                  <a:pt x="113" y="198"/>
                </a:lnTo>
                <a:lnTo>
                  <a:pt x="114" y="198"/>
                </a:lnTo>
                <a:lnTo>
                  <a:pt x="115" y="196"/>
                </a:lnTo>
                <a:lnTo>
                  <a:pt x="115" y="195"/>
                </a:lnTo>
                <a:lnTo>
                  <a:pt x="113" y="186"/>
                </a:lnTo>
                <a:lnTo>
                  <a:pt x="108" y="177"/>
                </a:lnTo>
                <a:lnTo>
                  <a:pt x="108" y="177"/>
                </a:lnTo>
                <a:lnTo>
                  <a:pt x="106" y="175"/>
                </a:lnTo>
                <a:close/>
                <a:moveTo>
                  <a:pt x="142" y="150"/>
                </a:moveTo>
                <a:lnTo>
                  <a:pt x="141" y="150"/>
                </a:lnTo>
                <a:lnTo>
                  <a:pt x="115" y="170"/>
                </a:lnTo>
                <a:lnTo>
                  <a:pt x="114" y="172"/>
                </a:lnTo>
                <a:lnTo>
                  <a:pt x="114" y="174"/>
                </a:lnTo>
                <a:lnTo>
                  <a:pt x="123" y="195"/>
                </a:lnTo>
                <a:lnTo>
                  <a:pt x="124" y="197"/>
                </a:lnTo>
                <a:lnTo>
                  <a:pt x="126" y="197"/>
                </a:lnTo>
                <a:lnTo>
                  <a:pt x="147" y="189"/>
                </a:lnTo>
                <a:lnTo>
                  <a:pt x="168" y="177"/>
                </a:lnTo>
                <a:lnTo>
                  <a:pt x="168" y="175"/>
                </a:lnTo>
                <a:lnTo>
                  <a:pt x="168" y="174"/>
                </a:lnTo>
                <a:lnTo>
                  <a:pt x="168" y="173"/>
                </a:lnTo>
                <a:lnTo>
                  <a:pt x="145" y="150"/>
                </a:lnTo>
                <a:lnTo>
                  <a:pt x="143" y="150"/>
                </a:lnTo>
                <a:lnTo>
                  <a:pt x="142" y="150"/>
                </a:lnTo>
                <a:close/>
                <a:moveTo>
                  <a:pt x="81" y="143"/>
                </a:moveTo>
                <a:lnTo>
                  <a:pt x="80" y="143"/>
                </a:lnTo>
                <a:lnTo>
                  <a:pt x="52" y="172"/>
                </a:lnTo>
                <a:lnTo>
                  <a:pt x="52" y="174"/>
                </a:lnTo>
                <a:lnTo>
                  <a:pt x="52" y="175"/>
                </a:lnTo>
                <a:lnTo>
                  <a:pt x="53" y="177"/>
                </a:lnTo>
                <a:lnTo>
                  <a:pt x="64" y="179"/>
                </a:lnTo>
                <a:lnTo>
                  <a:pt x="77" y="179"/>
                </a:lnTo>
                <a:lnTo>
                  <a:pt x="90" y="175"/>
                </a:lnTo>
                <a:lnTo>
                  <a:pt x="100" y="170"/>
                </a:lnTo>
                <a:lnTo>
                  <a:pt x="101" y="169"/>
                </a:lnTo>
                <a:lnTo>
                  <a:pt x="103" y="168"/>
                </a:lnTo>
                <a:lnTo>
                  <a:pt x="101" y="166"/>
                </a:lnTo>
                <a:lnTo>
                  <a:pt x="85" y="143"/>
                </a:lnTo>
                <a:lnTo>
                  <a:pt x="83" y="143"/>
                </a:lnTo>
                <a:lnTo>
                  <a:pt x="81" y="143"/>
                </a:lnTo>
                <a:close/>
                <a:moveTo>
                  <a:pt x="52" y="117"/>
                </a:moveTo>
                <a:lnTo>
                  <a:pt x="50" y="118"/>
                </a:lnTo>
                <a:lnTo>
                  <a:pt x="49" y="119"/>
                </a:lnTo>
                <a:lnTo>
                  <a:pt x="44" y="129"/>
                </a:lnTo>
                <a:lnTo>
                  <a:pt x="40" y="142"/>
                </a:lnTo>
                <a:lnTo>
                  <a:pt x="40" y="155"/>
                </a:lnTo>
                <a:lnTo>
                  <a:pt x="43" y="166"/>
                </a:lnTo>
                <a:lnTo>
                  <a:pt x="44" y="168"/>
                </a:lnTo>
                <a:lnTo>
                  <a:pt x="45" y="168"/>
                </a:lnTo>
                <a:lnTo>
                  <a:pt x="48" y="168"/>
                </a:lnTo>
                <a:lnTo>
                  <a:pt x="76" y="140"/>
                </a:lnTo>
                <a:lnTo>
                  <a:pt x="76" y="138"/>
                </a:lnTo>
                <a:lnTo>
                  <a:pt x="76" y="136"/>
                </a:lnTo>
                <a:lnTo>
                  <a:pt x="76" y="135"/>
                </a:lnTo>
                <a:lnTo>
                  <a:pt x="53" y="118"/>
                </a:lnTo>
                <a:lnTo>
                  <a:pt x="52" y="117"/>
                </a:lnTo>
                <a:close/>
                <a:moveTo>
                  <a:pt x="110" y="115"/>
                </a:moveTo>
                <a:lnTo>
                  <a:pt x="109" y="115"/>
                </a:lnTo>
                <a:lnTo>
                  <a:pt x="108" y="117"/>
                </a:lnTo>
                <a:lnTo>
                  <a:pt x="89" y="135"/>
                </a:lnTo>
                <a:lnTo>
                  <a:pt x="89" y="136"/>
                </a:lnTo>
                <a:lnTo>
                  <a:pt x="89" y="138"/>
                </a:lnTo>
                <a:lnTo>
                  <a:pt x="89" y="140"/>
                </a:lnTo>
                <a:lnTo>
                  <a:pt x="108" y="164"/>
                </a:lnTo>
                <a:lnTo>
                  <a:pt x="109" y="164"/>
                </a:lnTo>
                <a:lnTo>
                  <a:pt x="110" y="165"/>
                </a:lnTo>
                <a:lnTo>
                  <a:pt x="112" y="164"/>
                </a:lnTo>
                <a:lnTo>
                  <a:pt x="136" y="146"/>
                </a:lnTo>
                <a:lnTo>
                  <a:pt x="137" y="145"/>
                </a:lnTo>
                <a:lnTo>
                  <a:pt x="137" y="142"/>
                </a:lnTo>
                <a:lnTo>
                  <a:pt x="136" y="141"/>
                </a:lnTo>
                <a:lnTo>
                  <a:pt x="112" y="117"/>
                </a:lnTo>
                <a:lnTo>
                  <a:pt x="110" y="115"/>
                </a:lnTo>
                <a:close/>
                <a:moveTo>
                  <a:pt x="172" y="114"/>
                </a:moveTo>
                <a:lnTo>
                  <a:pt x="169" y="115"/>
                </a:lnTo>
                <a:lnTo>
                  <a:pt x="150" y="141"/>
                </a:lnTo>
                <a:lnTo>
                  <a:pt x="149" y="142"/>
                </a:lnTo>
                <a:lnTo>
                  <a:pt x="149" y="145"/>
                </a:lnTo>
                <a:lnTo>
                  <a:pt x="150" y="146"/>
                </a:lnTo>
                <a:lnTo>
                  <a:pt x="172" y="168"/>
                </a:lnTo>
                <a:lnTo>
                  <a:pt x="173" y="169"/>
                </a:lnTo>
                <a:lnTo>
                  <a:pt x="174" y="169"/>
                </a:lnTo>
                <a:lnTo>
                  <a:pt x="175" y="169"/>
                </a:lnTo>
                <a:lnTo>
                  <a:pt x="177" y="168"/>
                </a:lnTo>
                <a:lnTo>
                  <a:pt x="189" y="149"/>
                </a:lnTo>
                <a:lnTo>
                  <a:pt x="196" y="127"/>
                </a:lnTo>
                <a:lnTo>
                  <a:pt x="196" y="124"/>
                </a:lnTo>
                <a:lnTo>
                  <a:pt x="195" y="123"/>
                </a:lnTo>
                <a:lnTo>
                  <a:pt x="173" y="114"/>
                </a:lnTo>
                <a:lnTo>
                  <a:pt x="172" y="114"/>
                </a:lnTo>
                <a:close/>
                <a:moveTo>
                  <a:pt x="25" y="104"/>
                </a:moveTo>
                <a:lnTo>
                  <a:pt x="23" y="104"/>
                </a:lnTo>
                <a:lnTo>
                  <a:pt x="21" y="105"/>
                </a:lnTo>
                <a:lnTo>
                  <a:pt x="21" y="106"/>
                </a:lnTo>
                <a:lnTo>
                  <a:pt x="23" y="129"/>
                </a:lnTo>
                <a:lnTo>
                  <a:pt x="31" y="151"/>
                </a:lnTo>
                <a:lnTo>
                  <a:pt x="31" y="152"/>
                </a:lnTo>
                <a:lnTo>
                  <a:pt x="32" y="151"/>
                </a:lnTo>
                <a:lnTo>
                  <a:pt x="32" y="151"/>
                </a:lnTo>
                <a:lnTo>
                  <a:pt x="36" y="132"/>
                </a:lnTo>
                <a:lnTo>
                  <a:pt x="44" y="115"/>
                </a:lnTo>
                <a:lnTo>
                  <a:pt x="44" y="113"/>
                </a:lnTo>
                <a:lnTo>
                  <a:pt x="43" y="112"/>
                </a:lnTo>
                <a:lnTo>
                  <a:pt x="43" y="112"/>
                </a:lnTo>
                <a:lnTo>
                  <a:pt x="34" y="106"/>
                </a:lnTo>
                <a:lnTo>
                  <a:pt x="25" y="104"/>
                </a:lnTo>
                <a:close/>
                <a:moveTo>
                  <a:pt x="137" y="89"/>
                </a:moveTo>
                <a:lnTo>
                  <a:pt x="136" y="89"/>
                </a:lnTo>
                <a:lnTo>
                  <a:pt x="135" y="90"/>
                </a:lnTo>
                <a:lnTo>
                  <a:pt x="117" y="108"/>
                </a:lnTo>
                <a:lnTo>
                  <a:pt x="115" y="109"/>
                </a:lnTo>
                <a:lnTo>
                  <a:pt x="115" y="110"/>
                </a:lnTo>
                <a:lnTo>
                  <a:pt x="117" y="112"/>
                </a:lnTo>
                <a:lnTo>
                  <a:pt x="141" y="137"/>
                </a:lnTo>
                <a:lnTo>
                  <a:pt x="142" y="137"/>
                </a:lnTo>
                <a:lnTo>
                  <a:pt x="145" y="137"/>
                </a:lnTo>
                <a:lnTo>
                  <a:pt x="164" y="113"/>
                </a:lnTo>
                <a:lnTo>
                  <a:pt x="164" y="112"/>
                </a:lnTo>
                <a:lnTo>
                  <a:pt x="164" y="109"/>
                </a:lnTo>
                <a:lnTo>
                  <a:pt x="163" y="109"/>
                </a:lnTo>
                <a:lnTo>
                  <a:pt x="138" y="90"/>
                </a:lnTo>
                <a:lnTo>
                  <a:pt x="137" y="89"/>
                </a:lnTo>
                <a:close/>
                <a:moveTo>
                  <a:pt x="77" y="82"/>
                </a:moveTo>
                <a:lnTo>
                  <a:pt x="75" y="82"/>
                </a:lnTo>
                <a:lnTo>
                  <a:pt x="73" y="83"/>
                </a:lnTo>
                <a:lnTo>
                  <a:pt x="55" y="108"/>
                </a:lnTo>
                <a:lnTo>
                  <a:pt x="54" y="109"/>
                </a:lnTo>
                <a:lnTo>
                  <a:pt x="55" y="110"/>
                </a:lnTo>
                <a:lnTo>
                  <a:pt x="55" y="112"/>
                </a:lnTo>
                <a:lnTo>
                  <a:pt x="80" y="131"/>
                </a:lnTo>
                <a:lnTo>
                  <a:pt x="81" y="131"/>
                </a:lnTo>
                <a:lnTo>
                  <a:pt x="83" y="131"/>
                </a:lnTo>
                <a:lnTo>
                  <a:pt x="85" y="131"/>
                </a:lnTo>
                <a:lnTo>
                  <a:pt x="103" y="112"/>
                </a:lnTo>
                <a:lnTo>
                  <a:pt x="104" y="110"/>
                </a:lnTo>
                <a:lnTo>
                  <a:pt x="104" y="109"/>
                </a:lnTo>
                <a:lnTo>
                  <a:pt x="103" y="108"/>
                </a:lnTo>
                <a:lnTo>
                  <a:pt x="78" y="83"/>
                </a:lnTo>
                <a:lnTo>
                  <a:pt x="77" y="82"/>
                </a:lnTo>
                <a:close/>
                <a:moveTo>
                  <a:pt x="187" y="68"/>
                </a:moveTo>
                <a:lnTo>
                  <a:pt x="186" y="68"/>
                </a:lnTo>
                <a:lnTo>
                  <a:pt x="186" y="69"/>
                </a:lnTo>
                <a:lnTo>
                  <a:pt x="183" y="87"/>
                </a:lnTo>
                <a:lnTo>
                  <a:pt x="175" y="105"/>
                </a:lnTo>
                <a:lnTo>
                  <a:pt x="175" y="106"/>
                </a:lnTo>
                <a:lnTo>
                  <a:pt x="175" y="108"/>
                </a:lnTo>
                <a:lnTo>
                  <a:pt x="177" y="109"/>
                </a:lnTo>
                <a:lnTo>
                  <a:pt x="186" y="113"/>
                </a:lnTo>
                <a:lnTo>
                  <a:pt x="195" y="117"/>
                </a:lnTo>
                <a:lnTo>
                  <a:pt x="196" y="117"/>
                </a:lnTo>
                <a:lnTo>
                  <a:pt x="197" y="115"/>
                </a:lnTo>
                <a:lnTo>
                  <a:pt x="197" y="114"/>
                </a:lnTo>
                <a:lnTo>
                  <a:pt x="196" y="90"/>
                </a:lnTo>
                <a:lnTo>
                  <a:pt x="187" y="68"/>
                </a:lnTo>
                <a:lnTo>
                  <a:pt x="187" y="68"/>
                </a:lnTo>
                <a:close/>
                <a:moveTo>
                  <a:pt x="108" y="55"/>
                </a:moveTo>
                <a:lnTo>
                  <a:pt x="106" y="55"/>
                </a:lnTo>
                <a:lnTo>
                  <a:pt x="82" y="74"/>
                </a:lnTo>
                <a:lnTo>
                  <a:pt x="82" y="76"/>
                </a:lnTo>
                <a:lnTo>
                  <a:pt x="82" y="77"/>
                </a:lnTo>
                <a:lnTo>
                  <a:pt x="82" y="77"/>
                </a:lnTo>
                <a:lnTo>
                  <a:pt x="82" y="78"/>
                </a:lnTo>
                <a:lnTo>
                  <a:pt x="108" y="103"/>
                </a:lnTo>
                <a:lnTo>
                  <a:pt x="109" y="104"/>
                </a:lnTo>
                <a:lnTo>
                  <a:pt x="110" y="104"/>
                </a:lnTo>
                <a:lnTo>
                  <a:pt x="112" y="103"/>
                </a:lnTo>
                <a:lnTo>
                  <a:pt x="129" y="85"/>
                </a:lnTo>
                <a:lnTo>
                  <a:pt x="131" y="83"/>
                </a:lnTo>
                <a:lnTo>
                  <a:pt x="131" y="82"/>
                </a:lnTo>
                <a:lnTo>
                  <a:pt x="129" y="81"/>
                </a:lnTo>
                <a:lnTo>
                  <a:pt x="110" y="57"/>
                </a:lnTo>
                <a:lnTo>
                  <a:pt x="109" y="55"/>
                </a:lnTo>
                <a:lnTo>
                  <a:pt x="108" y="55"/>
                </a:lnTo>
                <a:close/>
                <a:moveTo>
                  <a:pt x="174" y="51"/>
                </a:moveTo>
                <a:lnTo>
                  <a:pt x="173" y="51"/>
                </a:lnTo>
                <a:lnTo>
                  <a:pt x="172" y="53"/>
                </a:lnTo>
                <a:lnTo>
                  <a:pt x="143" y="81"/>
                </a:lnTo>
                <a:lnTo>
                  <a:pt x="142" y="83"/>
                </a:lnTo>
                <a:lnTo>
                  <a:pt x="145" y="86"/>
                </a:lnTo>
                <a:lnTo>
                  <a:pt x="150" y="91"/>
                </a:lnTo>
                <a:lnTo>
                  <a:pt x="156" y="96"/>
                </a:lnTo>
                <a:lnTo>
                  <a:pt x="161" y="100"/>
                </a:lnTo>
                <a:lnTo>
                  <a:pt x="165" y="103"/>
                </a:lnTo>
                <a:lnTo>
                  <a:pt x="166" y="103"/>
                </a:lnTo>
                <a:lnTo>
                  <a:pt x="169" y="103"/>
                </a:lnTo>
                <a:lnTo>
                  <a:pt x="170" y="101"/>
                </a:lnTo>
                <a:lnTo>
                  <a:pt x="174" y="90"/>
                </a:lnTo>
                <a:lnTo>
                  <a:pt x="178" y="77"/>
                </a:lnTo>
                <a:lnTo>
                  <a:pt x="179" y="64"/>
                </a:lnTo>
                <a:lnTo>
                  <a:pt x="177" y="53"/>
                </a:lnTo>
                <a:lnTo>
                  <a:pt x="175" y="53"/>
                </a:lnTo>
                <a:lnTo>
                  <a:pt x="174" y="51"/>
                </a:lnTo>
                <a:close/>
                <a:moveTo>
                  <a:pt x="45" y="51"/>
                </a:moveTo>
                <a:lnTo>
                  <a:pt x="44" y="51"/>
                </a:lnTo>
                <a:lnTo>
                  <a:pt x="43" y="51"/>
                </a:lnTo>
                <a:lnTo>
                  <a:pt x="30" y="72"/>
                </a:lnTo>
                <a:lnTo>
                  <a:pt x="22" y="94"/>
                </a:lnTo>
                <a:lnTo>
                  <a:pt x="22" y="95"/>
                </a:lnTo>
                <a:lnTo>
                  <a:pt x="25" y="96"/>
                </a:lnTo>
                <a:lnTo>
                  <a:pt x="45" y="105"/>
                </a:lnTo>
                <a:lnTo>
                  <a:pt x="48" y="105"/>
                </a:lnTo>
                <a:lnTo>
                  <a:pt x="49" y="104"/>
                </a:lnTo>
                <a:lnTo>
                  <a:pt x="69" y="78"/>
                </a:lnTo>
                <a:lnTo>
                  <a:pt x="69" y="77"/>
                </a:lnTo>
                <a:lnTo>
                  <a:pt x="69" y="76"/>
                </a:lnTo>
                <a:lnTo>
                  <a:pt x="69" y="74"/>
                </a:lnTo>
                <a:lnTo>
                  <a:pt x="46" y="51"/>
                </a:lnTo>
                <a:lnTo>
                  <a:pt x="45" y="51"/>
                </a:lnTo>
                <a:close/>
                <a:moveTo>
                  <a:pt x="184" y="41"/>
                </a:moveTo>
                <a:lnTo>
                  <a:pt x="183" y="41"/>
                </a:lnTo>
                <a:lnTo>
                  <a:pt x="182" y="43"/>
                </a:lnTo>
                <a:lnTo>
                  <a:pt x="181" y="43"/>
                </a:lnTo>
                <a:lnTo>
                  <a:pt x="181" y="45"/>
                </a:lnTo>
                <a:lnTo>
                  <a:pt x="181" y="48"/>
                </a:lnTo>
                <a:lnTo>
                  <a:pt x="195" y="67"/>
                </a:lnTo>
                <a:lnTo>
                  <a:pt x="202" y="89"/>
                </a:lnTo>
                <a:lnTo>
                  <a:pt x="205" y="112"/>
                </a:lnTo>
                <a:lnTo>
                  <a:pt x="201" y="135"/>
                </a:lnTo>
                <a:lnTo>
                  <a:pt x="192" y="158"/>
                </a:lnTo>
                <a:lnTo>
                  <a:pt x="177" y="177"/>
                </a:lnTo>
                <a:lnTo>
                  <a:pt x="158" y="192"/>
                </a:lnTo>
                <a:lnTo>
                  <a:pt x="136" y="201"/>
                </a:lnTo>
                <a:lnTo>
                  <a:pt x="112" y="205"/>
                </a:lnTo>
                <a:lnTo>
                  <a:pt x="89" y="203"/>
                </a:lnTo>
                <a:lnTo>
                  <a:pt x="67" y="195"/>
                </a:lnTo>
                <a:lnTo>
                  <a:pt x="46" y="182"/>
                </a:lnTo>
                <a:lnTo>
                  <a:pt x="44" y="181"/>
                </a:lnTo>
                <a:lnTo>
                  <a:pt x="43" y="182"/>
                </a:lnTo>
                <a:lnTo>
                  <a:pt x="41" y="183"/>
                </a:lnTo>
                <a:lnTo>
                  <a:pt x="41" y="183"/>
                </a:lnTo>
                <a:lnTo>
                  <a:pt x="40" y="184"/>
                </a:lnTo>
                <a:lnTo>
                  <a:pt x="41" y="186"/>
                </a:lnTo>
                <a:lnTo>
                  <a:pt x="41" y="187"/>
                </a:lnTo>
                <a:lnTo>
                  <a:pt x="63" y="201"/>
                </a:lnTo>
                <a:lnTo>
                  <a:pt x="87" y="210"/>
                </a:lnTo>
                <a:lnTo>
                  <a:pt x="113" y="212"/>
                </a:lnTo>
                <a:lnTo>
                  <a:pt x="137" y="209"/>
                </a:lnTo>
                <a:lnTo>
                  <a:pt x="160" y="198"/>
                </a:lnTo>
                <a:lnTo>
                  <a:pt x="182" y="182"/>
                </a:lnTo>
                <a:lnTo>
                  <a:pt x="198" y="161"/>
                </a:lnTo>
                <a:lnTo>
                  <a:pt x="207" y="138"/>
                </a:lnTo>
                <a:lnTo>
                  <a:pt x="211" y="113"/>
                </a:lnTo>
                <a:lnTo>
                  <a:pt x="209" y="89"/>
                </a:lnTo>
                <a:lnTo>
                  <a:pt x="201" y="64"/>
                </a:lnTo>
                <a:lnTo>
                  <a:pt x="186" y="43"/>
                </a:lnTo>
                <a:lnTo>
                  <a:pt x="186" y="41"/>
                </a:lnTo>
                <a:lnTo>
                  <a:pt x="184" y="41"/>
                </a:lnTo>
                <a:close/>
                <a:moveTo>
                  <a:pt x="155" y="40"/>
                </a:moveTo>
                <a:lnTo>
                  <a:pt x="142" y="41"/>
                </a:lnTo>
                <a:lnTo>
                  <a:pt x="129" y="45"/>
                </a:lnTo>
                <a:lnTo>
                  <a:pt x="118" y="49"/>
                </a:lnTo>
                <a:lnTo>
                  <a:pt x="117" y="50"/>
                </a:lnTo>
                <a:lnTo>
                  <a:pt x="117" y="53"/>
                </a:lnTo>
                <a:lnTo>
                  <a:pt x="117" y="54"/>
                </a:lnTo>
                <a:lnTo>
                  <a:pt x="135" y="76"/>
                </a:lnTo>
                <a:lnTo>
                  <a:pt x="136" y="77"/>
                </a:lnTo>
                <a:lnTo>
                  <a:pt x="137" y="77"/>
                </a:lnTo>
                <a:lnTo>
                  <a:pt x="138" y="76"/>
                </a:lnTo>
                <a:lnTo>
                  <a:pt x="166" y="48"/>
                </a:lnTo>
                <a:lnTo>
                  <a:pt x="168" y="46"/>
                </a:lnTo>
                <a:lnTo>
                  <a:pt x="168" y="45"/>
                </a:lnTo>
                <a:lnTo>
                  <a:pt x="166" y="44"/>
                </a:lnTo>
                <a:lnTo>
                  <a:pt x="166" y="43"/>
                </a:lnTo>
                <a:lnTo>
                  <a:pt x="155" y="40"/>
                </a:lnTo>
                <a:close/>
                <a:moveTo>
                  <a:pt x="92" y="23"/>
                </a:moveTo>
                <a:lnTo>
                  <a:pt x="71" y="30"/>
                </a:lnTo>
                <a:lnTo>
                  <a:pt x="52" y="43"/>
                </a:lnTo>
                <a:lnTo>
                  <a:pt x="50" y="44"/>
                </a:lnTo>
                <a:lnTo>
                  <a:pt x="50" y="46"/>
                </a:lnTo>
                <a:lnTo>
                  <a:pt x="52" y="48"/>
                </a:lnTo>
                <a:lnTo>
                  <a:pt x="73" y="69"/>
                </a:lnTo>
                <a:lnTo>
                  <a:pt x="75" y="71"/>
                </a:lnTo>
                <a:lnTo>
                  <a:pt x="77" y="71"/>
                </a:lnTo>
                <a:lnTo>
                  <a:pt x="78" y="69"/>
                </a:lnTo>
                <a:lnTo>
                  <a:pt x="104" y="50"/>
                </a:lnTo>
                <a:lnTo>
                  <a:pt x="105" y="48"/>
                </a:lnTo>
                <a:lnTo>
                  <a:pt x="105" y="46"/>
                </a:lnTo>
                <a:lnTo>
                  <a:pt x="96" y="25"/>
                </a:lnTo>
                <a:lnTo>
                  <a:pt x="95" y="23"/>
                </a:lnTo>
                <a:lnTo>
                  <a:pt x="92" y="23"/>
                </a:lnTo>
                <a:close/>
                <a:moveTo>
                  <a:pt x="105" y="22"/>
                </a:moveTo>
                <a:lnTo>
                  <a:pt x="104" y="22"/>
                </a:lnTo>
                <a:lnTo>
                  <a:pt x="103" y="23"/>
                </a:lnTo>
                <a:lnTo>
                  <a:pt x="103" y="25"/>
                </a:lnTo>
                <a:lnTo>
                  <a:pt x="106" y="34"/>
                </a:lnTo>
                <a:lnTo>
                  <a:pt x="110" y="43"/>
                </a:lnTo>
                <a:lnTo>
                  <a:pt x="112" y="44"/>
                </a:lnTo>
                <a:lnTo>
                  <a:pt x="113" y="44"/>
                </a:lnTo>
                <a:lnTo>
                  <a:pt x="114" y="44"/>
                </a:lnTo>
                <a:lnTo>
                  <a:pt x="132" y="36"/>
                </a:lnTo>
                <a:lnTo>
                  <a:pt x="150" y="34"/>
                </a:lnTo>
                <a:lnTo>
                  <a:pt x="151" y="34"/>
                </a:lnTo>
                <a:lnTo>
                  <a:pt x="151" y="32"/>
                </a:lnTo>
                <a:lnTo>
                  <a:pt x="151" y="32"/>
                </a:lnTo>
                <a:lnTo>
                  <a:pt x="129" y="23"/>
                </a:lnTo>
                <a:lnTo>
                  <a:pt x="105" y="22"/>
                </a:lnTo>
                <a:close/>
                <a:moveTo>
                  <a:pt x="198" y="0"/>
                </a:moveTo>
                <a:lnTo>
                  <a:pt x="207" y="0"/>
                </a:lnTo>
                <a:lnTo>
                  <a:pt x="214" y="6"/>
                </a:lnTo>
                <a:lnTo>
                  <a:pt x="219" y="12"/>
                </a:lnTo>
                <a:lnTo>
                  <a:pt x="219" y="21"/>
                </a:lnTo>
                <a:lnTo>
                  <a:pt x="214" y="27"/>
                </a:lnTo>
                <a:lnTo>
                  <a:pt x="210" y="31"/>
                </a:lnTo>
                <a:lnTo>
                  <a:pt x="206" y="32"/>
                </a:lnTo>
                <a:lnTo>
                  <a:pt x="201" y="32"/>
                </a:lnTo>
                <a:lnTo>
                  <a:pt x="196" y="31"/>
                </a:lnTo>
                <a:lnTo>
                  <a:pt x="195" y="30"/>
                </a:lnTo>
                <a:lnTo>
                  <a:pt x="193" y="31"/>
                </a:lnTo>
                <a:lnTo>
                  <a:pt x="191" y="34"/>
                </a:lnTo>
                <a:lnTo>
                  <a:pt x="189" y="35"/>
                </a:lnTo>
                <a:lnTo>
                  <a:pt x="191" y="37"/>
                </a:lnTo>
                <a:lnTo>
                  <a:pt x="205" y="57"/>
                </a:lnTo>
                <a:lnTo>
                  <a:pt x="214" y="78"/>
                </a:lnTo>
                <a:lnTo>
                  <a:pt x="219" y="101"/>
                </a:lnTo>
                <a:lnTo>
                  <a:pt x="218" y="124"/>
                </a:lnTo>
                <a:lnTo>
                  <a:pt x="212" y="147"/>
                </a:lnTo>
                <a:lnTo>
                  <a:pt x="202" y="168"/>
                </a:lnTo>
                <a:lnTo>
                  <a:pt x="187" y="187"/>
                </a:lnTo>
                <a:lnTo>
                  <a:pt x="165" y="203"/>
                </a:lnTo>
                <a:lnTo>
                  <a:pt x="142" y="214"/>
                </a:lnTo>
                <a:lnTo>
                  <a:pt x="118" y="219"/>
                </a:lnTo>
                <a:lnTo>
                  <a:pt x="115" y="220"/>
                </a:lnTo>
                <a:lnTo>
                  <a:pt x="115" y="221"/>
                </a:lnTo>
                <a:lnTo>
                  <a:pt x="115" y="225"/>
                </a:lnTo>
                <a:lnTo>
                  <a:pt x="115" y="228"/>
                </a:lnTo>
                <a:lnTo>
                  <a:pt x="117" y="228"/>
                </a:lnTo>
                <a:lnTo>
                  <a:pt x="123" y="234"/>
                </a:lnTo>
                <a:lnTo>
                  <a:pt x="126" y="243"/>
                </a:lnTo>
                <a:lnTo>
                  <a:pt x="123" y="251"/>
                </a:lnTo>
                <a:lnTo>
                  <a:pt x="117" y="257"/>
                </a:lnTo>
                <a:lnTo>
                  <a:pt x="115" y="257"/>
                </a:lnTo>
                <a:lnTo>
                  <a:pt x="115" y="260"/>
                </a:lnTo>
                <a:lnTo>
                  <a:pt x="115" y="264"/>
                </a:lnTo>
                <a:lnTo>
                  <a:pt x="115" y="265"/>
                </a:lnTo>
                <a:lnTo>
                  <a:pt x="118" y="266"/>
                </a:lnTo>
                <a:lnTo>
                  <a:pt x="141" y="269"/>
                </a:lnTo>
                <a:lnTo>
                  <a:pt x="164" y="275"/>
                </a:lnTo>
                <a:lnTo>
                  <a:pt x="184" y="285"/>
                </a:lnTo>
                <a:lnTo>
                  <a:pt x="186" y="287"/>
                </a:lnTo>
                <a:lnTo>
                  <a:pt x="186" y="288"/>
                </a:lnTo>
                <a:lnTo>
                  <a:pt x="184" y="290"/>
                </a:lnTo>
                <a:lnTo>
                  <a:pt x="183" y="290"/>
                </a:lnTo>
                <a:lnTo>
                  <a:pt x="35" y="290"/>
                </a:lnTo>
                <a:lnTo>
                  <a:pt x="34" y="290"/>
                </a:lnTo>
                <a:lnTo>
                  <a:pt x="32" y="288"/>
                </a:lnTo>
                <a:lnTo>
                  <a:pt x="32" y="287"/>
                </a:lnTo>
                <a:lnTo>
                  <a:pt x="34" y="285"/>
                </a:lnTo>
                <a:lnTo>
                  <a:pt x="55" y="275"/>
                </a:lnTo>
                <a:lnTo>
                  <a:pt x="77" y="269"/>
                </a:lnTo>
                <a:lnTo>
                  <a:pt x="100" y="266"/>
                </a:lnTo>
                <a:lnTo>
                  <a:pt x="103" y="265"/>
                </a:lnTo>
                <a:lnTo>
                  <a:pt x="104" y="264"/>
                </a:lnTo>
                <a:lnTo>
                  <a:pt x="104" y="260"/>
                </a:lnTo>
                <a:lnTo>
                  <a:pt x="103" y="257"/>
                </a:lnTo>
                <a:lnTo>
                  <a:pt x="101" y="257"/>
                </a:lnTo>
                <a:lnTo>
                  <a:pt x="95" y="251"/>
                </a:lnTo>
                <a:lnTo>
                  <a:pt x="94" y="243"/>
                </a:lnTo>
                <a:lnTo>
                  <a:pt x="95" y="234"/>
                </a:lnTo>
                <a:lnTo>
                  <a:pt x="101" y="228"/>
                </a:lnTo>
                <a:lnTo>
                  <a:pt x="103" y="228"/>
                </a:lnTo>
                <a:lnTo>
                  <a:pt x="104" y="225"/>
                </a:lnTo>
                <a:lnTo>
                  <a:pt x="104" y="221"/>
                </a:lnTo>
                <a:lnTo>
                  <a:pt x="103" y="220"/>
                </a:lnTo>
                <a:lnTo>
                  <a:pt x="101" y="219"/>
                </a:lnTo>
                <a:lnTo>
                  <a:pt x="78" y="215"/>
                </a:lnTo>
                <a:lnTo>
                  <a:pt x="57" y="206"/>
                </a:lnTo>
                <a:lnTo>
                  <a:pt x="36" y="192"/>
                </a:lnTo>
                <a:lnTo>
                  <a:pt x="35" y="191"/>
                </a:lnTo>
                <a:lnTo>
                  <a:pt x="32" y="192"/>
                </a:lnTo>
                <a:lnTo>
                  <a:pt x="30" y="193"/>
                </a:lnTo>
                <a:lnTo>
                  <a:pt x="30" y="196"/>
                </a:lnTo>
                <a:lnTo>
                  <a:pt x="30" y="197"/>
                </a:lnTo>
                <a:lnTo>
                  <a:pt x="31" y="202"/>
                </a:lnTo>
                <a:lnTo>
                  <a:pt x="31" y="206"/>
                </a:lnTo>
                <a:lnTo>
                  <a:pt x="30" y="211"/>
                </a:lnTo>
                <a:lnTo>
                  <a:pt x="27" y="215"/>
                </a:lnTo>
                <a:lnTo>
                  <a:pt x="20" y="219"/>
                </a:lnTo>
                <a:lnTo>
                  <a:pt x="12" y="219"/>
                </a:lnTo>
                <a:lnTo>
                  <a:pt x="4" y="215"/>
                </a:lnTo>
                <a:lnTo>
                  <a:pt x="0" y="207"/>
                </a:lnTo>
                <a:lnTo>
                  <a:pt x="0" y="200"/>
                </a:lnTo>
                <a:lnTo>
                  <a:pt x="4" y="192"/>
                </a:lnTo>
                <a:lnTo>
                  <a:pt x="8" y="189"/>
                </a:lnTo>
                <a:lnTo>
                  <a:pt x="13" y="188"/>
                </a:lnTo>
                <a:lnTo>
                  <a:pt x="17" y="188"/>
                </a:lnTo>
                <a:lnTo>
                  <a:pt x="22" y="189"/>
                </a:lnTo>
                <a:lnTo>
                  <a:pt x="23" y="189"/>
                </a:lnTo>
                <a:lnTo>
                  <a:pt x="26" y="189"/>
                </a:lnTo>
                <a:lnTo>
                  <a:pt x="37" y="177"/>
                </a:lnTo>
                <a:lnTo>
                  <a:pt x="39" y="175"/>
                </a:lnTo>
                <a:lnTo>
                  <a:pt x="37" y="173"/>
                </a:lnTo>
                <a:lnTo>
                  <a:pt x="25" y="152"/>
                </a:lnTo>
                <a:lnTo>
                  <a:pt x="16" y="131"/>
                </a:lnTo>
                <a:lnTo>
                  <a:pt x="14" y="108"/>
                </a:lnTo>
                <a:lnTo>
                  <a:pt x="18" y="83"/>
                </a:lnTo>
                <a:lnTo>
                  <a:pt x="27" y="62"/>
                </a:lnTo>
                <a:lnTo>
                  <a:pt x="43" y="43"/>
                </a:lnTo>
                <a:lnTo>
                  <a:pt x="62" y="27"/>
                </a:lnTo>
                <a:lnTo>
                  <a:pt x="85" y="18"/>
                </a:lnTo>
                <a:lnTo>
                  <a:pt x="108" y="14"/>
                </a:lnTo>
                <a:lnTo>
                  <a:pt x="131" y="17"/>
                </a:lnTo>
                <a:lnTo>
                  <a:pt x="152" y="25"/>
                </a:lnTo>
                <a:lnTo>
                  <a:pt x="172" y="39"/>
                </a:lnTo>
                <a:lnTo>
                  <a:pt x="174" y="39"/>
                </a:lnTo>
                <a:lnTo>
                  <a:pt x="177" y="39"/>
                </a:lnTo>
                <a:lnTo>
                  <a:pt x="188" y="26"/>
                </a:lnTo>
                <a:lnTo>
                  <a:pt x="189" y="25"/>
                </a:lnTo>
                <a:lnTo>
                  <a:pt x="188" y="23"/>
                </a:lnTo>
                <a:lnTo>
                  <a:pt x="187" y="18"/>
                </a:lnTo>
                <a:lnTo>
                  <a:pt x="187" y="13"/>
                </a:lnTo>
                <a:lnTo>
                  <a:pt x="188" y="9"/>
                </a:lnTo>
                <a:lnTo>
                  <a:pt x="192" y="6"/>
                </a:lnTo>
                <a:lnTo>
                  <a:pt x="198" y="0"/>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77"/>
          <p:cNvSpPr>
            <a:spLocks noEditPoints="1"/>
          </p:cNvSpPr>
          <p:nvPr userDrawn="1"/>
        </p:nvSpPr>
        <p:spPr bwMode="auto">
          <a:xfrm rot="20644514">
            <a:off x="1047441" y="681857"/>
            <a:ext cx="1042017" cy="802702"/>
          </a:xfrm>
          <a:custGeom>
            <a:avLst/>
            <a:gdLst/>
            <a:ahLst/>
            <a:cxnLst>
              <a:cxn ang="0">
                <a:pos x="402" y="8"/>
              </a:cxn>
              <a:cxn ang="0">
                <a:pos x="402" y="6"/>
              </a:cxn>
              <a:cxn ang="0">
                <a:pos x="398" y="2"/>
              </a:cxn>
              <a:cxn ang="0">
                <a:pos x="242" y="0"/>
              </a:cxn>
              <a:cxn ang="0">
                <a:pos x="232" y="2"/>
              </a:cxn>
              <a:cxn ang="0">
                <a:pos x="216" y="10"/>
              </a:cxn>
              <a:cxn ang="0">
                <a:pos x="210" y="18"/>
              </a:cxn>
              <a:cxn ang="0">
                <a:pos x="210" y="18"/>
              </a:cxn>
              <a:cxn ang="0">
                <a:pos x="196" y="6"/>
              </a:cxn>
              <a:cxn ang="0">
                <a:pos x="178" y="0"/>
              </a:cxn>
              <a:cxn ang="0">
                <a:pos x="26" y="0"/>
              </a:cxn>
              <a:cxn ang="0">
                <a:pos x="20" y="4"/>
              </a:cxn>
              <a:cxn ang="0">
                <a:pos x="16" y="8"/>
              </a:cxn>
              <a:cxn ang="0">
                <a:pos x="0" y="34"/>
              </a:cxn>
              <a:cxn ang="0">
                <a:pos x="174" y="306"/>
              </a:cxn>
              <a:cxn ang="0">
                <a:pos x="182" y="314"/>
              </a:cxn>
              <a:cxn ang="0">
                <a:pos x="200" y="322"/>
              </a:cxn>
              <a:cxn ang="0">
                <a:pos x="210" y="322"/>
              </a:cxn>
              <a:cxn ang="0">
                <a:pos x="230" y="318"/>
              </a:cxn>
              <a:cxn ang="0">
                <a:pos x="246" y="306"/>
              </a:cxn>
              <a:cxn ang="0">
                <a:pos x="418" y="34"/>
              </a:cxn>
              <a:cxn ang="0">
                <a:pos x="34" y="18"/>
              </a:cxn>
              <a:cxn ang="0">
                <a:pos x="178" y="18"/>
              </a:cxn>
              <a:cxn ang="0">
                <a:pos x="194" y="24"/>
              </a:cxn>
              <a:cxn ang="0">
                <a:pos x="202" y="42"/>
              </a:cxn>
              <a:cxn ang="0">
                <a:pos x="202" y="194"/>
              </a:cxn>
              <a:cxn ang="0">
                <a:pos x="204" y="200"/>
              </a:cxn>
              <a:cxn ang="0">
                <a:pos x="210" y="202"/>
              </a:cxn>
              <a:cxn ang="0">
                <a:pos x="212" y="202"/>
              </a:cxn>
              <a:cxn ang="0">
                <a:pos x="218" y="198"/>
              </a:cxn>
              <a:cxn ang="0">
                <a:pos x="218" y="42"/>
              </a:cxn>
              <a:cxn ang="0">
                <a:pos x="220" y="32"/>
              </a:cxn>
              <a:cxn ang="0">
                <a:pos x="232" y="18"/>
              </a:cxn>
              <a:cxn ang="0">
                <a:pos x="386" y="18"/>
              </a:cxn>
              <a:cxn ang="0">
                <a:pos x="242" y="274"/>
              </a:cxn>
              <a:cxn ang="0">
                <a:pos x="232" y="276"/>
              </a:cxn>
              <a:cxn ang="0">
                <a:pos x="216" y="284"/>
              </a:cxn>
              <a:cxn ang="0">
                <a:pos x="210" y="290"/>
              </a:cxn>
              <a:cxn ang="0">
                <a:pos x="210" y="290"/>
              </a:cxn>
              <a:cxn ang="0">
                <a:pos x="196" y="278"/>
              </a:cxn>
              <a:cxn ang="0">
                <a:pos x="178" y="274"/>
              </a:cxn>
              <a:cxn ang="0">
                <a:pos x="34" y="18"/>
              </a:cxn>
            </a:cxnLst>
            <a:rect l="0" t="0" r="r" b="b"/>
            <a:pathLst>
              <a:path w="418" h="322">
                <a:moveTo>
                  <a:pt x="402" y="34"/>
                </a:moveTo>
                <a:lnTo>
                  <a:pt x="402" y="8"/>
                </a:lnTo>
                <a:lnTo>
                  <a:pt x="402" y="8"/>
                </a:lnTo>
                <a:lnTo>
                  <a:pt x="402" y="6"/>
                </a:lnTo>
                <a:lnTo>
                  <a:pt x="400" y="4"/>
                </a:lnTo>
                <a:lnTo>
                  <a:pt x="398" y="2"/>
                </a:lnTo>
                <a:lnTo>
                  <a:pt x="394" y="0"/>
                </a:lnTo>
                <a:lnTo>
                  <a:pt x="242" y="0"/>
                </a:lnTo>
                <a:lnTo>
                  <a:pt x="242" y="0"/>
                </a:lnTo>
                <a:lnTo>
                  <a:pt x="232" y="2"/>
                </a:lnTo>
                <a:lnTo>
                  <a:pt x="224" y="6"/>
                </a:lnTo>
                <a:lnTo>
                  <a:pt x="216" y="10"/>
                </a:lnTo>
                <a:lnTo>
                  <a:pt x="210" y="18"/>
                </a:lnTo>
                <a:lnTo>
                  <a:pt x="210" y="18"/>
                </a:lnTo>
                <a:lnTo>
                  <a:pt x="210" y="18"/>
                </a:lnTo>
                <a:lnTo>
                  <a:pt x="210" y="18"/>
                </a:lnTo>
                <a:lnTo>
                  <a:pt x="204" y="10"/>
                </a:lnTo>
                <a:lnTo>
                  <a:pt x="196" y="6"/>
                </a:lnTo>
                <a:lnTo>
                  <a:pt x="188" y="2"/>
                </a:lnTo>
                <a:lnTo>
                  <a:pt x="178" y="0"/>
                </a:lnTo>
                <a:lnTo>
                  <a:pt x="26" y="0"/>
                </a:lnTo>
                <a:lnTo>
                  <a:pt x="26" y="0"/>
                </a:lnTo>
                <a:lnTo>
                  <a:pt x="22" y="2"/>
                </a:lnTo>
                <a:lnTo>
                  <a:pt x="20" y="4"/>
                </a:lnTo>
                <a:lnTo>
                  <a:pt x="18" y="6"/>
                </a:lnTo>
                <a:lnTo>
                  <a:pt x="16" y="8"/>
                </a:lnTo>
                <a:lnTo>
                  <a:pt x="16" y="34"/>
                </a:lnTo>
                <a:lnTo>
                  <a:pt x="0" y="34"/>
                </a:lnTo>
                <a:lnTo>
                  <a:pt x="0" y="306"/>
                </a:lnTo>
                <a:lnTo>
                  <a:pt x="174" y="306"/>
                </a:lnTo>
                <a:lnTo>
                  <a:pt x="174" y="306"/>
                </a:lnTo>
                <a:lnTo>
                  <a:pt x="182" y="314"/>
                </a:lnTo>
                <a:lnTo>
                  <a:pt x="190" y="318"/>
                </a:lnTo>
                <a:lnTo>
                  <a:pt x="200" y="322"/>
                </a:lnTo>
                <a:lnTo>
                  <a:pt x="210" y="322"/>
                </a:lnTo>
                <a:lnTo>
                  <a:pt x="210" y="322"/>
                </a:lnTo>
                <a:lnTo>
                  <a:pt x="220" y="322"/>
                </a:lnTo>
                <a:lnTo>
                  <a:pt x="230" y="318"/>
                </a:lnTo>
                <a:lnTo>
                  <a:pt x="238" y="314"/>
                </a:lnTo>
                <a:lnTo>
                  <a:pt x="246" y="306"/>
                </a:lnTo>
                <a:lnTo>
                  <a:pt x="418" y="306"/>
                </a:lnTo>
                <a:lnTo>
                  <a:pt x="418" y="34"/>
                </a:lnTo>
                <a:lnTo>
                  <a:pt x="402" y="34"/>
                </a:lnTo>
                <a:close/>
                <a:moveTo>
                  <a:pt x="34" y="18"/>
                </a:moveTo>
                <a:lnTo>
                  <a:pt x="178" y="18"/>
                </a:lnTo>
                <a:lnTo>
                  <a:pt x="178" y="18"/>
                </a:lnTo>
                <a:lnTo>
                  <a:pt x="188" y="18"/>
                </a:lnTo>
                <a:lnTo>
                  <a:pt x="194" y="24"/>
                </a:lnTo>
                <a:lnTo>
                  <a:pt x="200" y="32"/>
                </a:lnTo>
                <a:lnTo>
                  <a:pt x="202" y="42"/>
                </a:lnTo>
                <a:lnTo>
                  <a:pt x="202" y="194"/>
                </a:lnTo>
                <a:lnTo>
                  <a:pt x="202" y="194"/>
                </a:lnTo>
                <a:lnTo>
                  <a:pt x="202" y="198"/>
                </a:lnTo>
                <a:lnTo>
                  <a:pt x="204" y="200"/>
                </a:lnTo>
                <a:lnTo>
                  <a:pt x="206" y="202"/>
                </a:lnTo>
                <a:lnTo>
                  <a:pt x="210" y="202"/>
                </a:lnTo>
                <a:lnTo>
                  <a:pt x="210" y="202"/>
                </a:lnTo>
                <a:lnTo>
                  <a:pt x="212" y="202"/>
                </a:lnTo>
                <a:lnTo>
                  <a:pt x="216" y="200"/>
                </a:lnTo>
                <a:lnTo>
                  <a:pt x="218" y="198"/>
                </a:lnTo>
                <a:lnTo>
                  <a:pt x="218" y="194"/>
                </a:lnTo>
                <a:lnTo>
                  <a:pt x="218" y="42"/>
                </a:lnTo>
                <a:lnTo>
                  <a:pt x="218" y="42"/>
                </a:lnTo>
                <a:lnTo>
                  <a:pt x="220" y="32"/>
                </a:lnTo>
                <a:lnTo>
                  <a:pt x="224" y="24"/>
                </a:lnTo>
                <a:lnTo>
                  <a:pt x="232" y="18"/>
                </a:lnTo>
                <a:lnTo>
                  <a:pt x="242" y="18"/>
                </a:lnTo>
                <a:lnTo>
                  <a:pt x="386" y="18"/>
                </a:lnTo>
                <a:lnTo>
                  <a:pt x="386" y="274"/>
                </a:lnTo>
                <a:lnTo>
                  <a:pt x="242" y="274"/>
                </a:lnTo>
                <a:lnTo>
                  <a:pt x="242" y="274"/>
                </a:lnTo>
                <a:lnTo>
                  <a:pt x="232" y="276"/>
                </a:lnTo>
                <a:lnTo>
                  <a:pt x="224" y="278"/>
                </a:lnTo>
                <a:lnTo>
                  <a:pt x="216" y="284"/>
                </a:lnTo>
                <a:lnTo>
                  <a:pt x="210" y="290"/>
                </a:lnTo>
                <a:lnTo>
                  <a:pt x="210" y="290"/>
                </a:lnTo>
                <a:lnTo>
                  <a:pt x="210" y="290"/>
                </a:lnTo>
                <a:lnTo>
                  <a:pt x="210" y="290"/>
                </a:lnTo>
                <a:lnTo>
                  <a:pt x="204" y="284"/>
                </a:lnTo>
                <a:lnTo>
                  <a:pt x="196" y="278"/>
                </a:lnTo>
                <a:lnTo>
                  <a:pt x="188" y="276"/>
                </a:lnTo>
                <a:lnTo>
                  <a:pt x="178" y="274"/>
                </a:lnTo>
                <a:lnTo>
                  <a:pt x="34" y="274"/>
                </a:lnTo>
                <a:lnTo>
                  <a:pt x="34" y="18"/>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zh-CN" altLang="en-US"/>
          </a:p>
        </p:txBody>
      </p:sp>
      <p:sp>
        <p:nvSpPr>
          <p:cNvPr id="10" name="矩形 9"/>
          <p:cNvSpPr/>
          <p:nvPr/>
        </p:nvSpPr>
        <p:spPr>
          <a:xfrm>
            <a:off x="3931207" y="578415"/>
            <a:ext cx="4329586" cy="10383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2" name="组 9"/>
          <p:cNvGrpSpPr/>
          <p:nvPr userDrawn="1"/>
        </p:nvGrpSpPr>
        <p:grpSpPr>
          <a:xfrm rot="19416438">
            <a:off x="3263195" y="398397"/>
            <a:ext cx="1024513" cy="1398348"/>
            <a:chOff x="3087349" y="2414413"/>
            <a:chExt cx="1024513" cy="1398348"/>
          </a:xfrm>
        </p:grpSpPr>
        <p:sp>
          <p:nvSpPr>
            <p:cNvPr id="13" name="椭圆 12"/>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7" name="组 14"/>
          <p:cNvGrpSpPr/>
          <p:nvPr userDrawn="1"/>
        </p:nvGrpSpPr>
        <p:grpSpPr>
          <a:xfrm rot="8798391">
            <a:off x="7173354" y="665084"/>
            <a:ext cx="1587497" cy="1146873"/>
            <a:chOff x="7306290" y="4611207"/>
            <a:chExt cx="1587497" cy="1146873"/>
          </a:xfrm>
        </p:grpSpPr>
        <p:sp>
          <p:nvSpPr>
            <p:cNvPr id="18" name="椭圆 17"/>
            <p:cNvSpPr/>
            <p:nvPr/>
          </p:nvSpPr>
          <p:spPr>
            <a:xfrm>
              <a:off x="7306290" y="5384416"/>
              <a:ext cx="373664" cy="3736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8478566" y="4826138"/>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p:nvSpPr>
          <p:spPr>
            <a:xfrm>
              <a:off x="8742934" y="5142940"/>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7878892" y="4611207"/>
              <a:ext cx="351970" cy="3519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6" name="椭圆 25"/>
          <p:cNvSpPr/>
          <p:nvPr userDrawn="1"/>
        </p:nvSpPr>
        <p:spPr>
          <a:xfrm>
            <a:off x="4294397" y="2611767"/>
            <a:ext cx="579692" cy="5796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b="1" dirty="0">
              <a:solidFill>
                <a:schemeClr val="bg1"/>
              </a:solidFill>
            </a:endParaRPr>
          </a:p>
        </p:txBody>
      </p:sp>
      <p:sp>
        <p:nvSpPr>
          <p:cNvPr id="27" name="椭圆 26"/>
          <p:cNvSpPr/>
          <p:nvPr userDrawn="1"/>
        </p:nvSpPr>
        <p:spPr>
          <a:xfrm>
            <a:off x="4285387" y="3443377"/>
            <a:ext cx="579692" cy="5796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b="1" dirty="0">
              <a:solidFill>
                <a:schemeClr val="bg1"/>
              </a:solidFill>
            </a:endParaRPr>
          </a:p>
        </p:txBody>
      </p:sp>
      <p:sp>
        <p:nvSpPr>
          <p:cNvPr id="28" name="椭圆 27"/>
          <p:cNvSpPr/>
          <p:nvPr userDrawn="1"/>
        </p:nvSpPr>
        <p:spPr>
          <a:xfrm>
            <a:off x="4285386" y="4270752"/>
            <a:ext cx="579692" cy="579692"/>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b="1" dirty="0">
              <a:solidFill>
                <a:schemeClr val="bg1"/>
              </a:solidFill>
            </a:endParaRPr>
          </a:p>
        </p:txBody>
      </p:sp>
      <p:sp>
        <p:nvSpPr>
          <p:cNvPr id="31" name="文本占位符 90"/>
          <p:cNvSpPr>
            <a:spLocks noGrp="1"/>
          </p:cNvSpPr>
          <p:nvPr>
            <p:ph type="body" sz="quarter" idx="12" hasCustomPrompt="1"/>
          </p:nvPr>
        </p:nvSpPr>
        <p:spPr>
          <a:xfrm>
            <a:off x="4994090" y="2643094"/>
            <a:ext cx="3124298" cy="535531"/>
          </a:xfrm>
          <a:prstGeom prst="rect">
            <a:avLst/>
          </a:prstGeom>
        </p:spPr>
        <p:txBody>
          <a:bodyPr wrap="square">
            <a:spAutoFit/>
          </a:bodyPr>
          <a:lstStyle>
            <a:lvl1pPr marL="0" indent="0" algn="l">
              <a:buNone/>
              <a:defRPr sz="3200" b="1">
                <a:solidFill>
                  <a:schemeClr val="bg1"/>
                </a:solidFill>
              </a:defRPr>
            </a:lvl1pPr>
          </a:lstStyle>
          <a:p>
            <a:pPr lvl="0"/>
            <a:r>
              <a:rPr lang="zh-CN" altLang="en-US" dirty="0"/>
              <a:t>工作回顾</a:t>
            </a:r>
          </a:p>
        </p:txBody>
      </p:sp>
      <p:sp>
        <p:nvSpPr>
          <p:cNvPr id="34" name="文本占位符 90"/>
          <p:cNvSpPr>
            <a:spLocks noGrp="1"/>
          </p:cNvSpPr>
          <p:nvPr>
            <p:ph type="body" sz="quarter" idx="13" hasCustomPrompt="1"/>
          </p:nvPr>
        </p:nvSpPr>
        <p:spPr>
          <a:xfrm>
            <a:off x="4386374" y="2670794"/>
            <a:ext cx="387496" cy="480131"/>
          </a:xfrm>
          <a:prstGeom prst="rect">
            <a:avLst/>
          </a:prstGeom>
        </p:spPr>
        <p:txBody>
          <a:bodyPr wrap="square">
            <a:spAutoFit/>
          </a:bodyPr>
          <a:lstStyle>
            <a:lvl1pPr marL="0" indent="0" algn="ctr">
              <a:buNone/>
              <a:defRPr sz="2800" b="1">
                <a:solidFill>
                  <a:schemeClr val="bg1"/>
                </a:solidFill>
              </a:defRPr>
            </a:lvl1pPr>
          </a:lstStyle>
          <a:p>
            <a:pPr lvl="0"/>
            <a:r>
              <a:rPr lang="en-US" altLang="zh-CN" dirty="0"/>
              <a:t>1</a:t>
            </a:r>
            <a:endParaRPr lang="zh-CN" altLang="en-US" dirty="0"/>
          </a:p>
        </p:txBody>
      </p:sp>
      <p:sp>
        <p:nvSpPr>
          <p:cNvPr id="35" name="文本占位符 90"/>
          <p:cNvSpPr>
            <a:spLocks noGrp="1"/>
          </p:cNvSpPr>
          <p:nvPr>
            <p:ph type="body" sz="quarter" idx="14" hasCustomPrompt="1"/>
          </p:nvPr>
        </p:nvSpPr>
        <p:spPr>
          <a:xfrm>
            <a:off x="4994090" y="3477005"/>
            <a:ext cx="3124298" cy="535531"/>
          </a:xfrm>
          <a:prstGeom prst="rect">
            <a:avLst/>
          </a:prstGeom>
        </p:spPr>
        <p:txBody>
          <a:bodyPr wrap="square">
            <a:spAutoFit/>
          </a:bodyPr>
          <a:lstStyle>
            <a:lvl1pPr marL="0" indent="0" algn="l">
              <a:buNone/>
              <a:defRPr sz="3200" b="1">
                <a:solidFill>
                  <a:schemeClr val="bg1"/>
                </a:solidFill>
              </a:defRPr>
            </a:lvl1pPr>
          </a:lstStyle>
          <a:p>
            <a:pPr lvl="0"/>
            <a:r>
              <a:rPr lang="zh-CN" altLang="en-US" dirty="0"/>
              <a:t>工作回顾</a:t>
            </a:r>
          </a:p>
        </p:txBody>
      </p:sp>
      <p:sp>
        <p:nvSpPr>
          <p:cNvPr id="36" name="文本占位符 90"/>
          <p:cNvSpPr>
            <a:spLocks noGrp="1"/>
          </p:cNvSpPr>
          <p:nvPr>
            <p:ph type="body" sz="quarter" idx="15" hasCustomPrompt="1"/>
          </p:nvPr>
        </p:nvSpPr>
        <p:spPr>
          <a:xfrm>
            <a:off x="4386374" y="3504705"/>
            <a:ext cx="387496" cy="480131"/>
          </a:xfrm>
          <a:prstGeom prst="rect">
            <a:avLst/>
          </a:prstGeom>
        </p:spPr>
        <p:txBody>
          <a:bodyPr wrap="square">
            <a:spAutoFit/>
          </a:bodyPr>
          <a:lstStyle>
            <a:lvl1pPr marL="0" indent="0" algn="ctr">
              <a:buNone/>
              <a:defRPr sz="2800" b="1">
                <a:solidFill>
                  <a:schemeClr val="bg1"/>
                </a:solidFill>
              </a:defRPr>
            </a:lvl1pPr>
          </a:lstStyle>
          <a:p>
            <a:pPr lvl="0"/>
            <a:r>
              <a:rPr lang="en-US" altLang="zh-CN" dirty="0"/>
              <a:t>1</a:t>
            </a:r>
            <a:endParaRPr lang="zh-CN" altLang="en-US" dirty="0"/>
          </a:p>
        </p:txBody>
      </p:sp>
      <p:sp>
        <p:nvSpPr>
          <p:cNvPr id="37" name="文本占位符 90"/>
          <p:cNvSpPr>
            <a:spLocks noGrp="1"/>
          </p:cNvSpPr>
          <p:nvPr>
            <p:ph type="body" sz="quarter" idx="16" hasCustomPrompt="1"/>
          </p:nvPr>
        </p:nvSpPr>
        <p:spPr>
          <a:xfrm>
            <a:off x="4994090" y="4314913"/>
            <a:ext cx="3124298" cy="535531"/>
          </a:xfrm>
          <a:prstGeom prst="rect">
            <a:avLst/>
          </a:prstGeom>
        </p:spPr>
        <p:txBody>
          <a:bodyPr wrap="square">
            <a:spAutoFit/>
          </a:bodyPr>
          <a:lstStyle>
            <a:lvl1pPr marL="0" indent="0" algn="l">
              <a:buNone/>
              <a:defRPr sz="3200" b="1">
                <a:solidFill>
                  <a:schemeClr val="bg1"/>
                </a:solidFill>
              </a:defRPr>
            </a:lvl1pPr>
          </a:lstStyle>
          <a:p>
            <a:pPr lvl="0"/>
            <a:r>
              <a:rPr lang="zh-CN" altLang="en-US" dirty="0"/>
              <a:t>工作回顾</a:t>
            </a:r>
          </a:p>
        </p:txBody>
      </p:sp>
      <p:sp>
        <p:nvSpPr>
          <p:cNvPr id="38" name="文本占位符 90"/>
          <p:cNvSpPr>
            <a:spLocks noGrp="1"/>
          </p:cNvSpPr>
          <p:nvPr>
            <p:ph type="body" sz="quarter" idx="17" hasCustomPrompt="1"/>
          </p:nvPr>
        </p:nvSpPr>
        <p:spPr>
          <a:xfrm>
            <a:off x="4386374" y="4342613"/>
            <a:ext cx="387496" cy="480131"/>
          </a:xfrm>
          <a:prstGeom prst="rect">
            <a:avLst/>
          </a:prstGeom>
        </p:spPr>
        <p:txBody>
          <a:bodyPr wrap="square">
            <a:spAutoFit/>
          </a:bodyPr>
          <a:lstStyle>
            <a:lvl1pPr marL="0" indent="0" algn="ctr">
              <a:buNone/>
              <a:defRPr sz="2800" b="1">
                <a:solidFill>
                  <a:schemeClr val="bg1"/>
                </a:solidFill>
              </a:defRPr>
            </a:lvl1pPr>
          </a:lstStyle>
          <a:p>
            <a:pPr lvl="0"/>
            <a:r>
              <a:rPr lang="en-US" altLang="zh-CN" dirty="0"/>
              <a:t>1</a:t>
            </a:r>
            <a:endParaRPr lang="zh-CN" altLang="en-US" dirty="0"/>
          </a:p>
        </p:txBody>
      </p:sp>
    </p:spTree>
    <p:extLst>
      <p:ext uri="{BB962C8B-B14F-4D97-AF65-F5344CB8AC3E}">
        <p14:creationId xmlns:p14="http://schemas.microsoft.com/office/powerpoint/2010/main" val="3850157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四项目录">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0" name="文本占位符 90"/>
          <p:cNvSpPr>
            <a:spLocks noGrp="1"/>
          </p:cNvSpPr>
          <p:nvPr>
            <p:ph type="body" sz="quarter" idx="11" hasCustomPrompt="1"/>
          </p:nvPr>
        </p:nvSpPr>
        <p:spPr>
          <a:xfrm>
            <a:off x="3911502" y="682149"/>
            <a:ext cx="4314392" cy="923330"/>
          </a:xfrm>
          <a:prstGeom prst="rect">
            <a:avLst/>
          </a:prstGeom>
        </p:spPr>
        <p:txBody>
          <a:bodyPr wrap="square">
            <a:spAutoFit/>
          </a:bodyPr>
          <a:lstStyle>
            <a:lvl1pPr marL="0" indent="0" algn="ctr">
              <a:buNone/>
              <a:defRPr sz="6000" b="1">
                <a:solidFill>
                  <a:schemeClr val="bg1"/>
                </a:solidFill>
              </a:defRPr>
            </a:lvl1pPr>
          </a:lstStyle>
          <a:p>
            <a:pPr lvl="0"/>
            <a:r>
              <a:rPr lang="en-US" altLang="zh-CN" dirty="0"/>
              <a:t>CONTENTS</a:t>
            </a:r>
          </a:p>
        </p:txBody>
      </p:sp>
      <p:sp>
        <p:nvSpPr>
          <p:cNvPr id="3" name="Freeform 363"/>
          <p:cNvSpPr>
            <a:spLocks noEditPoints="1"/>
          </p:cNvSpPr>
          <p:nvPr userDrawn="1"/>
        </p:nvSpPr>
        <p:spPr bwMode="auto">
          <a:xfrm rot="1658487">
            <a:off x="6583748" y="312642"/>
            <a:ext cx="773335" cy="770514"/>
          </a:xfrm>
          <a:custGeom>
            <a:avLst/>
            <a:gdLst>
              <a:gd name="T0" fmla="*/ 145 w 274"/>
              <a:gd name="T1" fmla="*/ 262 h 273"/>
              <a:gd name="T2" fmla="*/ 189 w 274"/>
              <a:gd name="T3" fmla="*/ 204 h 273"/>
              <a:gd name="T4" fmla="*/ 263 w 274"/>
              <a:gd name="T5" fmla="*/ 204 h 273"/>
              <a:gd name="T6" fmla="*/ 216 w 274"/>
              <a:gd name="T7" fmla="*/ 217 h 273"/>
              <a:gd name="T8" fmla="*/ 104 w 274"/>
              <a:gd name="T9" fmla="*/ 199 h 273"/>
              <a:gd name="T10" fmla="*/ 55 w 274"/>
              <a:gd name="T11" fmla="*/ 186 h 273"/>
              <a:gd name="T12" fmla="*/ 14 w 274"/>
              <a:gd name="T13" fmla="*/ 168 h 273"/>
              <a:gd name="T14" fmla="*/ 44 w 274"/>
              <a:gd name="T15" fmla="*/ 207 h 273"/>
              <a:gd name="T16" fmla="*/ 45 w 274"/>
              <a:gd name="T17" fmla="*/ 217 h 273"/>
              <a:gd name="T18" fmla="*/ 95 w 274"/>
              <a:gd name="T19" fmla="*/ 254 h 273"/>
              <a:gd name="T20" fmla="*/ 86 w 274"/>
              <a:gd name="T21" fmla="*/ 232 h 273"/>
              <a:gd name="T22" fmla="*/ 114 w 274"/>
              <a:gd name="T23" fmla="*/ 255 h 273"/>
              <a:gd name="T24" fmla="*/ 131 w 274"/>
              <a:gd name="T25" fmla="*/ 196 h 273"/>
              <a:gd name="T26" fmla="*/ 110 w 274"/>
              <a:gd name="T27" fmla="*/ 189 h 273"/>
              <a:gd name="T28" fmla="*/ 132 w 274"/>
              <a:gd name="T29" fmla="*/ 145 h 273"/>
              <a:gd name="T30" fmla="*/ 74 w 274"/>
              <a:gd name="T31" fmla="*/ 145 h 273"/>
              <a:gd name="T32" fmla="*/ 67 w 274"/>
              <a:gd name="T33" fmla="*/ 166 h 273"/>
              <a:gd name="T34" fmla="*/ 205 w 274"/>
              <a:gd name="T35" fmla="*/ 111 h 273"/>
              <a:gd name="T36" fmla="*/ 192 w 274"/>
              <a:gd name="T37" fmla="*/ 159 h 273"/>
              <a:gd name="T38" fmla="*/ 150 w 274"/>
              <a:gd name="T39" fmla="*/ 59 h 273"/>
              <a:gd name="T40" fmla="*/ 114 w 274"/>
              <a:gd name="T41" fmla="*/ 94 h 273"/>
              <a:gd name="T42" fmla="*/ 57 w 274"/>
              <a:gd name="T43" fmla="*/ 42 h 273"/>
              <a:gd name="T44" fmla="*/ 9 w 274"/>
              <a:gd name="T45" fmla="*/ 55 h 273"/>
              <a:gd name="T46" fmla="*/ 178 w 274"/>
              <a:gd name="T47" fmla="*/ 23 h 273"/>
              <a:gd name="T48" fmla="*/ 230 w 274"/>
              <a:gd name="T49" fmla="*/ 57 h 273"/>
              <a:gd name="T50" fmla="*/ 137 w 274"/>
              <a:gd name="T51" fmla="*/ 0 h 273"/>
              <a:gd name="T52" fmla="*/ 271 w 274"/>
              <a:gd name="T53" fmla="*/ 108 h 273"/>
              <a:gd name="T54" fmla="*/ 257 w 274"/>
              <a:gd name="T55" fmla="*/ 189 h 273"/>
              <a:gd name="T56" fmla="*/ 260 w 274"/>
              <a:gd name="T57" fmla="*/ 142 h 273"/>
              <a:gd name="T58" fmla="*/ 238 w 274"/>
              <a:gd name="T59" fmla="*/ 133 h 273"/>
              <a:gd name="T60" fmla="*/ 261 w 274"/>
              <a:gd name="T61" fmla="*/ 105 h 273"/>
              <a:gd name="T62" fmla="*/ 206 w 274"/>
              <a:gd name="T63" fmla="*/ 76 h 273"/>
              <a:gd name="T64" fmla="*/ 206 w 274"/>
              <a:gd name="T65" fmla="*/ 103 h 273"/>
              <a:gd name="T66" fmla="*/ 193 w 274"/>
              <a:gd name="T67" fmla="*/ 82 h 273"/>
              <a:gd name="T68" fmla="*/ 169 w 274"/>
              <a:gd name="T69" fmla="*/ 79 h 273"/>
              <a:gd name="T70" fmla="*/ 189 w 274"/>
              <a:gd name="T71" fmla="*/ 66 h 273"/>
              <a:gd name="T72" fmla="*/ 142 w 274"/>
              <a:gd name="T73" fmla="*/ 13 h 273"/>
              <a:gd name="T74" fmla="*/ 136 w 274"/>
              <a:gd name="T75" fmla="*/ 50 h 273"/>
              <a:gd name="T76" fmla="*/ 127 w 274"/>
              <a:gd name="T77" fmla="*/ 11 h 273"/>
              <a:gd name="T78" fmla="*/ 86 w 274"/>
              <a:gd name="T79" fmla="*/ 71 h 273"/>
              <a:gd name="T80" fmla="*/ 104 w 274"/>
              <a:gd name="T81" fmla="*/ 83 h 273"/>
              <a:gd name="T82" fmla="*/ 76 w 274"/>
              <a:gd name="T83" fmla="*/ 105 h 273"/>
              <a:gd name="T84" fmla="*/ 132 w 274"/>
              <a:gd name="T85" fmla="*/ 130 h 273"/>
              <a:gd name="T86" fmla="*/ 140 w 274"/>
              <a:gd name="T87" fmla="*/ 113 h 273"/>
              <a:gd name="T88" fmla="*/ 146 w 274"/>
              <a:gd name="T89" fmla="*/ 131 h 273"/>
              <a:gd name="T90" fmla="*/ 171 w 274"/>
              <a:gd name="T91" fmla="*/ 140 h 273"/>
              <a:gd name="T92" fmla="*/ 142 w 274"/>
              <a:gd name="T93" fmla="*/ 182 h 273"/>
              <a:gd name="T94" fmla="*/ 193 w 274"/>
              <a:gd name="T95" fmla="*/ 191 h 273"/>
              <a:gd name="T96" fmla="*/ 206 w 274"/>
              <a:gd name="T97" fmla="*/ 170 h 273"/>
              <a:gd name="T98" fmla="*/ 206 w 274"/>
              <a:gd name="T99" fmla="*/ 196 h 273"/>
              <a:gd name="T100" fmla="*/ 209 w 274"/>
              <a:gd name="T101" fmla="*/ 207 h 273"/>
              <a:gd name="T102" fmla="*/ 179 w 274"/>
              <a:gd name="T103" fmla="*/ 249 h 273"/>
              <a:gd name="T104" fmla="*/ 212 w 274"/>
              <a:gd name="T105" fmla="*/ 239 h 273"/>
              <a:gd name="T106" fmla="*/ 219 w 274"/>
              <a:gd name="T107" fmla="*/ 246 h 273"/>
              <a:gd name="T108" fmla="*/ 31 w 274"/>
              <a:gd name="T109" fmla="*/ 222 h 273"/>
              <a:gd name="T110" fmla="*/ 14 w 274"/>
              <a:gd name="T111" fmla="*/ 82 h 273"/>
              <a:gd name="T112" fmla="*/ 11 w 274"/>
              <a:gd name="T113" fmla="*/ 130 h 273"/>
              <a:gd name="T114" fmla="*/ 67 w 274"/>
              <a:gd name="T115" fmla="*/ 103 h 273"/>
              <a:gd name="T116" fmla="*/ 63 w 274"/>
              <a:gd name="T117" fmla="*/ 74 h 273"/>
              <a:gd name="T118" fmla="*/ 72 w 274"/>
              <a:gd name="T119" fmla="*/ 67 h 273"/>
              <a:gd name="T120" fmla="*/ 95 w 274"/>
              <a:gd name="T121" fmla="*/ 19 h 273"/>
              <a:gd name="T122" fmla="*/ 58 w 274"/>
              <a:gd name="T123" fmla="*/ 33 h 273"/>
              <a:gd name="T124" fmla="*/ 109 w 274"/>
              <a:gd name="T125" fmla="*/ 4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 h="273">
                <a:moveTo>
                  <a:pt x="146" y="196"/>
                </a:moveTo>
                <a:lnTo>
                  <a:pt x="143" y="196"/>
                </a:lnTo>
                <a:lnTo>
                  <a:pt x="142" y="198"/>
                </a:lnTo>
                <a:lnTo>
                  <a:pt x="142" y="200"/>
                </a:lnTo>
                <a:lnTo>
                  <a:pt x="142" y="258"/>
                </a:lnTo>
                <a:lnTo>
                  <a:pt x="142" y="260"/>
                </a:lnTo>
                <a:lnTo>
                  <a:pt x="145" y="262"/>
                </a:lnTo>
                <a:lnTo>
                  <a:pt x="147" y="262"/>
                </a:lnTo>
                <a:lnTo>
                  <a:pt x="159" y="255"/>
                </a:lnTo>
                <a:lnTo>
                  <a:pt x="169" y="245"/>
                </a:lnTo>
                <a:lnTo>
                  <a:pt x="178" y="234"/>
                </a:lnTo>
                <a:lnTo>
                  <a:pt x="184" y="219"/>
                </a:lnTo>
                <a:lnTo>
                  <a:pt x="189" y="207"/>
                </a:lnTo>
                <a:lnTo>
                  <a:pt x="189" y="204"/>
                </a:lnTo>
                <a:lnTo>
                  <a:pt x="189" y="203"/>
                </a:lnTo>
                <a:lnTo>
                  <a:pt x="187" y="202"/>
                </a:lnTo>
                <a:lnTo>
                  <a:pt x="168" y="198"/>
                </a:lnTo>
                <a:lnTo>
                  <a:pt x="146" y="196"/>
                </a:lnTo>
                <a:close/>
                <a:moveTo>
                  <a:pt x="242" y="191"/>
                </a:moveTo>
                <a:lnTo>
                  <a:pt x="254" y="195"/>
                </a:lnTo>
                <a:lnTo>
                  <a:pt x="263" y="204"/>
                </a:lnTo>
                <a:lnTo>
                  <a:pt x="267" y="217"/>
                </a:lnTo>
                <a:lnTo>
                  <a:pt x="263" y="230"/>
                </a:lnTo>
                <a:lnTo>
                  <a:pt x="254" y="239"/>
                </a:lnTo>
                <a:lnTo>
                  <a:pt x="242" y="242"/>
                </a:lnTo>
                <a:lnTo>
                  <a:pt x="229" y="239"/>
                </a:lnTo>
                <a:lnTo>
                  <a:pt x="219" y="230"/>
                </a:lnTo>
                <a:lnTo>
                  <a:pt x="216" y="217"/>
                </a:lnTo>
                <a:lnTo>
                  <a:pt x="219" y="204"/>
                </a:lnTo>
                <a:lnTo>
                  <a:pt x="229" y="195"/>
                </a:lnTo>
                <a:lnTo>
                  <a:pt x="242" y="191"/>
                </a:lnTo>
                <a:close/>
                <a:moveTo>
                  <a:pt x="78" y="173"/>
                </a:moveTo>
                <a:lnTo>
                  <a:pt x="91" y="177"/>
                </a:lnTo>
                <a:lnTo>
                  <a:pt x="100" y="186"/>
                </a:lnTo>
                <a:lnTo>
                  <a:pt x="104" y="199"/>
                </a:lnTo>
                <a:lnTo>
                  <a:pt x="100" y="212"/>
                </a:lnTo>
                <a:lnTo>
                  <a:pt x="91" y="222"/>
                </a:lnTo>
                <a:lnTo>
                  <a:pt x="78" y="225"/>
                </a:lnTo>
                <a:lnTo>
                  <a:pt x="65" y="222"/>
                </a:lnTo>
                <a:lnTo>
                  <a:pt x="55" y="212"/>
                </a:lnTo>
                <a:lnTo>
                  <a:pt x="53" y="199"/>
                </a:lnTo>
                <a:lnTo>
                  <a:pt x="55" y="186"/>
                </a:lnTo>
                <a:lnTo>
                  <a:pt x="65" y="177"/>
                </a:lnTo>
                <a:lnTo>
                  <a:pt x="78" y="173"/>
                </a:lnTo>
                <a:close/>
                <a:moveTo>
                  <a:pt x="14" y="142"/>
                </a:moveTo>
                <a:lnTo>
                  <a:pt x="12" y="142"/>
                </a:lnTo>
                <a:lnTo>
                  <a:pt x="11" y="144"/>
                </a:lnTo>
                <a:lnTo>
                  <a:pt x="11" y="145"/>
                </a:lnTo>
                <a:lnTo>
                  <a:pt x="14" y="168"/>
                </a:lnTo>
                <a:lnTo>
                  <a:pt x="22" y="189"/>
                </a:lnTo>
                <a:lnTo>
                  <a:pt x="32" y="208"/>
                </a:lnTo>
                <a:lnTo>
                  <a:pt x="34" y="209"/>
                </a:lnTo>
                <a:lnTo>
                  <a:pt x="36" y="211"/>
                </a:lnTo>
                <a:lnTo>
                  <a:pt x="37" y="209"/>
                </a:lnTo>
                <a:lnTo>
                  <a:pt x="42" y="207"/>
                </a:lnTo>
                <a:lnTo>
                  <a:pt x="44" y="207"/>
                </a:lnTo>
                <a:lnTo>
                  <a:pt x="45" y="207"/>
                </a:lnTo>
                <a:lnTo>
                  <a:pt x="46" y="208"/>
                </a:lnTo>
                <a:lnTo>
                  <a:pt x="48" y="211"/>
                </a:lnTo>
                <a:lnTo>
                  <a:pt x="48" y="212"/>
                </a:lnTo>
                <a:lnTo>
                  <a:pt x="48" y="214"/>
                </a:lnTo>
                <a:lnTo>
                  <a:pt x="46" y="216"/>
                </a:lnTo>
                <a:lnTo>
                  <a:pt x="45" y="217"/>
                </a:lnTo>
                <a:lnTo>
                  <a:pt x="42" y="218"/>
                </a:lnTo>
                <a:lnTo>
                  <a:pt x="42" y="221"/>
                </a:lnTo>
                <a:lnTo>
                  <a:pt x="44" y="222"/>
                </a:lnTo>
                <a:lnTo>
                  <a:pt x="65" y="241"/>
                </a:lnTo>
                <a:lnTo>
                  <a:pt x="91" y="255"/>
                </a:lnTo>
                <a:lnTo>
                  <a:pt x="94" y="255"/>
                </a:lnTo>
                <a:lnTo>
                  <a:pt x="95" y="254"/>
                </a:lnTo>
                <a:lnTo>
                  <a:pt x="96" y="253"/>
                </a:lnTo>
                <a:lnTo>
                  <a:pt x="96" y="251"/>
                </a:lnTo>
                <a:lnTo>
                  <a:pt x="95" y="249"/>
                </a:lnTo>
                <a:lnTo>
                  <a:pt x="91" y="242"/>
                </a:lnTo>
                <a:lnTo>
                  <a:pt x="86" y="235"/>
                </a:lnTo>
                <a:lnTo>
                  <a:pt x="86" y="234"/>
                </a:lnTo>
                <a:lnTo>
                  <a:pt x="86" y="232"/>
                </a:lnTo>
                <a:lnTo>
                  <a:pt x="87" y="231"/>
                </a:lnTo>
                <a:lnTo>
                  <a:pt x="90" y="230"/>
                </a:lnTo>
                <a:lnTo>
                  <a:pt x="91" y="228"/>
                </a:lnTo>
                <a:lnTo>
                  <a:pt x="94" y="230"/>
                </a:lnTo>
                <a:lnTo>
                  <a:pt x="95" y="231"/>
                </a:lnTo>
                <a:lnTo>
                  <a:pt x="104" y="244"/>
                </a:lnTo>
                <a:lnTo>
                  <a:pt x="114" y="255"/>
                </a:lnTo>
                <a:lnTo>
                  <a:pt x="127" y="262"/>
                </a:lnTo>
                <a:lnTo>
                  <a:pt x="129" y="262"/>
                </a:lnTo>
                <a:lnTo>
                  <a:pt x="132" y="260"/>
                </a:lnTo>
                <a:lnTo>
                  <a:pt x="132" y="258"/>
                </a:lnTo>
                <a:lnTo>
                  <a:pt x="132" y="200"/>
                </a:lnTo>
                <a:lnTo>
                  <a:pt x="132" y="198"/>
                </a:lnTo>
                <a:lnTo>
                  <a:pt x="131" y="196"/>
                </a:lnTo>
                <a:lnTo>
                  <a:pt x="128" y="196"/>
                </a:lnTo>
                <a:lnTo>
                  <a:pt x="114" y="198"/>
                </a:lnTo>
                <a:lnTo>
                  <a:pt x="111" y="196"/>
                </a:lnTo>
                <a:lnTo>
                  <a:pt x="110" y="195"/>
                </a:lnTo>
                <a:lnTo>
                  <a:pt x="109" y="194"/>
                </a:lnTo>
                <a:lnTo>
                  <a:pt x="109" y="191"/>
                </a:lnTo>
                <a:lnTo>
                  <a:pt x="110" y="189"/>
                </a:lnTo>
                <a:lnTo>
                  <a:pt x="111" y="189"/>
                </a:lnTo>
                <a:lnTo>
                  <a:pt x="113" y="188"/>
                </a:lnTo>
                <a:lnTo>
                  <a:pt x="128" y="186"/>
                </a:lnTo>
                <a:lnTo>
                  <a:pt x="131" y="186"/>
                </a:lnTo>
                <a:lnTo>
                  <a:pt x="132" y="185"/>
                </a:lnTo>
                <a:lnTo>
                  <a:pt x="132" y="182"/>
                </a:lnTo>
                <a:lnTo>
                  <a:pt x="132" y="145"/>
                </a:lnTo>
                <a:lnTo>
                  <a:pt x="132" y="143"/>
                </a:lnTo>
                <a:lnTo>
                  <a:pt x="131" y="142"/>
                </a:lnTo>
                <a:lnTo>
                  <a:pt x="128" y="142"/>
                </a:lnTo>
                <a:lnTo>
                  <a:pt x="78" y="142"/>
                </a:lnTo>
                <a:lnTo>
                  <a:pt x="76" y="142"/>
                </a:lnTo>
                <a:lnTo>
                  <a:pt x="74" y="143"/>
                </a:lnTo>
                <a:lnTo>
                  <a:pt x="74" y="145"/>
                </a:lnTo>
                <a:lnTo>
                  <a:pt x="76" y="163"/>
                </a:lnTo>
                <a:lnTo>
                  <a:pt x="74" y="166"/>
                </a:lnTo>
                <a:lnTo>
                  <a:pt x="73" y="167"/>
                </a:lnTo>
                <a:lnTo>
                  <a:pt x="72" y="168"/>
                </a:lnTo>
                <a:lnTo>
                  <a:pt x="69" y="168"/>
                </a:lnTo>
                <a:lnTo>
                  <a:pt x="68" y="167"/>
                </a:lnTo>
                <a:lnTo>
                  <a:pt x="67" y="166"/>
                </a:lnTo>
                <a:lnTo>
                  <a:pt x="65" y="165"/>
                </a:lnTo>
                <a:lnTo>
                  <a:pt x="64" y="145"/>
                </a:lnTo>
                <a:lnTo>
                  <a:pt x="64" y="143"/>
                </a:lnTo>
                <a:lnTo>
                  <a:pt x="63" y="142"/>
                </a:lnTo>
                <a:lnTo>
                  <a:pt x="60" y="142"/>
                </a:lnTo>
                <a:lnTo>
                  <a:pt x="14" y="142"/>
                </a:lnTo>
                <a:close/>
                <a:moveTo>
                  <a:pt x="205" y="111"/>
                </a:moveTo>
                <a:lnTo>
                  <a:pt x="217" y="115"/>
                </a:lnTo>
                <a:lnTo>
                  <a:pt x="226" y="124"/>
                </a:lnTo>
                <a:lnTo>
                  <a:pt x="230" y="136"/>
                </a:lnTo>
                <a:lnTo>
                  <a:pt x="226" y="149"/>
                </a:lnTo>
                <a:lnTo>
                  <a:pt x="217" y="159"/>
                </a:lnTo>
                <a:lnTo>
                  <a:pt x="205" y="162"/>
                </a:lnTo>
                <a:lnTo>
                  <a:pt x="192" y="159"/>
                </a:lnTo>
                <a:lnTo>
                  <a:pt x="183" y="149"/>
                </a:lnTo>
                <a:lnTo>
                  <a:pt x="179" y="136"/>
                </a:lnTo>
                <a:lnTo>
                  <a:pt x="183" y="124"/>
                </a:lnTo>
                <a:lnTo>
                  <a:pt x="192" y="115"/>
                </a:lnTo>
                <a:lnTo>
                  <a:pt x="205" y="111"/>
                </a:lnTo>
                <a:close/>
                <a:moveTo>
                  <a:pt x="137" y="56"/>
                </a:moveTo>
                <a:lnTo>
                  <a:pt x="150" y="59"/>
                </a:lnTo>
                <a:lnTo>
                  <a:pt x="159" y="69"/>
                </a:lnTo>
                <a:lnTo>
                  <a:pt x="163" y="82"/>
                </a:lnTo>
                <a:lnTo>
                  <a:pt x="159" y="94"/>
                </a:lnTo>
                <a:lnTo>
                  <a:pt x="150" y="103"/>
                </a:lnTo>
                <a:lnTo>
                  <a:pt x="137" y="107"/>
                </a:lnTo>
                <a:lnTo>
                  <a:pt x="124" y="103"/>
                </a:lnTo>
                <a:lnTo>
                  <a:pt x="114" y="94"/>
                </a:lnTo>
                <a:lnTo>
                  <a:pt x="111" y="82"/>
                </a:lnTo>
                <a:lnTo>
                  <a:pt x="114" y="69"/>
                </a:lnTo>
                <a:lnTo>
                  <a:pt x="124" y="59"/>
                </a:lnTo>
                <a:lnTo>
                  <a:pt x="137" y="56"/>
                </a:lnTo>
                <a:close/>
                <a:moveTo>
                  <a:pt x="35" y="29"/>
                </a:moveTo>
                <a:lnTo>
                  <a:pt x="48" y="33"/>
                </a:lnTo>
                <a:lnTo>
                  <a:pt x="57" y="42"/>
                </a:lnTo>
                <a:lnTo>
                  <a:pt x="60" y="55"/>
                </a:lnTo>
                <a:lnTo>
                  <a:pt x="57" y="67"/>
                </a:lnTo>
                <a:lnTo>
                  <a:pt x="48" y="76"/>
                </a:lnTo>
                <a:lnTo>
                  <a:pt x="35" y="80"/>
                </a:lnTo>
                <a:lnTo>
                  <a:pt x="22" y="76"/>
                </a:lnTo>
                <a:lnTo>
                  <a:pt x="13" y="67"/>
                </a:lnTo>
                <a:lnTo>
                  <a:pt x="9" y="55"/>
                </a:lnTo>
                <a:lnTo>
                  <a:pt x="13" y="42"/>
                </a:lnTo>
                <a:lnTo>
                  <a:pt x="22" y="33"/>
                </a:lnTo>
                <a:lnTo>
                  <a:pt x="35" y="29"/>
                </a:lnTo>
                <a:close/>
                <a:moveTo>
                  <a:pt x="182" y="18"/>
                </a:moveTo>
                <a:lnTo>
                  <a:pt x="179" y="19"/>
                </a:lnTo>
                <a:lnTo>
                  <a:pt x="178" y="20"/>
                </a:lnTo>
                <a:lnTo>
                  <a:pt x="178" y="23"/>
                </a:lnTo>
                <a:lnTo>
                  <a:pt x="179" y="24"/>
                </a:lnTo>
                <a:lnTo>
                  <a:pt x="191" y="43"/>
                </a:lnTo>
                <a:lnTo>
                  <a:pt x="200" y="65"/>
                </a:lnTo>
                <a:lnTo>
                  <a:pt x="201" y="66"/>
                </a:lnTo>
                <a:lnTo>
                  <a:pt x="202" y="67"/>
                </a:lnTo>
                <a:lnTo>
                  <a:pt x="205" y="67"/>
                </a:lnTo>
                <a:lnTo>
                  <a:pt x="230" y="57"/>
                </a:lnTo>
                <a:lnTo>
                  <a:pt x="232" y="55"/>
                </a:lnTo>
                <a:lnTo>
                  <a:pt x="232" y="53"/>
                </a:lnTo>
                <a:lnTo>
                  <a:pt x="230" y="51"/>
                </a:lnTo>
                <a:lnTo>
                  <a:pt x="209" y="32"/>
                </a:lnTo>
                <a:lnTo>
                  <a:pt x="183" y="18"/>
                </a:lnTo>
                <a:lnTo>
                  <a:pt x="182" y="18"/>
                </a:lnTo>
                <a:close/>
                <a:moveTo>
                  <a:pt x="137" y="0"/>
                </a:moveTo>
                <a:lnTo>
                  <a:pt x="164" y="2"/>
                </a:lnTo>
                <a:lnTo>
                  <a:pt x="189" y="10"/>
                </a:lnTo>
                <a:lnTo>
                  <a:pt x="212" y="23"/>
                </a:lnTo>
                <a:lnTo>
                  <a:pt x="233" y="39"/>
                </a:lnTo>
                <a:lnTo>
                  <a:pt x="249" y="59"/>
                </a:lnTo>
                <a:lnTo>
                  <a:pt x="262" y="83"/>
                </a:lnTo>
                <a:lnTo>
                  <a:pt x="271" y="108"/>
                </a:lnTo>
                <a:lnTo>
                  <a:pt x="274" y="136"/>
                </a:lnTo>
                <a:lnTo>
                  <a:pt x="271" y="163"/>
                </a:lnTo>
                <a:lnTo>
                  <a:pt x="263" y="188"/>
                </a:lnTo>
                <a:lnTo>
                  <a:pt x="263" y="189"/>
                </a:lnTo>
                <a:lnTo>
                  <a:pt x="262" y="190"/>
                </a:lnTo>
                <a:lnTo>
                  <a:pt x="260" y="190"/>
                </a:lnTo>
                <a:lnTo>
                  <a:pt x="257" y="189"/>
                </a:lnTo>
                <a:lnTo>
                  <a:pt x="254" y="186"/>
                </a:lnTo>
                <a:lnTo>
                  <a:pt x="254" y="184"/>
                </a:lnTo>
                <a:lnTo>
                  <a:pt x="261" y="166"/>
                </a:lnTo>
                <a:lnTo>
                  <a:pt x="263" y="145"/>
                </a:lnTo>
                <a:lnTo>
                  <a:pt x="263" y="144"/>
                </a:lnTo>
                <a:lnTo>
                  <a:pt x="262" y="142"/>
                </a:lnTo>
                <a:lnTo>
                  <a:pt x="260" y="142"/>
                </a:lnTo>
                <a:lnTo>
                  <a:pt x="240" y="142"/>
                </a:lnTo>
                <a:lnTo>
                  <a:pt x="239" y="142"/>
                </a:lnTo>
                <a:lnTo>
                  <a:pt x="238" y="140"/>
                </a:lnTo>
                <a:lnTo>
                  <a:pt x="237" y="139"/>
                </a:lnTo>
                <a:lnTo>
                  <a:pt x="237" y="136"/>
                </a:lnTo>
                <a:lnTo>
                  <a:pt x="237" y="135"/>
                </a:lnTo>
                <a:lnTo>
                  <a:pt x="238" y="133"/>
                </a:lnTo>
                <a:lnTo>
                  <a:pt x="239" y="133"/>
                </a:lnTo>
                <a:lnTo>
                  <a:pt x="240" y="131"/>
                </a:lnTo>
                <a:lnTo>
                  <a:pt x="260" y="131"/>
                </a:lnTo>
                <a:lnTo>
                  <a:pt x="262" y="131"/>
                </a:lnTo>
                <a:lnTo>
                  <a:pt x="263" y="130"/>
                </a:lnTo>
                <a:lnTo>
                  <a:pt x="263" y="127"/>
                </a:lnTo>
                <a:lnTo>
                  <a:pt x="261" y="105"/>
                </a:lnTo>
                <a:lnTo>
                  <a:pt x="253" y="84"/>
                </a:lnTo>
                <a:lnTo>
                  <a:pt x="242" y="65"/>
                </a:lnTo>
                <a:lnTo>
                  <a:pt x="240" y="64"/>
                </a:lnTo>
                <a:lnTo>
                  <a:pt x="239" y="64"/>
                </a:lnTo>
                <a:lnTo>
                  <a:pt x="237" y="64"/>
                </a:lnTo>
                <a:lnTo>
                  <a:pt x="223" y="71"/>
                </a:lnTo>
                <a:lnTo>
                  <a:pt x="206" y="76"/>
                </a:lnTo>
                <a:lnTo>
                  <a:pt x="205" y="78"/>
                </a:lnTo>
                <a:lnTo>
                  <a:pt x="203" y="79"/>
                </a:lnTo>
                <a:lnTo>
                  <a:pt x="203" y="82"/>
                </a:lnTo>
                <a:lnTo>
                  <a:pt x="206" y="90"/>
                </a:lnTo>
                <a:lnTo>
                  <a:pt x="207" y="101"/>
                </a:lnTo>
                <a:lnTo>
                  <a:pt x="207" y="102"/>
                </a:lnTo>
                <a:lnTo>
                  <a:pt x="206" y="103"/>
                </a:lnTo>
                <a:lnTo>
                  <a:pt x="205" y="105"/>
                </a:lnTo>
                <a:lnTo>
                  <a:pt x="203" y="105"/>
                </a:lnTo>
                <a:lnTo>
                  <a:pt x="201" y="105"/>
                </a:lnTo>
                <a:lnTo>
                  <a:pt x="198" y="103"/>
                </a:lnTo>
                <a:lnTo>
                  <a:pt x="198" y="102"/>
                </a:lnTo>
                <a:lnTo>
                  <a:pt x="194" y="84"/>
                </a:lnTo>
                <a:lnTo>
                  <a:pt x="193" y="82"/>
                </a:lnTo>
                <a:lnTo>
                  <a:pt x="192" y="82"/>
                </a:lnTo>
                <a:lnTo>
                  <a:pt x="191" y="82"/>
                </a:lnTo>
                <a:lnTo>
                  <a:pt x="173" y="84"/>
                </a:lnTo>
                <a:lnTo>
                  <a:pt x="171" y="84"/>
                </a:lnTo>
                <a:lnTo>
                  <a:pt x="170" y="83"/>
                </a:lnTo>
                <a:lnTo>
                  <a:pt x="169" y="82"/>
                </a:lnTo>
                <a:lnTo>
                  <a:pt x="169" y="79"/>
                </a:lnTo>
                <a:lnTo>
                  <a:pt x="169" y="78"/>
                </a:lnTo>
                <a:lnTo>
                  <a:pt x="170" y="75"/>
                </a:lnTo>
                <a:lnTo>
                  <a:pt x="171" y="74"/>
                </a:lnTo>
                <a:lnTo>
                  <a:pt x="187" y="71"/>
                </a:lnTo>
                <a:lnTo>
                  <a:pt x="189" y="71"/>
                </a:lnTo>
                <a:lnTo>
                  <a:pt x="189" y="69"/>
                </a:lnTo>
                <a:lnTo>
                  <a:pt x="189" y="66"/>
                </a:lnTo>
                <a:lnTo>
                  <a:pt x="184" y="53"/>
                </a:lnTo>
                <a:lnTo>
                  <a:pt x="178" y="41"/>
                </a:lnTo>
                <a:lnTo>
                  <a:pt x="169" y="28"/>
                </a:lnTo>
                <a:lnTo>
                  <a:pt x="159" y="18"/>
                </a:lnTo>
                <a:lnTo>
                  <a:pt x="147" y="11"/>
                </a:lnTo>
                <a:lnTo>
                  <a:pt x="145" y="11"/>
                </a:lnTo>
                <a:lnTo>
                  <a:pt x="142" y="13"/>
                </a:lnTo>
                <a:lnTo>
                  <a:pt x="142" y="15"/>
                </a:lnTo>
                <a:lnTo>
                  <a:pt x="142" y="46"/>
                </a:lnTo>
                <a:lnTo>
                  <a:pt x="142" y="47"/>
                </a:lnTo>
                <a:lnTo>
                  <a:pt x="141" y="48"/>
                </a:lnTo>
                <a:lnTo>
                  <a:pt x="140" y="50"/>
                </a:lnTo>
                <a:lnTo>
                  <a:pt x="137" y="50"/>
                </a:lnTo>
                <a:lnTo>
                  <a:pt x="136" y="50"/>
                </a:lnTo>
                <a:lnTo>
                  <a:pt x="133" y="48"/>
                </a:lnTo>
                <a:lnTo>
                  <a:pt x="133" y="47"/>
                </a:lnTo>
                <a:lnTo>
                  <a:pt x="132" y="46"/>
                </a:lnTo>
                <a:lnTo>
                  <a:pt x="132" y="15"/>
                </a:lnTo>
                <a:lnTo>
                  <a:pt x="132" y="13"/>
                </a:lnTo>
                <a:lnTo>
                  <a:pt x="129" y="11"/>
                </a:lnTo>
                <a:lnTo>
                  <a:pt x="127" y="11"/>
                </a:lnTo>
                <a:lnTo>
                  <a:pt x="115" y="18"/>
                </a:lnTo>
                <a:lnTo>
                  <a:pt x="105" y="28"/>
                </a:lnTo>
                <a:lnTo>
                  <a:pt x="96" y="41"/>
                </a:lnTo>
                <a:lnTo>
                  <a:pt x="90" y="53"/>
                </a:lnTo>
                <a:lnTo>
                  <a:pt x="85" y="66"/>
                </a:lnTo>
                <a:lnTo>
                  <a:pt x="85" y="69"/>
                </a:lnTo>
                <a:lnTo>
                  <a:pt x="86" y="71"/>
                </a:lnTo>
                <a:lnTo>
                  <a:pt x="87" y="71"/>
                </a:lnTo>
                <a:lnTo>
                  <a:pt x="101" y="74"/>
                </a:lnTo>
                <a:lnTo>
                  <a:pt x="104" y="75"/>
                </a:lnTo>
                <a:lnTo>
                  <a:pt x="104" y="78"/>
                </a:lnTo>
                <a:lnTo>
                  <a:pt x="105" y="79"/>
                </a:lnTo>
                <a:lnTo>
                  <a:pt x="104" y="82"/>
                </a:lnTo>
                <a:lnTo>
                  <a:pt x="104" y="83"/>
                </a:lnTo>
                <a:lnTo>
                  <a:pt x="101" y="84"/>
                </a:lnTo>
                <a:lnTo>
                  <a:pt x="100" y="84"/>
                </a:lnTo>
                <a:lnTo>
                  <a:pt x="85" y="82"/>
                </a:lnTo>
                <a:lnTo>
                  <a:pt x="82" y="82"/>
                </a:lnTo>
                <a:lnTo>
                  <a:pt x="81" y="82"/>
                </a:lnTo>
                <a:lnTo>
                  <a:pt x="80" y="84"/>
                </a:lnTo>
                <a:lnTo>
                  <a:pt x="76" y="105"/>
                </a:lnTo>
                <a:lnTo>
                  <a:pt x="74" y="127"/>
                </a:lnTo>
                <a:lnTo>
                  <a:pt x="74" y="130"/>
                </a:lnTo>
                <a:lnTo>
                  <a:pt x="76" y="131"/>
                </a:lnTo>
                <a:lnTo>
                  <a:pt x="78" y="131"/>
                </a:lnTo>
                <a:lnTo>
                  <a:pt x="128" y="131"/>
                </a:lnTo>
                <a:lnTo>
                  <a:pt x="131" y="131"/>
                </a:lnTo>
                <a:lnTo>
                  <a:pt x="132" y="130"/>
                </a:lnTo>
                <a:lnTo>
                  <a:pt x="132" y="127"/>
                </a:lnTo>
                <a:lnTo>
                  <a:pt x="132" y="117"/>
                </a:lnTo>
                <a:lnTo>
                  <a:pt x="133" y="116"/>
                </a:lnTo>
                <a:lnTo>
                  <a:pt x="133" y="115"/>
                </a:lnTo>
                <a:lnTo>
                  <a:pt x="136" y="113"/>
                </a:lnTo>
                <a:lnTo>
                  <a:pt x="137" y="113"/>
                </a:lnTo>
                <a:lnTo>
                  <a:pt x="140" y="113"/>
                </a:lnTo>
                <a:lnTo>
                  <a:pt x="141" y="115"/>
                </a:lnTo>
                <a:lnTo>
                  <a:pt x="142" y="116"/>
                </a:lnTo>
                <a:lnTo>
                  <a:pt x="142" y="117"/>
                </a:lnTo>
                <a:lnTo>
                  <a:pt x="142" y="127"/>
                </a:lnTo>
                <a:lnTo>
                  <a:pt x="142" y="130"/>
                </a:lnTo>
                <a:lnTo>
                  <a:pt x="143" y="131"/>
                </a:lnTo>
                <a:lnTo>
                  <a:pt x="146" y="131"/>
                </a:lnTo>
                <a:lnTo>
                  <a:pt x="169" y="131"/>
                </a:lnTo>
                <a:lnTo>
                  <a:pt x="170" y="133"/>
                </a:lnTo>
                <a:lnTo>
                  <a:pt x="171" y="133"/>
                </a:lnTo>
                <a:lnTo>
                  <a:pt x="173" y="135"/>
                </a:lnTo>
                <a:lnTo>
                  <a:pt x="173" y="136"/>
                </a:lnTo>
                <a:lnTo>
                  <a:pt x="173" y="139"/>
                </a:lnTo>
                <a:lnTo>
                  <a:pt x="171" y="140"/>
                </a:lnTo>
                <a:lnTo>
                  <a:pt x="170" y="142"/>
                </a:lnTo>
                <a:lnTo>
                  <a:pt x="169" y="142"/>
                </a:lnTo>
                <a:lnTo>
                  <a:pt x="146" y="142"/>
                </a:lnTo>
                <a:lnTo>
                  <a:pt x="143" y="142"/>
                </a:lnTo>
                <a:lnTo>
                  <a:pt x="142" y="143"/>
                </a:lnTo>
                <a:lnTo>
                  <a:pt x="142" y="145"/>
                </a:lnTo>
                <a:lnTo>
                  <a:pt x="142" y="182"/>
                </a:lnTo>
                <a:lnTo>
                  <a:pt x="142" y="185"/>
                </a:lnTo>
                <a:lnTo>
                  <a:pt x="143" y="186"/>
                </a:lnTo>
                <a:lnTo>
                  <a:pt x="146" y="186"/>
                </a:lnTo>
                <a:lnTo>
                  <a:pt x="169" y="189"/>
                </a:lnTo>
                <a:lnTo>
                  <a:pt x="191" y="193"/>
                </a:lnTo>
                <a:lnTo>
                  <a:pt x="192" y="193"/>
                </a:lnTo>
                <a:lnTo>
                  <a:pt x="193" y="191"/>
                </a:lnTo>
                <a:lnTo>
                  <a:pt x="194" y="189"/>
                </a:lnTo>
                <a:lnTo>
                  <a:pt x="198" y="172"/>
                </a:lnTo>
                <a:lnTo>
                  <a:pt x="198" y="170"/>
                </a:lnTo>
                <a:lnTo>
                  <a:pt x="201" y="170"/>
                </a:lnTo>
                <a:lnTo>
                  <a:pt x="202" y="168"/>
                </a:lnTo>
                <a:lnTo>
                  <a:pt x="205" y="170"/>
                </a:lnTo>
                <a:lnTo>
                  <a:pt x="206" y="170"/>
                </a:lnTo>
                <a:lnTo>
                  <a:pt x="207" y="172"/>
                </a:lnTo>
                <a:lnTo>
                  <a:pt x="207" y="173"/>
                </a:lnTo>
                <a:lnTo>
                  <a:pt x="206" y="182"/>
                </a:lnTo>
                <a:lnTo>
                  <a:pt x="203" y="191"/>
                </a:lnTo>
                <a:lnTo>
                  <a:pt x="203" y="194"/>
                </a:lnTo>
                <a:lnTo>
                  <a:pt x="205" y="195"/>
                </a:lnTo>
                <a:lnTo>
                  <a:pt x="206" y="196"/>
                </a:lnTo>
                <a:lnTo>
                  <a:pt x="209" y="198"/>
                </a:lnTo>
                <a:lnTo>
                  <a:pt x="211" y="198"/>
                </a:lnTo>
                <a:lnTo>
                  <a:pt x="212" y="200"/>
                </a:lnTo>
                <a:lnTo>
                  <a:pt x="212" y="202"/>
                </a:lnTo>
                <a:lnTo>
                  <a:pt x="212" y="204"/>
                </a:lnTo>
                <a:lnTo>
                  <a:pt x="211" y="205"/>
                </a:lnTo>
                <a:lnTo>
                  <a:pt x="209" y="207"/>
                </a:lnTo>
                <a:lnTo>
                  <a:pt x="207" y="207"/>
                </a:lnTo>
                <a:lnTo>
                  <a:pt x="205" y="205"/>
                </a:lnTo>
                <a:lnTo>
                  <a:pt x="202" y="205"/>
                </a:lnTo>
                <a:lnTo>
                  <a:pt x="201" y="207"/>
                </a:lnTo>
                <a:lnTo>
                  <a:pt x="200" y="208"/>
                </a:lnTo>
                <a:lnTo>
                  <a:pt x="191" y="230"/>
                </a:lnTo>
                <a:lnTo>
                  <a:pt x="179" y="249"/>
                </a:lnTo>
                <a:lnTo>
                  <a:pt x="178" y="251"/>
                </a:lnTo>
                <a:lnTo>
                  <a:pt x="178" y="253"/>
                </a:lnTo>
                <a:lnTo>
                  <a:pt x="179" y="254"/>
                </a:lnTo>
                <a:lnTo>
                  <a:pt x="182" y="255"/>
                </a:lnTo>
                <a:lnTo>
                  <a:pt x="183" y="255"/>
                </a:lnTo>
                <a:lnTo>
                  <a:pt x="198" y="248"/>
                </a:lnTo>
                <a:lnTo>
                  <a:pt x="212" y="239"/>
                </a:lnTo>
                <a:lnTo>
                  <a:pt x="215" y="237"/>
                </a:lnTo>
                <a:lnTo>
                  <a:pt x="217" y="239"/>
                </a:lnTo>
                <a:lnTo>
                  <a:pt x="219" y="240"/>
                </a:lnTo>
                <a:lnTo>
                  <a:pt x="220" y="241"/>
                </a:lnTo>
                <a:lnTo>
                  <a:pt x="220" y="244"/>
                </a:lnTo>
                <a:lnTo>
                  <a:pt x="220" y="245"/>
                </a:lnTo>
                <a:lnTo>
                  <a:pt x="219" y="246"/>
                </a:lnTo>
                <a:lnTo>
                  <a:pt x="194" y="260"/>
                </a:lnTo>
                <a:lnTo>
                  <a:pt x="166" y="271"/>
                </a:lnTo>
                <a:lnTo>
                  <a:pt x="137" y="273"/>
                </a:lnTo>
                <a:lnTo>
                  <a:pt x="106" y="269"/>
                </a:lnTo>
                <a:lnTo>
                  <a:pt x="77" y="259"/>
                </a:lnTo>
                <a:lnTo>
                  <a:pt x="51" y="244"/>
                </a:lnTo>
                <a:lnTo>
                  <a:pt x="31" y="222"/>
                </a:lnTo>
                <a:lnTo>
                  <a:pt x="14" y="196"/>
                </a:lnTo>
                <a:lnTo>
                  <a:pt x="4" y="168"/>
                </a:lnTo>
                <a:lnTo>
                  <a:pt x="0" y="136"/>
                </a:lnTo>
                <a:lnTo>
                  <a:pt x="3" y="108"/>
                </a:lnTo>
                <a:lnTo>
                  <a:pt x="12" y="83"/>
                </a:lnTo>
                <a:lnTo>
                  <a:pt x="12" y="82"/>
                </a:lnTo>
                <a:lnTo>
                  <a:pt x="14" y="82"/>
                </a:lnTo>
                <a:lnTo>
                  <a:pt x="16" y="82"/>
                </a:lnTo>
                <a:lnTo>
                  <a:pt x="18" y="83"/>
                </a:lnTo>
                <a:lnTo>
                  <a:pt x="21" y="84"/>
                </a:lnTo>
                <a:lnTo>
                  <a:pt x="19" y="88"/>
                </a:lnTo>
                <a:lnTo>
                  <a:pt x="13" y="107"/>
                </a:lnTo>
                <a:lnTo>
                  <a:pt x="11" y="127"/>
                </a:lnTo>
                <a:lnTo>
                  <a:pt x="11" y="130"/>
                </a:lnTo>
                <a:lnTo>
                  <a:pt x="12" y="131"/>
                </a:lnTo>
                <a:lnTo>
                  <a:pt x="14" y="131"/>
                </a:lnTo>
                <a:lnTo>
                  <a:pt x="60" y="131"/>
                </a:lnTo>
                <a:lnTo>
                  <a:pt x="63" y="131"/>
                </a:lnTo>
                <a:lnTo>
                  <a:pt x="64" y="130"/>
                </a:lnTo>
                <a:lnTo>
                  <a:pt x="64" y="127"/>
                </a:lnTo>
                <a:lnTo>
                  <a:pt x="67" y="103"/>
                </a:lnTo>
                <a:lnTo>
                  <a:pt x="71" y="82"/>
                </a:lnTo>
                <a:lnTo>
                  <a:pt x="71" y="79"/>
                </a:lnTo>
                <a:lnTo>
                  <a:pt x="69" y="78"/>
                </a:lnTo>
                <a:lnTo>
                  <a:pt x="68" y="76"/>
                </a:lnTo>
                <a:lnTo>
                  <a:pt x="65" y="76"/>
                </a:lnTo>
                <a:lnTo>
                  <a:pt x="64" y="75"/>
                </a:lnTo>
                <a:lnTo>
                  <a:pt x="63" y="74"/>
                </a:lnTo>
                <a:lnTo>
                  <a:pt x="63" y="71"/>
                </a:lnTo>
                <a:lnTo>
                  <a:pt x="63" y="70"/>
                </a:lnTo>
                <a:lnTo>
                  <a:pt x="64" y="67"/>
                </a:lnTo>
                <a:lnTo>
                  <a:pt x="67" y="66"/>
                </a:lnTo>
                <a:lnTo>
                  <a:pt x="68" y="66"/>
                </a:lnTo>
                <a:lnTo>
                  <a:pt x="71" y="67"/>
                </a:lnTo>
                <a:lnTo>
                  <a:pt x="72" y="67"/>
                </a:lnTo>
                <a:lnTo>
                  <a:pt x="74" y="66"/>
                </a:lnTo>
                <a:lnTo>
                  <a:pt x="76" y="65"/>
                </a:lnTo>
                <a:lnTo>
                  <a:pt x="83" y="43"/>
                </a:lnTo>
                <a:lnTo>
                  <a:pt x="95" y="24"/>
                </a:lnTo>
                <a:lnTo>
                  <a:pt x="96" y="23"/>
                </a:lnTo>
                <a:lnTo>
                  <a:pt x="96" y="20"/>
                </a:lnTo>
                <a:lnTo>
                  <a:pt x="95" y="19"/>
                </a:lnTo>
                <a:lnTo>
                  <a:pt x="94" y="18"/>
                </a:lnTo>
                <a:lnTo>
                  <a:pt x="91" y="18"/>
                </a:lnTo>
                <a:lnTo>
                  <a:pt x="77" y="25"/>
                </a:lnTo>
                <a:lnTo>
                  <a:pt x="63" y="33"/>
                </a:lnTo>
                <a:lnTo>
                  <a:pt x="62" y="34"/>
                </a:lnTo>
                <a:lnTo>
                  <a:pt x="60" y="34"/>
                </a:lnTo>
                <a:lnTo>
                  <a:pt x="58" y="33"/>
                </a:lnTo>
                <a:lnTo>
                  <a:pt x="58" y="32"/>
                </a:lnTo>
                <a:lnTo>
                  <a:pt x="57" y="30"/>
                </a:lnTo>
                <a:lnTo>
                  <a:pt x="57" y="28"/>
                </a:lnTo>
                <a:lnTo>
                  <a:pt x="57" y="27"/>
                </a:lnTo>
                <a:lnTo>
                  <a:pt x="58" y="25"/>
                </a:lnTo>
                <a:lnTo>
                  <a:pt x="82" y="11"/>
                </a:lnTo>
                <a:lnTo>
                  <a:pt x="109" y="4"/>
                </a:lnTo>
                <a:lnTo>
                  <a:pt x="137" y="0"/>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 name="Freeform 463"/>
          <p:cNvSpPr>
            <a:spLocks noEditPoints="1"/>
          </p:cNvSpPr>
          <p:nvPr userDrawn="1"/>
        </p:nvSpPr>
        <p:spPr bwMode="auto">
          <a:xfrm rot="19468345">
            <a:off x="4877976" y="513678"/>
            <a:ext cx="1364153" cy="774137"/>
          </a:xfrm>
          <a:custGeom>
            <a:avLst/>
            <a:gdLst>
              <a:gd name="T0" fmla="*/ 250 w 326"/>
              <a:gd name="T1" fmla="*/ 94 h 185"/>
              <a:gd name="T2" fmla="*/ 253 w 326"/>
              <a:gd name="T3" fmla="*/ 98 h 185"/>
              <a:gd name="T4" fmla="*/ 249 w 326"/>
              <a:gd name="T5" fmla="*/ 148 h 185"/>
              <a:gd name="T6" fmla="*/ 225 w 326"/>
              <a:gd name="T7" fmla="*/ 163 h 185"/>
              <a:gd name="T8" fmla="*/ 185 w 326"/>
              <a:gd name="T9" fmla="*/ 171 h 185"/>
              <a:gd name="T10" fmla="*/ 142 w 326"/>
              <a:gd name="T11" fmla="*/ 171 h 185"/>
              <a:gd name="T12" fmla="*/ 102 w 326"/>
              <a:gd name="T13" fmla="*/ 163 h 185"/>
              <a:gd name="T14" fmla="*/ 78 w 326"/>
              <a:gd name="T15" fmla="*/ 148 h 185"/>
              <a:gd name="T16" fmla="*/ 74 w 326"/>
              <a:gd name="T17" fmla="*/ 99 h 185"/>
              <a:gd name="T18" fmla="*/ 76 w 326"/>
              <a:gd name="T19" fmla="*/ 94 h 185"/>
              <a:gd name="T20" fmla="*/ 82 w 326"/>
              <a:gd name="T21" fmla="*/ 94 h 185"/>
              <a:gd name="T22" fmla="*/ 163 w 326"/>
              <a:gd name="T23" fmla="*/ 126 h 185"/>
              <a:gd name="T24" fmla="*/ 245 w 326"/>
              <a:gd name="T25" fmla="*/ 93 h 185"/>
              <a:gd name="T26" fmla="*/ 163 w 326"/>
              <a:gd name="T27" fmla="*/ 0 h 185"/>
              <a:gd name="T28" fmla="*/ 322 w 326"/>
              <a:gd name="T29" fmla="*/ 46 h 185"/>
              <a:gd name="T30" fmla="*/ 326 w 326"/>
              <a:gd name="T31" fmla="*/ 50 h 185"/>
              <a:gd name="T32" fmla="*/ 324 w 326"/>
              <a:gd name="T33" fmla="*/ 53 h 185"/>
              <a:gd name="T34" fmla="*/ 168 w 326"/>
              <a:gd name="T35" fmla="*/ 120 h 185"/>
              <a:gd name="T36" fmla="*/ 157 w 326"/>
              <a:gd name="T37" fmla="*/ 120 h 185"/>
              <a:gd name="T38" fmla="*/ 42 w 326"/>
              <a:gd name="T39" fmla="*/ 72 h 185"/>
              <a:gd name="T40" fmla="*/ 39 w 326"/>
              <a:gd name="T41" fmla="*/ 75 h 185"/>
              <a:gd name="T42" fmla="*/ 39 w 326"/>
              <a:gd name="T43" fmla="*/ 110 h 185"/>
              <a:gd name="T44" fmla="*/ 42 w 326"/>
              <a:gd name="T45" fmla="*/ 110 h 185"/>
              <a:gd name="T46" fmla="*/ 45 w 326"/>
              <a:gd name="T47" fmla="*/ 110 h 185"/>
              <a:gd name="T48" fmla="*/ 46 w 326"/>
              <a:gd name="T49" fmla="*/ 112 h 185"/>
              <a:gd name="T50" fmla="*/ 46 w 326"/>
              <a:gd name="T51" fmla="*/ 116 h 185"/>
              <a:gd name="T52" fmla="*/ 45 w 326"/>
              <a:gd name="T53" fmla="*/ 122 h 185"/>
              <a:gd name="T54" fmla="*/ 46 w 326"/>
              <a:gd name="T55" fmla="*/ 124 h 185"/>
              <a:gd name="T56" fmla="*/ 46 w 326"/>
              <a:gd name="T57" fmla="*/ 126 h 185"/>
              <a:gd name="T58" fmla="*/ 45 w 326"/>
              <a:gd name="T59" fmla="*/ 127 h 185"/>
              <a:gd name="T60" fmla="*/ 52 w 326"/>
              <a:gd name="T61" fmla="*/ 149 h 185"/>
              <a:gd name="T62" fmla="*/ 50 w 326"/>
              <a:gd name="T63" fmla="*/ 171 h 185"/>
              <a:gd name="T64" fmla="*/ 42 w 326"/>
              <a:gd name="T65" fmla="*/ 181 h 185"/>
              <a:gd name="T66" fmla="*/ 42 w 326"/>
              <a:gd name="T67" fmla="*/ 175 h 185"/>
              <a:gd name="T68" fmla="*/ 42 w 326"/>
              <a:gd name="T69" fmla="*/ 171 h 185"/>
              <a:gd name="T70" fmla="*/ 41 w 326"/>
              <a:gd name="T71" fmla="*/ 172 h 185"/>
              <a:gd name="T72" fmla="*/ 39 w 326"/>
              <a:gd name="T73" fmla="*/ 179 h 185"/>
              <a:gd name="T74" fmla="*/ 36 w 326"/>
              <a:gd name="T75" fmla="*/ 185 h 185"/>
              <a:gd name="T76" fmla="*/ 34 w 326"/>
              <a:gd name="T77" fmla="*/ 185 h 185"/>
              <a:gd name="T78" fmla="*/ 33 w 326"/>
              <a:gd name="T79" fmla="*/ 170 h 185"/>
              <a:gd name="T80" fmla="*/ 32 w 326"/>
              <a:gd name="T81" fmla="*/ 167 h 185"/>
              <a:gd name="T82" fmla="*/ 32 w 326"/>
              <a:gd name="T83" fmla="*/ 171 h 185"/>
              <a:gd name="T84" fmla="*/ 30 w 326"/>
              <a:gd name="T85" fmla="*/ 179 h 185"/>
              <a:gd name="T86" fmla="*/ 30 w 326"/>
              <a:gd name="T87" fmla="*/ 179 h 185"/>
              <a:gd name="T88" fmla="*/ 29 w 326"/>
              <a:gd name="T89" fmla="*/ 172 h 185"/>
              <a:gd name="T90" fmla="*/ 28 w 326"/>
              <a:gd name="T91" fmla="*/ 172 h 185"/>
              <a:gd name="T92" fmla="*/ 28 w 326"/>
              <a:gd name="T93" fmla="*/ 180 h 185"/>
              <a:gd name="T94" fmla="*/ 28 w 326"/>
              <a:gd name="T95" fmla="*/ 181 h 185"/>
              <a:gd name="T96" fmla="*/ 16 w 326"/>
              <a:gd name="T97" fmla="*/ 157 h 185"/>
              <a:gd name="T98" fmla="*/ 25 w 326"/>
              <a:gd name="T99" fmla="*/ 127 h 185"/>
              <a:gd name="T100" fmla="*/ 24 w 326"/>
              <a:gd name="T101" fmla="*/ 126 h 185"/>
              <a:gd name="T102" fmla="*/ 24 w 326"/>
              <a:gd name="T103" fmla="*/ 122 h 185"/>
              <a:gd name="T104" fmla="*/ 27 w 326"/>
              <a:gd name="T105" fmla="*/ 121 h 185"/>
              <a:gd name="T106" fmla="*/ 25 w 326"/>
              <a:gd name="T107" fmla="*/ 116 h 185"/>
              <a:gd name="T108" fmla="*/ 25 w 326"/>
              <a:gd name="T109" fmla="*/ 112 h 185"/>
              <a:gd name="T110" fmla="*/ 28 w 326"/>
              <a:gd name="T111" fmla="*/ 108 h 185"/>
              <a:gd name="T112" fmla="*/ 30 w 326"/>
              <a:gd name="T113" fmla="*/ 110 h 185"/>
              <a:gd name="T114" fmla="*/ 33 w 326"/>
              <a:gd name="T115" fmla="*/ 108 h 185"/>
              <a:gd name="T116" fmla="*/ 32 w 326"/>
              <a:gd name="T117" fmla="*/ 67 h 185"/>
              <a:gd name="T118" fmla="*/ 2 w 326"/>
              <a:gd name="T119" fmla="*/ 55 h 185"/>
              <a:gd name="T120" fmla="*/ 0 w 326"/>
              <a:gd name="T121" fmla="*/ 52 h 185"/>
              <a:gd name="T122" fmla="*/ 1 w 326"/>
              <a:gd name="T123" fmla="*/ 47 h 185"/>
              <a:gd name="T124" fmla="*/ 159 w 326"/>
              <a:gd name="T125"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6" h="185">
                <a:moveTo>
                  <a:pt x="248" y="93"/>
                </a:moveTo>
                <a:lnTo>
                  <a:pt x="250" y="94"/>
                </a:lnTo>
                <a:lnTo>
                  <a:pt x="251" y="95"/>
                </a:lnTo>
                <a:lnTo>
                  <a:pt x="253" y="98"/>
                </a:lnTo>
                <a:lnTo>
                  <a:pt x="253" y="138"/>
                </a:lnTo>
                <a:lnTo>
                  <a:pt x="249" y="148"/>
                </a:lnTo>
                <a:lnTo>
                  <a:pt x="239" y="157"/>
                </a:lnTo>
                <a:lnTo>
                  <a:pt x="225" y="163"/>
                </a:lnTo>
                <a:lnTo>
                  <a:pt x="207" y="168"/>
                </a:lnTo>
                <a:lnTo>
                  <a:pt x="185" y="171"/>
                </a:lnTo>
                <a:lnTo>
                  <a:pt x="163" y="172"/>
                </a:lnTo>
                <a:lnTo>
                  <a:pt x="142" y="171"/>
                </a:lnTo>
                <a:lnTo>
                  <a:pt x="120" y="168"/>
                </a:lnTo>
                <a:lnTo>
                  <a:pt x="102" y="163"/>
                </a:lnTo>
                <a:lnTo>
                  <a:pt x="87" y="157"/>
                </a:lnTo>
                <a:lnTo>
                  <a:pt x="78" y="148"/>
                </a:lnTo>
                <a:lnTo>
                  <a:pt x="74" y="138"/>
                </a:lnTo>
                <a:lnTo>
                  <a:pt x="74" y="99"/>
                </a:lnTo>
                <a:lnTo>
                  <a:pt x="75" y="97"/>
                </a:lnTo>
                <a:lnTo>
                  <a:pt x="76" y="94"/>
                </a:lnTo>
                <a:lnTo>
                  <a:pt x="79" y="93"/>
                </a:lnTo>
                <a:lnTo>
                  <a:pt x="82" y="94"/>
                </a:lnTo>
                <a:lnTo>
                  <a:pt x="158" y="125"/>
                </a:lnTo>
                <a:lnTo>
                  <a:pt x="163" y="126"/>
                </a:lnTo>
                <a:lnTo>
                  <a:pt x="168" y="125"/>
                </a:lnTo>
                <a:lnTo>
                  <a:pt x="245" y="93"/>
                </a:lnTo>
                <a:lnTo>
                  <a:pt x="248" y="93"/>
                </a:lnTo>
                <a:close/>
                <a:moveTo>
                  <a:pt x="163" y="0"/>
                </a:moveTo>
                <a:lnTo>
                  <a:pt x="167" y="0"/>
                </a:lnTo>
                <a:lnTo>
                  <a:pt x="322" y="46"/>
                </a:lnTo>
                <a:lnTo>
                  <a:pt x="324" y="47"/>
                </a:lnTo>
                <a:lnTo>
                  <a:pt x="326" y="50"/>
                </a:lnTo>
                <a:lnTo>
                  <a:pt x="326" y="52"/>
                </a:lnTo>
                <a:lnTo>
                  <a:pt x="324" y="53"/>
                </a:lnTo>
                <a:lnTo>
                  <a:pt x="323" y="55"/>
                </a:lnTo>
                <a:lnTo>
                  <a:pt x="168" y="120"/>
                </a:lnTo>
                <a:lnTo>
                  <a:pt x="163" y="121"/>
                </a:lnTo>
                <a:lnTo>
                  <a:pt x="157" y="120"/>
                </a:lnTo>
                <a:lnTo>
                  <a:pt x="43" y="72"/>
                </a:lnTo>
                <a:lnTo>
                  <a:pt x="42" y="72"/>
                </a:lnTo>
                <a:lnTo>
                  <a:pt x="39" y="74"/>
                </a:lnTo>
                <a:lnTo>
                  <a:pt x="39" y="75"/>
                </a:lnTo>
                <a:lnTo>
                  <a:pt x="39" y="110"/>
                </a:lnTo>
                <a:lnTo>
                  <a:pt x="39" y="110"/>
                </a:lnTo>
                <a:lnTo>
                  <a:pt x="41" y="111"/>
                </a:lnTo>
                <a:lnTo>
                  <a:pt x="42" y="110"/>
                </a:lnTo>
                <a:lnTo>
                  <a:pt x="43" y="110"/>
                </a:lnTo>
                <a:lnTo>
                  <a:pt x="45" y="110"/>
                </a:lnTo>
                <a:lnTo>
                  <a:pt x="45" y="111"/>
                </a:lnTo>
                <a:lnTo>
                  <a:pt x="46" y="112"/>
                </a:lnTo>
                <a:lnTo>
                  <a:pt x="46" y="115"/>
                </a:lnTo>
                <a:lnTo>
                  <a:pt x="46" y="116"/>
                </a:lnTo>
                <a:lnTo>
                  <a:pt x="46" y="120"/>
                </a:lnTo>
                <a:lnTo>
                  <a:pt x="45" y="122"/>
                </a:lnTo>
                <a:lnTo>
                  <a:pt x="45" y="124"/>
                </a:lnTo>
                <a:lnTo>
                  <a:pt x="46" y="124"/>
                </a:lnTo>
                <a:lnTo>
                  <a:pt x="47" y="125"/>
                </a:lnTo>
                <a:lnTo>
                  <a:pt x="46" y="126"/>
                </a:lnTo>
                <a:lnTo>
                  <a:pt x="45" y="127"/>
                </a:lnTo>
                <a:lnTo>
                  <a:pt x="45" y="127"/>
                </a:lnTo>
                <a:lnTo>
                  <a:pt x="50" y="138"/>
                </a:lnTo>
                <a:lnTo>
                  <a:pt x="52" y="149"/>
                </a:lnTo>
                <a:lnTo>
                  <a:pt x="52" y="161"/>
                </a:lnTo>
                <a:lnTo>
                  <a:pt x="50" y="171"/>
                </a:lnTo>
                <a:lnTo>
                  <a:pt x="42" y="180"/>
                </a:lnTo>
                <a:lnTo>
                  <a:pt x="42" y="181"/>
                </a:lnTo>
                <a:lnTo>
                  <a:pt x="42" y="180"/>
                </a:lnTo>
                <a:lnTo>
                  <a:pt x="42" y="175"/>
                </a:lnTo>
                <a:lnTo>
                  <a:pt x="42" y="172"/>
                </a:lnTo>
                <a:lnTo>
                  <a:pt x="42" y="171"/>
                </a:lnTo>
                <a:lnTo>
                  <a:pt x="42" y="171"/>
                </a:lnTo>
                <a:lnTo>
                  <a:pt x="41" y="172"/>
                </a:lnTo>
                <a:lnTo>
                  <a:pt x="41" y="175"/>
                </a:lnTo>
                <a:lnTo>
                  <a:pt x="39" y="179"/>
                </a:lnTo>
                <a:lnTo>
                  <a:pt x="37" y="182"/>
                </a:lnTo>
                <a:lnTo>
                  <a:pt x="36" y="185"/>
                </a:lnTo>
                <a:lnTo>
                  <a:pt x="34" y="185"/>
                </a:lnTo>
                <a:lnTo>
                  <a:pt x="34" y="185"/>
                </a:lnTo>
                <a:lnTo>
                  <a:pt x="33" y="173"/>
                </a:lnTo>
                <a:lnTo>
                  <a:pt x="33" y="170"/>
                </a:lnTo>
                <a:lnTo>
                  <a:pt x="33" y="168"/>
                </a:lnTo>
                <a:lnTo>
                  <a:pt x="32" y="167"/>
                </a:lnTo>
                <a:lnTo>
                  <a:pt x="32" y="168"/>
                </a:lnTo>
                <a:lnTo>
                  <a:pt x="32" y="171"/>
                </a:lnTo>
                <a:lnTo>
                  <a:pt x="32" y="179"/>
                </a:lnTo>
                <a:lnTo>
                  <a:pt x="30" y="179"/>
                </a:lnTo>
                <a:lnTo>
                  <a:pt x="30" y="180"/>
                </a:lnTo>
                <a:lnTo>
                  <a:pt x="30" y="179"/>
                </a:lnTo>
                <a:lnTo>
                  <a:pt x="29" y="175"/>
                </a:lnTo>
                <a:lnTo>
                  <a:pt x="29" y="172"/>
                </a:lnTo>
                <a:lnTo>
                  <a:pt x="28" y="172"/>
                </a:lnTo>
                <a:lnTo>
                  <a:pt x="28" y="172"/>
                </a:lnTo>
                <a:lnTo>
                  <a:pt x="28" y="175"/>
                </a:lnTo>
                <a:lnTo>
                  <a:pt x="28" y="180"/>
                </a:lnTo>
                <a:lnTo>
                  <a:pt x="28" y="181"/>
                </a:lnTo>
                <a:lnTo>
                  <a:pt x="28" y="181"/>
                </a:lnTo>
                <a:lnTo>
                  <a:pt x="19" y="170"/>
                </a:lnTo>
                <a:lnTo>
                  <a:pt x="16" y="157"/>
                </a:lnTo>
                <a:lnTo>
                  <a:pt x="19" y="141"/>
                </a:lnTo>
                <a:lnTo>
                  <a:pt x="25" y="127"/>
                </a:lnTo>
                <a:lnTo>
                  <a:pt x="25" y="126"/>
                </a:lnTo>
                <a:lnTo>
                  <a:pt x="24" y="126"/>
                </a:lnTo>
                <a:lnTo>
                  <a:pt x="24" y="124"/>
                </a:lnTo>
                <a:lnTo>
                  <a:pt x="24" y="122"/>
                </a:lnTo>
                <a:lnTo>
                  <a:pt x="25" y="122"/>
                </a:lnTo>
                <a:lnTo>
                  <a:pt x="27" y="121"/>
                </a:lnTo>
                <a:lnTo>
                  <a:pt x="25" y="118"/>
                </a:lnTo>
                <a:lnTo>
                  <a:pt x="25" y="116"/>
                </a:lnTo>
                <a:lnTo>
                  <a:pt x="25" y="113"/>
                </a:lnTo>
                <a:lnTo>
                  <a:pt x="25" y="112"/>
                </a:lnTo>
                <a:lnTo>
                  <a:pt x="27" y="110"/>
                </a:lnTo>
                <a:lnTo>
                  <a:pt x="28" y="108"/>
                </a:lnTo>
                <a:lnTo>
                  <a:pt x="30" y="108"/>
                </a:lnTo>
                <a:lnTo>
                  <a:pt x="30" y="110"/>
                </a:lnTo>
                <a:lnTo>
                  <a:pt x="32" y="108"/>
                </a:lnTo>
                <a:lnTo>
                  <a:pt x="33" y="108"/>
                </a:lnTo>
                <a:lnTo>
                  <a:pt x="33" y="70"/>
                </a:lnTo>
                <a:lnTo>
                  <a:pt x="32" y="67"/>
                </a:lnTo>
                <a:lnTo>
                  <a:pt x="30" y="66"/>
                </a:lnTo>
                <a:lnTo>
                  <a:pt x="2" y="55"/>
                </a:lnTo>
                <a:lnTo>
                  <a:pt x="1" y="53"/>
                </a:lnTo>
                <a:lnTo>
                  <a:pt x="0" y="52"/>
                </a:lnTo>
                <a:lnTo>
                  <a:pt x="0" y="50"/>
                </a:lnTo>
                <a:lnTo>
                  <a:pt x="1" y="47"/>
                </a:lnTo>
                <a:lnTo>
                  <a:pt x="4" y="46"/>
                </a:lnTo>
                <a:lnTo>
                  <a:pt x="159" y="0"/>
                </a:lnTo>
                <a:lnTo>
                  <a:pt x="163" y="0"/>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 name="Freeform 381"/>
          <p:cNvSpPr>
            <a:spLocks noEditPoints="1"/>
          </p:cNvSpPr>
          <p:nvPr userDrawn="1"/>
        </p:nvSpPr>
        <p:spPr bwMode="auto">
          <a:xfrm rot="14941924">
            <a:off x="8362898" y="3498968"/>
            <a:ext cx="4181014" cy="4031692"/>
          </a:xfrm>
          <a:custGeom>
            <a:avLst/>
            <a:gdLst>
              <a:gd name="T0" fmla="*/ 138 w 280"/>
              <a:gd name="T1" fmla="*/ 237 h 270"/>
              <a:gd name="T2" fmla="*/ 165 w 280"/>
              <a:gd name="T3" fmla="*/ 210 h 270"/>
              <a:gd name="T4" fmla="*/ 73 w 280"/>
              <a:gd name="T5" fmla="*/ 210 h 270"/>
              <a:gd name="T6" fmla="*/ 61 w 280"/>
              <a:gd name="T7" fmla="*/ 237 h 270"/>
              <a:gd name="T8" fmla="*/ 133 w 280"/>
              <a:gd name="T9" fmla="*/ 243 h 270"/>
              <a:gd name="T10" fmla="*/ 101 w 280"/>
              <a:gd name="T11" fmla="*/ 207 h 270"/>
              <a:gd name="T12" fmla="*/ 181 w 280"/>
              <a:gd name="T13" fmla="*/ 207 h 270"/>
              <a:gd name="T14" fmla="*/ 147 w 280"/>
              <a:gd name="T15" fmla="*/ 242 h 270"/>
              <a:gd name="T16" fmla="*/ 202 w 280"/>
              <a:gd name="T17" fmla="*/ 253 h 270"/>
              <a:gd name="T18" fmla="*/ 202 w 280"/>
              <a:gd name="T19" fmla="*/ 219 h 270"/>
              <a:gd name="T20" fmla="*/ 222 w 280"/>
              <a:gd name="T21" fmla="*/ 200 h 270"/>
              <a:gd name="T22" fmla="*/ 64 w 280"/>
              <a:gd name="T23" fmla="*/ 166 h 270"/>
              <a:gd name="T24" fmla="*/ 79 w 280"/>
              <a:gd name="T25" fmla="*/ 197 h 270"/>
              <a:gd name="T26" fmla="*/ 71 w 280"/>
              <a:gd name="T27" fmla="*/ 156 h 270"/>
              <a:gd name="T28" fmla="*/ 184 w 280"/>
              <a:gd name="T29" fmla="*/ 196 h 270"/>
              <a:gd name="T30" fmla="*/ 221 w 280"/>
              <a:gd name="T31" fmla="*/ 191 h 270"/>
              <a:gd name="T32" fmla="*/ 230 w 280"/>
              <a:gd name="T33" fmla="*/ 100 h 270"/>
              <a:gd name="T34" fmla="*/ 214 w 280"/>
              <a:gd name="T35" fmla="*/ 148 h 270"/>
              <a:gd name="T36" fmla="*/ 248 w 280"/>
              <a:gd name="T37" fmla="*/ 177 h 270"/>
              <a:gd name="T38" fmla="*/ 231 w 280"/>
              <a:gd name="T39" fmla="*/ 101 h 270"/>
              <a:gd name="T40" fmla="*/ 14 w 280"/>
              <a:gd name="T41" fmla="*/ 137 h 270"/>
              <a:gd name="T42" fmla="*/ 38 w 280"/>
              <a:gd name="T43" fmla="*/ 171 h 270"/>
              <a:gd name="T44" fmla="*/ 61 w 280"/>
              <a:gd name="T45" fmla="*/ 156 h 270"/>
              <a:gd name="T46" fmla="*/ 51 w 280"/>
              <a:gd name="T47" fmla="*/ 101 h 270"/>
              <a:gd name="T48" fmla="*/ 179 w 280"/>
              <a:gd name="T49" fmla="*/ 133 h 270"/>
              <a:gd name="T50" fmla="*/ 111 w 280"/>
              <a:gd name="T51" fmla="*/ 160 h 270"/>
              <a:gd name="T52" fmla="*/ 139 w 280"/>
              <a:gd name="T53" fmla="*/ 94 h 270"/>
              <a:gd name="T54" fmla="*/ 208 w 280"/>
              <a:gd name="T55" fmla="*/ 133 h 270"/>
              <a:gd name="T56" fmla="*/ 221 w 280"/>
              <a:gd name="T57" fmla="*/ 97 h 270"/>
              <a:gd name="T58" fmla="*/ 60 w 280"/>
              <a:gd name="T59" fmla="*/ 96 h 270"/>
              <a:gd name="T60" fmla="*/ 69 w 280"/>
              <a:gd name="T61" fmla="*/ 133 h 270"/>
              <a:gd name="T62" fmla="*/ 93 w 280"/>
              <a:gd name="T63" fmla="*/ 87 h 270"/>
              <a:gd name="T64" fmla="*/ 87 w 280"/>
              <a:gd name="T65" fmla="*/ 114 h 270"/>
              <a:gd name="T66" fmla="*/ 105 w 280"/>
              <a:gd name="T67" fmla="*/ 201 h 270"/>
              <a:gd name="T68" fmla="*/ 174 w 280"/>
              <a:gd name="T69" fmla="*/ 201 h 270"/>
              <a:gd name="T70" fmla="*/ 191 w 280"/>
              <a:gd name="T71" fmla="*/ 114 h 270"/>
              <a:gd name="T72" fmla="*/ 139 w 280"/>
              <a:gd name="T73" fmla="*/ 50 h 270"/>
              <a:gd name="T74" fmla="*/ 116 w 280"/>
              <a:gd name="T75" fmla="*/ 78 h 270"/>
              <a:gd name="T76" fmla="*/ 142 w 280"/>
              <a:gd name="T77" fmla="*/ 50 h 270"/>
              <a:gd name="T78" fmla="*/ 147 w 280"/>
              <a:gd name="T79" fmla="*/ 46 h 270"/>
              <a:gd name="T80" fmla="*/ 181 w 280"/>
              <a:gd name="T81" fmla="*/ 81 h 270"/>
              <a:gd name="T82" fmla="*/ 222 w 280"/>
              <a:gd name="T83" fmla="*/ 71 h 270"/>
              <a:gd name="T84" fmla="*/ 200 w 280"/>
              <a:gd name="T85" fmla="*/ 50 h 270"/>
              <a:gd name="T86" fmla="*/ 97 w 280"/>
              <a:gd name="T87" fmla="*/ 30 h 270"/>
              <a:gd name="T88" fmla="*/ 57 w 280"/>
              <a:gd name="T89" fmla="*/ 87 h 270"/>
              <a:gd name="T90" fmla="*/ 103 w 280"/>
              <a:gd name="T91" fmla="*/ 78 h 270"/>
              <a:gd name="T92" fmla="*/ 131 w 280"/>
              <a:gd name="T93" fmla="*/ 42 h 270"/>
              <a:gd name="T94" fmla="*/ 222 w 280"/>
              <a:gd name="T95" fmla="*/ 21 h 270"/>
              <a:gd name="T96" fmla="*/ 230 w 280"/>
              <a:gd name="T97" fmla="*/ 91 h 270"/>
              <a:gd name="T98" fmla="*/ 276 w 280"/>
              <a:gd name="T99" fmla="*/ 159 h 270"/>
              <a:gd name="T100" fmla="*/ 231 w 280"/>
              <a:gd name="T101" fmla="*/ 207 h 270"/>
              <a:gd name="T102" fmla="*/ 245 w 280"/>
              <a:gd name="T103" fmla="*/ 243 h 270"/>
              <a:gd name="T104" fmla="*/ 206 w 280"/>
              <a:gd name="T105" fmla="*/ 266 h 270"/>
              <a:gd name="T106" fmla="*/ 138 w 280"/>
              <a:gd name="T107" fmla="*/ 248 h 270"/>
              <a:gd name="T108" fmla="*/ 51 w 280"/>
              <a:gd name="T109" fmla="*/ 239 h 270"/>
              <a:gd name="T110" fmla="*/ 29 w 280"/>
              <a:gd name="T111" fmla="*/ 187 h 270"/>
              <a:gd name="T112" fmla="*/ 2 w 280"/>
              <a:gd name="T113" fmla="*/ 129 h 270"/>
              <a:gd name="T114" fmla="*/ 48 w 280"/>
              <a:gd name="T115" fmla="*/ 67 h 270"/>
              <a:gd name="T116" fmla="*/ 119 w 280"/>
              <a:gd name="T117" fmla="*/ 26 h 270"/>
              <a:gd name="T118" fmla="*/ 172 w 280"/>
              <a:gd name="T119" fmla="*/ 21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0" h="270">
                <a:moveTo>
                  <a:pt x="116" y="209"/>
                </a:moveTo>
                <a:lnTo>
                  <a:pt x="115" y="209"/>
                </a:lnTo>
                <a:lnTo>
                  <a:pt x="114" y="211"/>
                </a:lnTo>
                <a:lnTo>
                  <a:pt x="114" y="212"/>
                </a:lnTo>
                <a:lnTo>
                  <a:pt x="126" y="226"/>
                </a:lnTo>
                <a:lnTo>
                  <a:pt x="138" y="237"/>
                </a:lnTo>
                <a:lnTo>
                  <a:pt x="139" y="238"/>
                </a:lnTo>
                <a:lnTo>
                  <a:pt x="142" y="237"/>
                </a:lnTo>
                <a:lnTo>
                  <a:pt x="153" y="226"/>
                </a:lnTo>
                <a:lnTo>
                  <a:pt x="165" y="212"/>
                </a:lnTo>
                <a:lnTo>
                  <a:pt x="166" y="211"/>
                </a:lnTo>
                <a:lnTo>
                  <a:pt x="165" y="210"/>
                </a:lnTo>
                <a:lnTo>
                  <a:pt x="163" y="209"/>
                </a:lnTo>
                <a:lnTo>
                  <a:pt x="116" y="209"/>
                </a:lnTo>
                <a:close/>
                <a:moveTo>
                  <a:pt x="79" y="203"/>
                </a:moveTo>
                <a:lnTo>
                  <a:pt x="77" y="203"/>
                </a:lnTo>
                <a:lnTo>
                  <a:pt x="75" y="205"/>
                </a:lnTo>
                <a:lnTo>
                  <a:pt x="73" y="210"/>
                </a:lnTo>
                <a:lnTo>
                  <a:pt x="69" y="212"/>
                </a:lnTo>
                <a:lnTo>
                  <a:pt x="64" y="215"/>
                </a:lnTo>
                <a:lnTo>
                  <a:pt x="59" y="217"/>
                </a:lnTo>
                <a:lnTo>
                  <a:pt x="57" y="219"/>
                </a:lnTo>
                <a:lnTo>
                  <a:pt x="57" y="220"/>
                </a:lnTo>
                <a:lnTo>
                  <a:pt x="61" y="237"/>
                </a:lnTo>
                <a:lnTo>
                  <a:pt x="70" y="248"/>
                </a:lnTo>
                <a:lnTo>
                  <a:pt x="82" y="256"/>
                </a:lnTo>
                <a:lnTo>
                  <a:pt x="97" y="258"/>
                </a:lnTo>
                <a:lnTo>
                  <a:pt x="114" y="254"/>
                </a:lnTo>
                <a:lnTo>
                  <a:pt x="131" y="244"/>
                </a:lnTo>
                <a:lnTo>
                  <a:pt x="133" y="243"/>
                </a:lnTo>
                <a:lnTo>
                  <a:pt x="133" y="242"/>
                </a:lnTo>
                <a:lnTo>
                  <a:pt x="131" y="240"/>
                </a:lnTo>
                <a:lnTo>
                  <a:pt x="119" y="228"/>
                </a:lnTo>
                <a:lnTo>
                  <a:pt x="106" y="211"/>
                </a:lnTo>
                <a:lnTo>
                  <a:pt x="103" y="209"/>
                </a:lnTo>
                <a:lnTo>
                  <a:pt x="101" y="207"/>
                </a:lnTo>
                <a:lnTo>
                  <a:pt x="98" y="207"/>
                </a:lnTo>
                <a:lnTo>
                  <a:pt x="88" y="206"/>
                </a:lnTo>
                <a:lnTo>
                  <a:pt x="79" y="203"/>
                </a:lnTo>
                <a:close/>
                <a:moveTo>
                  <a:pt x="220" y="198"/>
                </a:moveTo>
                <a:lnTo>
                  <a:pt x="202" y="203"/>
                </a:lnTo>
                <a:lnTo>
                  <a:pt x="181" y="207"/>
                </a:lnTo>
                <a:lnTo>
                  <a:pt x="179" y="207"/>
                </a:lnTo>
                <a:lnTo>
                  <a:pt x="176" y="209"/>
                </a:lnTo>
                <a:lnTo>
                  <a:pt x="174" y="211"/>
                </a:lnTo>
                <a:lnTo>
                  <a:pt x="161" y="228"/>
                </a:lnTo>
                <a:lnTo>
                  <a:pt x="148" y="240"/>
                </a:lnTo>
                <a:lnTo>
                  <a:pt x="147" y="242"/>
                </a:lnTo>
                <a:lnTo>
                  <a:pt x="147" y="243"/>
                </a:lnTo>
                <a:lnTo>
                  <a:pt x="148" y="244"/>
                </a:lnTo>
                <a:lnTo>
                  <a:pt x="163" y="253"/>
                </a:lnTo>
                <a:lnTo>
                  <a:pt x="177" y="257"/>
                </a:lnTo>
                <a:lnTo>
                  <a:pt x="191" y="257"/>
                </a:lnTo>
                <a:lnTo>
                  <a:pt x="202" y="253"/>
                </a:lnTo>
                <a:lnTo>
                  <a:pt x="203" y="252"/>
                </a:lnTo>
                <a:lnTo>
                  <a:pt x="204" y="251"/>
                </a:lnTo>
                <a:lnTo>
                  <a:pt x="203" y="249"/>
                </a:lnTo>
                <a:lnTo>
                  <a:pt x="198" y="239"/>
                </a:lnTo>
                <a:lnTo>
                  <a:pt x="198" y="228"/>
                </a:lnTo>
                <a:lnTo>
                  <a:pt x="202" y="219"/>
                </a:lnTo>
                <a:lnTo>
                  <a:pt x="209" y="211"/>
                </a:lnTo>
                <a:lnTo>
                  <a:pt x="221" y="207"/>
                </a:lnTo>
                <a:lnTo>
                  <a:pt x="222" y="206"/>
                </a:lnTo>
                <a:lnTo>
                  <a:pt x="223" y="205"/>
                </a:lnTo>
                <a:lnTo>
                  <a:pt x="222" y="201"/>
                </a:lnTo>
                <a:lnTo>
                  <a:pt x="222" y="200"/>
                </a:lnTo>
                <a:lnTo>
                  <a:pt x="221" y="198"/>
                </a:lnTo>
                <a:lnTo>
                  <a:pt x="220" y="198"/>
                </a:lnTo>
                <a:close/>
                <a:moveTo>
                  <a:pt x="69" y="155"/>
                </a:moveTo>
                <a:lnTo>
                  <a:pt x="68" y="155"/>
                </a:lnTo>
                <a:lnTo>
                  <a:pt x="68" y="156"/>
                </a:lnTo>
                <a:lnTo>
                  <a:pt x="64" y="166"/>
                </a:lnTo>
                <a:lnTo>
                  <a:pt x="64" y="168"/>
                </a:lnTo>
                <a:lnTo>
                  <a:pt x="65" y="170"/>
                </a:lnTo>
                <a:lnTo>
                  <a:pt x="73" y="177"/>
                </a:lnTo>
                <a:lnTo>
                  <a:pt x="78" y="186"/>
                </a:lnTo>
                <a:lnTo>
                  <a:pt x="79" y="196"/>
                </a:lnTo>
                <a:lnTo>
                  <a:pt x="79" y="197"/>
                </a:lnTo>
                <a:lnTo>
                  <a:pt x="80" y="198"/>
                </a:lnTo>
                <a:lnTo>
                  <a:pt x="93" y="201"/>
                </a:lnTo>
                <a:lnTo>
                  <a:pt x="94" y="200"/>
                </a:lnTo>
                <a:lnTo>
                  <a:pt x="96" y="198"/>
                </a:lnTo>
                <a:lnTo>
                  <a:pt x="96" y="196"/>
                </a:lnTo>
                <a:lnTo>
                  <a:pt x="71" y="156"/>
                </a:lnTo>
                <a:lnTo>
                  <a:pt x="70" y="155"/>
                </a:lnTo>
                <a:lnTo>
                  <a:pt x="69" y="155"/>
                </a:lnTo>
                <a:close/>
                <a:moveTo>
                  <a:pt x="209" y="155"/>
                </a:moveTo>
                <a:lnTo>
                  <a:pt x="208" y="155"/>
                </a:lnTo>
                <a:lnTo>
                  <a:pt x="207" y="156"/>
                </a:lnTo>
                <a:lnTo>
                  <a:pt x="184" y="196"/>
                </a:lnTo>
                <a:lnTo>
                  <a:pt x="184" y="198"/>
                </a:lnTo>
                <a:lnTo>
                  <a:pt x="185" y="200"/>
                </a:lnTo>
                <a:lnTo>
                  <a:pt x="186" y="201"/>
                </a:lnTo>
                <a:lnTo>
                  <a:pt x="204" y="197"/>
                </a:lnTo>
                <a:lnTo>
                  <a:pt x="220" y="192"/>
                </a:lnTo>
                <a:lnTo>
                  <a:pt x="221" y="191"/>
                </a:lnTo>
                <a:lnTo>
                  <a:pt x="221" y="189"/>
                </a:lnTo>
                <a:lnTo>
                  <a:pt x="218" y="173"/>
                </a:lnTo>
                <a:lnTo>
                  <a:pt x="212" y="156"/>
                </a:lnTo>
                <a:lnTo>
                  <a:pt x="211" y="155"/>
                </a:lnTo>
                <a:lnTo>
                  <a:pt x="209" y="155"/>
                </a:lnTo>
                <a:close/>
                <a:moveTo>
                  <a:pt x="230" y="100"/>
                </a:moveTo>
                <a:lnTo>
                  <a:pt x="229" y="101"/>
                </a:lnTo>
                <a:lnTo>
                  <a:pt x="227" y="103"/>
                </a:lnTo>
                <a:lnTo>
                  <a:pt x="222" y="120"/>
                </a:lnTo>
                <a:lnTo>
                  <a:pt x="214" y="140"/>
                </a:lnTo>
                <a:lnTo>
                  <a:pt x="214" y="143"/>
                </a:lnTo>
                <a:lnTo>
                  <a:pt x="214" y="148"/>
                </a:lnTo>
                <a:lnTo>
                  <a:pt x="222" y="168"/>
                </a:lnTo>
                <a:lnTo>
                  <a:pt x="227" y="186"/>
                </a:lnTo>
                <a:lnTo>
                  <a:pt x="229" y="187"/>
                </a:lnTo>
                <a:lnTo>
                  <a:pt x="230" y="187"/>
                </a:lnTo>
                <a:lnTo>
                  <a:pt x="231" y="187"/>
                </a:lnTo>
                <a:lnTo>
                  <a:pt x="248" y="177"/>
                </a:lnTo>
                <a:lnTo>
                  <a:pt x="259" y="164"/>
                </a:lnTo>
                <a:lnTo>
                  <a:pt x="266" y="151"/>
                </a:lnTo>
                <a:lnTo>
                  <a:pt x="266" y="137"/>
                </a:lnTo>
                <a:lnTo>
                  <a:pt x="259" y="124"/>
                </a:lnTo>
                <a:lnTo>
                  <a:pt x="249" y="111"/>
                </a:lnTo>
                <a:lnTo>
                  <a:pt x="231" y="101"/>
                </a:lnTo>
                <a:lnTo>
                  <a:pt x="230" y="100"/>
                </a:lnTo>
                <a:close/>
                <a:moveTo>
                  <a:pt x="50" y="100"/>
                </a:moveTo>
                <a:lnTo>
                  <a:pt x="48" y="100"/>
                </a:lnTo>
                <a:lnTo>
                  <a:pt x="31" y="111"/>
                </a:lnTo>
                <a:lnTo>
                  <a:pt x="19" y="124"/>
                </a:lnTo>
                <a:lnTo>
                  <a:pt x="14" y="137"/>
                </a:lnTo>
                <a:lnTo>
                  <a:pt x="14" y="151"/>
                </a:lnTo>
                <a:lnTo>
                  <a:pt x="19" y="164"/>
                </a:lnTo>
                <a:lnTo>
                  <a:pt x="31" y="177"/>
                </a:lnTo>
                <a:lnTo>
                  <a:pt x="33" y="177"/>
                </a:lnTo>
                <a:lnTo>
                  <a:pt x="34" y="175"/>
                </a:lnTo>
                <a:lnTo>
                  <a:pt x="38" y="171"/>
                </a:lnTo>
                <a:lnTo>
                  <a:pt x="43" y="169"/>
                </a:lnTo>
                <a:lnTo>
                  <a:pt x="48" y="168"/>
                </a:lnTo>
                <a:lnTo>
                  <a:pt x="55" y="168"/>
                </a:lnTo>
                <a:lnTo>
                  <a:pt x="56" y="166"/>
                </a:lnTo>
                <a:lnTo>
                  <a:pt x="57" y="165"/>
                </a:lnTo>
                <a:lnTo>
                  <a:pt x="61" y="156"/>
                </a:lnTo>
                <a:lnTo>
                  <a:pt x="64" y="148"/>
                </a:lnTo>
                <a:lnTo>
                  <a:pt x="65" y="143"/>
                </a:lnTo>
                <a:lnTo>
                  <a:pt x="64" y="140"/>
                </a:lnTo>
                <a:lnTo>
                  <a:pt x="57" y="120"/>
                </a:lnTo>
                <a:lnTo>
                  <a:pt x="52" y="103"/>
                </a:lnTo>
                <a:lnTo>
                  <a:pt x="51" y="101"/>
                </a:lnTo>
                <a:lnTo>
                  <a:pt x="50" y="100"/>
                </a:lnTo>
                <a:close/>
                <a:moveTo>
                  <a:pt x="139" y="94"/>
                </a:moveTo>
                <a:lnTo>
                  <a:pt x="154" y="96"/>
                </a:lnTo>
                <a:lnTo>
                  <a:pt x="167" y="105"/>
                </a:lnTo>
                <a:lnTo>
                  <a:pt x="175" y="118"/>
                </a:lnTo>
                <a:lnTo>
                  <a:pt x="179" y="133"/>
                </a:lnTo>
                <a:lnTo>
                  <a:pt x="175" y="148"/>
                </a:lnTo>
                <a:lnTo>
                  <a:pt x="167" y="160"/>
                </a:lnTo>
                <a:lnTo>
                  <a:pt x="154" y="169"/>
                </a:lnTo>
                <a:lnTo>
                  <a:pt x="139" y="171"/>
                </a:lnTo>
                <a:lnTo>
                  <a:pt x="124" y="169"/>
                </a:lnTo>
                <a:lnTo>
                  <a:pt x="111" y="160"/>
                </a:lnTo>
                <a:lnTo>
                  <a:pt x="102" y="148"/>
                </a:lnTo>
                <a:lnTo>
                  <a:pt x="100" y="133"/>
                </a:lnTo>
                <a:lnTo>
                  <a:pt x="102" y="118"/>
                </a:lnTo>
                <a:lnTo>
                  <a:pt x="111" y="105"/>
                </a:lnTo>
                <a:lnTo>
                  <a:pt x="124" y="96"/>
                </a:lnTo>
                <a:lnTo>
                  <a:pt x="139" y="94"/>
                </a:lnTo>
                <a:close/>
                <a:moveTo>
                  <a:pt x="186" y="87"/>
                </a:moveTo>
                <a:lnTo>
                  <a:pt x="185" y="87"/>
                </a:lnTo>
                <a:lnTo>
                  <a:pt x="184" y="88"/>
                </a:lnTo>
                <a:lnTo>
                  <a:pt x="184" y="91"/>
                </a:lnTo>
                <a:lnTo>
                  <a:pt x="207" y="132"/>
                </a:lnTo>
                <a:lnTo>
                  <a:pt x="208" y="133"/>
                </a:lnTo>
                <a:lnTo>
                  <a:pt x="209" y="133"/>
                </a:lnTo>
                <a:lnTo>
                  <a:pt x="211" y="132"/>
                </a:lnTo>
                <a:lnTo>
                  <a:pt x="212" y="131"/>
                </a:lnTo>
                <a:lnTo>
                  <a:pt x="217" y="114"/>
                </a:lnTo>
                <a:lnTo>
                  <a:pt x="221" y="99"/>
                </a:lnTo>
                <a:lnTo>
                  <a:pt x="221" y="97"/>
                </a:lnTo>
                <a:lnTo>
                  <a:pt x="220" y="95"/>
                </a:lnTo>
                <a:lnTo>
                  <a:pt x="204" y="91"/>
                </a:lnTo>
                <a:lnTo>
                  <a:pt x="186" y="87"/>
                </a:lnTo>
                <a:close/>
                <a:moveTo>
                  <a:pt x="93" y="87"/>
                </a:moveTo>
                <a:lnTo>
                  <a:pt x="75" y="91"/>
                </a:lnTo>
                <a:lnTo>
                  <a:pt x="60" y="96"/>
                </a:lnTo>
                <a:lnTo>
                  <a:pt x="59" y="96"/>
                </a:lnTo>
                <a:lnTo>
                  <a:pt x="57" y="99"/>
                </a:lnTo>
                <a:lnTo>
                  <a:pt x="61" y="114"/>
                </a:lnTo>
                <a:lnTo>
                  <a:pt x="68" y="132"/>
                </a:lnTo>
                <a:lnTo>
                  <a:pt x="68" y="132"/>
                </a:lnTo>
                <a:lnTo>
                  <a:pt x="69" y="133"/>
                </a:lnTo>
                <a:lnTo>
                  <a:pt x="70" y="133"/>
                </a:lnTo>
                <a:lnTo>
                  <a:pt x="71" y="132"/>
                </a:lnTo>
                <a:lnTo>
                  <a:pt x="96" y="91"/>
                </a:lnTo>
                <a:lnTo>
                  <a:pt x="96" y="88"/>
                </a:lnTo>
                <a:lnTo>
                  <a:pt x="94" y="87"/>
                </a:lnTo>
                <a:lnTo>
                  <a:pt x="93" y="87"/>
                </a:lnTo>
                <a:close/>
                <a:moveTo>
                  <a:pt x="139" y="83"/>
                </a:moveTo>
                <a:lnTo>
                  <a:pt x="111" y="85"/>
                </a:lnTo>
                <a:lnTo>
                  <a:pt x="108" y="86"/>
                </a:lnTo>
                <a:lnTo>
                  <a:pt x="105" y="87"/>
                </a:lnTo>
                <a:lnTo>
                  <a:pt x="102" y="90"/>
                </a:lnTo>
                <a:lnTo>
                  <a:pt x="87" y="114"/>
                </a:lnTo>
                <a:lnTo>
                  <a:pt x="74" y="138"/>
                </a:lnTo>
                <a:lnTo>
                  <a:pt x="73" y="143"/>
                </a:lnTo>
                <a:lnTo>
                  <a:pt x="74" y="148"/>
                </a:lnTo>
                <a:lnTo>
                  <a:pt x="87" y="174"/>
                </a:lnTo>
                <a:lnTo>
                  <a:pt x="102" y="198"/>
                </a:lnTo>
                <a:lnTo>
                  <a:pt x="105" y="201"/>
                </a:lnTo>
                <a:lnTo>
                  <a:pt x="108" y="202"/>
                </a:lnTo>
                <a:lnTo>
                  <a:pt x="111" y="202"/>
                </a:lnTo>
                <a:lnTo>
                  <a:pt x="139" y="203"/>
                </a:lnTo>
                <a:lnTo>
                  <a:pt x="168" y="202"/>
                </a:lnTo>
                <a:lnTo>
                  <a:pt x="171" y="202"/>
                </a:lnTo>
                <a:lnTo>
                  <a:pt x="174" y="201"/>
                </a:lnTo>
                <a:lnTo>
                  <a:pt x="176" y="198"/>
                </a:lnTo>
                <a:lnTo>
                  <a:pt x="191" y="174"/>
                </a:lnTo>
                <a:lnTo>
                  <a:pt x="204" y="148"/>
                </a:lnTo>
                <a:lnTo>
                  <a:pt x="206" y="143"/>
                </a:lnTo>
                <a:lnTo>
                  <a:pt x="204" y="138"/>
                </a:lnTo>
                <a:lnTo>
                  <a:pt x="191" y="114"/>
                </a:lnTo>
                <a:lnTo>
                  <a:pt x="176" y="90"/>
                </a:lnTo>
                <a:lnTo>
                  <a:pt x="174" y="87"/>
                </a:lnTo>
                <a:lnTo>
                  <a:pt x="171" y="86"/>
                </a:lnTo>
                <a:lnTo>
                  <a:pt x="168" y="85"/>
                </a:lnTo>
                <a:lnTo>
                  <a:pt x="139" y="83"/>
                </a:lnTo>
                <a:close/>
                <a:moveTo>
                  <a:pt x="139" y="50"/>
                </a:moveTo>
                <a:lnTo>
                  <a:pt x="138" y="50"/>
                </a:lnTo>
                <a:lnTo>
                  <a:pt x="126" y="62"/>
                </a:lnTo>
                <a:lnTo>
                  <a:pt x="114" y="74"/>
                </a:lnTo>
                <a:lnTo>
                  <a:pt x="114" y="77"/>
                </a:lnTo>
                <a:lnTo>
                  <a:pt x="115" y="78"/>
                </a:lnTo>
                <a:lnTo>
                  <a:pt x="116" y="78"/>
                </a:lnTo>
                <a:lnTo>
                  <a:pt x="163" y="80"/>
                </a:lnTo>
                <a:lnTo>
                  <a:pt x="165" y="78"/>
                </a:lnTo>
                <a:lnTo>
                  <a:pt x="166" y="77"/>
                </a:lnTo>
                <a:lnTo>
                  <a:pt x="165" y="74"/>
                </a:lnTo>
                <a:lnTo>
                  <a:pt x="153" y="62"/>
                </a:lnTo>
                <a:lnTo>
                  <a:pt x="142" y="50"/>
                </a:lnTo>
                <a:lnTo>
                  <a:pt x="139" y="50"/>
                </a:lnTo>
                <a:close/>
                <a:moveTo>
                  <a:pt x="170" y="32"/>
                </a:moveTo>
                <a:lnTo>
                  <a:pt x="160" y="36"/>
                </a:lnTo>
                <a:lnTo>
                  <a:pt x="148" y="42"/>
                </a:lnTo>
                <a:lnTo>
                  <a:pt x="147" y="44"/>
                </a:lnTo>
                <a:lnTo>
                  <a:pt x="147" y="46"/>
                </a:lnTo>
                <a:lnTo>
                  <a:pt x="148" y="48"/>
                </a:lnTo>
                <a:lnTo>
                  <a:pt x="161" y="60"/>
                </a:lnTo>
                <a:lnTo>
                  <a:pt x="174" y="76"/>
                </a:lnTo>
                <a:lnTo>
                  <a:pt x="176" y="78"/>
                </a:lnTo>
                <a:lnTo>
                  <a:pt x="179" y="80"/>
                </a:lnTo>
                <a:lnTo>
                  <a:pt x="181" y="81"/>
                </a:lnTo>
                <a:lnTo>
                  <a:pt x="202" y="83"/>
                </a:lnTo>
                <a:lnTo>
                  <a:pt x="218" y="88"/>
                </a:lnTo>
                <a:lnTo>
                  <a:pt x="221" y="88"/>
                </a:lnTo>
                <a:lnTo>
                  <a:pt x="222" y="87"/>
                </a:lnTo>
                <a:lnTo>
                  <a:pt x="222" y="86"/>
                </a:lnTo>
                <a:lnTo>
                  <a:pt x="222" y="71"/>
                </a:lnTo>
                <a:lnTo>
                  <a:pt x="220" y="58"/>
                </a:lnTo>
                <a:lnTo>
                  <a:pt x="216" y="46"/>
                </a:lnTo>
                <a:lnTo>
                  <a:pt x="214" y="46"/>
                </a:lnTo>
                <a:lnTo>
                  <a:pt x="213" y="45"/>
                </a:lnTo>
                <a:lnTo>
                  <a:pt x="212" y="46"/>
                </a:lnTo>
                <a:lnTo>
                  <a:pt x="200" y="50"/>
                </a:lnTo>
                <a:lnTo>
                  <a:pt x="189" y="49"/>
                </a:lnTo>
                <a:lnTo>
                  <a:pt x="180" y="44"/>
                </a:lnTo>
                <a:lnTo>
                  <a:pt x="174" y="34"/>
                </a:lnTo>
                <a:lnTo>
                  <a:pt x="172" y="32"/>
                </a:lnTo>
                <a:lnTo>
                  <a:pt x="170" y="32"/>
                </a:lnTo>
                <a:close/>
                <a:moveTo>
                  <a:pt x="97" y="30"/>
                </a:moveTo>
                <a:lnTo>
                  <a:pt x="83" y="31"/>
                </a:lnTo>
                <a:lnTo>
                  <a:pt x="70" y="39"/>
                </a:lnTo>
                <a:lnTo>
                  <a:pt x="62" y="50"/>
                </a:lnTo>
                <a:lnTo>
                  <a:pt x="57" y="65"/>
                </a:lnTo>
                <a:lnTo>
                  <a:pt x="56" y="86"/>
                </a:lnTo>
                <a:lnTo>
                  <a:pt x="57" y="87"/>
                </a:lnTo>
                <a:lnTo>
                  <a:pt x="59" y="88"/>
                </a:lnTo>
                <a:lnTo>
                  <a:pt x="60" y="88"/>
                </a:lnTo>
                <a:lnTo>
                  <a:pt x="78" y="83"/>
                </a:lnTo>
                <a:lnTo>
                  <a:pt x="98" y="81"/>
                </a:lnTo>
                <a:lnTo>
                  <a:pt x="101" y="80"/>
                </a:lnTo>
                <a:lnTo>
                  <a:pt x="103" y="78"/>
                </a:lnTo>
                <a:lnTo>
                  <a:pt x="106" y="76"/>
                </a:lnTo>
                <a:lnTo>
                  <a:pt x="119" y="60"/>
                </a:lnTo>
                <a:lnTo>
                  <a:pt x="131" y="48"/>
                </a:lnTo>
                <a:lnTo>
                  <a:pt x="133" y="46"/>
                </a:lnTo>
                <a:lnTo>
                  <a:pt x="133" y="44"/>
                </a:lnTo>
                <a:lnTo>
                  <a:pt x="131" y="42"/>
                </a:lnTo>
                <a:lnTo>
                  <a:pt x="114" y="34"/>
                </a:lnTo>
                <a:lnTo>
                  <a:pt x="97" y="30"/>
                </a:lnTo>
                <a:close/>
                <a:moveTo>
                  <a:pt x="197" y="0"/>
                </a:moveTo>
                <a:lnTo>
                  <a:pt x="209" y="3"/>
                </a:lnTo>
                <a:lnTo>
                  <a:pt x="217" y="11"/>
                </a:lnTo>
                <a:lnTo>
                  <a:pt x="222" y="21"/>
                </a:lnTo>
                <a:lnTo>
                  <a:pt x="221" y="32"/>
                </a:lnTo>
                <a:lnTo>
                  <a:pt x="222" y="35"/>
                </a:lnTo>
                <a:lnTo>
                  <a:pt x="229" y="49"/>
                </a:lnTo>
                <a:lnTo>
                  <a:pt x="231" y="67"/>
                </a:lnTo>
                <a:lnTo>
                  <a:pt x="230" y="90"/>
                </a:lnTo>
                <a:lnTo>
                  <a:pt x="230" y="91"/>
                </a:lnTo>
                <a:lnTo>
                  <a:pt x="231" y="92"/>
                </a:lnTo>
                <a:lnTo>
                  <a:pt x="253" y="104"/>
                </a:lnTo>
                <a:lnTo>
                  <a:pt x="267" y="115"/>
                </a:lnTo>
                <a:lnTo>
                  <a:pt x="276" y="129"/>
                </a:lnTo>
                <a:lnTo>
                  <a:pt x="280" y="143"/>
                </a:lnTo>
                <a:lnTo>
                  <a:pt x="276" y="159"/>
                </a:lnTo>
                <a:lnTo>
                  <a:pt x="267" y="171"/>
                </a:lnTo>
                <a:lnTo>
                  <a:pt x="252" y="184"/>
                </a:lnTo>
                <a:lnTo>
                  <a:pt x="231" y="194"/>
                </a:lnTo>
                <a:lnTo>
                  <a:pt x="230" y="196"/>
                </a:lnTo>
                <a:lnTo>
                  <a:pt x="230" y="197"/>
                </a:lnTo>
                <a:lnTo>
                  <a:pt x="231" y="207"/>
                </a:lnTo>
                <a:lnTo>
                  <a:pt x="231" y="209"/>
                </a:lnTo>
                <a:lnTo>
                  <a:pt x="232" y="209"/>
                </a:lnTo>
                <a:lnTo>
                  <a:pt x="240" y="215"/>
                </a:lnTo>
                <a:lnTo>
                  <a:pt x="246" y="223"/>
                </a:lnTo>
                <a:lnTo>
                  <a:pt x="248" y="233"/>
                </a:lnTo>
                <a:lnTo>
                  <a:pt x="245" y="243"/>
                </a:lnTo>
                <a:lnTo>
                  <a:pt x="239" y="252"/>
                </a:lnTo>
                <a:lnTo>
                  <a:pt x="230" y="257"/>
                </a:lnTo>
                <a:lnTo>
                  <a:pt x="220" y="257"/>
                </a:lnTo>
                <a:lnTo>
                  <a:pt x="218" y="258"/>
                </a:lnTo>
                <a:lnTo>
                  <a:pt x="217" y="258"/>
                </a:lnTo>
                <a:lnTo>
                  <a:pt x="206" y="266"/>
                </a:lnTo>
                <a:lnTo>
                  <a:pt x="193" y="270"/>
                </a:lnTo>
                <a:lnTo>
                  <a:pt x="177" y="267"/>
                </a:lnTo>
                <a:lnTo>
                  <a:pt x="160" y="261"/>
                </a:lnTo>
                <a:lnTo>
                  <a:pt x="142" y="248"/>
                </a:lnTo>
                <a:lnTo>
                  <a:pt x="139" y="248"/>
                </a:lnTo>
                <a:lnTo>
                  <a:pt x="138" y="248"/>
                </a:lnTo>
                <a:lnTo>
                  <a:pt x="119" y="262"/>
                </a:lnTo>
                <a:lnTo>
                  <a:pt x="100" y="269"/>
                </a:lnTo>
                <a:lnTo>
                  <a:pt x="83" y="269"/>
                </a:lnTo>
                <a:lnTo>
                  <a:pt x="69" y="265"/>
                </a:lnTo>
                <a:lnTo>
                  <a:pt x="59" y="254"/>
                </a:lnTo>
                <a:lnTo>
                  <a:pt x="51" y="239"/>
                </a:lnTo>
                <a:lnTo>
                  <a:pt x="48" y="219"/>
                </a:lnTo>
                <a:lnTo>
                  <a:pt x="47" y="217"/>
                </a:lnTo>
                <a:lnTo>
                  <a:pt x="46" y="216"/>
                </a:lnTo>
                <a:lnTo>
                  <a:pt x="36" y="210"/>
                </a:lnTo>
                <a:lnTo>
                  <a:pt x="29" y="200"/>
                </a:lnTo>
                <a:lnTo>
                  <a:pt x="29" y="187"/>
                </a:lnTo>
                <a:lnTo>
                  <a:pt x="29" y="186"/>
                </a:lnTo>
                <a:lnTo>
                  <a:pt x="28" y="184"/>
                </a:lnTo>
                <a:lnTo>
                  <a:pt x="13" y="173"/>
                </a:lnTo>
                <a:lnTo>
                  <a:pt x="4" y="159"/>
                </a:lnTo>
                <a:lnTo>
                  <a:pt x="0" y="145"/>
                </a:lnTo>
                <a:lnTo>
                  <a:pt x="2" y="129"/>
                </a:lnTo>
                <a:lnTo>
                  <a:pt x="11" y="115"/>
                </a:lnTo>
                <a:lnTo>
                  <a:pt x="27" y="104"/>
                </a:lnTo>
                <a:lnTo>
                  <a:pt x="48" y="92"/>
                </a:lnTo>
                <a:lnTo>
                  <a:pt x="50" y="91"/>
                </a:lnTo>
                <a:lnTo>
                  <a:pt x="50" y="90"/>
                </a:lnTo>
                <a:lnTo>
                  <a:pt x="48" y="67"/>
                </a:lnTo>
                <a:lnTo>
                  <a:pt x="51" y="48"/>
                </a:lnTo>
                <a:lnTo>
                  <a:pt x="59" y="32"/>
                </a:lnTo>
                <a:lnTo>
                  <a:pt x="70" y="23"/>
                </a:lnTo>
                <a:lnTo>
                  <a:pt x="84" y="18"/>
                </a:lnTo>
                <a:lnTo>
                  <a:pt x="100" y="19"/>
                </a:lnTo>
                <a:lnTo>
                  <a:pt x="119" y="26"/>
                </a:lnTo>
                <a:lnTo>
                  <a:pt x="138" y="39"/>
                </a:lnTo>
                <a:lnTo>
                  <a:pt x="139" y="40"/>
                </a:lnTo>
                <a:lnTo>
                  <a:pt x="142" y="39"/>
                </a:lnTo>
                <a:lnTo>
                  <a:pt x="156" y="28"/>
                </a:lnTo>
                <a:lnTo>
                  <a:pt x="171" y="22"/>
                </a:lnTo>
                <a:lnTo>
                  <a:pt x="172" y="21"/>
                </a:lnTo>
                <a:lnTo>
                  <a:pt x="172" y="19"/>
                </a:lnTo>
                <a:lnTo>
                  <a:pt x="177" y="9"/>
                </a:lnTo>
                <a:lnTo>
                  <a:pt x="186" y="3"/>
                </a:lnTo>
                <a:lnTo>
                  <a:pt x="197" y="0"/>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Freeform 345"/>
          <p:cNvSpPr>
            <a:spLocks noEditPoints="1"/>
          </p:cNvSpPr>
          <p:nvPr userDrawn="1"/>
        </p:nvSpPr>
        <p:spPr bwMode="auto">
          <a:xfrm rot="19951744">
            <a:off x="485337" y="1535222"/>
            <a:ext cx="2166226" cy="3066048"/>
          </a:xfrm>
          <a:custGeom>
            <a:avLst/>
            <a:gdLst>
              <a:gd name="T0" fmla="*/ 190 w 195"/>
              <a:gd name="T1" fmla="*/ 163 h 276"/>
              <a:gd name="T2" fmla="*/ 195 w 195"/>
              <a:gd name="T3" fmla="*/ 174 h 276"/>
              <a:gd name="T4" fmla="*/ 192 w 195"/>
              <a:gd name="T5" fmla="*/ 180 h 276"/>
              <a:gd name="T6" fmla="*/ 105 w 195"/>
              <a:gd name="T7" fmla="*/ 212 h 276"/>
              <a:gd name="T8" fmla="*/ 98 w 195"/>
              <a:gd name="T9" fmla="*/ 202 h 276"/>
              <a:gd name="T10" fmla="*/ 101 w 195"/>
              <a:gd name="T11" fmla="*/ 195 h 276"/>
              <a:gd name="T12" fmla="*/ 187 w 195"/>
              <a:gd name="T13" fmla="*/ 160 h 276"/>
              <a:gd name="T14" fmla="*/ 20 w 195"/>
              <a:gd name="T15" fmla="*/ 147 h 276"/>
              <a:gd name="T16" fmla="*/ 15 w 195"/>
              <a:gd name="T17" fmla="*/ 157 h 276"/>
              <a:gd name="T18" fmla="*/ 20 w 195"/>
              <a:gd name="T19" fmla="*/ 168 h 276"/>
              <a:gd name="T20" fmla="*/ 32 w 195"/>
              <a:gd name="T21" fmla="*/ 169 h 276"/>
              <a:gd name="T22" fmla="*/ 40 w 195"/>
              <a:gd name="T23" fmla="*/ 161 h 276"/>
              <a:gd name="T24" fmla="*/ 37 w 195"/>
              <a:gd name="T25" fmla="*/ 150 h 276"/>
              <a:gd name="T26" fmla="*/ 27 w 195"/>
              <a:gd name="T27" fmla="*/ 145 h 276"/>
              <a:gd name="T28" fmla="*/ 102 w 195"/>
              <a:gd name="T29" fmla="*/ 2 h 276"/>
              <a:gd name="T30" fmla="*/ 105 w 195"/>
              <a:gd name="T31" fmla="*/ 12 h 276"/>
              <a:gd name="T32" fmla="*/ 100 w 195"/>
              <a:gd name="T33" fmla="*/ 14 h 276"/>
              <a:gd name="T34" fmla="*/ 151 w 195"/>
              <a:gd name="T35" fmla="*/ 146 h 276"/>
              <a:gd name="T36" fmla="*/ 148 w 195"/>
              <a:gd name="T37" fmla="*/ 149 h 276"/>
              <a:gd name="T38" fmla="*/ 147 w 195"/>
              <a:gd name="T39" fmla="*/ 151 h 276"/>
              <a:gd name="T40" fmla="*/ 148 w 195"/>
              <a:gd name="T41" fmla="*/ 160 h 276"/>
              <a:gd name="T42" fmla="*/ 144 w 195"/>
              <a:gd name="T43" fmla="*/ 166 h 276"/>
              <a:gd name="T44" fmla="*/ 129 w 195"/>
              <a:gd name="T45" fmla="*/ 169 h 276"/>
              <a:gd name="T46" fmla="*/ 124 w 195"/>
              <a:gd name="T47" fmla="*/ 161 h 276"/>
              <a:gd name="T48" fmla="*/ 120 w 195"/>
              <a:gd name="T49" fmla="*/ 160 h 276"/>
              <a:gd name="T50" fmla="*/ 118 w 195"/>
              <a:gd name="T51" fmla="*/ 160 h 276"/>
              <a:gd name="T52" fmla="*/ 91 w 195"/>
              <a:gd name="T53" fmla="*/ 97 h 276"/>
              <a:gd name="T54" fmla="*/ 84 w 195"/>
              <a:gd name="T55" fmla="*/ 97 h 276"/>
              <a:gd name="T56" fmla="*/ 52 w 195"/>
              <a:gd name="T57" fmla="*/ 136 h 276"/>
              <a:gd name="T58" fmla="*/ 55 w 195"/>
              <a:gd name="T59" fmla="*/ 151 h 276"/>
              <a:gd name="T60" fmla="*/ 52 w 195"/>
              <a:gd name="T61" fmla="*/ 170 h 276"/>
              <a:gd name="T62" fmla="*/ 46 w 195"/>
              <a:gd name="T63" fmla="*/ 180 h 276"/>
              <a:gd name="T64" fmla="*/ 59 w 195"/>
              <a:gd name="T65" fmla="*/ 216 h 276"/>
              <a:gd name="T66" fmla="*/ 87 w 195"/>
              <a:gd name="T67" fmla="*/ 243 h 276"/>
              <a:gd name="T68" fmla="*/ 185 w 195"/>
              <a:gd name="T69" fmla="*/ 244 h 276"/>
              <a:gd name="T70" fmla="*/ 193 w 195"/>
              <a:gd name="T71" fmla="*/ 256 h 276"/>
              <a:gd name="T72" fmla="*/ 189 w 195"/>
              <a:gd name="T73" fmla="*/ 274 h 276"/>
              <a:gd name="T74" fmla="*/ 22 w 195"/>
              <a:gd name="T75" fmla="*/ 276 h 276"/>
              <a:gd name="T76" fmla="*/ 12 w 195"/>
              <a:gd name="T77" fmla="*/ 270 h 276"/>
              <a:gd name="T78" fmla="*/ 12 w 195"/>
              <a:gd name="T79" fmla="*/ 251 h 276"/>
              <a:gd name="T80" fmla="*/ 22 w 195"/>
              <a:gd name="T81" fmla="*/ 244 h 276"/>
              <a:gd name="T82" fmla="*/ 29 w 195"/>
              <a:gd name="T83" fmla="*/ 241 h 276"/>
              <a:gd name="T84" fmla="*/ 17 w 195"/>
              <a:gd name="T85" fmla="*/ 210 h 276"/>
              <a:gd name="T86" fmla="*/ 8 w 195"/>
              <a:gd name="T87" fmla="*/ 177 h 276"/>
              <a:gd name="T88" fmla="*/ 0 w 195"/>
              <a:gd name="T89" fmla="*/ 157 h 276"/>
              <a:gd name="T90" fmla="*/ 15 w 195"/>
              <a:gd name="T91" fmla="*/ 131 h 276"/>
              <a:gd name="T92" fmla="*/ 38 w 195"/>
              <a:gd name="T93" fmla="*/ 91 h 276"/>
              <a:gd name="T94" fmla="*/ 75 w 195"/>
              <a:gd name="T95" fmla="*/ 62 h 276"/>
              <a:gd name="T96" fmla="*/ 65 w 195"/>
              <a:gd name="T97" fmla="*/ 31 h 276"/>
              <a:gd name="T98" fmla="*/ 61 w 195"/>
              <a:gd name="T99" fmla="*/ 30 h 276"/>
              <a:gd name="T100" fmla="*/ 56 w 195"/>
              <a:gd name="T101" fmla="*/ 31 h 276"/>
              <a:gd name="T102" fmla="*/ 52 w 195"/>
              <a:gd name="T103" fmla="*/ 20 h 276"/>
              <a:gd name="T104" fmla="*/ 59 w 195"/>
              <a:gd name="T105" fmla="*/ 16 h 276"/>
              <a:gd name="T106" fmla="*/ 101 w 195"/>
              <a:gd name="T107"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5" h="276">
                <a:moveTo>
                  <a:pt x="187" y="160"/>
                </a:moveTo>
                <a:lnTo>
                  <a:pt x="189" y="161"/>
                </a:lnTo>
                <a:lnTo>
                  <a:pt x="190" y="163"/>
                </a:lnTo>
                <a:lnTo>
                  <a:pt x="193" y="165"/>
                </a:lnTo>
                <a:lnTo>
                  <a:pt x="195" y="172"/>
                </a:lnTo>
                <a:lnTo>
                  <a:pt x="195" y="174"/>
                </a:lnTo>
                <a:lnTo>
                  <a:pt x="195" y="177"/>
                </a:lnTo>
                <a:lnTo>
                  <a:pt x="193" y="178"/>
                </a:lnTo>
                <a:lnTo>
                  <a:pt x="192" y="180"/>
                </a:lnTo>
                <a:lnTo>
                  <a:pt x="110" y="212"/>
                </a:lnTo>
                <a:lnTo>
                  <a:pt x="107" y="212"/>
                </a:lnTo>
                <a:lnTo>
                  <a:pt x="105" y="212"/>
                </a:lnTo>
                <a:lnTo>
                  <a:pt x="103" y="211"/>
                </a:lnTo>
                <a:lnTo>
                  <a:pt x="101" y="209"/>
                </a:lnTo>
                <a:lnTo>
                  <a:pt x="98" y="202"/>
                </a:lnTo>
                <a:lnTo>
                  <a:pt x="98" y="200"/>
                </a:lnTo>
                <a:lnTo>
                  <a:pt x="98" y="197"/>
                </a:lnTo>
                <a:lnTo>
                  <a:pt x="101" y="195"/>
                </a:lnTo>
                <a:lnTo>
                  <a:pt x="102" y="193"/>
                </a:lnTo>
                <a:lnTo>
                  <a:pt x="184" y="161"/>
                </a:lnTo>
                <a:lnTo>
                  <a:pt x="187" y="160"/>
                </a:lnTo>
                <a:close/>
                <a:moveTo>
                  <a:pt x="27" y="145"/>
                </a:moveTo>
                <a:lnTo>
                  <a:pt x="23" y="145"/>
                </a:lnTo>
                <a:lnTo>
                  <a:pt x="20" y="147"/>
                </a:lnTo>
                <a:lnTo>
                  <a:pt x="17" y="150"/>
                </a:lnTo>
                <a:lnTo>
                  <a:pt x="15" y="154"/>
                </a:lnTo>
                <a:lnTo>
                  <a:pt x="15" y="157"/>
                </a:lnTo>
                <a:lnTo>
                  <a:pt x="15" y="161"/>
                </a:lnTo>
                <a:lnTo>
                  <a:pt x="17" y="165"/>
                </a:lnTo>
                <a:lnTo>
                  <a:pt x="20" y="168"/>
                </a:lnTo>
                <a:lnTo>
                  <a:pt x="23" y="169"/>
                </a:lnTo>
                <a:lnTo>
                  <a:pt x="27" y="170"/>
                </a:lnTo>
                <a:lnTo>
                  <a:pt x="32" y="169"/>
                </a:lnTo>
                <a:lnTo>
                  <a:pt x="35" y="168"/>
                </a:lnTo>
                <a:lnTo>
                  <a:pt x="37" y="165"/>
                </a:lnTo>
                <a:lnTo>
                  <a:pt x="40" y="161"/>
                </a:lnTo>
                <a:lnTo>
                  <a:pt x="40" y="157"/>
                </a:lnTo>
                <a:lnTo>
                  <a:pt x="40" y="154"/>
                </a:lnTo>
                <a:lnTo>
                  <a:pt x="37" y="150"/>
                </a:lnTo>
                <a:lnTo>
                  <a:pt x="35" y="147"/>
                </a:lnTo>
                <a:lnTo>
                  <a:pt x="32" y="145"/>
                </a:lnTo>
                <a:lnTo>
                  <a:pt x="27" y="145"/>
                </a:lnTo>
                <a:close/>
                <a:moveTo>
                  <a:pt x="101" y="0"/>
                </a:moveTo>
                <a:lnTo>
                  <a:pt x="102" y="0"/>
                </a:lnTo>
                <a:lnTo>
                  <a:pt x="102" y="2"/>
                </a:lnTo>
                <a:lnTo>
                  <a:pt x="106" y="9"/>
                </a:lnTo>
                <a:lnTo>
                  <a:pt x="106" y="11"/>
                </a:lnTo>
                <a:lnTo>
                  <a:pt x="105" y="12"/>
                </a:lnTo>
                <a:lnTo>
                  <a:pt x="103" y="13"/>
                </a:lnTo>
                <a:lnTo>
                  <a:pt x="101" y="14"/>
                </a:lnTo>
                <a:lnTo>
                  <a:pt x="100" y="14"/>
                </a:lnTo>
                <a:lnTo>
                  <a:pt x="100" y="16"/>
                </a:lnTo>
                <a:lnTo>
                  <a:pt x="100" y="18"/>
                </a:lnTo>
                <a:lnTo>
                  <a:pt x="151" y="146"/>
                </a:lnTo>
                <a:lnTo>
                  <a:pt x="151" y="147"/>
                </a:lnTo>
                <a:lnTo>
                  <a:pt x="149" y="149"/>
                </a:lnTo>
                <a:lnTo>
                  <a:pt x="148" y="149"/>
                </a:lnTo>
                <a:lnTo>
                  <a:pt x="148" y="150"/>
                </a:lnTo>
                <a:lnTo>
                  <a:pt x="147" y="150"/>
                </a:lnTo>
                <a:lnTo>
                  <a:pt x="147" y="151"/>
                </a:lnTo>
                <a:lnTo>
                  <a:pt x="147" y="152"/>
                </a:lnTo>
                <a:lnTo>
                  <a:pt x="148" y="157"/>
                </a:lnTo>
                <a:lnTo>
                  <a:pt x="148" y="160"/>
                </a:lnTo>
                <a:lnTo>
                  <a:pt x="148" y="163"/>
                </a:lnTo>
                <a:lnTo>
                  <a:pt x="147" y="164"/>
                </a:lnTo>
                <a:lnTo>
                  <a:pt x="144" y="166"/>
                </a:lnTo>
                <a:lnTo>
                  <a:pt x="134" y="169"/>
                </a:lnTo>
                <a:lnTo>
                  <a:pt x="132" y="170"/>
                </a:lnTo>
                <a:lnTo>
                  <a:pt x="129" y="169"/>
                </a:lnTo>
                <a:lnTo>
                  <a:pt x="128" y="168"/>
                </a:lnTo>
                <a:lnTo>
                  <a:pt x="125" y="165"/>
                </a:lnTo>
                <a:lnTo>
                  <a:pt x="124" y="161"/>
                </a:lnTo>
                <a:lnTo>
                  <a:pt x="124" y="161"/>
                </a:lnTo>
                <a:lnTo>
                  <a:pt x="123" y="160"/>
                </a:lnTo>
                <a:lnTo>
                  <a:pt x="120" y="160"/>
                </a:lnTo>
                <a:lnTo>
                  <a:pt x="120" y="160"/>
                </a:lnTo>
                <a:lnTo>
                  <a:pt x="119" y="161"/>
                </a:lnTo>
                <a:lnTo>
                  <a:pt x="118" y="160"/>
                </a:lnTo>
                <a:lnTo>
                  <a:pt x="116" y="159"/>
                </a:lnTo>
                <a:lnTo>
                  <a:pt x="93" y="100"/>
                </a:lnTo>
                <a:lnTo>
                  <a:pt x="91" y="97"/>
                </a:lnTo>
                <a:lnTo>
                  <a:pt x="89" y="96"/>
                </a:lnTo>
                <a:lnTo>
                  <a:pt x="87" y="96"/>
                </a:lnTo>
                <a:lnTo>
                  <a:pt x="84" y="97"/>
                </a:lnTo>
                <a:lnTo>
                  <a:pt x="70" y="108"/>
                </a:lnTo>
                <a:lnTo>
                  <a:pt x="60" y="120"/>
                </a:lnTo>
                <a:lnTo>
                  <a:pt x="52" y="136"/>
                </a:lnTo>
                <a:lnTo>
                  <a:pt x="51" y="140"/>
                </a:lnTo>
                <a:lnTo>
                  <a:pt x="52" y="145"/>
                </a:lnTo>
                <a:lnTo>
                  <a:pt x="55" y="151"/>
                </a:lnTo>
                <a:lnTo>
                  <a:pt x="55" y="157"/>
                </a:lnTo>
                <a:lnTo>
                  <a:pt x="55" y="164"/>
                </a:lnTo>
                <a:lnTo>
                  <a:pt x="52" y="170"/>
                </a:lnTo>
                <a:lnTo>
                  <a:pt x="49" y="175"/>
                </a:lnTo>
                <a:lnTo>
                  <a:pt x="47" y="178"/>
                </a:lnTo>
                <a:lnTo>
                  <a:pt x="46" y="180"/>
                </a:lnTo>
                <a:lnTo>
                  <a:pt x="46" y="184"/>
                </a:lnTo>
                <a:lnTo>
                  <a:pt x="51" y="201"/>
                </a:lnTo>
                <a:lnTo>
                  <a:pt x="59" y="216"/>
                </a:lnTo>
                <a:lnTo>
                  <a:pt x="69" y="230"/>
                </a:lnTo>
                <a:lnTo>
                  <a:pt x="83" y="242"/>
                </a:lnTo>
                <a:lnTo>
                  <a:pt x="87" y="243"/>
                </a:lnTo>
                <a:lnTo>
                  <a:pt x="89" y="244"/>
                </a:lnTo>
                <a:lnTo>
                  <a:pt x="181" y="244"/>
                </a:lnTo>
                <a:lnTo>
                  <a:pt x="185" y="244"/>
                </a:lnTo>
                <a:lnTo>
                  <a:pt x="189" y="247"/>
                </a:lnTo>
                <a:lnTo>
                  <a:pt x="192" y="251"/>
                </a:lnTo>
                <a:lnTo>
                  <a:pt x="193" y="256"/>
                </a:lnTo>
                <a:lnTo>
                  <a:pt x="193" y="265"/>
                </a:lnTo>
                <a:lnTo>
                  <a:pt x="192" y="270"/>
                </a:lnTo>
                <a:lnTo>
                  <a:pt x="189" y="274"/>
                </a:lnTo>
                <a:lnTo>
                  <a:pt x="185" y="276"/>
                </a:lnTo>
                <a:lnTo>
                  <a:pt x="181" y="276"/>
                </a:lnTo>
                <a:lnTo>
                  <a:pt x="22" y="276"/>
                </a:lnTo>
                <a:lnTo>
                  <a:pt x="18" y="276"/>
                </a:lnTo>
                <a:lnTo>
                  <a:pt x="14" y="274"/>
                </a:lnTo>
                <a:lnTo>
                  <a:pt x="12" y="270"/>
                </a:lnTo>
                <a:lnTo>
                  <a:pt x="10" y="265"/>
                </a:lnTo>
                <a:lnTo>
                  <a:pt x="10" y="256"/>
                </a:lnTo>
                <a:lnTo>
                  <a:pt x="12" y="251"/>
                </a:lnTo>
                <a:lnTo>
                  <a:pt x="14" y="247"/>
                </a:lnTo>
                <a:lnTo>
                  <a:pt x="18" y="244"/>
                </a:lnTo>
                <a:lnTo>
                  <a:pt x="22" y="244"/>
                </a:lnTo>
                <a:lnTo>
                  <a:pt x="24" y="244"/>
                </a:lnTo>
                <a:lnTo>
                  <a:pt x="27" y="243"/>
                </a:lnTo>
                <a:lnTo>
                  <a:pt x="29" y="241"/>
                </a:lnTo>
                <a:lnTo>
                  <a:pt x="29" y="238"/>
                </a:lnTo>
                <a:lnTo>
                  <a:pt x="28" y="235"/>
                </a:lnTo>
                <a:lnTo>
                  <a:pt x="17" y="210"/>
                </a:lnTo>
                <a:lnTo>
                  <a:pt x="10" y="183"/>
                </a:lnTo>
                <a:lnTo>
                  <a:pt x="9" y="179"/>
                </a:lnTo>
                <a:lnTo>
                  <a:pt x="8" y="177"/>
                </a:lnTo>
                <a:lnTo>
                  <a:pt x="4" y="170"/>
                </a:lnTo>
                <a:lnTo>
                  <a:pt x="0" y="164"/>
                </a:lnTo>
                <a:lnTo>
                  <a:pt x="0" y="157"/>
                </a:lnTo>
                <a:lnTo>
                  <a:pt x="3" y="143"/>
                </a:lnTo>
                <a:lnTo>
                  <a:pt x="13" y="133"/>
                </a:lnTo>
                <a:lnTo>
                  <a:pt x="15" y="131"/>
                </a:lnTo>
                <a:lnTo>
                  <a:pt x="17" y="128"/>
                </a:lnTo>
                <a:lnTo>
                  <a:pt x="27" y="109"/>
                </a:lnTo>
                <a:lnTo>
                  <a:pt x="38" y="91"/>
                </a:lnTo>
                <a:lnTo>
                  <a:pt x="54" y="76"/>
                </a:lnTo>
                <a:lnTo>
                  <a:pt x="73" y="63"/>
                </a:lnTo>
                <a:lnTo>
                  <a:pt x="75" y="62"/>
                </a:lnTo>
                <a:lnTo>
                  <a:pt x="75" y="59"/>
                </a:lnTo>
                <a:lnTo>
                  <a:pt x="75" y="57"/>
                </a:lnTo>
                <a:lnTo>
                  <a:pt x="65" y="31"/>
                </a:lnTo>
                <a:lnTo>
                  <a:pt x="65" y="30"/>
                </a:lnTo>
                <a:lnTo>
                  <a:pt x="64" y="30"/>
                </a:lnTo>
                <a:lnTo>
                  <a:pt x="61" y="30"/>
                </a:lnTo>
                <a:lnTo>
                  <a:pt x="59" y="31"/>
                </a:lnTo>
                <a:lnTo>
                  <a:pt x="58" y="31"/>
                </a:lnTo>
                <a:lnTo>
                  <a:pt x="56" y="31"/>
                </a:lnTo>
                <a:lnTo>
                  <a:pt x="55" y="30"/>
                </a:lnTo>
                <a:lnTo>
                  <a:pt x="52" y="22"/>
                </a:lnTo>
                <a:lnTo>
                  <a:pt x="52" y="20"/>
                </a:lnTo>
                <a:lnTo>
                  <a:pt x="52" y="18"/>
                </a:lnTo>
                <a:lnTo>
                  <a:pt x="54" y="18"/>
                </a:lnTo>
                <a:lnTo>
                  <a:pt x="59" y="16"/>
                </a:lnTo>
                <a:lnTo>
                  <a:pt x="93" y="2"/>
                </a:lnTo>
                <a:lnTo>
                  <a:pt x="98" y="0"/>
                </a:lnTo>
                <a:lnTo>
                  <a:pt x="101" y="0"/>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387"/>
          <p:cNvSpPr>
            <a:spLocks noEditPoints="1"/>
          </p:cNvSpPr>
          <p:nvPr userDrawn="1"/>
        </p:nvSpPr>
        <p:spPr bwMode="auto">
          <a:xfrm rot="1888595">
            <a:off x="2442159" y="392103"/>
            <a:ext cx="1572202" cy="2081915"/>
          </a:xfrm>
          <a:custGeom>
            <a:avLst/>
            <a:gdLst>
              <a:gd name="T0" fmla="*/ 68 w 219"/>
              <a:gd name="T1" fmla="*/ 188 h 290"/>
              <a:gd name="T2" fmla="*/ 108 w 219"/>
              <a:gd name="T3" fmla="*/ 177 h 290"/>
              <a:gd name="T4" fmla="*/ 114 w 219"/>
              <a:gd name="T5" fmla="*/ 174 h 290"/>
              <a:gd name="T6" fmla="*/ 168 w 219"/>
              <a:gd name="T7" fmla="*/ 174 h 290"/>
              <a:gd name="T8" fmla="*/ 52 w 219"/>
              <a:gd name="T9" fmla="*/ 172 h 290"/>
              <a:gd name="T10" fmla="*/ 100 w 219"/>
              <a:gd name="T11" fmla="*/ 170 h 290"/>
              <a:gd name="T12" fmla="*/ 52 w 219"/>
              <a:gd name="T13" fmla="*/ 117 h 290"/>
              <a:gd name="T14" fmla="*/ 44 w 219"/>
              <a:gd name="T15" fmla="*/ 168 h 290"/>
              <a:gd name="T16" fmla="*/ 53 w 219"/>
              <a:gd name="T17" fmla="*/ 118 h 290"/>
              <a:gd name="T18" fmla="*/ 89 w 219"/>
              <a:gd name="T19" fmla="*/ 138 h 290"/>
              <a:gd name="T20" fmla="*/ 137 w 219"/>
              <a:gd name="T21" fmla="*/ 145 h 290"/>
              <a:gd name="T22" fmla="*/ 150 w 219"/>
              <a:gd name="T23" fmla="*/ 141 h 290"/>
              <a:gd name="T24" fmla="*/ 175 w 219"/>
              <a:gd name="T25" fmla="*/ 169 h 290"/>
              <a:gd name="T26" fmla="*/ 172 w 219"/>
              <a:gd name="T27" fmla="*/ 114 h 290"/>
              <a:gd name="T28" fmla="*/ 31 w 219"/>
              <a:gd name="T29" fmla="*/ 152 h 290"/>
              <a:gd name="T30" fmla="*/ 43 w 219"/>
              <a:gd name="T31" fmla="*/ 112 h 290"/>
              <a:gd name="T32" fmla="*/ 115 w 219"/>
              <a:gd name="T33" fmla="*/ 109 h 290"/>
              <a:gd name="T34" fmla="*/ 164 w 219"/>
              <a:gd name="T35" fmla="*/ 112 h 290"/>
              <a:gd name="T36" fmla="*/ 73 w 219"/>
              <a:gd name="T37" fmla="*/ 83 h 290"/>
              <a:gd name="T38" fmla="*/ 83 w 219"/>
              <a:gd name="T39" fmla="*/ 131 h 290"/>
              <a:gd name="T40" fmla="*/ 77 w 219"/>
              <a:gd name="T41" fmla="*/ 82 h 290"/>
              <a:gd name="T42" fmla="*/ 175 w 219"/>
              <a:gd name="T43" fmla="*/ 108 h 290"/>
              <a:gd name="T44" fmla="*/ 196 w 219"/>
              <a:gd name="T45" fmla="*/ 90 h 290"/>
              <a:gd name="T46" fmla="*/ 82 w 219"/>
              <a:gd name="T47" fmla="*/ 77 h 290"/>
              <a:gd name="T48" fmla="*/ 129 w 219"/>
              <a:gd name="T49" fmla="*/ 85 h 290"/>
              <a:gd name="T50" fmla="*/ 174 w 219"/>
              <a:gd name="T51" fmla="*/ 51 h 290"/>
              <a:gd name="T52" fmla="*/ 156 w 219"/>
              <a:gd name="T53" fmla="*/ 96 h 290"/>
              <a:gd name="T54" fmla="*/ 178 w 219"/>
              <a:gd name="T55" fmla="*/ 77 h 290"/>
              <a:gd name="T56" fmla="*/ 43 w 219"/>
              <a:gd name="T57" fmla="*/ 51 h 290"/>
              <a:gd name="T58" fmla="*/ 49 w 219"/>
              <a:gd name="T59" fmla="*/ 104 h 290"/>
              <a:gd name="T60" fmla="*/ 184 w 219"/>
              <a:gd name="T61" fmla="*/ 41 h 290"/>
              <a:gd name="T62" fmla="*/ 202 w 219"/>
              <a:gd name="T63" fmla="*/ 89 h 290"/>
              <a:gd name="T64" fmla="*/ 112 w 219"/>
              <a:gd name="T65" fmla="*/ 205 h 290"/>
              <a:gd name="T66" fmla="*/ 41 w 219"/>
              <a:gd name="T67" fmla="*/ 183 h 290"/>
              <a:gd name="T68" fmla="*/ 137 w 219"/>
              <a:gd name="T69" fmla="*/ 209 h 290"/>
              <a:gd name="T70" fmla="*/ 201 w 219"/>
              <a:gd name="T71" fmla="*/ 64 h 290"/>
              <a:gd name="T72" fmla="*/ 118 w 219"/>
              <a:gd name="T73" fmla="*/ 49 h 290"/>
              <a:gd name="T74" fmla="*/ 138 w 219"/>
              <a:gd name="T75" fmla="*/ 76 h 290"/>
              <a:gd name="T76" fmla="*/ 92 w 219"/>
              <a:gd name="T77" fmla="*/ 23 h 290"/>
              <a:gd name="T78" fmla="*/ 75 w 219"/>
              <a:gd name="T79" fmla="*/ 71 h 290"/>
              <a:gd name="T80" fmla="*/ 95 w 219"/>
              <a:gd name="T81" fmla="*/ 23 h 290"/>
              <a:gd name="T82" fmla="*/ 110 w 219"/>
              <a:gd name="T83" fmla="*/ 43 h 290"/>
              <a:gd name="T84" fmla="*/ 151 w 219"/>
              <a:gd name="T85" fmla="*/ 32 h 290"/>
              <a:gd name="T86" fmla="*/ 219 w 219"/>
              <a:gd name="T87" fmla="*/ 12 h 290"/>
              <a:gd name="T88" fmla="*/ 195 w 219"/>
              <a:gd name="T89" fmla="*/ 30 h 290"/>
              <a:gd name="T90" fmla="*/ 219 w 219"/>
              <a:gd name="T91" fmla="*/ 101 h 290"/>
              <a:gd name="T92" fmla="*/ 118 w 219"/>
              <a:gd name="T93" fmla="*/ 219 h 290"/>
              <a:gd name="T94" fmla="*/ 126 w 219"/>
              <a:gd name="T95" fmla="*/ 243 h 290"/>
              <a:gd name="T96" fmla="*/ 118 w 219"/>
              <a:gd name="T97" fmla="*/ 266 h 290"/>
              <a:gd name="T98" fmla="*/ 183 w 219"/>
              <a:gd name="T99" fmla="*/ 290 h 290"/>
              <a:gd name="T100" fmla="*/ 77 w 219"/>
              <a:gd name="T101" fmla="*/ 269 h 290"/>
              <a:gd name="T102" fmla="*/ 95 w 219"/>
              <a:gd name="T103" fmla="*/ 251 h 290"/>
              <a:gd name="T104" fmla="*/ 103 w 219"/>
              <a:gd name="T105" fmla="*/ 220 h 290"/>
              <a:gd name="T106" fmla="*/ 30 w 219"/>
              <a:gd name="T107" fmla="*/ 193 h 290"/>
              <a:gd name="T108" fmla="*/ 20 w 219"/>
              <a:gd name="T109" fmla="*/ 219 h 290"/>
              <a:gd name="T110" fmla="*/ 13 w 219"/>
              <a:gd name="T111" fmla="*/ 188 h 290"/>
              <a:gd name="T112" fmla="*/ 37 w 219"/>
              <a:gd name="T113" fmla="*/ 173 h 290"/>
              <a:gd name="T114" fmla="*/ 62 w 219"/>
              <a:gd name="T115" fmla="*/ 27 h 290"/>
              <a:gd name="T116" fmla="*/ 177 w 219"/>
              <a:gd name="T117" fmla="*/ 39 h 290"/>
              <a:gd name="T118" fmla="*/ 192 w 219"/>
              <a:gd name="T119" fmla="*/ 6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290">
                <a:moveTo>
                  <a:pt x="106" y="175"/>
                </a:moveTo>
                <a:lnTo>
                  <a:pt x="104" y="175"/>
                </a:lnTo>
                <a:lnTo>
                  <a:pt x="87" y="183"/>
                </a:lnTo>
                <a:lnTo>
                  <a:pt x="68" y="187"/>
                </a:lnTo>
                <a:lnTo>
                  <a:pt x="68" y="187"/>
                </a:lnTo>
                <a:lnTo>
                  <a:pt x="67" y="188"/>
                </a:lnTo>
                <a:lnTo>
                  <a:pt x="68" y="188"/>
                </a:lnTo>
                <a:lnTo>
                  <a:pt x="90" y="196"/>
                </a:lnTo>
                <a:lnTo>
                  <a:pt x="113" y="198"/>
                </a:lnTo>
                <a:lnTo>
                  <a:pt x="114" y="198"/>
                </a:lnTo>
                <a:lnTo>
                  <a:pt x="115" y="196"/>
                </a:lnTo>
                <a:lnTo>
                  <a:pt x="115" y="195"/>
                </a:lnTo>
                <a:lnTo>
                  <a:pt x="113" y="186"/>
                </a:lnTo>
                <a:lnTo>
                  <a:pt x="108" y="177"/>
                </a:lnTo>
                <a:lnTo>
                  <a:pt x="108" y="177"/>
                </a:lnTo>
                <a:lnTo>
                  <a:pt x="106" y="175"/>
                </a:lnTo>
                <a:close/>
                <a:moveTo>
                  <a:pt x="142" y="150"/>
                </a:moveTo>
                <a:lnTo>
                  <a:pt x="141" y="150"/>
                </a:lnTo>
                <a:lnTo>
                  <a:pt x="115" y="170"/>
                </a:lnTo>
                <a:lnTo>
                  <a:pt x="114" y="172"/>
                </a:lnTo>
                <a:lnTo>
                  <a:pt x="114" y="174"/>
                </a:lnTo>
                <a:lnTo>
                  <a:pt x="123" y="195"/>
                </a:lnTo>
                <a:lnTo>
                  <a:pt x="124" y="197"/>
                </a:lnTo>
                <a:lnTo>
                  <a:pt x="126" y="197"/>
                </a:lnTo>
                <a:lnTo>
                  <a:pt x="147" y="189"/>
                </a:lnTo>
                <a:lnTo>
                  <a:pt x="168" y="177"/>
                </a:lnTo>
                <a:lnTo>
                  <a:pt x="168" y="175"/>
                </a:lnTo>
                <a:lnTo>
                  <a:pt x="168" y="174"/>
                </a:lnTo>
                <a:lnTo>
                  <a:pt x="168" y="173"/>
                </a:lnTo>
                <a:lnTo>
                  <a:pt x="145" y="150"/>
                </a:lnTo>
                <a:lnTo>
                  <a:pt x="143" y="150"/>
                </a:lnTo>
                <a:lnTo>
                  <a:pt x="142" y="150"/>
                </a:lnTo>
                <a:close/>
                <a:moveTo>
                  <a:pt x="81" y="143"/>
                </a:moveTo>
                <a:lnTo>
                  <a:pt x="80" y="143"/>
                </a:lnTo>
                <a:lnTo>
                  <a:pt x="52" y="172"/>
                </a:lnTo>
                <a:lnTo>
                  <a:pt x="52" y="174"/>
                </a:lnTo>
                <a:lnTo>
                  <a:pt x="52" y="175"/>
                </a:lnTo>
                <a:lnTo>
                  <a:pt x="53" y="177"/>
                </a:lnTo>
                <a:lnTo>
                  <a:pt x="64" y="179"/>
                </a:lnTo>
                <a:lnTo>
                  <a:pt x="77" y="179"/>
                </a:lnTo>
                <a:lnTo>
                  <a:pt x="90" y="175"/>
                </a:lnTo>
                <a:lnTo>
                  <a:pt x="100" y="170"/>
                </a:lnTo>
                <a:lnTo>
                  <a:pt x="101" y="169"/>
                </a:lnTo>
                <a:lnTo>
                  <a:pt x="103" y="168"/>
                </a:lnTo>
                <a:lnTo>
                  <a:pt x="101" y="166"/>
                </a:lnTo>
                <a:lnTo>
                  <a:pt x="85" y="143"/>
                </a:lnTo>
                <a:lnTo>
                  <a:pt x="83" y="143"/>
                </a:lnTo>
                <a:lnTo>
                  <a:pt x="81" y="143"/>
                </a:lnTo>
                <a:close/>
                <a:moveTo>
                  <a:pt x="52" y="117"/>
                </a:moveTo>
                <a:lnTo>
                  <a:pt x="50" y="118"/>
                </a:lnTo>
                <a:lnTo>
                  <a:pt x="49" y="119"/>
                </a:lnTo>
                <a:lnTo>
                  <a:pt x="44" y="129"/>
                </a:lnTo>
                <a:lnTo>
                  <a:pt x="40" y="142"/>
                </a:lnTo>
                <a:lnTo>
                  <a:pt x="40" y="155"/>
                </a:lnTo>
                <a:lnTo>
                  <a:pt x="43" y="166"/>
                </a:lnTo>
                <a:lnTo>
                  <a:pt x="44" y="168"/>
                </a:lnTo>
                <a:lnTo>
                  <a:pt x="45" y="168"/>
                </a:lnTo>
                <a:lnTo>
                  <a:pt x="48" y="168"/>
                </a:lnTo>
                <a:lnTo>
                  <a:pt x="76" y="140"/>
                </a:lnTo>
                <a:lnTo>
                  <a:pt x="76" y="138"/>
                </a:lnTo>
                <a:lnTo>
                  <a:pt x="76" y="136"/>
                </a:lnTo>
                <a:lnTo>
                  <a:pt x="76" y="135"/>
                </a:lnTo>
                <a:lnTo>
                  <a:pt x="53" y="118"/>
                </a:lnTo>
                <a:lnTo>
                  <a:pt x="52" y="117"/>
                </a:lnTo>
                <a:close/>
                <a:moveTo>
                  <a:pt x="110" y="115"/>
                </a:moveTo>
                <a:lnTo>
                  <a:pt x="109" y="115"/>
                </a:lnTo>
                <a:lnTo>
                  <a:pt x="108" y="117"/>
                </a:lnTo>
                <a:lnTo>
                  <a:pt x="89" y="135"/>
                </a:lnTo>
                <a:lnTo>
                  <a:pt x="89" y="136"/>
                </a:lnTo>
                <a:lnTo>
                  <a:pt x="89" y="138"/>
                </a:lnTo>
                <a:lnTo>
                  <a:pt x="89" y="140"/>
                </a:lnTo>
                <a:lnTo>
                  <a:pt x="108" y="164"/>
                </a:lnTo>
                <a:lnTo>
                  <a:pt x="109" y="164"/>
                </a:lnTo>
                <a:lnTo>
                  <a:pt x="110" y="165"/>
                </a:lnTo>
                <a:lnTo>
                  <a:pt x="112" y="164"/>
                </a:lnTo>
                <a:lnTo>
                  <a:pt x="136" y="146"/>
                </a:lnTo>
                <a:lnTo>
                  <a:pt x="137" y="145"/>
                </a:lnTo>
                <a:lnTo>
                  <a:pt x="137" y="142"/>
                </a:lnTo>
                <a:lnTo>
                  <a:pt x="136" y="141"/>
                </a:lnTo>
                <a:lnTo>
                  <a:pt x="112" y="117"/>
                </a:lnTo>
                <a:lnTo>
                  <a:pt x="110" y="115"/>
                </a:lnTo>
                <a:close/>
                <a:moveTo>
                  <a:pt x="172" y="114"/>
                </a:moveTo>
                <a:lnTo>
                  <a:pt x="169" y="115"/>
                </a:lnTo>
                <a:lnTo>
                  <a:pt x="150" y="141"/>
                </a:lnTo>
                <a:lnTo>
                  <a:pt x="149" y="142"/>
                </a:lnTo>
                <a:lnTo>
                  <a:pt x="149" y="145"/>
                </a:lnTo>
                <a:lnTo>
                  <a:pt x="150" y="146"/>
                </a:lnTo>
                <a:lnTo>
                  <a:pt x="172" y="168"/>
                </a:lnTo>
                <a:lnTo>
                  <a:pt x="173" y="169"/>
                </a:lnTo>
                <a:lnTo>
                  <a:pt x="174" y="169"/>
                </a:lnTo>
                <a:lnTo>
                  <a:pt x="175" y="169"/>
                </a:lnTo>
                <a:lnTo>
                  <a:pt x="177" y="168"/>
                </a:lnTo>
                <a:lnTo>
                  <a:pt x="189" y="149"/>
                </a:lnTo>
                <a:lnTo>
                  <a:pt x="196" y="127"/>
                </a:lnTo>
                <a:lnTo>
                  <a:pt x="196" y="124"/>
                </a:lnTo>
                <a:lnTo>
                  <a:pt x="195" y="123"/>
                </a:lnTo>
                <a:lnTo>
                  <a:pt x="173" y="114"/>
                </a:lnTo>
                <a:lnTo>
                  <a:pt x="172" y="114"/>
                </a:lnTo>
                <a:close/>
                <a:moveTo>
                  <a:pt x="25" y="104"/>
                </a:moveTo>
                <a:lnTo>
                  <a:pt x="23" y="104"/>
                </a:lnTo>
                <a:lnTo>
                  <a:pt x="21" y="105"/>
                </a:lnTo>
                <a:lnTo>
                  <a:pt x="21" y="106"/>
                </a:lnTo>
                <a:lnTo>
                  <a:pt x="23" y="129"/>
                </a:lnTo>
                <a:lnTo>
                  <a:pt x="31" y="151"/>
                </a:lnTo>
                <a:lnTo>
                  <a:pt x="31" y="152"/>
                </a:lnTo>
                <a:lnTo>
                  <a:pt x="32" y="151"/>
                </a:lnTo>
                <a:lnTo>
                  <a:pt x="32" y="151"/>
                </a:lnTo>
                <a:lnTo>
                  <a:pt x="36" y="132"/>
                </a:lnTo>
                <a:lnTo>
                  <a:pt x="44" y="115"/>
                </a:lnTo>
                <a:lnTo>
                  <a:pt x="44" y="113"/>
                </a:lnTo>
                <a:lnTo>
                  <a:pt x="43" y="112"/>
                </a:lnTo>
                <a:lnTo>
                  <a:pt x="43" y="112"/>
                </a:lnTo>
                <a:lnTo>
                  <a:pt x="34" y="106"/>
                </a:lnTo>
                <a:lnTo>
                  <a:pt x="25" y="104"/>
                </a:lnTo>
                <a:close/>
                <a:moveTo>
                  <a:pt x="137" y="89"/>
                </a:moveTo>
                <a:lnTo>
                  <a:pt x="136" y="89"/>
                </a:lnTo>
                <a:lnTo>
                  <a:pt x="135" y="90"/>
                </a:lnTo>
                <a:lnTo>
                  <a:pt x="117" y="108"/>
                </a:lnTo>
                <a:lnTo>
                  <a:pt x="115" y="109"/>
                </a:lnTo>
                <a:lnTo>
                  <a:pt x="115" y="110"/>
                </a:lnTo>
                <a:lnTo>
                  <a:pt x="117" y="112"/>
                </a:lnTo>
                <a:lnTo>
                  <a:pt x="141" y="137"/>
                </a:lnTo>
                <a:lnTo>
                  <a:pt x="142" y="137"/>
                </a:lnTo>
                <a:lnTo>
                  <a:pt x="145" y="137"/>
                </a:lnTo>
                <a:lnTo>
                  <a:pt x="164" y="113"/>
                </a:lnTo>
                <a:lnTo>
                  <a:pt x="164" y="112"/>
                </a:lnTo>
                <a:lnTo>
                  <a:pt x="164" y="109"/>
                </a:lnTo>
                <a:lnTo>
                  <a:pt x="163" y="109"/>
                </a:lnTo>
                <a:lnTo>
                  <a:pt x="138" y="90"/>
                </a:lnTo>
                <a:lnTo>
                  <a:pt x="137" y="89"/>
                </a:lnTo>
                <a:close/>
                <a:moveTo>
                  <a:pt x="77" y="82"/>
                </a:moveTo>
                <a:lnTo>
                  <a:pt x="75" y="82"/>
                </a:lnTo>
                <a:lnTo>
                  <a:pt x="73" y="83"/>
                </a:lnTo>
                <a:lnTo>
                  <a:pt x="55" y="108"/>
                </a:lnTo>
                <a:lnTo>
                  <a:pt x="54" y="109"/>
                </a:lnTo>
                <a:lnTo>
                  <a:pt x="55" y="110"/>
                </a:lnTo>
                <a:lnTo>
                  <a:pt x="55" y="112"/>
                </a:lnTo>
                <a:lnTo>
                  <a:pt x="80" y="131"/>
                </a:lnTo>
                <a:lnTo>
                  <a:pt x="81" y="131"/>
                </a:lnTo>
                <a:lnTo>
                  <a:pt x="83" y="131"/>
                </a:lnTo>
                <a:lnTo>
                  <a:pt x="85" y="131"/>
                </a:lnTo>
                <a:lnTo>
                  <a:pt x="103" y="112"/>
                </a:lnTo>
                <a:lnTo>
                  <a:pt x="104" y="110"/>
                </a:lnTo>
                <a:lnTo>
                  <a:pt x="104" y="109"/>
                </a:lnTo>
                <a:lnTo>
                  <a:pt x="103" y="108"/>
                </a:lnTo>
                <a:lnTo>
                  <a:pt x="78" y="83"/>
                </a:lnTo>
                <a:lnTo>
                  <a:pt x="77" y="82"/>
                </a:lnTo>
                <a:close/>
                <a:moveTo>
                  <a:pt x="187" y="68"/>
                </a:moveTo>
                <a:lnTo>
                  <a:pt x="186" y="68"/>
                </a:lnTo>
                <a:lnTo>
                  <a:pt x="186" y="69"/>
                </a:lnTo>
                <a:lnTo>
                  <a:pt x="183" y="87"/>
                </a:lnTo>
                <a:lnTo>
                  <a:pt x="175" y="105"/>
                </a:lnTo>
                <a:lnTo>
                  <a:pt x="175" y="106"/>
                </a:lnTo>
                <a:lnTo>
                  <a:pt x="175" y="108"/>
                </a:lnTo>
                <a:lnTo>
                  <a:pt x="177" y="109"/>
                </a:lnTo>
                <a:lnTo>
                  <a:pt x="186" y="113"/>
                </a:lnTo>
                <a:lnTo>
                  <a:pt x="195" y="117"/>
                </a:lnTo>
                <a:lnTo>
                  <a:pt x="196" y="117"/>
                </a:lnTo>
                <a:lnTo>
                  <a:pt x="197" y="115"/>
                </a:lnTo>
                <a:lnTo>
                  <a:pt x="197" y="114"/>
                </a:lnTo>
                <a:lnTo>
                  <a:pt x="196" y="90"/>
                </a:lnTo>
                <a:lnTo>
                  <a:pt x="187" y="68"/>
                </a:lnTo>
                <a:lnTo>
                  <a:pt x="187" y="68"/>
                </a:lnTo>
                <a:close/>
                <a:moveTo>
                  <a:pt x="108" y="55"/>
                </a:moveTo>
                <a:lnTo>
                  <a:pt x="106" y="55"/>
                </a:lnTo>
                <a:lnTo>
                  <a:pt x="82" y="74"/>
                </a:lnTo>
                <a:lnTo>
                  <a:pt x="82" y="76"/>
                </a:lnTo>
                <a:lnTo>
                  <a:pt x="82" y="77"/>
                </a:lnTo>
                <a:lnTo>
                  <a:pt x="82" y="77"/>
                </a:lnTo>
                <a:lnTo>
                  <a:pt x="82" y="78"/>
                </a:lnTo>
                <a:lnTo>
                  <a:pt x="108" y="103"/>
                </a:lnTo>
                <a:lnTo>
                  <a:pt x="109" y="104"/>
                </a:lnTo>
                <a:lnTo>
                  <a:pt x="110" y="104"/>
                </a:lnTo>
                <a:lnTo>
                  <a:pt x="112" y="103"/>
                </a:lnTo>
                <a:lnTo>
                  <a:pt x="129" y="85"/>
                </a:lnTo>
                <a:lnTo>
                  <a:pt x="131" y="83"/>
                </a:lnTo>
                <a:lnTo>
                  <a:pt x="131" y="82"/>
                </a:lnTo>
                <a:lnTo>
                  <a:pt x="129" y="81"/>
                </a:lnTo>
                <a:lnTo>
                  <a:pt x="110" y="57"/>
                </a:lnTo>
                <a:lnTo>
                  <a:pt x="109" y="55"/>
                </a:lnTo>
                <a:lnTo>
                  <a:pt x="108" y="55"/>
                </a:lnTo>
                <a:close/>
                <a:moveTo>
                  <a:pt x="174" y="51"/>
                </a:moveTo>
                <a:lnTo>
                  <a:pt x="173" y="51"/>
                </a:lnTo>
                <a:lnTo>
                  <a:pt x="172" y="53"/>
                </a:lnTo>
                <a:lnTo>
                  <a:pt x="143" y="81"/>
                </a:lnTo>
                <a:lnTo>
                  <a:pt x="142" y="83"/>
                </a:lnTo>
                <a:lnTo>
                  <a:pt x="145" y="86"/>
                </a:lnTo>
                <a:lnTo>
                  <a:pt x="150" y="91"/>
                </a:lnTo>
                <a:lnTo>
                  <a:pt x="156" y="96"/>
                </a:lnTo>
                <a:lnTo>
                  <a:pt x="161" y="100"/>
                </a:lnTo>
                <a:lnTo>
                  <a:pt x="165" y="103"/>
                </a:lnTo>
                <a:lnTo>
                  <a:pt x="166" y="103"/>
                </a:lnTo>
                <a:lnTo>
                  <a:pt x="169" y="103"/>
                </a:lnTo>
                <a:lnTo>
                  <a:pt x="170" y="101"/>
                </a:lnTo>
                <a:lnTo>
                  <a:pt x="174" y="90"/>
                </a:lnTo>
                <a:lnTo>
                  <a:pt x="178" y="77"/>
                </a:lnTo>
                <a:lnTo>
                  <a:pt x="179" y="64"/>
                </a:lnTo>
                <a:lnTo>
                  <a:pt x="177" y="53"/>
                </a:lnTo>
                <a:lnTo>
                  <a:pt x="175" y="53"/>
                </a:lnTo>
                <a:lnTo>
                  <a:pt x="174" y="51"/>
                </a:lnTo>
                <a:close/>
                <a:moveTo>
                  <a:pt x="45" y="51"/>
                </a:moveTo>
                <a:lnTo>
                  <a:pt x="44" y="51"/>
                </a:lnTo>
                <a:lnTo>
                  <a:pt x="43" y="51"/>
                </a:lnTo>
                <a:lnTo>
                  <a:pt x="30" y="72"/>
                </a:lnTo>
                <a:lnTo>
                  <a:pt x="22" y="94"/>
                </a:lnTo>
                <a:lnTo>
                  <a:pt x="22" y="95"/>
                </a:lnTo>
                <a:lnTo>
                  <a:pt x="25" y="96"/>
                </a:lnTo>
                <a:lnTo>
                  <a:pt x="45" y="105"/>
                </a:lnTo>
                <a:lnTo>
                  <a:pt x="48" y="105"/>
                </a:lnTo>
                <a:lnTo>
                  <a:pt x="49" y="104"/>
                </a:lnTo>
                <a:lnTo>
                  <a:pt x="69" y="78"/>
                </a:lnTo>
                <a:lnTo>
                  <a:pt x="69" y="77"/>
                </a:lnTo>
                <a:lnTo>
                  <a:pt x="69" y="76"/>
                </a:lnTo>
                <a:lnTo>
                  <a:pt x="69" y="74"/>
                </a:lnTo>
                <a:lnTo>
                  <a:pt x="46" y="51"/>
                </a:lnTo>
                <a:lnTo>
                  <a:pt x="45" y="51"/>
                </a:lnTo>
                <a:close/>
                <a:moveTo>
                  <a:pt x="184" y="41"/>
                </a:moveTo>
                <a:lnTo>
                  <a:pt x="183" y="41"/>
                </a:lnTo>
                <a:lnTo>
                  <a:pt x="182" y="43"/>
                </a:lnTo>
                <a:lnTo>
                  <a:pt x="181" y="43"/>
                </a:lnTo>
                <a:lnTo>
                  <a:pt x="181" y="45"/>
                </a:lnTo>
                <a:lnTo>
                  <a:pt x="181" y="48"/>
                </a:lnTo>
                <a:lnTo>
                  <a:pt x="195" y="67"/>
                </a:lnTo>
                <a:lnTo>
                  <a:pt x="202" y="89"/>
                </a:lnTo>
                <a:lnTo>
                  <a:pt x="205" y="112"/>
                </a:lnTo>
                <a:lnTo>
                  <a:pt x="201" y="135"/>
                </a:lnTo>
                <a:lnTo>
                  <a:pt x="192" y="158"/>
                </a:lnTo>
                <a:lnTo>
                  <a:pt x="177" y="177"/>
                </a:lnTo>
                <a:lnTo>
                  <a:pt x="158" y="192"/>
                </a:lnTo>
                <a:lnTo>
                  <a:pt x="136" y="201"/>
                </a:lnTo>
                <a:lnTo>
                  <a:pt x="112" y="205"/>
                </a:lnTo>
                <a:lnTo>
                  <a:pt x="89" y="203"/>
                </a:lnTo>
                <a:lnTo>
                  <a:pt x="67" y="195"/>
                </a:lnTo>
                <a:lnTo>
                  <a:pt x="46" y="182"/>
                </a:lnTo>
                <a:lnTo>
                  <a:pt x="44" y="181"/>
                </a:lnTo>
                <a:lnTo>
                  <a:pt x="43" y="182"/>
                </a:lnTo>
                <a:lnTo>
                  <a:pt x="41" y="183"/>
                </a:lnTo>
                <a:lnTo>
                  <a:pt x="41" y="183"/>
                </a:lnTo>
                <a:lnTo>
                  <a:pt x="40" y="184"/>
                </a:lnTo>
                <a:lnTo>
                  <a:pt x="41" y="186"/>
                </a:lnTo>
                <a:lnTo>
                  <a:pt x="41" y="187"/>
                </a:lnTo>
                <a:lnTo>
                  <a:pt x="63" y="201"/>
                </a:lnTo>
                <a:lnTo>
                  <a:pt x="87" y="210"/>
                </a:lnTo>
                <a:lnTo>
                  <a:pt x="113" y="212"/>
                </a:lnTo>
                <a:lnTo>
                  <a:pt x="137" y="209"/>
                </a:lnTo>
                <a:lnTo>
                  <a:pt x="160" y="198"/>
                </a:lnTo>
                <a:lnTo>
                  <a:pt x="182" y="182"/>
                </a:lnTo>
                <a:lnTo>
                  <a:pt x="198" y="161"/>
                </a:lnTo>
                <a:lnTo>
                  <a:pt x="207" y="138"/>
                </a:lnTo>
                <a:lnTo>
                  <a:pt x="211" y="113"/>
                </a:lnTo>
                <a:lnTo>
                  <a:pt x="209" y="89"/>
                </a:lnTo>
                <a:lnTo>
                  <a:pt x="201" y="64"/>
                </a:lnTo>
                <a:lnTo>
                  <a:pt x="186" y="43"/>
                </a:lnTo>
                <a:lnTo>
                  <a:pt x="186" y="41"/>
                </a:lnTo>
                <a:lnTo>
                  <a:pt x="184" y="41"/>
                </a:lnTo>
                <a:close/>
                <a:moveTo>
                  <a:pt x="155" y="40"/>
                </a:moveTo>
                <a:lnTo>
                  <a:pt x="142" y="41"/>
                </a:lnTo>
                <a:lnTo>
                  <a:pt x="129" y="45"/>
                </a:lnTo>
                <a:lnTo>
                  <a:pt x="118" y="49"/>
                </a:lnTo>
                <a:lnTo>
                  <a:pt x="117" y="50"/>
                </a:lnTo>
                <a:lnTo>
                  <a:pt x="117" y="53"/>
                </a:lnTo>
                <a:lnTo>
                  <a:pt x="117" y="54"/>
                </a:lnTo>
                <a:lnTo>
                  <a:pt x="135" y="76"/>
                </a:lnTo>
                <a:lnTo>
                  <a:pt x="136" y="77"/>
                </a:lnTo>
                <a:lnTo>
                  <a:pt x="137" y="77"/>
                </a:lnTo>
                <a:lnTo>
                  <a:pt x="138" y="76"/>
                </a:lnTo>
                <a:lnTo>
                  <a:pt x="166" y="48"/>
                </a:lnTo>
                <a:lnTo>
                  <a:pt x="168" y="46"/>
                </a:lnTo>
                <a:lnTo>
                  <a:pt x="168" y="45"/>
                </a:lnTo>
                <a:lnTo>
                  <a:pt x="166" y="44"/>
                </a:lnTo>
                <a:lnTo>
                  <a:pt x="166" y="43"/>
                </a:lnTo>
                <a:lnTo>
                  <a:pt x="155" y="40"/>
                </a:lnTo>
                <a:close/>
                <a:moveTo>
                  <a:pt x="92" y="23"/>
                </a:moveTo>
                <a:lnTo>
                  <a:pt x="71" y="30"/>
                </a:lnTo>
                <a:lnTo>
                  <a:pt x="52" y="43"/>
                </a:lnTo>
                <a:lnTo>
                  <a:pt x="50" y="44"/>
                </a:lnTo>
                <a:lnTo>
                  <a:pt x="50" y="46"/>
                </a:lnTo>
                <a:lnTo>
                  <a:pt x="52" y="48"/>
                </a:lnTo>
                <a:lnTo>
                  <a:pt x="73" y="69"/>
                </a:lnTo>
                <a:lnTo>
                  <a:pt x="75" y="71"/>
                </a:lnTo>
                <a:lnTo>
                  <a:pt x="77" y="71"/>
                </a:lnTo>
                <a:lnTo>
                  <a:pt x="78" y="69"/>
                </a:lnTo>
                <a:lnTo>
                  <a:pt x="104" y="50"/>
                </a:lnTo>
                <a:lnTo>
                  <a:pt x="105" y="48"/>
                </a:lnTo>
                <a:lnTo>
                  <a:pt x="105" y="46"/>
                </a:lnTo>
                <a:lnTo>
                  <a:pt x="96" y="25"/>
                </a:lnTo>
                <a:lnTo>
                  <a:pt x="95" y="23"/>
                </a:lnTo>
                <a:lnTo>
                  <a:pt x="92" y="23"/>
                </a:lnTo>
                <a:close/>
                <a:moveTo>
                  <a:pt x="105" y="22"/>
                </a:moveTo>
                <a:lnTo>
                  <a:pt x="104" y="22"/>
                </a:lnTo>
                <a:lnTo>
                  <a:pt x="103" y="23"/>
                </a:lnTo>
                <a:lnTo>
                  <a:pt x="103" y="25"/>
                </a:lnTo>
                <a:lnTo>
                  <a:pt x="106" y="34"/>
                </a:lnTo>
                <a:lnTo>
                  <a:pt x="110" y="43"/>
                </a:lnTo>
                <a:lnTo>
                  <a:pt x="112" y="44"/>
                </a:lnTo>
                <a:lnTo>
                  <a:pt x="113" y="44"/>
                </a:lnTo>
                <a:lnTo>
                  <a:pt x="114" y="44"/>
                </a:lnTo>
                <a:lnTo>
                  <a:pt x="132" y="36"/>
                </a:lnTo>
                <a:lnTo>
                  <a:pt x="150" y="34"/>
                </a:lnTo>
                <a:lnTo>
                  <a:pt x="151" y="34"/>
                </a:lnTo>
                <a:lnTo>
                  <a:pt x="151" y="32"/>
                </a:lnTo>
                <a:lnTo>
                  <a:pt x="151" y="32"/>
                </a:lnTo>
                <a:lnTo>
                  <a:pt x="129" y="23"/>
                </a:lnTo>
                <a:lnTo>
                  <a:pt x="105" y="22"/>
                </a:lnTo>
                <a:close/>
                <a:moveTo>
                  <a:pt x="198" y="0"/>
                </a:moveTo>
                <a:lnTo>
                  <a:pt x="207" y="0"/>
                </a:lnTo>
                <a:lnTo>
                  <a:pt x="214" y="6"/>
                </a:lnTo>
                <a:lnTo>
                  <a:pt x="219" y="12"/>
                </a:lnTo>
                <a:lnTo>
                  <a:pt x="219" y="21"/>
                </a:lnTo>
                <a:lnTo>
                  <a:pt x="214" y="27"/>
                </a:lnTo>
                <a:lnTo>
                  <a:pt x="210" y="31"/>
                </a:lnTo>
                <a:lnTo>
                  <a:pt x="206" y="32"/>
                </a:lnTo>
                <a:lnTo>
                  <a:pt x="201" y="32"/>
                </a:lnTo>
                <a:lnTo>
                  <a:pt x="196" y="31"/>
                </a:lnTo>
                <a:lnTo>
                  <a:pt x="195" y="30"/>
                </a:lnTo>
                <a:lnTo>
                  <a:pt x="193" y="31"/>
                </a:lnTo>
                <a:lnTo>
                  <a:pt x="191" y="34"/>
                </a:lnTo>
                <a:lnTo>
                  <a:pt x="189" y="35"/>
                </a:lnTo>
                <a:lnTo>
                  <a:pt x="191" y="37"/>
                </a:lnTo>
                <a:lnTo>
                  <a:pt x="205" y="57"/>
                </a:lnTo>
                <a:lnTo>
                  <a:pt x="214" y="78"/>
                </a:lnTo>
                <a:lnTo>
                  <a:pt x="219" y="101"/>
                </a:lnTo>
                <a:lnTo>
                  <a:pt x="218" y="124"/>
                </a:lnTo>
                <a:lnTo>
                  <a:pt x="212" y="147"/>
                </a:lnTo>
                <a:lnTo>
                  <a:pt x="202" y="168"/>
                </a:lnTo>
                <a:lnTo>
                  <a:pt x="187" y="187"/>
                </a:lnTo>
                <a:lnTo>
                  <a:pt x="165" y="203"/>
                </a:lnTo>
                <a:lnTo>
                  <a:pt x="142" y="214"/>
                </a:lnTo>
                <a:lnTo>
                  <a:pt x="118" y="219"/>
                </a:lnTo>
                <a:lnTo>
                  <a:pt x="115" y="220"/>
                </a:lnTo>
                <a:lnTo>
                  <a:pt x="115" y="221"/>
                </a:lnTo>
                <a:lnTo>
                  <a:pt x="115" y="225"/>
                </a:lnTo>
                <a:lnTo>
                  <a:pt x="115" y="228"/>
                </a:lnTo>
                <a:lnTo>
                  <a:pt x="117" y="228"/>
                </a:lnTo>
                <a:lnTo>
                  <a:pt x="123" y="234"/>
                </a:lnTo>
                <a:lnTo>
                  <a:pt x="126" y="243"/>
                </a:lnTo>
                <a:lnTo>
                  <a:pt x="123" y="251"/>
                </a:lnTo>
                <a:lnTo>
                  <a:pt x="117" y="257"/>
                </a:lnTo>
                <a:lnTo>
                  <a:pt x="115" y="257"/>
                </a:lnTo>
                <a:lnTo>
                  <a:pt x="115" y="260"/>
                </a:lnTo>
                <a:lnTo>
                  <a:pt x="115" y="264"/>
                </a:lnTo>
                <a:lnTo>
                  <a:pt x="115" y="265"/>
                </a:lnTo>
                <a:lnTo>
                  <a:pt x="118" y="266"/>
                </a:lnTo>
                <a:lnTo>
                  <a:pt x="141" y="269"/>
                </a:lnTo>
                <a:lnTo>
                  <a:pt x="164" y="275"/>
                </a:lnTo>
                <a:lnTo>
                  <a:pt x="184" y="285"/>
                </a:lnTo>
                <a:lnTo>
                  <a:pt x="186" y="287"/>
                </a:lnTo>
                <a:lnTo>
                  <a:pt x="186" y="288"/>
                </a:lnTo>
                <a:lnTo>
                  <a:pt x="184" y="290"/>
                </a:lnTo>
                <a:lnTo>
                  <a:pt x="183" y="290"/>
                </a:lnTo>
                <a:lnTo>
                  <a:pt x="35" y="290"/>
                </a:lnTo>
                <a:lnTo>
                  <a:pt x="34" y="290"/>
                </a:lnTo>
                <a:lnTo>
                  <a:pt x="32" y="288"/>
                </a:lnTo>
                <a:lnTo>
                  <a:pt x="32" y="287"/>
                </a:lnTo>
                <a:lnTo>
                  <a:pt x="34" y="285"/>
                </a:lnTo>
                <a:lnTo>
                  <a:pt x="55" y="275"/>
                </a:lnTo>
                <a:lnTo>
                  <a:pt x="77" y="269"/>
                </a:lnTo>
                <a:lnTo>
                  <a:pt x="100" y="266"/>
                </a:lnTo>
                <a:lnTo>
                  <a:pt x="103" y="265"/>
                </a:lnTo>
                <a:lnTo>
                  <a:pt x="104" y="264"/>
                </a:lnTo>
                <a:lnTo>
                  <a:pt x="104" y="260"/>
                </a:lnTo>
                <a:lnTo>
                  <a:pt x="103" y="257"/>
                </a:lnTo>
                <a:lnTo>
                  <a:pt x="101" y="257"/>
                </a:lnTo>
                <a:lnTo>
                  <a:pt x="95" y="251"/>
                </a:lnTo>
                <a:lnTo>
                  <a:pt x="94" y="243"/>
                </a:lnTo>
                <a:lnTo>
                  <a:pt x="95" y="234"/>
                </a:lnTo>
                <a:lnTo>
                  <a:pt x="101" y="228"/>
                </a:lnTo>
                <a:lnTo>
                  <a:pt x="103" y="228"/>
                </a:lnTo>
                <a:lnTo>
                  <a:pt x="104" y="225"/>
                </a:lnTo>
                <a:lnTo>
                  <a:pt x="104" y="221"/>
                </a:lnTo>
                <a:lnTo>
                  <a:pt x="103" y="220"/>
                </a:lnTo>
                <a:lnTo>
                  <a:pt x="101" y="219"/>
                </a:lnTo>
                <a:lnTo>
                  <a:pt x="78" y="215"/>
                </a:lnTo>
                <a:lnTo>
                  <a:pt x="57" y="206"/>
                </a:lnTo>
                <a:lnTo>
                  <a:pt x="36" y="192"/>
                </a:lnTo>
                <a:lnTo>
                  <a:pt x="35" y="191"/>
                </a:lnTo>
                <a:lnTo>
                  <a:pt x="32" y="192"/>
                </a:lnTo>
                <a:lnTo>
                  <a:pt x="30" y="193"/>
                </a:lnTo>
                <a:lnTo>
                  <a:pt x="30" y="196"/>
                </a:lnTo>
                <a:lnTo>
                  <a:pt x="30" y="197"/>
                </a:lnTo>
                <a:lnTo>
                  <a:pt x="31" y="202"/>
                </a:lnTo>
                <a:lnTo>
                  <a:pt x="31" y="206"/>
                </a:lnTo>
                <a:lnTo>
                  <a:pt x="30" y="211"/>
                </a:lnTo>
                <a:lnTo>
                  <a:pt x="27" y="215"/>
                </a:lnTo>
                <a:lnTo>
                  <a:pt x="20" y="219"/>
                </a:lnTo>
                <a:lnTo>
                  <a:pt x="12" y="219"/>
                </a:lnTo>
                <a:lnTo>
                  <a:pt x="4" y="215"/>
                </a:lnTo>
                <a:lnTo>
                  <a:pt x="0" y="207"/>
                </a:lnTo>
                <a:lnTo>
                  <a:pt x="0" y="200"/>
                </a:lnTo>
                <a:lnTo>
                  <a:pt x="4" y="192"/>
                </a:lnTo>
                <a:lnTo>
                  <a:pt x="8" y="189"/>
                </a:lnTo>
                <a:lnTo>
                  <a:pt x="13" y="188"/>
                </a:lnTo>
                <a:lnTo>
                  <a:pt x="17" y="188"/>
                </a:lnTo>
                <a:lnTo>
                  <a:pt x="22" y="189"/>
                </a:lnTo>
                <a:lnTo>
                  <a:pt x="23" y="189"/>
                </a:lnTo>
                <a:lnTo>
                  <a:pt x="26" y="189"/>
                </a:lnTo>
                <a:lnTo>
                  <a:pt x="37" y="177"/>
                </a:lnTo>
                <a:lnTo>
                  <a:pt x="39" y="175"/>
                </a:lnTo>
                <a:lnTo>
                  <a:pt x="37" y="173"/>
                </a:lnTo>
                <a:lnTo>
                  <a:pt x="25" y="152"/>
                </a:lnTo>
                <a:lnTo>
                  <a:pt x="16" y="131"/>
                </a:lnTo>
                <a:lnTo>
                  <a:pt x="14" y="108"/>
                </a:lnTo>
                <a:lnTo>
                  <a:pt x="18" y="83"/>
                </a:lnTo>
                <a:lnTo>
                  <a:pt x="27" y="62"/>
                </a:lnTo>
                <a:lnTo>
                  <a:pt x="43" y="43"/>
                </a:lnTo>
                <a:lnTo>
                  <a:pt x="62" y="27"/>
                </a:lnTo>
                <a:lnTo>
                  <a:pt x="85" y="18"/>
                </a:lnTo>
                <a:lnTo>
                  <a:pt x="108" y="14"/>
                </a:lnTo>
                <a:lnTo>
                  <a:pt x="131" y="17"/>
                </a:lnTo>
                <a:lnTo>
                  <a:pt x="152" y="25"/>
                </a:lnTo>
                <a:lnTo>
                  <a:pt x="172" y="39"/>
                </a:lnTo>
                <a:lnTo>
                  <a:pt x="174" y="39"/>
                </a:lnTo>
                <a:lnTo>
                  <a:pt x="177" y="39"/>
                </a:lnTo>
                <a:lnTo>
                  <a:pt x="188" y="26"/>
                </a:lnTo>
                <a:lnTo>
                  <a:pt x="189" y="25"/>
                </a:lnTo>
                <a:lnTo>
                  <a:pt x="188" y="23"/>
                </a:lnTo>
                <a:lnTo>
                  <a:pt x="187" y="18"/>
                </a:lnTo>
                <a:lnTo>
                  <a:pt x="187" y="13"/>
                </a:lnTo>
                <a:lnTo>
                  <a:pt x="188" y="9"/>
                </a:lnTo>
                <a:lnTo>
                  <a:pt x="192" y="6"/>
                </a:lnTo>
                <a:lnTo>
                  <a:pt x="198" y="0"/>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77"/>
          <p:cNvSpPr>
            <a:spLocks noEditPoints="1"/>
          </p:cNvSpPr>
          <p:nvPr userDrawn="1"/>
        </p:nvSpPr>
        <p:spPr bwMode="auto">
          <a:xfrm rot="20644514">
            <a:off x="1047441" y="681857"/>
            <a:ext cx="1042017" cy="802702"/>
          </a:xfrm>
          <a:custGeom>
            <a:avLst/>
            <a:gdLst/>
            <a:ahLst/>
            <a:cxnLst>
              <a:cxn ang="0">
                <a:pos x="402" y="8"/>
              </a:cxn>
              <a:cxn ang="0">
                <a:pos x="402" y="6"/>
              </a:cxn>
              <a:cxn ang="0">
                <a:pos x="398" y="2"/>
              </a:cxn>
              <a:cxn ang="0">
                <a:pos x="242" y="0"/>
              </a:cxn>
              <a:cxn ang="0">
                <a:pos x="232" y="2"/>
              </a:cxn>
              <a:cxn ang="0">
                <a:pos x="216" y="10"/>
              </a:cxn>
              <a:cxn ang="0">
                <a:pos x="210" y="18"/>
              </a:cxn>
              <a:cxn ang="0">
                <a:pos x="210" y="18"/>
              </a:cxn>
              <a:cxn ang="0">
                <a:pos x="196" y="6"/>
              </a:cxn>
              <a:cxn ang="0">
                <a:pos x="178" y="0"/>
              </a:cxn>
              <a:cxn ang="0">
                <a:pos x="26" y="0"/>
              </a:cxn>
              <a:cxn ang="0">
                <a:pos x="20" y="4"/>
              </a:cxn>
              <a:cxn ang="0">
                <a:pos x="16" y="8"/>
              </a:cxn>
              <a:cxn ang="0">
                <a:pos x="0" y="34"/>
              </a:cxn>
              <a:cxn ang="0">
                <a:pos x="174" y="306"/>
              </a:cxn>
              <a:cxn ang="0">
                <a:pos x="182" y="314"/>
              </a:cxn>
              <a:cxn ang="0">
                <a:pos x="200" y="322"/>
              </a:cxn>
              <a:cxn ang="0">
                <a:pos x="210" y="322"/>
              </a:cxn>
              <a:cxn ang="0">
                <a:pos x="230" y="318"/>
              </a:cxn>
              <a:cxn ang="0">
                <a:pos x="246" y="306"/>
              </a:cxn>
              <a:cxn ang="0">
                <a:pos x="418" y="34"/>
              </a:cxn>
              <a:cxn ang="0">
                <a:pos x="34" y="18"/>
              </a:cxn>
              <a:cxn ang="0">
                <a:pos x="178" y="18"/>
              </a:cxn>
              <a:cxn ang="0">
                <a:pos x="194" y="24"/>
              </a:cxn>
              <a:cxn ang="0">
                <a:pos x="202" y="42"/>
              </a:cxn>
              <a:cxn ang="0">
                <a:pos x="202" y="194"/>
              </a:cxn>
              <a:cxn ang="0">
                <a:pos x="204" y="200"/>
              </a:cxn>
              <a:cxn ang="0">
                <a:pos x="210" y="202"/>
              </a:cxn>
              <a:cxn ang="0">
                <a:pos x="212" y="202"/>
              </a:cxn>
              <a:cxn ang="0">
                <a:pos x="218" y="198"/>
              </a:cxn>
              <a:cxn ang="0">
                <a:pos x="218" y="42"/>
              </a:cxn>
              <a:cxn ang="0">
                <a:pos x="220" y="32"/>
              </a:cxn>
              <a:cxn ang="0">
                <a:pos x="232" y="18"/>
              </a:cxn>
              <a:cxn ang="0">
                <a:pos x="386" y="18"/>
              </a:cxn>
              <a:cxn ang="0">
                <a:pos x="242" y="274"/>
              </a:cxn>
              <a:cxn ang="0">
                <a:pos x="232" y="276"/>
              </a:cxn>
              <a:cxn ang="0">
                <a:pos x="216" y="284"/>
              </a:cxn>
              <a:cxn ang="0">
                <a:pos x="210" y="290"/>
              </a:cxn>
              <a:cxn ang="0">
                <a:pos x="210" y="290"/>
              </a:cxn>
              <a:cxn ang="0">
                <a:pos x="196" y="278"/>
              </a:cxn>
              <a:cxn ang="0">
                <a:pos x="178" y="274"/>
              </a:cxn>
              <a:cxn ang="0">
                <a:pos x="34" y="18"/>
              </a:cxn>
            </a:cxnLst>
            <a:rect l="0" t="0" r="r" b="b"/>
            <a:pathLst>
              <a:path w="418" h="322">
                <a:moveTo>
                  <a:pt x="402" y="34"/>
                </a:moveTo>
                <a:lnTo>
                  <a:pt x="402" y="8"/>
                </a:lnTo>
                <a:lnTo>
                  <a:pt x="402" y="8"/>
                </a:lnTo>
                <a:lnTo>
                  <a:pt x="402" y="6"/>
                </a:lnTo>
                <a:lnTo>
                  <a:pt x="400" y="4"/>
                </a:lnTo>
                <a:lnTo>
                  <a:pt x="398" y="2"/>
                </a:lnTo>
                <a:lnTo>
                  <a:pt x="394" y="0"/>
                </a:lnTo>
                <a:lnTo>
                  <a:pt x="242" y="0"/>
                </a:lnTo>
                <a:lnTo>
                  <a:pt x="242" y="0"/>
                </a:lnTo>
                <a:lnTo>
                  <a:pt x="232" y="2"/>
                </a:lnTo>
                <a:lnTo>
                  <a:pt x="224" y="6"/>
                </a:lnTo>
                <a:lnTo>
                  <a:pt x="216" y="10"/>
                </a:lnTo>
                <a:lnTo>
                  <a:pt x="210" y="18"/>
                </a:lnTo>
                <a:lnTo>
                  <a:pt x="210" y="18"/>
                </a:lnTo>
                <a:lnTo>
                  <a:pt x="210" y="18"/>
                </a:lnTo>
                <a:lnTo>
                  <a:pt x="210" y="18"/>
                </a:lnTo>
                <a:lnTo>
                  <a:pt x="204" y="10"/>
                </a:lnTo>
                <a:lnTo>
                  <a:pt x="196" y="6"/>
                </a:lnTo>
                <a:lnTo>
                  <a:pt x="188" y="2"/>
                </a:lnTo>
                <a:lnTo>
                  <a:pt x="178" y="0"/>
                </a:lnTo>
                <a:lnTo>
                  <a:pt x="26" y="0"/>
                </a:lnTo>
                <a:lnTo>
                  <a:pt x="26" y="0"/>
                </a:lnTo>
                <a:lnTo>
                  <a:pt x="22" y="2"/>
                </a:lnTo>
                <a:lnTo>
                  <a:pt x="20" y="4"/>
                </a:lnTo>
                <a:lnTo>
                  <a:pt x="18" y="6"/>
                </a:lnTo>
                <a:lnTo>
                  <a:pt x="16" y="8"/>
                </a:lnTo>
                <a:lnTo>
                  <a:pt x="16" y="34"/>
                </a:lnTo>
                <a:lnTo>
                  <a:pt x="0" y="34"/>
                </a:lnTo>
                <a:lnTo>
                  <a:pt x="0" y="306"/>
                </a:lnTo>
                <a:lnTo>
                  <a:pt x="174" y="306"/>
                </a:lnTo>
                <a:lnTo>
                  <a:pt x="174" y="306"/>
                </a:lnTo>
                <a:lnTo>
                  <a:pt x="182" y="314"/>
                </a:lnTo>
                <a:lnTo>
                  <a:pt x="190" y="318"/>
                </a:lnTo>
                <a:lnTo>
                  <a:pt x="200" y="322"/>
                </a:lnTo>
                <a:lnTo>
                  <a:pt x="210" y="322"/>
                </a:lnTo>
                <a:lnTo>
                  <a:pt x="210" y="322"/>
                </a:lnTo>
                <a:lnTo>
                  <a:pt x="220" y="322"/>
                </a:lnTo>
                <a:lnTo>
                  <a:pt x="230" y="318"/>
                </a:lnTo>
                <a:lnTo>
                  <a:pt x="238" y="314"/>
                </a:lnTo>
                <a:lnTo>
                  <a:pt x="246" y="306"/>
                </a:lnTo>
                <a:lnTo>
                  <a:pt x="418" y="306"/>
                </a:lnTo>
                <a:lnTo>
                  <a:pt x="418" y="34"/>
                </a:lnTo>
                <a:lnTo>
                  <a:pt x="402" y="34"/>
                </a:lnTo>
                <a:close/>
                <a:moveTo>
                  <a:pt x="34" y="18"/>
                </a:moveTo>
                <a:lnTo>
                  <a:pt x="178" y="18"/>
                </a:lnTo>
                <a:lnTo>
                  <a:pt x="178" y="18"/>
                </a:lnTo>
                <a:lnTo>
                  <a:pt x="188" y="18"/>
                </a:lnTo>
                <a:lnTo>
                  <a:pt x="194" y="24"/>
                </a:lnTo>
                <a:lnTo>
                  <a:pt x="200" y="32"/>
                </a:lnTo>
                <a:lnTo>
                  <a:pt x="202" y="42"/>
                </a:lnTo>
                <a:lnTo>
                  <a:pt x="202" y="194"/>
                </a:lnTo>
                <a:lnTo>
                  <a:pt x="202" y="194"/>
                </a:lnTo>
                <a:lnTo>
                  <a:pt x="202" y="198"/>
                </a:lnTo>
                <a:lnTo>
                  <a:pt x="204" y="200"/>
                </a:lnTo>
                <a:lnTo>
                  <a:pt x="206" y="202"/>
                </a:lnTo>
                <a:lnTo>
                  <a:pt x="210" y="202"/>
                </a:lnTo>
                <a:lnTo>
                  <a:pt x="210" y="202"/>
                </a:lnTo>
                <a:lnTo>
                  <a:pt x="212" y="202"/>
                </a:lnTo>
                <a:lnTo>
                  <a:pt x="216" y="200"/>
                </a:lnTo>
                <a:lnTo>
                  <a:pt x="218" y="198"/>
                </a:lnTo>
                <a:lnTo>
                  <a:pt x="218" y="194"/>
                </a:lnTo>
                <a:lnTo>
                  <a:pt x="218" y="42"/>
                </a:lnTo>
                <a:lnTo>
                  <a:pt x="218" y="42"/>
                </a:lnTo>
                <a:lnTo>
                  <a:pt x="220" y="32"/>
                </a:lnTo>
                <a:lnTo>
                  <a:pt x="224" y="24"/>
                </a:lnTo>
                <a:lnTo>
                  <a:pt x="232" y="18"/>
                </a:lnTo>
                <a:lnTo>
                  <a:pt x="242" y="18"/>
                </a:lnTo>
                <a:lnTo>
                  <a:pt x="386" y="18"/>
                </a:lnTo>
                <a:lnTo>
                  <a:pt x="386" y="274"/>
                </a:lnTo>
                <a:lnTo>
                  <a:pt x="242" y="274"/>
                </a:lnTo>
                <a:lnTo>
                  <a:pt x="242" y="274"/>
                </a:lnTo>
                <a:lnTo>
                  <a:pt x="232" y="276"/>
                </a:lnTo>
                <a:lnTo>
                  <a:pt x="224" y="278"/>
                </a:lnTo>
                <a:lnTo>
                  <a:pt x="216" y="284"/>
                </a:lnTo>
                <a:lnTo>
                  <a:pt x="210" y="290"/>
                </a:lnTo>
                <a:lnTo>
                  <a:pt x="210" y="290"/>
                </a:lnTo>
                <a:lnTo>
                  <a:pt x="210" y="290"/>
                </a:lnTo>
                <a:lnTo>
                  <a:pt x="210" y="290"/>
                </a:lnTo>
                <a:lnTo>
                  <a:pt x="204" y="284"/>
                </a:lnTo>
                <a:lnTo>
                  <a:pt x="196" y="278"/>
                </a:lnTo>
                <a:lnTo>
                  <a:pt x="188" y="276"/>
                </a:lnTo>
                <a:lnTo>
                  <a:pt x="178" y="274"/>
                </a:lnTo>
                <a:lnTo>
                  <a:pt x="34" y="274"/>
                </a:lnTo>
                <a:lnTo>
                  <a:pt x="34" y="18"/>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zh-CN" altLang="en-US"/>
          </a:p>
        </p:txBody>
      </p:sp>
      <p:sp>
        <p:nvSpPr>
          <p:cNvPr id="10" name="矩形 9"/>
          <p:cNvSpPr/>
          <p:nvPr/>
        </p:nvSpPr>
        <p:spPr>
          <a:xfrm>
            <a:off x="3931207" y="578415"/>
            <a:ext cx="4329586" cy="10383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2" name="组 9"/>
          <p:cNvGrpSpPr/>
          <p:nvPr userDrawn="1"/>
        </p:nvGrpSpPr>
        <p:grpSpPr>
          <a:xfrm rot="19416438">
            <a:off x="3263195" y="398397"/>
            <a:ext cx="1024513" cy="1398348"/>
            <a:chOff x="3087349" y="2414413"/>
            <a:chExt cx="1024513" cy="1398348"/>
          </a:xfrm>
        </p:grpSpPr>
        <p:sp>
          <p:nvSpPr>
            <p:cNvPr id="13" name="椭圆 12"/>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7" name="组 14"/>
          <p:cNvGrpSpPr/>
          <p:nvPr userDrawn="1"/>
        </p:nvGrpSpPr>
        <p:grpSpPr>
          <a:xfrm rot="8798391">
            <a:off x="7173354" y="665084"/>
            <a:ext cx="1587497" cy="1146873"/>
            <a:chOff x="7306290" y="4611207"/>
            <a:chExt cx="1587497" cy="1146873"/>
          </a:xfrm>
        </p:grpSpPr>
        <p:sp>
          <p:nvSpPr>
            <p:cNvPr id="18" name="椭圆 17"/>
            <p:cNvSpPr/>
            <p:nvPr/>
          </p:nvSpPr>
          <p:spPr>
            <a:xfrm>
              <a:off x="7306290" y="5384416"/>
              <a:ext cx="373664" cy="3736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8478566" y="4826138"/>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p:nvSpPr>
          <p:spPr>
            <a:xfrm>
              <a:off x="8742934" y="5142940"/>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7878892" y="4611207"/>
              <a:ext cx="351970" cy="3519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6" name="椭圆 25"/>
          <p:cNvSpPr/>
          <p:nvPr userDrawn="1"/>
        </p:nvSpPr>
        <p:spPr>
          <a:xfrm>
            <a:off x="4294397" y="2611767"/>
            <a:ext cx="579692" cy="5796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b="1" dirty="0">
              <a:solidFill>
                <a:schemeClr val="bg1"/>
              </a:solidFill>
            </a:endParaRPr>
          </a:p>
        </p:txBody>
      </p:sp>
      <p:sp>
        <p:nvSpPr>
          <p:cNvPr id="27" name="椭圆 26"/>
          <p:cNvSpPr/>
          <p:nvPr userDrawn="1"/>
        </p:nvSpPr>
        <p:spPr>
          <a:xfrm>
            <a:off x="4285387" y="3443377"/>
            <a:ext cx="579692" cy="5796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b="1" dirty="0">
              <a:solidFill>
                <a:schemeClr val="bg1"/>
              </a:solidFill>
            </a:endParaRPr>
          </a:p>
        </p:txBody>
      </p:sp>
      <p:sp>
        <p:nvSpPr>
          <p:cNvPr id="28" name="椭圆 27"/>
          <p:cNvSpPr/>
          <p:nvPr userDrawn="1"/>
        </p:nvSpPr>
        <p:spPr>
          <a:xfrm>
            <a:off x="4285386" y="4270752"/>
            <a:ext cx="579692" cy="579692"/>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b="1" dirty="0">
              <a:solidFill>
                <a:schemeClr val="bg1"/>
              </a:solidFill>
            </a:endParaRPr>
          </a:p>
        </p:txBody>
      </p:sp>
      <p:sp>
        <p:nvSpPr>
          <p:cNvPr id="29" name="椭圆 28"/>
          <p:cNvSpPr/>
          <p:nvPr userDrawn="1"/>
        </p:nvSpPr>
        <p:spPr>
          <a:xfrm>
            <a:off x="4285386" y="5062982"/>
            <a:ext cx="579692" cy="579692"/>
          </a:xfrm>
          <a:prstGeom prst="ellipse">
            <a:avLst/>
          </a:prstGeom>
          <a:solidFill>
            <a:schemeClr val="accent4">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b="1" dirty="0">
              <a:solidFill>
                <a:schemeClr val="bg1"/>
              </a:solidFill>
            </a:endParaRPr>
          </a:p>
        </p:txBody>
      </p:sp>
      <p:sp>
        <p:nvSpPr>
          <p:cNvPr id="31" name="文本占位符 90"/>
          <p:cNvSpPr>
            <a:spLocks noGrp="1"/>
          </p:cNvSpPr>
          <p:nvPr>
            <p:ph type="body" sz="quarter" idx="12" hasCustomPrompt="1"/>
          </p:nvPr>
        </p:nvSpPr>
        <p:spPr>
          <a:xfrm>
            <a:off x="4994090" y="2643094"/>
            <a:ext cx="3124298" cy="535531"/>
          </a:xfrm>
          <a:prstGeom prst="rect">
            <a:avLst/>
          </a:prstGeom>
        </p:spPr>
        <p:txBody>
          <a:bodyPr wrap="square">
            <a:spAutoFit/>
          </a:bodyPr>
          <a:lstStyle>
            <a:lvl1pPr marL="0" indent="0" algn="l">
              <a:buNone/>
              <a:defRPr sz="3200" b="1">
                <a:solidFill>
                  <a:schemeClr val="bg1"/>
                </a:solidFill>
              </a:defRPr>
            </a:lvl1pPr>
          </a:lstStyle>
          <a:p>
            <a:pPr lvl="0"/>
            <a:r>
              <a:rPr lang="zh-CN" altLang="en-US" dirty="0"/>
              <a:t>工作回顾</a:t>
            </a:r>
          </a:p>
        </p:txBody>
      </p:sp>
      <p:sp>
        <p:nvSpPr>
          <p:cNvPr id="34" name="文本占位符 90"/>
          <p:cNvSpPr>
            <a:spLocks noGrp="1"/>
          </p:cNvSpPr>
          <p:nvPr>
            <p:ph type="body" sz="quarter" idx="13" hasCustomPrompt="1"/>
          </p:nvPr>
        </p:nvSpPr>
        <p:spPr>
          <a:xfrm>
            <a:off x="4386374" y="2670794"/>
            <a:ext cx="387496" cy="480131"/>
          </a:xfrm>
          <a:prstGeom prst="rect">
            <a:avLst/>
          </a:prstGeom>
        </p:spPr>
        <p:txBody>
          <a:bodyPr wrap="square">
            <a:spAutoFit/>
          </a:bodyPr>
          <a:lstStyle>
            <a:lvl1pPr marL="0" indent="0" algn="ctr">
              <a:buNone/>
              <a:defRPr sz="2800" b="1">
                <a:solidFill>
                  <a:schemeClr val="bg1"/>
                </a:solidFill>
              </a:defRPr>
            </a:lvl1pPr>
          </a:lstStyle>
          <a:p>
            <a:pPr lvl="0"/>
            <a:r>
              <a:rPr lang="en-US" altLang="zh-CN" dirty="0"/>
              <a:t>1</a:t>
            </a:r>
            <a:endParaRPr lang="zh-CN" altLang="en-US" dirty="0"/>
          </a:p>
        </p:txBody>
      </p:sp>
      <p:sp>
        <p:nvSpPr>
          <p:cNvPr id="35" name="文本占位符 90"/>
          <p:cNvSpPr>
            <a:spLocks noGrp="1"/>
          </p:cNvSpPr>
          <p:nvPr>
            <p:ph type="body" sz="quarter" idx="14" hasCustomPrompt="1"/>
          </p:nvPr>
        </p:nvSpPr>
        <p:spPr>
          <a:xfrm>
            <a:off x="4994090" y="3477005"/>
            <a:ext cx="3124298" cy="535531"/>
          </a:xfrm>
          <a:prstGeom prst="rect">
            <a:avLst/>
          </a:prstGeom>
        </p:spPr>
        <p:txBody>
          <a:bodyPr wrap="square">
            <a:spAutoFit/>
          </a:bodyPr>
          <a:lstStyle>
            <a:lvl1pPr marL="0" indent="0" algn="l">
              <a:buNone/>
              <a:defRPr sz="3200" b="1">
                <a:solidFill>
                  <a:schemeClr val="bg1"/>
                </a:solidFill>
              </a:defRPr>
            </a:lvl1pPr>
          </a:lstStyle>
          <a:p>
            <a:pPr lvl="0"/>
            <a:r>
              <a:rPr lang="zh-CN" altLang="en-US" dirty="0"/>
              <a:t>工作回顾</a:t>
            </a:r>
          </a:p>
        </p:txBody>
      </p:sp>
      <p:sp>
        <p:nvSpPr>
          <p:cNvPr id="36" name="文本占位符 90"/>
          <p:cNvSpPr>
            <a:spLocks noGrp="1"/>
          </p:cNvSpPr>
          <p:nvPr>
            <p:ph type="body" sz="quarter" idx="15" hasCustomPrompt="1"/>
          </p:nvPr>
        </p:nvSpPr>
        <p:spPr>
          <a:xfrm>
            <a:off x="4386374" y="3504705"/>
            <a:ext cx="387496" cy="480131"/>
          </a:xfrm>
          <a:prstGeom prst="rect">
            <a:avLst/>
          </a:prstGeom>
        </p:spPr>
        <p:txBody>
          <a:bodyPr wrap="square">
            <a:spAutoFit/>
          </a:bodyPr>
          <a:lstStyle>
            <a:lvl1pPr marL="0" indent="0" algn="ctr">
              <a:buNone/>
              <a:defRPr sz="2800" b="1">
                <a:solidFill>
                  <a:schemeClr val="bg1"/>
                </a:solidFill>
              </a:defRPr>
            </a:lvl1pPr>
          </a:lstStyle>
          <a:p>
            <a:pPr lvl="0"/>
            <a:r>
              <a:rPr lang="en-US" altLang="zh-CN" dirty="0"/>
              <a:t>1</a:t>
            </a:r>
            <a:endParaRPr lang="zh-CN" altLang="en-US" dirty="0"/>
          </a:p>
        </p:txBody>
      </p:sp>
      <p:sp>
        <p:nvSpPr>
          <p:cNvPr id="37" name="文本占位符 90"/>
          <p:cNvSpPr>
            <a:spLocks noGrp="1"/>
          </p:cNvSpPr>
          <p:nvPr>
            <p:ph type="body" sz="quarter" idx="16" hasCustomPrompt="1"/>
          </p:nvPr>
        </p:nvSpPr>
        <p:spPr>
          <a:xfrm>
            <a:off x="4994090" y="4314913"/>
            <a:ext cx="3124298" cy="535531"/>
          </a:xfrm>
          <a:prstGeom prst="rect">
            <a:avLst/>
          </a:prstGeom>
        </p:spPr>
        <p:txBody>
          <a:bodyPr wrap="square">
            <a:spAutoFit/>
          </a:bodyPr>
          <a:lstStyle>
            <a:lvl1pPr marL="0" indent="0" algn="l">
              <a:buNone/>
              <a:defRPr sz="3200" b="1">
                <a:solidFill>
                  <a:schemeClr val="bg1"/>
                </a:solidFill>
              </a:defRPr>
            </a:lvl1pPr>
          </a:lstStyle>
          <a:p>
            <a:pPr lvl="0"/>
            <a:r>
              <a:rPr lang="zh-CN" altLang="en-US" dirty="0"/>
              <a:t>工作回顾</a:t>
            </a:r>
          </a:p>
        </p:txBody>
      </p:sp>
      <p:sp>
        <p:nvSpPr>
          <p:cNvPr id="38" name="文本占位符 90"/>
          <p:cNvSpPr>
            <a:spLocks noGrp="1"/>
          </p:cNvSpPr>
          <p:nvPr>
            <p:ph type="body" sz="quarter" idx="17" hasCustomPrompt="1"/>
          </p:nvPr>
        </p:nvSpPr>
        <p:spPr>
          <a:xfrm>
            <a:off x="4386374" y="4342613"/>
            <a:ext cx="387496" cy="480131"/>
          </a:xfrm>
          <a:prstGeom prst="rect">
            <a:avLst/>
          </a:prstGeom>
        </p:spPr>
        <p:txBody>
          <a:bodyPr wrap="square">
            <a:spAutoFit/>
          </a:bodyPr>
          <a:lstStyle>
            <a:lvl1pPr marL="0" indent="0" algn="ctr">
              <a:buNone/>
              <a:defRPr sz="2800" b="1">
                <a:solidFill>
                  <a:schemeClr val="bg1"/>
                </a:solidFill>
              </a:defRPr>
            </a:lvl1pPr>
          </a:lstStyle>
          <a:p>
            <a:pPr lvl="0"/>
            <a:r>
              <a:rPr lang="en-US" altLang="zh-CN" dirty="0"/>
              <a:t>1</a:t>
            </a:r>
            <a:endParaRPr lang="zh-CN" altLang="en-US" dirty="0"/>
          </a:p>
        </p:txBody>
      </p:sp>
      <p:sp>
        <p:nvSpPr>
          <p:cNvPr id="39" name="文本占位符 90"/>
          <p:cNvSpPr>
            <a:spLocks noGrp="1"/>
          </p:cNvSpPr>
          <p:nvPr>
            <p:ph type="body" sz="quarter" idx="18" hasCustomPrompt="1"/>
          </p:nvPr>
        </p:nvSpPr>
        <p:spPr>
          <a:xfrm>
            <a:off x="4994090" y="5151642"/>
            <a:ext cx="3124298" cy="535531"/>
          </a:xfrm>
          <a:prstGeom prst="rect">
            <a:avLst/>
          </a:prstGeom>
        </p:spPr>
        <p:txBody>
          <a:bodyPr wrap="square">
            <a:spAutoFit/>
          </a:bodyPr>
          <a:lstStyle>
            <a:lvl1pPr marL="0" indent="0" algn="l">
              <a:buNone/>
              <a:defRPr sz="3200" b="1">
                <a:solidFill>
                  <a:schemeClr val="bg1"/>
                </a:solidFill>
              </a:defRPr>
            </a:lvl1pPr>
          </a:lstStyle>
          <a:p>
            <a:pPr lvl="0"/>
            <a:r>
              <a:rPr lang="zh-CN" altLang="en-US" dirty="0"/>
              <a:t>工作回顾</a:t>
            </a:r>
          </a:p>
        </p:txBody>
      </p:sp>
      <p:sp>
        <p:nvSpPr>
          <p:cNvPr id="40" name="文本占位符 90"/>
          <p:cNvSpPr>
            <a:spLocks noGrp="1"/>
          </p:cNvSpPr>
          <p:nvPr>
            <p:ph type="body" sz="quarter" idx="19" hasCustomPrompt="1"/>
          </p:nvPr>
        </p:nvSpPr>
        <p:spPr>
          <a:xfrm>
            <a:off x="4386374" y="5179342"/>
            <a:ext cx="387496" cy="480131"/>
          </a:xfrm>
          <a:prstGeom prst="rect">
            <a:avLst/>
          </a:prstGeom>
        </p:spPr>
        <p:txBody>
          <a:bodyPr wrap="square">
            <a:spAutoFit/>
          </a:bodyPr>
          <a:lstStyle>
            <a:lvl1pPr marL="0" indent="0" algn="ctr">
              <a:buNone/>
              <a:defRPr sz="2800" b="1">
                <a:solidFill>
                  <a:schemeClr val="bg1"/>
                </a:solidFill>
              </a:defRPr>
            </a:lvl1pPr>
          </a:lstStyle>
          <a:p>
            <a:pPr lvl="0"/>
            <a:r>
              <a:rPr lang="en-US" altLang="zh-CN" dirty="0"/>
              <a:t>1</a:t>
            </a:r>
            <a:endParaRPr lang="zh-CN" altLang="en-US" dirty="0"/>
          </a:p>
        </p:txBody>
      </p:sp>
    </p:spTree>
    <p:extLst>
      <p:ext uri="{BB962C8B-B14F-4D97-AF65-F5344CB8AC3E}">
        <p14:creationId xmlns:p14="http://schemas.microsoft.com/office/powerpoint/2010/main" val="3952882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五项目录">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0" name="文本占位符 90"/>
          <p:cNvSpPr>
            <a:spLocks noGrp="1"/>
          </p:cNvSpPr>
          <p:nvPr>
            <p:ph type="body" sz="quarter" idx="11" hasCustomPrompt="1"/>
          </p:nvPr>
        </p:nvSpPr>
        <p:spPr>
          <a:xfrm>
            <a:off x="3911502" y="682149"/>
            <a:ext cx="4314392" cy="923330"/>
          </a:xfrm>
          <a:prstGeom prst="rect">
            <a:avLst/>
          </a:prstGeom>
        </p:spPr>
        <p:txBody>
          <a:bodyPr wrap="square">
            <a:spAutoFit/>
          </a:bodyPr>
          <a:lstStyle>
            <a:lvl1pPr marL="0" indent="0" algn="ctr">
              <a:buNone/>
              <a:defRPr sz="6000" b="1">
                <a:solidFill>
                  <a:schemeClr val="bg1"/>
                </a:solidFill>
              </a:defRPr>
            </a:lvl1pPr>
          </a:lstStyle>
          <a:p>
            <a:pPr lvl="0"/>
            <a:r>
              <a:rPr lang="en-US" altLang="zh-CN" dirty="0"/>
              <a:t>CONTENTS</a:t>
            </a:r>
          </a:p>
        </p:txBody>
      </p:sp>
      <p:sp>
        <p:nvSpPr>
          <p:cNvPr id="3" name="Freeform 363"/>
          <p:cNvSpPr>
            <a:spLocks noEditPoints="1"/>
          </p:cNvSpPr>
          <p:nvPr userDrawn="1"/>
        </p:nvSpPr>
        <p:spPr bwMode="auto">
          <a:xfrm rot="1658487">
            <a:off x="6583748" y="312642"/>
            <a:ext cx="773335" cy="770514"/>
          </a:xfrm>
          <a:custGeom>
            <a:avLst/>
            <a:gdLst>
              <a:gd name="T0" fmla="*/ 145 w 274"/>
              <a:gd name="T1" fmla="*/ 262 h 273"/>
              <a:gd name="T2" fmla="*/ 189 w 274"/>
              <a:gd name="T3" fmla="*/ 204 h 273"/>
              <a:gd name="T4" fmla="*/ 263 w 274"/>
              <a:gd name="T5" fmla="*/ 204 h 273"/>
              <a:gd name="T6" fmla="*/ 216 w 274"/>
              <a:gd name="T7" fmla="*/ 217 h 273"/>
              <a:gd name="T8" fmla="*/ 104 w 274"/>
              <a:gd name="T9" fmla="*/ 199 h 273"/>
              <a:gd name="T10" fmla="*/ 55 w 274"/>
              <a:gd name="T11" fmla="*/ 186 h 273"/>
              <a:gd name="T12" fmla="*/ 14 w 274"/>
              <a:gd name="T13" fmla="*/ 168 h 273"/>
              <a:gd name="T14" fmla="*/ 44 w 274"/>
              <a:gd name="T15" fmla="*/ 207 h 273"/>
              <a:gd name="T16" fmla="*/ 45 w 274"/>
              <a:gd name="T17" fmla="*/ 217 h 273"/>
              <a:gd name="T18" fmla="*/ 95 w 274"/>
              <a:gd name="T19" fmla="*/ 254 h 273"/>
              <a:gd name="T20" fmla="*/ 86 w 274"/>
              <a:gd name="T21" fmla="*/ 232 h 273"/>
              <a:gd name="T22" fmla="*/ 114 w 274"/>
              <a:gd name="T23" fmla="*/ 255 h 273"/>
              <a:gd name="T24" fmla="*/ 131 w 274"/>
              <a:gd name="T25" fmla="*/ 196 h 273"/>
              <a:gd name="T26" fmla="*/ 110 w 274"/>
              <a:gd name="T27" fmla="*/ 189 h 273"/>
              <a:gd name="T28" fmla="*/ 132 w 274"/>
              <a:gd name="T29" fmla="*/ 145 h 273"/>
              <a:gd name="T30" fmla="*/ 74 w 274"/>
              <a:gd name="T31" fmla="*/ 145 h 273"/>
              <a:gd name="T32" fmla="*/ 67 w 274"/>
              <a:gd name="T33" fmla="*/ 166 h 273"/>
              <a:gd name="T34" fmla="*/ 205 w 274"/>
              <a:gd name="T35" fmla="*/ 111 h 273"/>
              <a:gd name="T36" fmla="*/ 192 w 274"/>
              <a:gd name="T37" fmla="*/ 159 h 273"/>
              <a:gd name="T38" fmla="*/ 150 w 274"/>
              <a:gd name="T39" fmla="*/ 59 h 273"/>
              <a:gd name="T40" fmla="*/ 114 w 274"/>
              <a:gd name="T41" fmla="*/ 94 h 273"/>
              <a:gd name="T42" fmla="*/ 57 w 274"/>
              <a:gd name="T43" fmla="*/ 42 h 273"/>
              <a:gd name="T44" fmla="*/ 9 w 274"/>
              <a:gd name="T45" fmla="*/ 55 h 273"/>
              <a:gd name="T46" fmla="*/ 178 w 274"/>
              <a:gd name="T47" fmla="*/ 23 h 273"/>
              <a:gd name="T48" fmla="*/ 230 w 274"/>
              <a:gd name="T49" fmla="*/ 57 h 273"/>
              <a:gd name="T50" fmla="*/ 137 w 274"/>
              <a:gd name="T51" fmla="*/ 0 h 273"/>
              <a:gd name="T52" fmla="*/ 271 w 274"/>
              <a:gd name="T53" fmla="*/ 108 h 273"/>
              <a:gd name="T54" fmla="*/ 257 w 274"/>
              <a:gd name="T55" fmla="*/ 189 h 273"/>
              <a:gd name="T56" fmla="*/ 260 w 274"/>
              <a:gd name="T57" fmla="*/ 142 h 273"/>
              <a:gd name="T58" fmla="*/ 238 w 274"/>
              <a:gd name="T59" fmla="*/ 133 h 273"/>
              <a:gd name="T60" fmla="*/ 261 w 274"/>
              <a:gd name="T61" fmla="*/ 105 h 273"/>
              <a:gd name="T62" fmla="*/ 206 w 274"/>
              <a:gd name="T63" fmla="*/ 76 h 273"/>
              <a:gd name="T64" fmla="*/ 206 w 274"/>
              <a:gd name="T65" fmla="*/ 103 h 273"/>
              <a:gd name="T66" fmla="*/ 193 w 274"/>
              <a:gd name="T67" fmla="*/ 82 h 273"/>
              <a:gd name="T68" fmla="*/ 169 w 274"/>
              <a:gd name="T69" fmla="*/ 79 h 273"/>
              <a:gd name="T70" fmla="*/ 189 w 274"/>
              <a:gd name="T71" fmla="*/ 66 h 273"/>
              <a:gd name="T72" fmla="*/ 142 w 274"/>
              <a:gd name="T73" fmla="*/ 13 h 273"/>
              <a:gd name="T74" fmla="*/ 136 w 274"/>
              <a:gd name="T75" fmla="*/ 50 h 273"/>
              <a:gd name="T76" fmla="*/ 127 w 274"/>
              <a:gd name="T77" fmla="*/ 11 h 273"/>
              <a:gd name="T78" fmla="*/ 86 w 274"/>
              <a:gd name="T79" fmla="*/ 71 h 273"/>
              <a:gd name="T80" fmla="*/ 104 w 274"/>
              <a:gd name="T81" fmla="*/ 83 h 273"/>
              <a:gd name="T82" fmla="*/ 76 w 274"/>
              <a:gd name="T83" fmla="*/ 105 h 273"/>
              <a:gd name="T84" fmla="*/ 132 w 274"/>
              <a:gd name="T85" fmla="*/ 130 h 273"/>
              <a:gd name="T86" fmla="*/ 140 w 274"/>
              <a:gd name="T87" fmla="*/ 113 h 273"/>
              <a:gd name="T88" fmla="*/ 146 w 274"/>
              <a:gd name="T89" fmla="*/ 131 h 273"/>
              <a:gd name="T90" fmla="*/ 171 w 274"/>
              <a:gd name="T91" fmla="*/ 140 h 273"/>
              <a:gd name="T92" fmla="*/ 142 w 274"/>
              <a:gd name="T93" fmla="*/ 182 h 273"/>
              <a:gd name="T94" fmla="*/ 193 w 274"/>
              <a:gd name="T95" fmla="*/ 191 h 273"/>
              <a:gd name="T96" fmla="*/ 206 w 274"/>
              <a:gd name="T97" fmla="*/ 170 h 273"/>
              <a:gd name="T98" fmla="*/ 206 w 274"/>
              <a:gd name="T99" fmla="*/ 196 h 273"/>
              <a:gd name="T100" fmla="*/ 209 w 274"/>
              <a:gd name="T101" fmla="*/ 207 h 273"/>
              <a:gd name="T102" fmla="*/ 179 w 274"/>
              <a:gd name="T103" fmla="*/ 249 h 273"/>
              <a:gd name="T104" fmla="*/ 212 w 274"/>
              <a:gd name="T105" fmla="*/ 239 h 273"/>
              <a:gd name="T106" fmla="*/ 219 w 274"/>
              <a:gd name="T107" fmla="*/ 246 h 273"/>
              <a:gd name="T108" fmla="*/ 31 w 274"/>
              <a:gd name="T109" fmla="*/ 222 h 273"/>
              <a:gd name="T110" fmla="*/ 14 w 274"/>
              <a:gd name="T111" fmla="*/ 82 h 273"/>
              <a:gd name="T112" fmla="*/ 11 w 274"/>
              <a:gd name="T113" fmla="*/ 130 h 273"/>
              <a:gd name="T114" fmla="*/ 67 w 274"/>
              <a:gd name="T115" fmla="*/ 103 h 273"/>
              <a:gd name="T116" fmla="*/ 63 w 274"/>
              <a:gd name="T117" fmla="*/ 74 h 273"/>
              <a:gd name="T118" fmla="*/ 72 w 274"/>
              <a:gd name="T119" fmla="*/ 67 h 273"/>
              <a:gd name="T120" fmla="*/ 95 w 274"/>
              <a:gd name="T121" fmla="*/ 19 h 273"/>
              <a:gd name="T122" fmla="*/ 58 w 274"/>
              <a:gd name="T123" fmla="*/ 33 h 273"/>
              <a:gd name="T124" fmla="*/ 109 w 274"/>
              <a:gd name="T125" fmla="*/ 4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 h="273">
                <a:moveTo>
                  <a:pt x="146" y="196"/>
                </a:moveTo>
                <a:lnTo>
                  <a:pt x="143" y="196"/>
                </a:lnTo>
                <a:lnTo>
                  <a:pt x="142" y="198"/>
                </a:lnTo>
                <a:lnTo>
                  <a:pt x="142" y="200"/>
                </a:lnTo>
                <a:lnTo>
                  <a:pt x="142" y="258"/>
                </a:lnTo>
                <a:lnTo>
                  <a:pt x="142" y="260"/>
                </a:lnTo>
                <a:lnTo>
                  <a:pt x="145" y="262"/>
                </a:lnTo>
                <a:lnTo>
                  <a:pt x="147" y="262"/>
                </a:lnTo>
                <a:lnTo>
                  <a:pt x="159" y="255"/>
                </a:lnTo>
                <a:lnTo>
                  <a:pt x="169" y="245"/>
                </a:lnTo>
                <a:lnTo>
                  <a:pt x="178" y="234"/>
                </a:lnTo>
                <a:lnTo>
                  <a:pt x="184" y="219"/>
                </a:lnTo>
                <a:lnTo>
                  <a:pt x="189" y="207"/>
                </a:lnTo>
                <a:lnTo>
                  <a:pt x="189" y="204"/>
                </a:lnTo>
                <a:lnTo>
                  <a:pt x="189" y="203"/>
                </a:lnTo>
                <a:lnTo>
                  <a:pt x="187" y="202"/>
                </a:lnTo>
                <a:lnTo>
                  <a:pt x="168" y="198"/>
                </a:lnTo>
                <a:lnTo>
                  <a:pt x="146" y="196"/>
                </a:lnTo>
                <a:close/>
                <a:moveTo>
                  <a:pt x="242" y="191"/>
                </a:moveTo>
                <a:lnTo>
                  <a:pt x="254" y="195"/>
                </a:lnTo>
                <a:lnTo>
                  <a:pt x="263" y="204"/>
                </a:lnTo>
                <a:lnTo>
                  <a:pt x="267" y="217"/>
                </a:lnTo>
                <a:lnTo>
                  <a:pt x="263" y="230"/>
                </a:lnTo>
                <a:lnTo>
                  <a:pt x="254" y="239"/>
                </a:lnTo>
                <a:lnTo>
                  <a:pt x="242" y="242"/>
                </a:lnTo>
                <a:lnTo>
                  <a:pt x="229" y="239"/>
                </a:lnTo>
                <a:lnTo>
                  <a:pt x="219" y="230"/>
                </a:lnTo>
                <a:lnTo>
                  <a:pt x="216" y="217"/>
                </a:lnTo>
                <a:lnTo>
                  <a:pt x="219" y="204"/>
                </a:lnTo>
                <a:lnTo>
                  <a:pt x="229" y="195"/>
                </a:lnTo>
                <a:lnTo>
                  <a:pt x="242" y="191"/>
                </a:lnTo>
                <a:close/>
                <a:moveTo>
                  <a:pt x="78" y="173"/>
                </a:moveTo>
                <a:lnTo>
                  <a:pt x="91" y="177"/>
                </a:lnTo>
                <a:lnTo>
                  <a:pt x="100" y="186"/>
                </a:lnTo>
                <a:lnTo>
                  <a:pt x="104" y="199"/>
                </a:lnTo>
                <a:lnTo>
                  <a:pt x="100" y="212"/>
                </a:lnTo>
                <a:lnTo>
                  <a:pt x="91" y="222"/>
                </a:lnTo>
                <a:lnTo>
                  <a:pt x="78" y="225"/>
                </a:lnTo>
                <a:lnTo>
                  <a:pt x="65" y="222"/>
                </a:lnTo>
                <a:lnTo>
                  <a:pt x="55" y="212"/>
                </a:lnTo>
                <a:lnTo>
                  <a:pt x="53" y="199"/>
                </a:lnTo>
                <a:lnTo>
                  <a:pt x="55" y="186"/>
                </a:lnTo>
                <a:lnTo>
                  <a:pt x="65" y="177"/>
                </a:lnTo>
                <a:lnTo>
                  <a:pt x="78" y="173"/>
                </a:lnTo>
                <a:close/>
                <a:moveTo>
                  <a:pt x="14" y="142"/>
                </a:moveTo>
                <a:lnTo>
                  <a:pt x="12" y="142"/>
                </a:lnTo>
                <a:lnTo>
                  <a:pt x="11" y="144"/>
                </a:lnTo>
                <a:lnTo>
                  <a:pt x="11" y="145"/>
                </a:lnTo>
                <a:lnTo>
                  <a:pt x="14" y="168"/>
                </a:lnTo>
                <a:lnTo>
                  <a:pt x="22" y="189"/>
                </a:lnTo>
                <a:lnTo>
                  <a:pt x="32" y="208"/>
                </a:lnTo>
                <a:lnTo>
                  <a:pt x="34" y="209"/>
                </a:lnTo>
                <a:lnTo>
                  <a:pt x="36" y="211"/>
                </a:lnTo>
                <a:lnTo>
                  <a:pt x="37" y="209"/>
                </a:lnTo>
                <a:lnTo>
                  <a:pt x="42" y="207"/>
                </a:lnTo>
                <a:lnTo>
                  <a:pt x="44" y="207"/>
                </a:lnTo>
                <a:lnTo>
                  <a:pt x="45" y="207"/>
                </a:lnTo>
                <a:lnTo>
                  <a:pt x="46" y="208"/>
                </a:lnTo>
                <a:lnTo>
                  <a:pt x="48" y="211"/>
                </a:lnTo>
                <a:lnTo>
                  <a:pt x="48" y="212"/>
                </a:lnTo>
                <a:lnTo>
                  <a:pt x="48" y="214"/>
                </a:lnTo>
                <a:lnTo>
                  <a:pt x="46" y="216"/>
                </a:lnTo>
                <a:lnTo>
                  <a:pt x="45" y="217"/>
                </a:lnTo>
                <a:lnTo>
                  <a:pt x="42" y="218"/>
                </a:lnTo>
                <a:lnTo>
                  <a:pt x="42" y="221"/>
                </a:lnTo>
                <a:lnTo>
                  <a:pt x="44" y="222"/>
                </a:lnTo>
                <a:lnTo>
                  <a:pt x="65" y="241"/>
                </a:lnTo>
                <a:lnTo>
                  <a:pt x="91" y="255"/>
                </a:lnTo>
                <a:lnTo>
                  <a:pt x="94" y="255"/>
                </a:lnTo>
                <a:lnTo>
                  <a:pt x="95" y="254"/>
                </a:lnTo>
                <a:lnTo>
                  <a:pt x="96" y="253"/>
                </a:lnTo>
                <a:lnTo>
                  <a:pt x="96" y="251"/>
                </a:lnTo>
                <a:lnTo>
                  <a:pt x="95" y="249"/>
                </a:lnTo>
                <a:lnTo>
                  <a:pt x="91" y="242"/>
                </a:lnTo>
                <a:lnTo>
                  <a:pt x="86" y="235"/>
                </a:lnTo>
                <a:lnTo>
                  <a:pt x="86" y="234"/>
                </a:lnTo>
                <a:lnTo>
                  <a:pt x="86" y="232"/>
                </a:lnTo>
                <a:lnTo>
                  <a:pt x="87" y="231"/>
                </a:lnTo>
                <a:lnTo>
                  <a:pt x="90" y="230"/>
                </a:lnTo>
                <a:lnTo>
                  <a:pt x="91" y="228"/>
                </a:lnTo>
                <a:lnTo>
                  <a:pt x="94" y="230"/>
                </a:lnTo>
                <a:lnTo>
                  <a:pt x="95" y="231"/>
                </a:lnTo>
                <a:lnTo>
                  <a:pt x="104" y="244"/>
                </a:lnTo>
                <a:lnTo>
                  <a:pt x="114" y="255"/>
                </a:lnTo>
                <a:lnTo>
                  <a:pt x="127" y="262"/>
                </a:lnTo>
                <a:lnTo>
                  <a:pt x="129" y="262"/>
                </a:lnTo>
                <a:lnTo>
                  <a:pt x="132" y="260"/>
                </a:lnTo>
                <a:lnTo>
                  <a:pt x="132" y="258"/>
                </a:lnTo>
                <a:lnTo>
                  <a:pt x="132" y="200"/>
                </a:lnTo>
                <a:lnTo>
                  <a:pt x="132" y="198"/>
                </a:lnTo>
                <a:lnTo>
                  <a:pt x="131" y="196"/>
                </a:lnTo>
                <a:lnTo>
                  <a:pt x="128" y="196"/>
                </a:lnTo>
                <a:lnTo>
                  <a:pt x="114" y="198"/>
                </a:lnTo>
                <a:lnTo>
                  <a:pt x="111" y="196"/>
                </a:lnTo>
                <a:lnTo>
                  <a:pt x="110" y="195"/>
                </a:lnTo>
                <a:lnTo>
                  <a:pt x="109" y="194"/>
                </a:lnTo>
                <a:lnTo>
                  <a:pt x="109" y="191"/>
                </a:lnTo>
                <a:lnTo>
                  <a:pt x="110" y="189"/>
                </a:lnTo>
                <a:lnTo>
                  <a:pt x="111" y="189"/>
                </a:lnTo>
                <a:lnTo>
                  <a:pt x="113" y="188"/>
                </a:lnTo>
                <a:lnTo>
                  <a:pt x="128" y="186"/>
                </a:lnTo>
                <a:lnTo>
                  <a:pt x="131" y="186"/>
                </a:lnTo>
                <a:lnTo>
                  <a:pt x="132" y="185"/>
                </a:lnTo>
                <a:lnTo>
                  <a:pt x="132" y="182"/>
                </a:lnTo>
                <a:lnTo>
                  <a:pt x="132" y="145"/>
                </a:lnTo>
                <a:lnTo>
                  <a:pt x="132" y="143"/>
                </a:lnTo>
                <a:lnTo>
                  <a:pt x="131" y="142"/>
                </a:lnTo>
                <a:lnTo>
                  <a:pt x="128" y="142"/>
                </a:lnTo>
                <a:lnTo>
                  <a:pt x="78" y="142"/>
                </a:lnTo>
                <a:lnTo>
                  <a:pt x="76" y="142"/>
                </a:lnTo>
                <a:lnTo>
                  <a:pt x="74" y="143"/>
                </a:lnTo>
                <a:lnTo>
                  <a:pt x="74" y="145"/>
                </a:lnTo>
                <a:lnTo>
                  <a:pt x="76" y="163"/>
                </a:lnTo>
                <a:lnTo>
                  <a:pt x="74" y="166"/>
                </a:lnTo>
                <a:lnTo>
                  <a:pt x="73" y="167"/>
                </a:lnTo>
                <a:lnTo>
                  <a:pt x="72" y="168"/>
                </a:lnTo>
                <a:lnTo>
                  <a:pt x="69" y="168"/>
                </a:lnTo>
                <a:lnTo>
                  <a:pt x="68" y="167"/>
                </a:lnTo>
                <a:lnTo>
                  <a:pt x="67" y="166"/>
                </a:lnTo>
                <a:lnTo>
                  <a:pt x="65" y="165"/>
                </a:lnTo>
                <a:lnTo>
                  <a:pt x="64" y="145"/>
                </a:lnTo>
                <a:lnTo>
                  <a:pt x="64" y="143"/>
                </a:lnTo>
                <a:lnTo>
                  <a:pt x="63" y="142"/>
                </a:lnTo>
                <a:lnTo>
                  <a:pt x="60" y="142"/>
                </a:lnTo>
                <a:lnTo>
                  <a:pt x="14" y="142"/>
                </a:lnTo>
                <a:close/>
                <a:moveTo>
                  <a:pt x="205" y="111"/>
                </a:moveTo>
                <a:lnTo>
                  <a:pt x="217" y="115"/>
                </a:lnTo>
                <a:lnTo>
                  <a:pt x="226" y="124"/>
                </a:lnTo>
                <a:lnTo>
                  <a:pt x="230" y="136"/>
                </a:lnTo>
                <a:lnTo>
                  <a:pt x="226" y="149"/>
                </a:lnTo>
                <a:lnTo>
                  <a:pt x="217" y="159"/>
                </a:lnTo>
                <a:lnTo>
                  <a:pt x="205" y="162"/>
                </a:lnTo>
                <a:lnTo>
                  <a:pt x="192" y="159"/>
                </a:lnTo>
                <a:lnTo>
                  <a:pt x="183" y="149"/>
                </a:lnTo>
                <a:lnTo>
                  <a:pt x="179" y="136"/>
                </a:lnTo>
                <a:lnTo>
                  <a:pt x="183" y="124"/>
                </a:lnTo>
                <a:lnTo>
                  <a:pt x="192" y="115"/>
                </a:lnTo>
                <a:lnTo>
                  <a:pt x="205" y="111"/>
                </a:lnTo>
                <a:close/>
                <a:moveTo>
                  <a:pt x="137" y="56"/>
                </a:moveTo>
                <a:lnTo>
                  <a:pt x="150" y="59"/>
                </a:lnTo>
                <a:lnTo>
                  <a:pt x="159" y="69"/>
                </a:lnTo>
                <a:lnTo>
                  <a:pt x="163" y="82"/>
                </a:lnTo>
                <a:lnTo>
                  <a:pt x="159" y="94"/>
                </a:lnTo>
                <a:lnTo>
                  <a:pt x="150" y="103"/>
                </a:lnTo>
                <a:lnTo>
                  <a:pt x="137" y="107"/>
                </a:lnTo>
                <a:lnTo>
                  <a:pt x="124" y="103"/>
                </a:lnTo>
                <a:lnTo>
                  <a:pt x="114" y="94"/>
                </a:lnTo>
                <a:lnTo>
                  <a:pt x="111" y="82"/>
                </a:lnTo>
                <a:lnTo>
                  <a:pt x="114" y="69"/>
                </a:lnTo>
                <a:lnTo>
                  <a:pt x="124" y="59"/>
                </a:lnTo>
                <a:lnTo>
                  <a:pt x="137" y="56"/>
                </a:lnTo>
                <a:close/>
                <a:moveTo>
                  <a:pt x="35" y="29"/>
                </a:moveTo>
                <a:lnTo>
                  <a:pt x="48" y="33"/>
                </a:lnTo>
                <a:lnTo>
                  <a:pt x="57" y="42"/>
                </a:lnTo>
                <a:lnTo>
                  <a:pt x="60" y="55"/>
                </a:lnTo>
                <a:lnTo>
                  <a:pt x="57" y="67"/>
                </a:lnTo>
                <a:lnTo>
                  <a:pt x="48" y="76"/>
                </a:lnTo>
                <a:lnTo>
                  <a:pt x="35" y="80"/>
                </a:lnTo>
                <a:lnTo>
                  <a:pt x="22" y="76"/>
                </a:lnTo>
                <a:lnTo>
                  <a:pt x="13" y="67"/>
                </a:lnTo>
                <a:lnTo>
                  <a:pt x="9" y="55"/>
                </a:lnTo>
                <a:lnTo>
                  <a:pt x="13" y="42"/>
                </a:lnTo>
                <a:lnTo>
                  <a:pt x="22" y="33"/>
                </a:lnTo>
                <a:lnTo>
                  <a:pt x="35" y="29"/>
                </a:lnTo>
                <a:close/>
                <a:moveTo>
                  <a:pt x="182" y="18"/>
                </a:moveTo>
                <a:lnTo>
                  <a:pt x="179" y="19"/>
                </a:lnTo>
                <a:lnTo>
                  <a:pt x="178" y="20"/>
                </a:lnTo>
                <a:lnTo>
                  <a:pt x="178" y="23"/>
                </a:lnTo>
                <a:lnTo>
                  <a:pt x="179" y="24"/>
                </a:lnTo>
                <a:lnTo>
                  <a:pt x="191" y="43"/>
                </a:lnTo>
                <a:lnTo>
                  <a:pt x="200" y="65"/>
                </a:lnTo>
                <a:lnTo>
                  <a:pt x="201" y="66"/>
                </a:lnTo>
                <a:lnTo>
                  <a:pt x="202" y="67"/>
                </a:lnTo>
                <a:lnTo>
                  <a:pt x="205" y="67"/>
                </a:lnTo>
                <a:lnTo>
                  <a:pt x="230" y="57"/>
                </a:lnTo>
                <a:lnTo>
                  <a:pt x="232" y="55"/>
                </a:lnTo>
                <a:lnTo>
                  <a:pt x="232" y="53"/>
                </a:lnTo>
                <a:lnTo>
                  <a:pt x="230" y="51"/>
                </a:lnTo>
                <a:lnTo>
                  <a:pt x="209" y="32"/>
                </a:lnTo>
                <a:lnTo>
                  <a:pt x="183" y="18"/>
                </a:lnTo>
                <a:lnTo>
                  <a:pt x="182" y="18"/>
                </a:lnTo>
                <a:close/>
                <a:moveTo>
                  <a:pt x="137" y="0"/>
                </a:moveTo>
                <a:lnTo>
                  <a:pt x="164" y="2"/>
                </a:lnTo>
                <a:lnTo>
                  <a:pt x="189" y="10"/>
                </a:lnTo>
                <a:lnTo>
                  <a:pt x="212" y="23"/>
                </a:lnTo>
                <a:lnTo>
                  <a:pt x="233" y="39"/>
                </a:lnTo>
                <a:lnTo>
                  <a:pt x="249" y="59"/>
                </a:lnTo>
                <a:lnTo>
                  <a:pt x="262" y="83"/>
                </a:lnTo>
                <a:lnTo>
                  <a:pt x="271" y="108"/>
                </a:lnTo>
                <a:lnTo>
                  <a:pt x="274" y="136"/>
                </a:lnTo>
                <a:lnTo>
                  <a:pt x="271" y="163"/>
                </a:lnTo>
                <a:lnTo>
                  <a:pt x="263" y="188"/>
                </a:lnTo>
                <a:lnTo>
                  <a:pt x="263" y="189"/>
                </a:lnTo>
                <a:lnTo>
                  <a:pt x="262" y="190"/>
                </a:lnTo>
                <a:lnTo>
                  <a:pt x="260" y="190"/>
                </a:lnTo>
                <a:lnTo>
                  <a:pt x="257" y="189"/>
                </a:lnTo>
                <a:lnTo>
                  <a:pt x="254" y="186"/>
                </a:lnTo>
                <a:lnTo>
                  <a:pt x="254" y="184"/>
                </a:lnTo>
                <a:lnTo>
                  <a:pt x="261" y="166"/>
                </a:lnTo>
                <a:lnTo>
                  <a:pt x="263" y="145"/>
                </a:lnTo>
                <a:lnTo>
                  <a:pt x="263" y="144"/>
                </a:lnTo>
                <a:lnTo>
                  <a:pt x="262" y="142"/>
                </a:lnTo>
                <a:lnTo>
                  <a:pt x="260" y="142"/>
                </a:lnTo>
                <a:lnTo>
                  <a:pt x="240" y="142"/>
                </a:lnTo>
                <a:lnTo>
                  <a:pt x="239" y="142"/>
                </a:lnTo>
                <a:lnTo>
                  <a:pt x="238" y="140"/>
                </a:lnTo>
                <a:lnTo>
                  <a:pt x="237" y="139"/>
                </a:lnTo>
                <a:lnTo>
                  <a:pt x="237" y="136"/>
                </a:lnTo>
                <a:lnTo>
                  <a:pt x="237" y="135"/>
                </a:lnTo>
                <a:lnTo>
                  <a:pt x="238" y="133"/>
                </a:lnTo>
                <a:lnTo>
                  <a:pt x="239" y="133"/>
                </a:lnTo>
                <a:lnTo>
                  <a:pt x="240" y="131"/>
                </a:lnTo>
                <a:lnTo>
                  <a:pt x="260" y="131"/>
                </a:lnTo>
                <a:lnTo>
                  <a:pt x="262" y="131"/>
                </a:lnTo>
                <a:lnTo>
                  <a:pt x="263" y="130"/>
                </a:lnTo>
                <a:lnTo>
                  <a:pt x="263" y="127"/>
                </a:lnTo>
                <a:lnTo>
                  <a:pt x="261" y="105"/>
                </a:lnTo>
                <a:lnTo>
                  <a:pt x="253" y="84"/>
                </a:lnTo>
                <a:lnTo>
                  <a:pt x="242" y="65"/>
                </a:lnTo>
                <a:lnTo>
                  <a:pt x="240" y="64"/>
                </a:lnTo>
                <a:lnTo>
                  <a:pt x="239" y="64"/>
                </a:lnTo>
                <a:lnTo>
                  <a:pt x="237" y="64"/>
                </a:lnTo>
                <a:lnTo>
                  <a:pt x="223" y="71"/>
                </a:lnTo>
                <a:lnTo>
                  <a:pt x="206" y="76"/>
                </a:lnTo>
                <a:lnTo>
                  <a:pt x="205" y="78"/>
                </a:lnTo>
                <a:lnTo>
                  <a:pt x="203" y="79"/>
                </a:lnTo>
                <a:lnTo>
                  <a:pt x="203" y="82"/>
                </a:lnTo>
                <a:lnTo>
                  <a:pt x="206" y="90"/>
                </a:lnTo>
                <a:lnTo>
                  <a:pt x="207" y="101"/>
                </a:lnTo>
                <a:lnTo>
                  <a:pt x="207" y="102"/>
                </a:lnTo>
                <a:lnTo>
                  <a:pt x="206" y="103"/>
                </a:lnTo>
                <a:lnTo>
                  <a:pt x="205" y="105"/>
                </a:lnTo>
                <a:lnTo>
                  <a:pt x="203" y="105"/>
                </a:lnTo>
                <a:lnTo>
                  <a:pt x="201" y="105"/>
                </a:lnTo>
                <a:lnTo>
                  <a:pt x="198" y="103"/>
                </a:lnTo>
                <a:lnTo>
                  <a:pt x="198" y="102"/>
                </a:lnTo>
                <a:lnTo>
                  <a:pt x="194" y="84"/>
                </a:lnTo>
                <a:lnTo>
                  <a:pt x="193" y="82"/>
                </a:lnTo>
                <a:lnTo>
                  <a:pt x="192" y="82"/>
                </a:lnTo>
                <a:lnTo>
                  <a:pt x="191" y="82"/>
                </a:lnTo>
                <a:lnTo>
                  <a:pt x="173" y="84"/>
                </a:lnTo>
                <a:lnTo>
                  <a:pt x="171" y="84"/>
                </a:lnTo>
                <a:lnTo>
                  <a:pt x="170" y="83"/>
                </a:lnTo>
                <a:lnTo>
                  <a:pt x="169" y="82"/>
                </a:lnTo>
                <a:lnTo>
                  <a:pt x="169" y="79"/>
                </a:lnTo>
                <a:lnTo>
                  <a:pt x="169" y="78"/>
                </a:lnTo>
                <a:lnTo>
                  <a:pt x="170" y="75"/>
                </a:lnTo>
                <a:lnTo>
                  <a:pt x="171" y="74"/>
                </a:lnTo>
                <a:lnTo>
                  <a:pt x="187" y="71"/>
                </a:lnTo>
                <a:lnTo>
                  <a:pt x="189" y="71"/>
                </a:lnTo>
                <a:lnTo>
                  <a:pt x="189" y="69"/>
                </a:lnTo>
                <a:lnTo>
                  <a:pt x="189" y="66"/>
                </a:lnTo>
                <a:lnTo>
                  <a:pt x="184" y="53"/>
                </a:lnTo>
                <a:lnTo>
                  <a:pt x="178" y="41"/>
                </a:lnTo>
                <a:lnTo>
                  <a:pt x="169" y="28"/>
                </a:lnTo>
                <a:lnTo>
                  <a:pt x="159" y="18"/>
                </a:lnTo>
                <a:lnTo>
                  <a:pt x="147" y="11"/>
                </a:lnTo>
                <a:lnTo>
                  <a:pt x="145" y="11"/>
                </a:lnTo>
                <a:lnTo>
                  <a:pt x="142" y="13"/>
                </a:lnTo>
                <a:lnTo>
                  <a:pt x="142" y="15"/>
                </a:lnTo>
                <a:lnTo>
                  <a:pt x="142" y="46"/>
                </a:lnTo>
                <a:lnTo>
                  <a:pt x="142" y="47"/>
                </a:lnTo>
                <a:lnTo>
                  <a:pt x="141" y="48"/>
                </a:lnTo>
                <a:lnTo>
                  <a:pt x="140" y="50"/>
                </a:lnTo>
                <a:lnTo>
                  <a:pt x="137" y="50"/>
                </a:lnTo>
                <a:lnTo>
                  <a:pt x="136" y="50"/>
                </a:lnTo>
                <a:lnTo>
                  <a:pt x="133" y="48"/>
                </a:lnTo>
                <a:lnTo>
                  <a:pt x="133" y="47"/>
                </a:lnTo>
                <a:lnTo>
                  <a:pt x="132" y="46"/>
                </a:lnTo>
                <a:lnTo>
                  <a:pt x="132" y="15"/>
                </a:lnTo>
                <a:lnTo>
                  <a:pt x="132" y="13"/>
                </a:lnTo>
                <a:lnTo>
                  <a:pt x="129" y="11"/>
                </a:lnTo>
                <a:lnTo>
                  <a:pt x="127" y="11"/>
                </a:lnTo>
                <a:lnTo>
                  <a:pt x="115" y="18"/>
                </a:lnTo>
                <a:lnTo>
                  <a:pt x="105" y="28"/>
                </a:lnTo>
                <a:lnTo>
                  <a:pt x="96" y="41"/>
                </a:lnTo>
                <a:lnTo>
                  <a:pt x="90" y="53"/>
                </a:lnTo>
                <a:lnTo>
                  <a:pt x="85" y="66"/>
                </a:lnTo>
                <a:lnTo>
                  <a:pt x="85" y="69"/>
                </a:lnTo>
                <a:lnTo>
                  <a:pt x="86" y="71"/>
                </a:lnTo>
                <a:lnTo>
                  <a:pt x="87" y="71"/>
                </a:lnTo>
                <a:lnTo>
                  <a:pt x="101" y="74"/>
                </a:lnTo>
                <a:lnTo>
                  <a:pt x="104" y="75"/>
                </a:lnTo>
                <a:lnTo>
                  <a:pt x="104" y="78"/>
                </a:lnTo>
                <a:lnTo>
                  <a:pt x="105" y="79"/>
                </a:lnTo>
                <a:lnTo>
                  <a:pt x="104" y="82"/>
                </a:lnTo>
                <a:lnTo>
                  <a:pt x="104" y="83"/>
                </a:lnTo>
                <a:lnTo>
                  <a:pt x="101" y="84"/>
                </a:lnTo>
                <a:lnTo>
                  <a:pt x="100" y="84"/>
                </a:lnTo>
                <a:lnTo>
                  <a:pt x="85" y="82"/>
                </a:lnTo>
                <a:lnTo>
                  <a:pt x="82" y="82"/>
                </a:lnTo>
                <a:lnTo>
                  <a:pt x="81" y="82"/>
                </a:lnTo>
                <a:lnTo>
                  <a:pt x="80" y="84"/>
                </a:lnTo>
                <a:lnTo>
                  <a:pt x="76" y="105"/>
                </a:lnTo>
                <a:lnTo>
                  <a:pt x="74" y="127"/>
                </a:lnTo>
                <a:lnTo>
                  <a:pt x="74" y="130"/>
                </a:lnTo>
                <a:lnTo>
                  <a:pt x="76" y="131"/>
                </a:lnTo>
                <a:lnTo>
                  <a:pt x="78" y="131"/>
                </a:lnTo>
                <a:lnTo>
                  <a:pt x="128" y="131"/>
                </a:lnTo>
                <a:lnTo>
                  <a:pt x="131" y="131"/>
                </a:lnTo>
                <a:lnTo>
                  <a:pt x="132" y="130"/>
                </a:lnTo>
                <a:lnTo>
                  <a:pt x="132" y="127"/>
                </a:lnTo>
                <a:lnTo>
                  <a:pt x="132" y="117"/>
                </a:lnTo>
                <a:lnTo>
                  <a:pt x="133" y="116"/>
                </a:lnTo>
                <a:lnTo>
                  <a:pt x="133" y="115"/>
                </a:lnTo>
                <a:lnTo>
                  <a:pt x="136" y="113"/>
                </a:lnTo>
                <a:lnTo>
                  <a:pt x="137" y="113"/>
                </a:lnTo>
                <a:lnTo>
                  <a:pt x="140" y="113"/>
                </a:lnTo>
                <a:lnTo>
                  <a:pt x="141" y="115"/>
                </a:lnTo>
                <a:lnTo>
                  <a:pt x="142" y="116"/>
                </a:lnTo>
                <a:lnTo>
                  <a:pt x="142" y="117"/>
                </a:lnTo>
                <a:lnTo>
                  <a:pt x="142" y="127"/>
                </a:lnTo>
                <a:lnTo>
                  <a:pt x="142" y="130"/>
                </a:lnTo>
                <a:lnTo>
                  <a:pt x="143" y="131"/>
                </a:lnTo>
                <a:lnTo>
                  <a:pt x="146" y="131"/>
                </a:lnTo>
                <a:lnTo>
                  <a:pt x="169" y="131"/>
                </a:lnTo>
                <a:lnTo>
                  <a:pt x="170" y="133"/>
                </a:lnTo>
                <a:lnTo>
                  <a:pt x="171" y="133"/>
                </a:lnTo>
                <a:lnTo>
                  <a:pt x="173" y="135"/>
                </a:lnTo>
                <a:lnTo>
                  <a:pt x="173" y="136"/>
                </a:lnTo>
                <a:lnTo>
                  <a:pt x="173" y="139"/>
                </a:lnTo>
                <a:lnTo>
                  <a:pt x="171" y="140"/>
                </a:lnTo>
                <a:lnTo>
                  <a:pt x="170" y="142"/>
                </a:lnTo>
                <a:lnTo>
                  <a:pt x="169" y="142"/>
                </a:lnTo>
                <a:lnTo>
                  <a:pt x="146" y="142"/>
                </a:lnTo>
                <a:lnTo>
                  <a:pt x="143" y="142"/>
                </a:lnTo>
                <a:lnTo>
                  <a:pt x="142" y="143"/>
                </a:lnTo>
                <a:lnTo>
                  <a:pt x="142" y="145"/>
                </a:lnTo>
                <a:lnTo>
                  <a:pt x="142" y="182"/>
                </a:lnTo>
                <a:lnTo>
                  <a:pt x="142" y="185"/>
                </a:lnTo>
                <a:lnTo>
                  <a:pt x="143" y="186"/>
                </a:lnTo>
                <a:lnTo>
                  <a:pt x="146" y="186"/>
                </a:lnTo>
                <a:lnTo>
                  <a:pt x="169" y="189"/>
                </a:lnTo>
                <a:lnTo>
                  <a:pt x="191" y="193"/>
                </a:lnTo>
                <a:lnTo>
                  <a:pt x="192" y="193"/>
                </a:lnTo>
                <a:lnTo>
                  <a:pt x="193" y="191"/>
                </a:lnTo>
                <a:lnTo>
                  <a:pt x="194" y="189"/>
                </a:lnTo>
                <a:lnTo>
                  <a:pt x="198" y="172"/>
                </a:lnTo>
                <a:lnTo>
                  <a:pt x="198" y="170"/>
                </a:lnTo>
                <a:lnTo>
                  <a:pt x="201" y="170"/>
                </a:lnTo>
                <a:lnTo>
                  <a:pt x="202" y="168"/>
                </a:lnTo>
                <a:lnTo>
                  <a:pt x="205" y="170"/>
                </a:lnTo>
                <a:lnTo>
                  <a:pt x="206" y="170"/>
                </a:lnTo>
                <a:lnTo>
                  <a:pt x="207" y="172"/>
                </a:lnTo>
                <a:lnTo>
                  <a:pt x="207" y="173"/>
                </a:lnTo>
                <a:lnTo>
                  <a:pt x="206" y="182"/>
                </a:lnTo>
                <a:lnTo>
                  <a:pt x="203" y="191"/>
                </a:lnTo>
                <a:lnTo>
                  <a:pt x="203" y="194"/>
                </a:lnTo>
                <a:lnTo>
                  <a:pt x="205" y="195"/>
                </a:lnTo>
                <a:lnTo>
                  <a:pt x="206" y="196"/>
                </a:lnTo>
                <a:lnTo>
                  <a:pt x="209" y="198"/>
                </a:lnTo>
                <a:lnTo>
                  <a:pt x="211" y="198"/>
                </a:lnTo>
                <a:lnTo>
                  <a:pt x="212" y="200"/>
                </a:lnTo>
                <a:lnTo>
                  <a:pt x="212" y="202"/>
                </a:lnTo>
                <a:lnTo>
                  <a:pt x="212" y="204"/>
                </a:lnTo>
                <a:lnTo>
                  <a:pt x="211" y="205"/>
                </a:lnTo>
                <a:lnTo>
                  <a:pt x="209" y="207"/>
                </a:lnTo>
                <a:lnTo>
                  <a:pt x="207" y="207"/>
                </a:lnTo>
                <a:lnTo>
                  <a:pt x="205" y="205"/>
                </a:lnTo>
                <a:lnTo>
                  <a:pt x="202" y="205"/>
                </a:lnTo>
                <a:lnTo>
                  <a:pt x="201" y="207"/>
                </a:lnTo>
                <a:lnTo>
                  <a:pt x="200" y="208"/>
                </a:lnTo>
                <a:lnTo>
                  <a:pt x="191" y="230"/>
                </a:lnTo>
                <a:lnTo>
                  <a:pt x="179" y="249"/>
                </a:lnTo>
                <a:lnTo>
                  <a:pt x="178" y="251"/>
                </a:lnTo>
                <a:lnTo>
                  <a:pt x="178" y="253"/>
                </a:lnTo>
                <a:lnTo>
                  <a:pt x="179" y="254"/>
                </a:lnTo>
                <a:lnTo>
                  <a:pt x="182" y="255"/>
                </a:lnTo>
                <a:lnTo>
                  <a:pt x="183" y="255"/>
                </a:lnTo>
                <a:lnTo>
                  <a:pt x="198" y="248"/>
                </a:lnTo>
                <a:lnTo>
                  <a:pt x="212" y="239"/>
                </a:lnTo>
                <a:lnTo>
                  <a:pt x="215" y="237"/>
                </a:lnTo>
                <a:lnTo>
                  <a:pt x="217" y="239"/>
                </a:lnTo>
                <a:lnTo>
                  <a:pt x="219" y="240"/>
                </a:lnTo>
                <a:lnTo>
                  <a:pt x="220" y="241"/>
                </a:lnTo>
                <a:lnTo>
                  <a:pt x="220" y="244"/>
                </a:lnTo>
                <a:lnTo>
                  <a:pt x="220" y="245"/>
                </a:lnTo>
                <a:lnTo>
                  <a:pt x="219" y="246"/>
                </a:lnTo>
                <a:lnTo>
                  <a:pt x="194" y="260"/>
                </a:lnTo>
                <a:lnTo>
                  <a:pt x="166" y="271"/>
                </a:lnTo>
                <a:lnTo>
                  <a:pt x="137" y="273"/>
                </a:lnTo>
                <a:lnTo>
                  <a:pt x="106" y="269"/>
                </a:lnTo>
                <a:lnTo>
                  <a:pt x="77" y="259"/>
                </a:lnTo>
                <a:lnTo>
                  <a:pt x="51" y="244"/>
                </a:lnTo>
                <a:lnTo>
                  <a:pt x="31" y="222"/>
                </a:lnTo>
                <a:lnTo>
                  <a:pt x="14" y="196"/>
                </a:lnTo>
                <a:lnTo>
                  <a:pt x="4" y="168"/>
                </a:lnTo>
                <a:lnTo>
                  <a:pt x="0" y="136"/>
                </a:lnTo>
                <a:lnTo>
                  <a:pt x="3" y="108"/>
                </a:lnTo>
                <a:lnTo>
                  <a:pt x="12" y="83"/>
                </a:lnTo>
                <a:lnTo>
                  <a:pt x="12" y="82"/>
                </a:lnTo>
                <a:lnTo>
                  <a:pt x="14" y="82"/>
                </a:lnTo>
                <a:lnTo>
                  <a:pt x="16" y="82"/>
                </a:lnTo>
                <a:lnTo>
                  <a:pt x="18" y="83"/>
                </a:lnTo>
                <a:lnTo>
                  <a:pt x="21" y="84"/>
                </a:lnTo>
                <a:lnTo>
                  <a:pt x="19" y="88"/>
                </a:lnTo>
                <a:lnTo>
                  <a:pt x="13" y="107"/>
                </a:lnTo>
                <a:lnTo>
                  <a:pt x="11" y="127"/>
                </a:lnTo>
                <a:lnTo>
                  <a:pt x="11" y="130"/>
                </a:lnTo>
                <a:lnTo>
                  <a:pt x="12" y="131"/>
                </a:lnTo>
                <a:lnTo>
                  <a:pt x="14" y="131"/>
                </a:lnTo>
                <a:lnTo>
                  <a:pt x="60" y="131"/>
                </a:lnTo>
                <a:lnTo>
                  <a:pt x="63" y="131"/>
                </a:lnTo>
                <a:lnTo>
                  <a:pt x="64" y="130"/>
                </a:lnTo>
                <a:lnTo>
                  <a:pt x="64" y="127"/>
                </a:lnTo>
                <a:lnTo>
                  <a:pt x="67" y="103"/>
                </a:lnTo>
                <a:lnTo>
                  <a:pt x="71" y="82"/>
                </a:lnTo>
                <a:lnTo>
                  <a:pt x="71" y="79"/>
                </a:lnTo>
                <a:lnTo>
                  <a:pt x="69" y="78"/>
                </a:lnTo>
                <a:lnTo>
                  <a:pt x="68" y="76"/>
                </a:lnTo>
                <a:lnTo>
                  <a:pt x="65" y="76"/>
                </a:lnTo>
                <a:lnTo>
                  <a:pt x="64" y="75"/>
                </a:lnTo>
                <a:lnTo>
                  <a:pt x="63" y="74"/>
                </a:lnTo>
                <a:lnTo>
                  <a:pt x="63" y="71"/>
                </a:lnTo>
                <a:lnTo>
                  <a:pt x="63" y="70"/>
                </a:lnTo>
                <a:lnTo>
                  <a:pt x="64" y="67"/>
                </a:lnTo>
                <a:lnTo>
                  <a:pt x="67" y="66"/>
                </a:lnTo>
                <a:lnTo>
                  <a:pt x="68" y="66"/>
                </a:lnTo>
                <a:lnTo>
                  <a:pt x="71" y="67"/>
                </a:lnTo>
                <a:lnTo>
                  <a:pt x="72" y="67"/>
                </a:lnTo>
                <a:lnTo>
                  <a:pt x="74" y="66"/>
                </a:lnTo>
                <a:lnTo>
                  <a:pt x="76" y="65"/>
                </a:lnTo>
                <a:lnTo>
                  <a:pt x="83" y="43"/>
                </a:lnTo>
                <a:lnTo>
                  <a:pt x="95" y="24"/>
                </a:lnTo>
                <a:lnTo>
                  <a:pt x="96" y="23"/>
                </a:lnTo>
                <a:lnTo>
                  <a:pt x="96" y="20"/>
                </a:lnTo>
                <a:lnTo>
                  <a:pt x="95" y="19"/>
                </a:lnTo>
                <a:lnTo>
                  <a:pt x="94" y="18"/>
                </a:lnTo>
                <a:lnTo>
                  <a:pt x="91" y="18"/>
                </a:lnTo>
                <a:lnTo>
                  <a:pt x="77" y="25"/>
                </a:lnTo>
                <a:lnTo>
                  <a:pt x="63" y="33"/>
                </a:lnTo>
                <a:lnTo>
                  <a:pt x="62" y="34"/>
                </a:lnTo>
                <a:lnTo>
                  <a:pt x="60" y="34"/>
                </a:lnTo>
                <a:lnTo>
                  <a:pt x="58" y="33"/>
                </a:lnTo>
                <a:lnTo>
                  <a:pt x="58" y="32"/>
                </a:lnTo>
                <a:lnTo>
                  <a:pt x="57" y="30"/>
                </a:lnTo>
                <a:lnTo>
                  <a:pt x="57" y="28"/>
                </a:lnTo>
                <a:lnTo>
                  <a:pt x="57" y="27"/>
                </a:lnTo>
                <a:lnTo>
                  <a:pt x="58" y="25"/>
                </a:lnTo>
                <a:lnTo>
                  <a:pt x="82" y="11"/>
                </a:lnTo>
                <a:lnTo>
                  <a:pt x="109" y="4"/>
                </a:lnTo>
                <a:lnTo>
                  <a:pt x="137" y="0"/>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 name="Freeform 463"/>
          <p:cNvSpPr>
            <a:spLocks noEditPoints="1"/>
          </p:cNvSpPr>
          <p:nvPr userDrawn="1"/>
        </p:nvSpPr>
        <p:spPr bwMode="auto">
          <a:xfrm rot="19468345">
            <a:off x="4877976" y="513678"/>
            <a:ext cx="1364153" cy="774137"/>
          </a:xfrm>
          <a:custGeom>
            <a:avLst/>
            <a:gdLst>
              <a:gd name="T0" fmla="*/ 250 w 326"/>
              <a:gd name="T1" fmla="*/ 94 h 185"/>
              <a:gd name="T2" fmla="*/ 253 w 326"/>
              <a:gd name="T3" fmla="*/ 98 h 185"/>
              <a:gd name="T4" fmla="*/ 249 w 326"/>
              <a:gd name="T5" fmla="*/ 148 h 185"/>
              <a:gd name="T6" fmla="*/ 225 w 326"/>
              <a:gd name="T7" fmla="*/ 163 h 185"/>
              <a:gd name="T8" fmla="*/ 185 w 326"/>
              <a:gd name="T9" fmla="*/ 171 h 185"/>
              <a:gd name="T10" fmla="*/ 142 w 326"/>
              <a:gd name="T11" fmla="*/ 171 h 185"/>
              <a:gd name="T12" fmla="*/ 102 w 326"/>
              <a:gd name="T13" fmla="*/ 163 h 185"/>
              <a:gd name="T14" fmla="*/ 78 w 326"/>
              <a:gd name="T15" fmla="*/ 148 h 185"/>
              <a:gd name="T16" fmla="*/ 74 w 326"/>
              <a:gd name="T17" fmla="*/ 99 h 185"/>
              <a:gd name="T18" fmla="*/ 76 w 326"/>
              <a:gd name="T19" fmla="*/ 94 h 185"/>
              <a:gd name="T20" fmla="*/ 82 w 326"/>
              <a:gd name="T21" fmla="*/ 94 h 185"/>
              <a:gd name="T22" fmla="*/ 163 w 326"/>
              <a:gd name="T23" fmla="*/ 126 h 185"/>
              <a:gd name="T24" fmla="*/ 245 w 326"/>
              <a:gd name="T25" fmla="*/ 93 h 185"/>
              <a:gd name="T26" fmla="*/ 163 w 326"/>
              <a:gd name="T27" fmla="*/ 0 h 185"/>
              <a:gd name="T28" fmla="*/ 322 w 326"/>
              <a:gd name="T29" fmla="*/ 46 h 185"/>
              <a:gd name="T30" fmla="*/ 326 w 326"/>
              <a:gd name="T31" fmla="*/ 50 h 185"/>
              <a:gd name="T32" fmla="*/ 324 w 326"/>
              <a:gd name="T33" fmla="*/ 53 h 185"/>
              <a:gd name="T34" fmla="*/ 168 w 326"/>
              <a:gd name="T35" fmla="*/ 120 h 185"/>
              <a:gd name="T36" fmla="*/ 157 w 326"/>
              <a:gd name="T37" fmla="*/ 120 h 185"/>
              <a:gd name="T38" fmla="*/ 42 w 326"/>
              <a:gd name="T39" fmla="*/ 72 h 185"/>
              <a:gd name="T40" fmla="*/ 39 w 326"/>
              <a:gd name="T41" fmla="*/ 75 h 185"/>
              <a:gd name="T42" fmla="*/ 39 w 326"/>
              <a:gd name="T43" fmla="*/ 110 h 185"/>
              <a:gd name="T44" fmla="*/ 42 w 326"/>
              <a:gd name="T45" fmla="*/ 110 h 185"/>
              <a:gd name="T46" fmla="*/ 45 w 326"/>
              <a:gd name="T47" fmla="*/ 110 h 185"/>
              <a:gd name="T48" fmla="*/ 46 w 326"/>
              <a:gd name="T49" fmla="*/ 112 h 185"/>
              <a:gd name="T50" fmla="*/ 46 w 326"/>
              <a:gd name="T51" fmla="*/ 116 h 185"/>
              <a:gd name="T52" fmla="*/ 45 w 326"/>
              <a:gd name="T53" fmla="*/ 122 h 185"/>
              <a:gd name="T54" fmla="*/ 46 w 326"/>
              <a:gd name="T55" fmla="*/ 124 h 185"/>
              <a:gd name="T56" fmla="*/ 46 w 326"/>
              <a:gd name="T57" fmla="*/ 126 h 185"/>
              <a:gd name="T58" fmla="*/ 45 w 326"/>
              <a:gd name="T59" fmla="*/ 127 h 185"/>
              <a:gd name="T60" fmla="*/ 52 w 326"/>
              <a:gd name="T61" fmla="*/ 149 h 185"/>
              <a:gd name="T62" fmla="*/ 50 w 326"/>
              <a:gd name="T63" fmla="*/ 171 h 185"/>
              <a:gd name="T64" fmla="*/ 42 w 326"/>
              <a:gd name="T65" fmla="*/ 181 h 185"/>
              <a:gd name="T66" fmla="*/ 42 w 326"/>
              <a:gd name="T67" fmla="*/ 175 h 185"/>
              <a:gd name="T68" fmla="*/ 42 w 326"/>
              <a:gd name="T69" fmla="*/ 171 h 185"/>
              <a:gd name="T70" fmla="*/ 41 w 326"/>
              <a:gd name="T71" fmla="*/ 172 h 185"/>
              <a:gd name="T72" fmla="*/ 39 w 326"/>
              <a:gd name="T73" fmla="*/ 179 h 185"/>
              <a:gd name="T74" fmla="*/ 36 w 326"/>
              <a:gd name="T75" fmla="*/ 185 h 185"/>
              <a:gd name="T76" fmla="*/ 34 w 326"/>
              <a:gd name="T77" fmla="*/ 185 h 185"/>
              <a:gd name="T78" fmla="*/ 33 w 326"/>
              <a:gd name="T79" fmla="*/ 170 h 185"/>
              <a:gd name="T80" fmla="*/ 32 w 326"/>
              <a:gd name="T81" fmla="*/ 167 h 185"/>
              <a:gd name="T82" fmla="*/ 32 w 326"/>
              <a:gd name="T83" fmla="*/ 171 h 185"/>
              <a:gd name="T84" fmla="*/ 30 w 326"/>
              <a:gd name="T85" fmla="*/ 179 h 185"/>
              <a:gd name="T86" fmla="*/ 30 w 326"/>
              <a:gd name="T87" fmla="*/ 179 h 185"/>
              <a:gd name="T88" fmla="*/ 29 w 326"/>
              <a:gd name="T89" fmla="*/ 172 h 185"/>
              <a:gd name="T90" fmla="*/ 28 w 326"/>
              <a:gd name="T91" fmla="*/ 172 h 185"/>
              <a:gd name="T92" fmla="*/ 28 w 326"/>
              <a:gd name="T93" fmla="*/ 180 h 185"/>
              <a:gd name="T94" fmla="*/ 28 w 326"/>
              <a:gd name="T95" fmla="*/ 181 h 185"/>
              <a:gd name="T96" fmla="*/ 16 w 326"/>
              <a:gd name="T97" fmla="*/ 157 h 185"/>
              <a:gd name="T98" fmla="*/ 25 w 326"/>
              <a:gd name="T99" fmla="*/ 127 h 185"/>
              <a:gd name="T100" fmla="*/ 24 w 326"/>
              <a:gd name="T101" fmla="*/ 126 h 185"/>
              <a:gd name="T102" fmla="*/ 24 w 326"/>
              <a:gd name="T103" fmla="*/ 122 h 185"/>
              <a:gd name="T104" fmla="*/ 27 w 326"/>
              <a:gd name="T105" fmla="*/ 121 h 185"/>
              <a:gd name="T106" fmla="*/ 25 w 326"/>
              <a:gd name="T107" fmla="*/ 116 h 185"/>
              <a:gd name="T108" fmla="*/ 25 w 326"/>
              <a:gd name="T109" fmla="*/ 112 h 185"/>
              <a:gd name="T110" fmla="*/ 28 w 326"/>
              <a:gd name="T111" fmla="*/ 108 h 185"/>
              <a:gd name="T112" fmla="*/ 30 w 326"/>
              <a:gd name="T113" fmla="*/ 110 h 185"/>
              <a:gd name="T114" fmla="*/ 33 w 326"/>
              <a:gd name="T115" fmla="*/ 108 h 185"/>
              <a:gd name="T116" fmla="*/ 32 w 326"/>
              <a:gd name="T117" fmla="*/ 67 h 185"/>
              <a:gd name="T118" fmla="*/ 2 w 326"/>
              <a:gd name="T119" fmla="*/ 55 h 185"/>
              <a:gd name="T120" fmla="*/ 0 w 326"/>
              <a:gd name="T121" fmla="*/ 52 h 185"/>
              <a:gd name="T122" fmla="*/ 1 w 326"/>
              <a:gd name="T123" fmla="*/ 47 h 185"/>
              <a:gd name="T124" fmla="*/ 159 w 326"/>
              <a:gd name="T125"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6" h="185">
                <a:moveTo>
                  <a:pt x="248" y="93"/>
                </a:moveTo>
                <a:lnTo>
                  <a:pt x="250" y="94"/>
                </a:lnTo>
                <a:lnTo>
                  <a:pt x="251" y="95"/>
                </a:lnTo>
                <a:lnTo>
                  <a:pt x="253" y="98"/>
                </a:lnTo>
                <a:lnTo>
                  <a:pt x="253" y="138"/>
                </a:lnTo>
                <a:lnTo>
                  <a:pt x="249" y="148"/>
                </a:lnTo>
                <a:lnTo>
                  <a:pt x="239" y="157"/>
                </a:lnTo>
                <a:lnTo>
                  <a:pt x="225" y="163"/>
                </a:lnTo>
                <a:lnTo>
                  <a:pt x="207" y="168"/>
                </a:lnTo>
                <a:lnTo>
                  <a:pt x="185" y="171"/>
                </a:lnTo>
                <a:lnTo>
                  <a:pt x="163" y="172"/>
                </a:lnTo>
                <a:lnTo>
                  <a:pt x="142" y="171"/>
                </a:lnTo>
                <a:lnTo>
                  <a:pt x="120" y="168"/>
                </a:lnTo>
                <a:lnTo>
                  <a:pt x="102" y="163"/>
                </a:lnTo>
                <a:lnTo>
                  <a:pt x="87" y="157"/>
                </a:lnTo>
                <a:lnTo>
                  <a:pt x="78" y="148"/>
                </a:lnTo>
                <a:lnTo>
                  <a:pt x="74" y="138"/>
                </a:lnTo>
                <a:lnTo>
                  <a:pt x="74" y="99"/>
                </a:lnTo>
                <a:lnTo>
                  <a:pt x="75" y="97"/>
                </a:lnTo>
                <a:lnTo>
                  <a:pt x="76" y="94"/>
                </a:lnTo>
                <a:lnTo>
                  <a:pt x="79" y="93"/>
                </a:lnTo>
                <a:lnTo>
                  <a:pt x="82" y="94"/>
                </a:lnTo>
                <a:lnTo>
                  <a:pt x="158" y="125"/>
                </a:lnTo>
                <a:lnTo>
                  <a:pt x="163" y="126"/>
                </a:lnTo>
                <a:lnTo>
                  <a:pt x="168" y="125"/>
                </a:lnTo>
                <a:lnTo>
                  <a:pt x="245" y="93"/>
                </a:lnTo>
                <a:lnTo>
                  <a:pt x="248" y="93"/>
                </a:lnTo>
                <a:close/>
                <a:moveTo>
                  <a:pt x="163" y="0"/>
                </a:moveTo>
                <a:lnTo>
                  <a:pt x="167" y="0"/>
                </a:lnTo>
                <a:lnTo>
                  <a:pt x="322" y="46"/>
                </a:lnTo>
                <a:lnTo>
                  <a:pt x="324" y="47"/>
                </a:lnTo>
                <a:lnTo>
                  <a:pt x="326" y="50"/>
                </a:lnTo>
                <a:lnTo>
                  <a:pt x="326" y="52"/>
                </a:lnTo>
                <a:lnTo>
                  <a:pt x="324" y="53"/>
                </a:lnTo>
                <a:lnTo>
                  <a:pt x="323" y="55"/>
                </a:lnTo>
                <a:lnTo>
                  <a:pt x="168" y="120"/>
                </a:lnTo>
                <a:lnTo>
                  <a:pt x="163" y="121"/>
                </a:lnTo>
                <a:lnTo>
                  <a:pt x="157" y="120"/>
                </a:lnTo>
                <a:lnTo>
                  <a:pt x="43" y="72"/>
                </a:lnTo>
                <a:lnTo>
                  <a:pt x="42" y="72"/>
                </a:lnTo>
                <a:lnTo>
                  <a:pt x="39" y="74"/>
                </a:lnTo>
                <a:lnTo>
                  <a:pt x="39" y="75"/>
                </a:lnTo>
                <a:lnTo>
                  <a:pt x="39" y="110"/>
                </a:lnTo>
                <a:lnTo>
                  <a:pt x="39" y="110"/>
                </a:lnTo>
                <a:lnTo>
                  <a:pt x="41" y="111"/>
                </a:lnTo>
                <a:lnTo>
                  <a:pt x="42" y="110"/>
                </a:lnTo>
                <a:lnTo>
                  <a:pt x="43" y="110"/>
                </a:lnTo>
                <a:lnTo>
                  <a:pt x="45" y="110"/>
                </a:lnTo>
                <a:lnTo>
                  <a:pt x="45" y="111"/>
                </a:lnTo>
                <a:lnTo>
                  <a:pt x="46" y="112"/>
                </a:lnTo>
                <a:lnTo>
                  <a:pt x="46" y="115"/>
                </a:lnTo>
                <a:lnTo>
                  <a:pt x="46" y="116"/>
                </a:lnTo>
                <a:lnTo>
                  <a:pt x="46" y="120"/>
                </a:lnTo>
                <a:lnTo>
                  <a:pt x="45" y="122"/>
                </a:lnTo>
                <a:lnTo>
                  <a:pt x="45" y="124"/>
                </a:lnTo>
                <a:lnTo>
                  <a:pt x="46" y="124"/>
                </a:lnTo>
                <a:lnTo>
                  <a:pt x="47" y="125"/>
                </a:lnTo>
                <a:lnTo>
                  <a:pt x="46" y="126"/>
                </a:lnTo>
                <a:lnTo>
                  <a:pt x="45" y="127"/>
                </a:lnTo>
                <a:lnTo>
                  <a:pt x="45" y="127"/>
                </a:lnTo>
                <a:lnTo>
                  <a:pt x="50" y="138"/>
                </a:lnTo>
                <a:lnTo>
                  <a:pt x="52" y="149"/>
                </a:lnTo>
                <a:lnTo>
                  <a:pt x="52" y="161"/>
                </a:lnTo>
                <a:lnTo>
                  <a:pt x="50" y="171"/>
                </a:lnTo>
                <a:lnTo>
                  <a:pt x="42" y="180"/>
                </a:lnTo>
                <a:lnTo>
                  <a:pt x="42" y="181"/>
                </a:lnTo>
                <a:lnTo>
                  <a:pt x="42" y="180"/>
                </a:lnTo>
                <a:lnTo>
                  <a:pt x="42" y="175"/>
                </a:lnTo>
                <a:lnTo>
                  <a:pt x="42" y="172"/>
                </a:lnTo>
                <a:lnTo>
                  <a:pt x="42" y="171"/>
                </a:lnTo>
                <a:lnTo>
                  <a:pt x="42" y="171"/>
                </a:lnTo>
                <a:lnTo>
                  <a:pt x="41" y="172"/>
                </a:lnTo>
                <a:lnTo>
                  <a:pt x="41" y="175"/>
                </a:lnTo>
                <a:lnTo>
                  <a:pt x="39" y="179"/>
                </a:lnTo>
                <a:lnTo>
                  <a:pt x="37" y="182"/>
                </a:lnTo>
                <a:lnTo>
                  <a:pt x="36" y="185"/>
                </a:lnTo>
                <a:lnTo>
                  <a:pt x="34" y="185"/>
                </a:lnTo>
                <a:lnTo>
                  <a:pt x="34" y="185"/>
                </a:lnTo>
                <a:lnTo>
                  <a:pt x="33" y="173"/>
                </a:lnTo>
                <a:lnTo>
                  <a:pt x="33" y="170"/>
                </a:lnTo>
                <a:lnTo>
                  <a:pt x="33" y="168"/>
                </a:lnTo>
                <a:lnTo>
                  <a:pt x="32" y="167"/>
                </a:lnTo>
                <a:lnTo>
                  <a:pt x="32" y="168"/>
                </a:lnTo>
                <a:lnTo>
                  <a:pt x="32" y="171"/>
                </a:lnTo>
                <a:lnTo>
                  <a:pt x="32" y="179"/>
                </a:lnTo>
                <a:lnTo>
                  <a:pt x="30" y="179"/>
                </a:lnTo>
                <a:lnTo>
                  <a:pt x="30" y="180"/>
                </a:lnTo>
                <a:lnTo>
                  <a:pt x="30" y="179"/>
                </a:lnTo>
                <a:lnTo>
                  <a:pt x="29" y="175"/>
                </a:lnTo>
                <a:lnTo>
                  <a:pt x="29" y="172"/>
                </a:lnTo>
                <a:lnTo>
                  <a:pt x="28" y="172"/>
                </a:lnTo>
                <a:lnTo>
                  <a:pt x="28" y="172"/>
                </a:lnTo>
                <a:lnTo>
                  <a:pt x="28" y="175"/>
                </a:lnTo>
                <a:lnTo>
                  <a:pt x="28" y="180"/>
                </a:lnTo>
                <a:lnTo>
                  <a:pt x="28" y="181"/>
                </a:lnTo>
                <a:lnTo>
                  <a:pt x="28" y="181"/>
                </a:lnTo>
                <a:lnTo>
                  <a:pt x="19" y="170"/>
                </a:lnTo>
                <a:lnTo>
                  <a:pt x="16" y="157"/>
                </a:lnTo>
                <a:lnTo>
                  <a:pt x="19" y="141"/>
                </a:lnTo>
                <a:lnTo>
                  <a:pt x="25" y="127"/>
                </a:lnTo>
                <a:lnTo>
                  <a:pt x="25" y="126"/>
                </a:lnTo>
                <a:lnTo>
                  <a:pt x="24" y="126"/>
                </a:lnTo>
                <a:lnTo>
                  <a:pt x="24" y="124"/>
                </a:lnTo>
                <a:lnTo>
                  <a:pt x="24" y="122"/>
                </a:lnTo>
                <a:lnTo>
                  <a:pt x="25" y="122"/>
                </a:lnTo>
                <a:lnTo>
                  <a:pt x="27" y="121"/>
                </a:lnTo>
                <a:lnTo>
                  <a:pt x="25" y="118"/>
                </a:lnTo>
                <a:lnTo>
                  <a:pt x="25" y="116"/>
                </a:lnTo>
                <a:lnTo>
                  <a:pt x="25" y="113"/>
                </a:lnTo>
                <a:lnTo>
                  <a:pt x="25" y="112"/>
                </a:lnTo>
                <a:lnTo>
                  <a:pt x="27" y="110"/>
                </a:lnTo>
                <a:lnTo>
                  <a:pt x="28" y="108"/>
                </a:lnTo>
                <a:lnTo>
                  <a:pt x="30" y="108"/>
                </a:lnTo>
                <a:lnTo>
                  <a:pt x="30" y="110"/>
                </a:lnTo>
                <a:lnTo>
                  <a:pt x="32" y="108"/>
                </a:lnTo>
                <a:lnTo>
                  <a:pt x="33" y="108"/>
                </a:lnTo>
                <a:lnTo>
                  <a:pt x="33" y="70"/>
                </a:lnTo>
                <a:lnTo>
                  <a:pt x="32" y="67"/>
                </a:lnTo>
                <a:lnTo>
                  <a:pt x="30" y="66"/>
                </a:lnTo>
                <a:lnTo>
                  <a:pt x="2" y="55"/>
                </a:lnTo>
                <a:lnTo>
                  <a:pt x="1" y="53"/>
                </a:lnTo>
                <a:lnTo>
                  <a:pt x="0" y="52"/>
                </a:lnTo>
                <a:lnTo>
                  <a:pt x="0" y="50"/>
                </a:lnTo>
                <a:lnTo>
                  <a:pt x="1" y="47"/>
                </a:lnTo>
                <a:lnTo>
                  <a:pt x="4" y="46"/>
                </a:lnTo>
                <a:lnTo>
                  <a:pt x="159" y="0"/>
                </a:lnTo>
                <a:lnTo>
                  <a:pt x="163" y="0"/>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 name="Freeform 381"/>
          <p:cNvSpPr>
            <a:spLocks noEditPoints="1"/>
          </p:cNvSpPr>
          <p:nvPr userDrawn="1"/>
        </p:nvSpPr>
        <p:spPr bwMode="auto">
          <a:xfrm rot="14941924">
            <a:off x="8362898" y="3498968"/>
            <a:ext cx="4181014" cy="4031692"/>
          </a:xfrm>
          <a:custGeom>
            <a:avLst/>
            <a:gdLst>
              <a:gd name="T0" fmla="*/ 138 w 280"/>
              <a:gd name="T1" fmla="*/ 237 h 270"/>
              <a:gd name="T2" fmla="*/ 165 w 280"/>
              <a:gd name="T3" fmla="*/ 210 h 270"/>
              <a:gd name="T4" fmla="*/ 73 w 280"/>
              <a:gd name="T5" fmla="*/ 210 h 270"/>
              <a:gd name="T6" fmla="*/ 61 w 280"/>
              <a:gd name="T7" fmla="*/ 237 h 270"/>
              <a:gd name="T8" fmla="*/ 133 w 280"/>
              <a:gd name="T9" fmla="*/ 243 h 270"/>
              <a:gd name="T10" fmla="*/ 101 w 280"/>
              <a:gd name="T11" fmla="*/ 207 h 270"/>
              <a:gd name="T12" fmla="*/ 181 w 280"/>
              <a:gd name="T13" fmla="*/ 207 h 270"/>
              <a:gd name="T14" fmla="*/ 147 w 280"/>
              <a:gd name="T15" fmla="*/ 242 h 270"/>
              <a:gd name="T16" fmla="*/ 202 w 280"/>
              <a:gd name="T17" fmla="*/ 253 h 270"/>
              <a:gd name="T18" fmla="*/ 202 w 280"/>
              <a:gd name="T19" fmla="*/ 219 h 270"/>
              <a:gd name="T20" fmla="*/ 222 w 280"/>
              <a:gd name="T21" fmla="*/ 200 h 270"/>
              <a:gd name="T22" fmla="*/ 64 w 280"/>
              <a:gd name="T23" fmla="*/ 166 h 270"/>
              <a:gd name="T24" fmla="*/ 79 w 280"/>
              <a:gd name="T25" fmla="*/ 197 h 270"/>
              <a:gd name="T26" fmla="*/ 71 w 280"/>
              <a:gd name="T27" fmla="*/ 156 h 270"/>
              <a:gd name="T28" fmla="*/ 184 w 280"/>
              <a:gd name="T29" fmla="*/ 196 h 270"/>
              <a:gd name="T30" fmla="*/ 221 w 280"/>
              <a:gd name="T31" fmla="*/ 191 h 270"/>
              <a:gd name="T32" fmla="*/ 230 w 280"/>
              <a:gd name="T33" fmla="*/ 100 h 270"/>
              <a:gd name="T34" fmla="*/ 214 w 280"/>
              <a:gd name="T35" fmla="*/ 148 h 270"/>
              <a:gd name="T36" fmla="*/ 248 w 280"/>
              <a:gd name="T37" fmla="*/ 177 h 270"/>
              <a:gd name="T38" fmla="*/ 231 w 280"/>
              <a:gd name="T39" fmla="*/ 101 h 270"/>
              <a:gd name="T40" fmla="*/ 14 w 280"/>
              <a:gd name="T41" fmla="*/ 137 h 270"/>
              <a:gd name="T42" fmla="*/ 38 w 280"/>
              <a:gd name="T43" fmla="*/ 171 h 270"/>
              <a:gd name="T44" fmla="*/ 61 w 280"/>
              <a:gd name="T45" fmla="*/ 156 h 270"/>
              <a:gd name="T46" fmla="*/ 51 w 280"/>
              <a:gd name="T47" fmla="*/ 101 h 270"/>
              <a:gd name="T48" fmla="*/ 179 w 280"/>
              <a:gd name="T49" fmla="*/ 133 h 270"/>
              <a:gd name="T50" fmla="*/ 111 w 280"/>
              <a:gd name="T51" fmla="*/ 160 h 270"/>
              <a:gd name="T52" fmla="*/ 139 w 280"/>
              <a:gd name="T53" fmla="*/ 94 h 270"/>
              <a:gd name="T54" fmla="*/ 208 w 280"/>
              <a:gd name="T55" fmla="*/ 133 h 270"/>
              <a:gd name="T56" fmla="*/ 221 w 280"/>
              <a:gd name="T57" fmla="*/ 97 h 270"/>
              <a:gd name="T58" fmla="*/ 60 w 280"/>
              <a:gd name="T59" fmla="*/ 96 h 270"/>
              <a:gd name="T60" fmla="*/ 69 w 280"/>
              <a:gd name="T61" fmla="*/ 133 h 270"/>
              <a:gd name="T62" fmla="*/ 93 w 280"/>
              <a:gd name="T63" fmla="*/ 87 h 270"/>
              <a:gd name="T64" fmla="*/ 87 w 280"/>
              <a:gd name="T65" fmla="*/ 114 h 270"/>
              <a:gd name="T66" fmla="*/ 105 w 280"/>
              <a:gd name="T67" fmla="*/ 201 h 270"/>
              <a:gd name="T68" fmla="*/ 174 w 280"/>
              <a:gd name="T69" fmla="*/ 201 h 270"/>
              <a:gd name="T70" fmla="*/ 191 w 280"/>
              <a:gd name="T71" fmla="*/ 114 h 270"/>
              <a:gd name="T72" fmla="*/ 139 w 280"/>
              <a:gd name="T73" fmla="*/ 50 h 270"/>
              <a:gd name="T74" fmla="*/ 116 w 280"/>
              <a:gd name="T75" fmla="*/ 78 h 270"/>
              <a:gd name="T76" fmla="*/ 142 w 280"/>
              <a:gd name="T77" fmla="*/ 50 h 270"/>
              <a:gd name="T78" fmla="*/ 147 w 280"/>
              <a:gd name="T79" fmla="*/ 46 h 270"/>
              <a:gd name="T80" fmla="*/ 181 w 280"/>
              <a:gd name="T81" fmla="*/ 81 h 270"/>
              <a:gd name="T82" fmla="*/ 222 w 280"/>
              <a:gd name="T83" fmla="*/ 71 h 270"/>
              <a:gd name="T84" fmla="*/ 200 w 280"/>
              <a:gd name="T85" fmla="*/ 50 h 270"/>
              <a:gd name="T86" fmla="*/ 97 w 280"/>
              <a:gd name="T87" fmla="*/ 30 h 270"/>
              <a:gd name="T88" fmla="*/ 57 w 280"/>
              <a:gd name="T89" fmla="*/ 87 h 270"/>
              <a:gd name="T90" fmla="*/ 103 w 280"/>
              <a:gd name="T91" fmla="*/ 78 h 270"/>
              <a:gd name="T92" fmla="*/ 131 w 280"/>
              <a:gd name="T93" fmla="*/ 42 h 270"/>
              <a:gd name="T94" fmla="*/ 222 w 280"/>
              <a:gd name="T95" fmla="*/ 21 h 270"/>
              <a:gd name="T96" fmla="*/ 230 w 280"/>
              <a:gd name="T97" fmla="*/ 91 h 270"/>
              <a:gd name="T98" fmla="*/ 276 w 280"/>
              <a:gd name="T99" fmla="*/ 159 h 270"/>
              <a:gd name="T100" fmla="*/ 231 w 280"/>
              <a:gd name="T101" fmla="*/ 207 h 270"/>
              <a:gd name="T102" fmla="*/ 245 w 280"/>
              <a:gd name="T103" fmla="*/ 243 h 270"/>
              <a:gd name="T104" fmla="*/ 206 w 280"/>
              <a:gd name="T105" fmla="*/ 266 h 270"/>
              <a:gd name="T106" fmla="*/ 138 w 280"/>
              <a:gd name="T107" fmla="*/ 248 h 270"/>
              <a:gd name="T108" fmla="*/ 51 w 280"/>
              <a:gd name="T109" fmla="*/ 239 h 270"/>
              <a:gd name="T110" fmla="*/ 29 w 280"/>
              <a:gd name="T111" fmla="*/ 187 h 270"/>
              <a:gd name="T112" fmla="*/ 2 w 280"/>
              <a:gd name="T113" fmla="*/ 129 h 270"/>
              <a:gd name="T114" fmla="*/ 48 w 280"/>
              <a:gd name="T115" fmla="*/ 67 h 270"/>
              <a:gd name="T116" fmla="*/ 119 w 280"/>
              <a:gd name="T117" fmla="*/ 26 h 270"/>
              <a:gd name="T118" fmla="*/ 172 w 280"/>
              <a:gd name="T119" fmla="*/ 21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0" h="270">
                <a:moveTo>
                  <a:pt x="116" y="209"/>
                </a:moveTo>
                <a:lnTo>
                  <a:pt x="115" y="209"/>
                </a:lnTo>
                <a:lnTo>
                  <a:pt x="114" y="211"/>
                </a:lnTo>
                <a:lnTo>
                  <a:pt x="114" y="212"/>
                </a:lnTo>
                <a:lnTo>
                  <a:pt x="126" y="226"/>
                </a:lnTo>
                <a:lnTo>
                  <a:pt x="138" y="237"/>
                </a:lnTo>
                <a:lnTo>
                  <a:pt x="139" y="238"/>
                </a:lnTo>
                <a:lnTo>
                  <a:pt x="142" y="237"/>
                </a:lnTo>
                <a:lnTo>
                  <a:pt x="153" y="226"/>
                </a:lnTo>
                <a:lnTo>
                  <a:pt x="165" y="212"/>
                </a:lnTo>
                <a:lnTo>
                  <a:pt x="166" y="211"/>
                </a:lnTo>
                <a:lnTo>
                  <a:pt x="165" y="210"/>
                </a:lnTo>
                <a:lnTo>
                  <a:pt x="163" y="209"/>
                </a:lnTo>
                <a:lnTo>
                  <a:pt x="116" y="209"/>
                </a:lnTo>
                <a:close/>
                <a:moveTo>
                  <a:pt x="79" y="203"/>
                </a:moveTo>
                <a:lnTo>
                  <a:pt x="77" y="203"/>
                </a:lnTo>
                <a:lnTo>
                  <a:pt x="75" y="205"/>
                </a:lnTo>
                <a:lnTo>
                  <a:pt x="73" y="210"/>
                </a:lnTo>
                <a:lnTo>
                  <a:pt x="69" y="212"/>
                </a:lnTo>
                <a:lnTo>
                  <a:pt x="64" y="215"/>
                </a:lnTo>
                <a:lnTo>
                  <a:pt x="59" y="217"/>
                </a:lnTo>
                <a:lnTo>
                  <a:pt x="57" y="219"/>
                </a:lnTo>
                <a:lnTo>
                  <a:pt x="57" y="220"/>
                </a:lnTo>
                <a:lnTo>
                  <a:pt x="61" y="237"/>
                </a:lnTo>
                <a:lnTo>
                  <a:pt x="70" y="248"/>
                </a:lnTo>
                <a:lnTo>
                  <a:pt x="82" y="256"/>
                </a:lnTo>
                <a:lnTo>
                  <a:pt x="97" y="258"/>
                </a:lnTo>
                <a:lnTo>
                  <a:pt x="114" y="254"/>
                </a:lnTo>
                <a:lnTo>
                  <a:pt x="131" y="244"/>
                </a:lnTo>
                <a:lnTo>
                  <a:pt x="133" y="243"/>
                </a:lnTo>
                <a:lnTo>
                  <a:pt x="133" y="242"/>
                </a:lnTo>
                <a:lnTo>
                  <a:pt x="131" y="240"/>
                </a:lnTo>
                <a:lnTo>
                  <a:pt x="119" y="228"/>
                </a:lnTo>
                <a:lnTo>
                  <a:pt x="106" y="211"/>
                </a:lnTo>
                <a:lnTo>
                  <a:pt x="103" y="209"/>
                </a:lnTo>
                <a:lnTo>
                  <a:pt x="101" y="207"/>
                </a:lnTo>
                <a:lnTo>
                  <a:pt x="98" y="207"/>
                </a:lnTo>
                <a:lnTo>
                  <a:pt x="88" y="206"/>
                </a:lnTo>
                <a:lnTo>
                  <a:pt x="79" y="203"/>
                </a:lnTo>
                <a:close/>
                <a:moveTo>
                  <a:pt x="220" y="198"/>
                </a:moveTo>
                <a:lnTo>
                  <a:pt x="202" y="203"/>
                </a:lnTo>
                <a:lnTo>
                  <a:pt x="181" y="207"/>
                </a:lnTo>
                <a:lnTo>
                  <a:pt x="179" y="207"/>
                </a:lnTo>
                <a:lnTo>
                  <a:pt x="176" y="209"/>
                </a:lnTo>
                <a:lnTo>
                  <a:pt x="174" y="211"/>
                </a:lnTo>
                <a:lnTo>
                  <a:pt x="161" y="228"/>
                </a:lnTo>
                <a:lnTo>
                  <a:pt x="148" y="240"/>
                </a:lnTo>
                <a:lnTo>
                  <a:pt x="147" y="242"/>
                </a:lnTo>
                <a:lnTo>
                  <a:pt x="147" y="243"/>
                </a:lnTo>
                <a:lnTo>
                  <a:pt x="148" y="244"/>
                </a:lnTo>
                <a:lnTo>
                  <a:pt x="163" y="253"/>
                </a:lnTo>
                <a:lnTo>
                  <a:pt x="177" y="257"/>
                </a:lnTo>
                <a:lnTo>
                  <a:pt x="191" y="257"/>
                </a:lnTo>
                <a:lnTo>
                  <a:pt x="202" y="253"/>
                </a:lnTo>
                <a:lnTo>
                  <a:pt x="203" y="252"/>
                </a:lnTo>
                <a:lnTo>
                  <a:pt x="204" y="251"/>
                </a:lnTo>
                <a:lnTo>
                  <a:pt x="203" y="249"/>
                </a:lnTo>
                <a:lnTo>
                  <a:pt x="198" y="239"/>
                </a:lnTo>
                <a:lnTo>
                  <a:pt x="198" y="228"/>
                </a:lnTo>
                <a:lnTo>
                  <a:pt x="202" y="219"/>
                </a:lnTo>
                <a:lnTo>
                  <a:pt x="209" y="211"/>
                </a:lnTo>
                <a:lnTo>
                  <a:pt x="221" y="207"/>
                </a:lnTo>
                <a:lnTo>
                  <a:pt x="222" y="206"/>
                </a:lnTo>
                <a:lnTo>
                  <a:pt x="223" y="205"/>
                </a:lnTo>
                <a:lnTo>
                  <a:pt x="222" y="201"/>
                </a:lnTo>
                <a:lnTo>
                  <a:pt x="222" y="200"/>
                </a:lnTo>
                <a:lnTo>
                  <a:pt x="221" y="198"/>
                </a:lnTo>
                <a:lnTo>
                  <a:pt x="220" y="198"/>
                </a:lnTo>
                <a:close/>
                <a:moveTo>
                  <a:pt x="69" y="155"/>
                </a:moveTo>
                <a:lnTo>
                  <a:pt x="68" y="155"/>
                </a:lnTo>
                <a:lnTo>
                  <a:pt x="68" y="156"/>
                </a:lnTo>
                <a:lnTo>
                  <a:pt x="64" y="166"/>
                </a:lnTo>
                <a:lnTo>
                  <a:pt x="64" y="168"/>
                </a:lnTo>
                <a:lnTo>
                  <a:pt x="65" y="170"/>
                </a:lnTo>
                <a:lnTo>
                  <a:pt x="73" y="177"/>
                </a:lnTo>
                <a:lnTo>
                  <a:pt x="78" y="186"/>
                </a:lnTo>
                <a:lnTo>
                  <a:pt x="79" y="196"/>
                </a:lnTo>
                <a:lnTo>
                  <a:pt x="79" y="197"/>
                </a:lnTo>
                <a:lnTo>
                  <a:pt x="80" y="198"/>
                </a:lnTo>
                <a:lnTo>
                  <a:pt x="93" y="201"/>
                </a:lnTo>
                <a:lnTo>
                  <a:pt x="94" y="200"/>
                </a:lnTo>
                <a:lnTo>
                  <a:pt x="96" y="198"/>
                </a:lnTo>
                <a:lnTo>
                  <a:pt x="96" y="196"/>
                </a:lnTo>
                <a:lnTo>
                  <a:pt x="71" y="156"/>
                </a:lnTo>
                <a:lnTo>
                  <a:pt x="70" y="155"/>
                </a:lnTo>
                <a:lnTo>
                  <a:pt x="69" y="155"/>
                </a:lnTo>
                <a:close/>
                <a:moveTo>
                  <a:pt x="209" y="155"/>
                </a:moveTo>
                <a:lnTo>
                  <a:pt x="208" y="155"/>
                </a:lnTo>
                <a:lnTo>
                  <a:pt x="207" y="156"/>
                </a:lnTo>
                <a:lnTo>
                  <a:pt x="184" y="196"/>
                </a:lnTo>
                <a:lnTo>
                  <a:pt x="184" y="198"/>
                </a:lnTo>
                <a:lnTo>
                  <a:pt x="185" y="200"/>
                </a:lnTo>
                <a:lnTo>
                  <a:pt x="186" y="201"/>
                </a:lnTo>
                <a:lnTo>
                  <a:pt x="204" y="197"/>
                </a:lnTo>
                <a:lnTo>
                  <a:pt x="220" y="192"/>
                </a:lnTo>
                <a:lnTo>
                  <a:pt x="221" y="191"/>
                </a:lnTo>
                <a:lnTo>
                  <a:pt x="221" y="189"/>
                </a:lnTo>
                <a:lnTo>
                  <a:pt x="218" y="173"/>
                </a:lnTo>
                <a:lnTo>
                  <a:pt x="212" y="156"/>
                </a:lnTo>
                <a:lnTo>
                  <a:pt x="211" y="155"/>
                </a:lnTo>
                <a:lnTo>
                  <a:pt x="209" y="155"/>
                </a:lnTo>
                <a:close/>
                <a:moveTo>
                  <a:pt x="230" y="100"/>
                </a:moveTo>
                <a:lnTo>
                  <a:pt x="229" y="101"/>
                </a:lnTo>
                <a:lnTo>
                  <a:pt x="227" y="103"/>
                </a:lnTo>
                <a:lnTo>
                  <a:pt x="222" y="120"/>
                </a:lnTo>
                <a:lnTo>
                  <a:pt x="214" y="140"/>
                </a:lnTo>
                <a:lnTo>
                  <a:pt x="214" y="143"/>
                </a:lnTo>
                <a:lnTo>
                  <a:pt x="214" y="148"/>
                </a:lnTo>
                <a:lnTo>
                  <a:pt x="222" y="168"/>
                </a:lnTo>
                <a:lnTo>
                  <a:pt x="227" y="186"/>
                </a:lnTo>
                <a:lnTo>
                  <a:pt x="229" y="187"/>
                </a:lnTo>
                <a:lnTo>
                  <a:pt x="230" y="187"/>
                </a:lnTo>
                <a:lnTo>
                  <a:pt x="231" y="187"/>
                </a:lnTo>
                <a:lnTo>
                  <a:pt x="248" y="177"/>
                </a:lnTo>
                <a:lnTo>
                  <a:pt x="259" y="164"/>
                </a:lnTo>
                <a:lnTo>
                  <a:pt x="266" y="151"/>
                </a:lnTo>
                <a:lnTo>
                  <a:pt x="266" y="137"/>
                </a:lnTo>
                <a:lnTo>
                  <a:pt x="259" y="124"/>
                </a:lnTo>
                <a:lnTo>
                  <a:pt x="249" y="111"/>
                </a:lnTo>
                <a:lnTo>
                  <a:pt x="231" y="101"/>
                </a:lnTo>
                <a:lnTo>
                  <a:pt x="230" y="100"/>
                </a:lnTo>
                <a:close/>
                <a:moveTo>
                  <a:pt x="50" y="100"/>
                </a:moveTo>
                <a:lnTo>
                  <a:pt x="48" y="100"/>
                </a:lnTo>
                <a:lnTo>
                  <a:pt x="31" y="111"/>
                </a:lnTo>
                <a:lnTo>
                  <a:pt x="19" y="124"/>
                </a:lnTo>
                <a:lnTo>
                  <a:pt x="14" y="137"/>
                </a:lnTo>
                <a:lnTo>
                  <a:pt x="14" y="151"/>
                </a:lnTo>
                <a:lnTo>
                  <a:pt x="19" y="164"/>
                </a:lnTo>
                <a:lnTo>
                  <a:pt x="31" y="177"/>
                </a:lnTo>
                <a:lnTo>
                  <a:pt x="33" y="177"/>
                </a:lnTo>
                <a:lnTo>
                  <a:pt x="34" y="175"/>
                </a:lnTo>
                <a:lnTo>
                  <a:pt x="38" y="171"/>
                </a:lnTo>
                <a:lnTo>
                  <a:pt x="43" y="169"/>
                </a:lnTo>
                <a:lnTo>
                  <a:pt x="48" y="168"/>
                </a:lnTo>
                <a:lnTo>
                  <a:pt x="55" y="168"/>
                </a:lnTo>
                <a:lnTo>
                  <a:pt x="56" y="166"/>
                </a:lnTo>
                <a:lnTo>
                  <a:pt x="57" y="165"/>
                </a:lnTo>
                <a:lnTo>
                  <a:pt x="61" y="156"/>
                </a:lnTo>
                <a:lnTo>
                  <a:pt x="64" y="148"/>
                </a:lnTo>
                <a:lnTo>
                  <a:pt x="65" y="143"/>
                </a:lnTo>
                <a:lnTo>
                  <a:pt x="64" y="140"/>
                </a:lnTo>
                <a:lnTo>
                  <a:pt x="57" y="120"/>
                </a:lnTo>
                <a:lnTo>
                  <a:pt x="52" y="103"/>
                </a:lnTo>
                <a:lnTo>
                  <a:pt x="51" y="101"/>
                </a:lnTo>
                <a:lnTo>
                  <a:pt x="50" y="100"/>
                </a:lnTo>
                <a:close/>
                <a:moveTo>
                  <a:pt x="139" y="94"/>
                </a:moveTo>
                <a:lnTo>
                  <a:pt x="154" y="96"/>
                </a:lnTo>
                <a:lnTo>
                  <a:pt x="167" y="105"/>
                </a:lnTo>
                <a:lnTo>
                  <a:pt x="175" y="118"/>
                </a:lnTo>
                <a:lnTo>
                  <a:pt x="179" y="133"/>
                </a:lnTo>
                <a:lnTo>
                  <a:pt x="175" y="148"/>
                </a:lnTo>
                <a:lnTo>
                  <a:pt x="167" y="160"/>
                </a:lnTo>
                <a:lnTo>
                  <a:pt x="154" y="169"/>
                </a:lnTo>
                <a:lnTo>
                  <a:pt x="139" y="171"/>
                </a:lnTo>
                <a:lnTo>
                  <a:pt x="124" y="169"/>
                </a:lnTo>
                <a:lnTo>
                  <a:pt x="111" y="160"/>
                </a:lnTo>
                <a:lnTo>
                  <a:pt x="102" y="148"/>
                </a:lnTo>
                <a:lnTo>
                  <a:pt x="100" y="133"/>
                </a:lnTo>
                <a:lnTo>
                  <a:pt x="102" y="118"/>
                </a:lnTo>
                <a:lnTo>
                  <a:pt x="111" y="105"/>
                </a:lnTo>
                <a:lnTo>
                  <a:pt x="124" y="96"/>
                </a:lnTo>
                <a:lnTo>
                  <a:pt x="139" y="94"/>
                </a:lnTo>
                <a:close/>
                <a:moveTo>
                  <a:pt x="186" y="87"/>
                </a:moveTo>
                <a:lnTo>
                  <a:pt x="185" y="87"/>
                </a:lnTo>
                <a:lnTo>
                  <a:pt x="184" y="88"/>
                </a:lnTo>
                <a:lnTo>
                  <a:pt x="184" y="91"/>
                </a:lnTo>
                <a:lnTo>
                  <a:pt x="207" y="132"/>
                </a:lnTo>
                <a:lnTo>
                  <a:pt x="208" y="133"/>
                </a:lnTo>
                <a:lnTo>
                  <a:pt x="209" y="133"/>
                </a:lnTo>
                <a:lnTo>
                  <a:pt x="211" y="132"/>
                </a:lnTo>
                <a:lnTo>
                  <a:pt x="212" y="131"/>
                </a:lnTo>
                <a:lnTo>
                  <a:pt x="217" y="114"/>
                </a:lnTo>
                <a:lnTo>
                  <a:pt x="221" y="99"/>
                </a:lnTo>
                <a:lnTo>
                  <a:pt x="221" y="97"/>
                </a:lnTo>
                <a:lnTo>
                  <a:pt x="220" y="95"/>
                </a:lnTo>
                <a:lnTo>
                  <a:pt x="204" y="91"/>
                </a:lnTo>
                <a:lnTo>
                  <a:pt x="186" y="87"/>
                </a:lnTo>
                <a:close/>
                <a:moveTo>
                  <a:pt x="93" y="87"/>
                </a:moveTo>
                <a:lnTo>
                  <a:pt x="75" y="91"/>
                </a:lnTo>
                <a:lnTo>
                  <a:pt x="60" y="96"/>
                </a:lnTo>
                <a:lnTo>
                  <a:pt x="59" y="96"/>
                </a:lnTo>
                <a:lnTo>
                  <a:pt x="57" y="99"/>
                </a:lnTo>
                <a:lnTo>
                  <a:pt x="61" y="114"/>
                </a:lnTo>
                <a:lnTo>
                  <a:pt x="68" y="132"/>
                </a:lnTo>
                <a:lnTo>
                  <a:pt x="68" y="132"/>
                </a:lnTo>
                <a:lnTo>
                  <a:pt x="69" y="133"/>
                </a:lnTo>
                <a:lnTo>
                  <a:pt x="70" y="133"/>
                </a:lnTo>
                <a:lnTo>
                  <a:pt x="71" y="132"/>
                </a:lnTo>
                <a:lnTo>
                  <a:pt x="96" y="91"/>
                </a:lnTo>
                <a:lnTo>
                  <a:pt x="96" y="88"/>
                </a:lnTo>
                <a:lnTo>
                  <a:pt x="94" y="87"/>
                </a:lnTo>
                <a:lnTo>
                  <a:pt x="93" y="87"/>
                </a:lnTo>
                <a:close/>
                <a:moveTo>
                  <a:pt x="139" y="83"/>
                </a:moveTo>
                <a:lnTo>
                  <a:pt x="111" y="85"/>
                </a:lnTo>
                <a:lnTo>
                  <a:pt x="108" y="86"/>
                </a:lnTo>
                <a:lnTo>
                  <a:pt x="105" y="87"/>
                </a:lnTo>
                <a:lnTo>
                  <a:pt x="102" y="90"/>
                </a:lnTo>
                <a:lnTo>
                  <a:pt x="87" y="114"/>
                </a:lnTo>
                <a:lnTo>
                  <a:pt x="74" y="138"/>
                </a:lnTo>
                <a:lnTo>
                  <a:pt x="73" y="143"/>
                </a:lnTo>
                <a:lnTo>
                  <a:pt x="74" y="148"/>
                </a:lnTo>
                <a:lnTo>
                  <a:pt x="87" y="174"/>
                </a:lnTo>
                <a:lnTo>
                  <a:pt x="102" y="198"/>
                </a:lnTo>
                <a:lnTo>
                  <a:pt x="105" y="201"/>
                </a:lnTo>
                <a:lnTo>
                  <a:pt x="108" y="202"/>
                </a:lnTo>
                <a:lnTo>
                  <a:pt x="111" y="202"/>
                </a:lnTo>
                <a:lnTo>
                  <a:pt x="139" y="203"/>
                </a:lnTo>
                <a:lnTo>
                  <a:pt x="168" y="202"/>
                </a:lnTo>
                <a:lnTo>
                  <a:pt x="171" y="202"/>
                </a:lnTo>
                <a:lnTo>
                  <a:pt x="174" y="201"/>
                </a:lnTo>
                <a:lnTo>
                  <a:pt x="176" y="198"/>
                </a:lnTo>
                <a:lnTo>
                  <a:pt x="191" y="174"/>
                </a:lnTo>
                <a:lnTo>
                  <a:pt x="204" y="148"/>
                </a:lnTo>
                <a:lnTo>
                  <a:pt x="206" y="143"/>
                </a:lnTo>
                <a:lnTo>
                  <a:pt x="204" y="138"/>
                </a:lnTo>
                <a:lnTo>
                  <a:pt x="191" y="114"/>
                </a:lnTo>
                <a:lnTo>
                  <a:pt x="176" y="90"/>
                </a:lnTo>
                <a:lnTo>
                  <a:pt x="174" y="87"/>
                </a:lnTo>
                <a:lnTo>
                  <a:pt x="171" y="86"/>
                </a:lnTo>
                <a:lnTo>
                  <a:pt x="168" y="85"/>
                </a:lnTo>
                <a:lnTo>
                  <a:pt x="139" y="83"/>
                </a:lnTo>
                <a:close/>
                <a:moveTo>
                  <a:pt x="139" y="50"/>
                </a:moveTo>
                <a:lnTo>
                  <a:pt x="138" y="50"/>
                </a:lnTo>
                <a:lnTo>
                  <a:pt x="126" y="62"/>
                </a:lnTo>
                <a:lnTo>
                  <a:pt x="114" y="74"/>
                </a:lnTo>
                <a:lnTo>
                  <a:pt x="114" y="77"/>
                </a:lnTo>
                <a:lnTo>
                  <a:pt x="115" y="78"/>
                </a:lnTo>
                <a:lnTo>
                  <a:pt x="116" y="78"/>
                </a:lnTo>
                <a:lnTo>
                  <a:pt x="163" y="80"/>
                </a:lnTo>
                <a:lnTo>
                  <a:pt x="165" y="78"/>
                </a:lnTo>
                <a:lnTo>
                  <a:pt x="166" y="77"/>
                </a:lnTo>
                <a:lnTo>
                  <a:pt x="165" y="74"/>
                </a:lnTo>
                <a:lnTo>
                  <a:pt x="153" y="62"/>
                </a:lnTo>
                <a:lnTo>
                  <a:pt x="142" y="50"/>
                </a:lnTo>
                <a:lnTo>
                  <a:pt x="139" y="50"/>
                </a:lnTo>
                <a:close/>
                <a:moveTo>
                  <a:pt x="170" y="32"/>
                </a:moveTo>
                <a:lnTo>
                  <a:pt x="160" y="36"/>
                </a:lnTo>
                <a:lnTo>
                  <a:pt x="148" y="42"/>
                </a:lnTo>
                <a:lnTo>
                  <a:pt x="147" y="44"/>
                </a:lnTo>
                <a:lnTo>
                  <a:pt x="147" y="46"/>
                </a:lnTo>
                <a:lnTo>
                  <a:pt x="148" y="48"/>
                </a:lnTo>
                <a:lnTo>
                  <a:pt x="161" y="60"/>
                </a:lnTo>
                <a:lnTo>
                  <a:pt x="174" y="76"/>
                </a:lnTo>
                <a:lnTo>
                  <a:pt x="176" y="78"/>
                </a:lnTo>
                <a:lnTo>
                  <a:pt x="179" y="80"/>
                </a:lnTo>
                <a:lnTo>
                  <a:pt x="181" y="81"/>
                </a:lnTo>
                <a:lnTo>
                  <a:pt x="202" y="83"/>
                </a:lnTo>
                <a:lnTo>
                  <a:pt x="218" y="88"/>
                </a:lnTo>
                <a:lnTo>
                  <a:pt x="221" y="88"/>
                </a:lnTo>
                <a:lnTo>
                  <a:pt x="222" y="87"/>
                </a:lnTo>
                <a:lnTo>
                  <a:pt x="222" y="86"/>
                </a:lnTo>
                <a:lnTo>
                  <a:pt x="222" y="71"/>
                </a:lnTo>
                <a:lnTo>
                  <a:pt x="220" y="58"/>
                </a:lnTo>
                <a:lnTo>
                  <a:pt x="216" y="46"/>
                </a:lnTo>
                <a:lnTo>
                  <a:pt x="214" y="46"/>
                </a:lnTo>
                <a:lnTo>
                  <a:pt x="213" y="45"/>
                </a:lnTo>
                <a:lnTo>
                  <a:pt x="212" y="46"/>
                </a:lnTo>
                <a:lnTo>
                  <a:pt x="200" y="50"/>
                </a:lnTo>
                <a:lnTo>
                  <a:pt x="189" y="49"/>
                </a:lnTo>
                <a:lnTo>
                  <a:pt x="180" y="44"/>
                </a:lnTo>
                <a:lnTo>
                  <a:pt x="174" y="34"/>
                </a:lnTo>
                <a:lnTo>
                  <a:pt x="172" y="32"/>
                </a:lnTo>
                <a:lnTo>
                  <a:pt x="170" y="32"/>
                </a:lnTo>
                <a:close/>
                <a:moveTo>
                  <a:pt x="97" y="30"/>
                </a:moveTo>
                <a:lnTo>
                  <a:pt x="83" y="31"/>
                </a:lnTo>
                <a:lnTo>
                  <a:pt x="70" y="39"/>
                </a:lnTo>
                <a:lnTo>
                  <a:pt x="62" y="50"/>
                </a:lnTo>
                <a:lnTo>
                  <a:pt x="57" y="65"/>
                </a:lnTo>
                <a:lnTo>
                  <a:pt x="56" y="86"/>
                </a:lnTo>
                <a:lnTo>
                  <a:pt x="57" y="87"/>
                </a:lnTo>
                <a:lnTo>
                  <a:pt x="59" y="88"/>
                </a:lnTo>
                <a:lnTo>
                  <a:pt x="60" y="88"/>
                </a:lnTo>
                <a:lnTo>
                  <a:pt x="78" y="83"/>
                </a:lnTo>
                <a:lnTo>
                  <a:pt x="98" y="81"/>
                </a:lnTo>
                <a:lnTo>
                  <a:pt x="101" y="80"/>
                </a:lnTo>
                <a:lnTo>
                  <a:pt x="103" y="78"/>
                </a:lnTo>
                <a:lnTo>
                  <a:pt x="106" y="76"/>
                </a:lnTo>
                <a:lnTo>
                  <a:pt x="119" y="60"/>
                </a:lnTo>
                <a:lnTo>
                  <a:pt x="131" y="48"/>
                </a:lnTo>
                <a:lnTo>
                  <a:pt x="133" y="46"/>
                </a:lnTo>
                <a:lnTo>
                  <a:pt x="133" y="44"/>
                </a:lnTo>
                <a:lnTo>
                  <a:pt x="131" y="42"/>
                </a:lnTo>
                <a:lnTo>
                  <a:pt x="114" y="34"/>
                </a:lnTo>
                <a:lnTo>
                  <a:pt x="97" y="30"/>
                </a:lnTo>
                <a:close/>
                <a:moveTo>
                  <a:pt x="197" y="0"/>
                </a:moveTo>
                <a:lnTo>
                  <a:pt x="209" y="3"/>
                </a:lnTo>
                <a:lnTo>
                  <a:pt x="217" y="11"/>
                </a:lnTo>
                <a:lnTo>
                  <a:pt x="222" y="21"/>
                </a:lnTo>
                <a:lnTo>
                  <a:pt x="221" y="32"/>
                </a:lnTo>
                <a:lnTo>
                  <a:pt x="222" y="35"/>
                </a:lnTo>
                <a:lnTo>
                  <a:pt x="229" y="49"/>
                </a:lnTo>
                <a:lnTo>
                  <a:pt x="231" y="67"/>
                </a:lnTo>
                <a:lnTo>
                  <a:pt x="230" y="90"/>
                </a:lnTo>
                <a:lnTo>
                  <a:pt x="230" y="91"/>
                </a:lnTo>
                <a:lnTo>
                  <a:pt x="231" y="92"/>
                </a:lnTo>
                <a:lnTo>
                  <a:pt x="253" y="104"/>
                </a:lnTo>
                <a:lnTo>
                  <a:pt x="267" y="115"/>
                </a:lnTo>
                <a:lnTo>
                  <a:pt x="276" y="129"/>
                </a:lnTo>
                <a:lnTo>
                  <a:pt x="280" y="143"/>
                </a:lnTo>
                <a:lnTo>
                  <a:pt x="276" y="159"/>
                </a:lnTo>
                <a:lnTo>
                  <a:pt x="267" y="171"/>
                </a:lnTo>
                <a:lnTo>
                  <a:pt x="252" y="184"/>
                </a:lnTo>
                <a:lnTo>
                  <a:pt x="231" y="194"/>
                </a:lnTo>
                <a:lnTo>
                  <a:pt x="230" y="196"/>
                </a:lnTo>
                <a:lnTo>
                  <a:pt x="230" y="197"/>
                </a:lnTo>
                <a:lnTo>
                  <a:pt x="231" y="207"/>
                </a:lnTo>
                <a:lnTo>
                  <a:pt x="231" y="209"/>
                </a:lnTo>
                <a:lnTo>
                  <a:pt x="232" y="209"/>
                </a:lnTo>
                <a:lnTo>
                  <a:pt x="240" y="215"/>
                </a:lnTo>
                <a:lnTo>
                  <a:pt x="246" y="223"/>
                </a:lnTo>
                <a:lnTo>
                  <a:pt x="248" y="233"/>
                </a:lnTo>
                <a:lnTo>
                  <a:pt x="245" y="243"/>
                </a:lnTo>
                <a:lnTo>
                  <a:pt x="239" y="252"/>
                </a:lnTo>
                <a:lnTo>
                  <a:pt x="230" y="257"/>
                </a:lnTo>
                <a:lnTo>
                  <a:pt x="220" y="257"/>
                </a:lnTo>
                <a:lnTo>
                  <a:pt x="218" y="258"/>
                </a:lnTo>
                <a:lnTo>
                  <a:pt x="217" y="258"/>
                </a:lnTo>
                <a:lnTo>
                  <a:pt x="206" y="266"/>
                </a:lnTo>
                <a:lnTo>
                  <a:pt x="193" y="270"/>
                </a:lnTo>
                <a:lnTo>
                  <a:pt x="177" y="267"/>
                </a:lnTo>
                <a:lnTo>
                  <a:pt x="160" y="261"/>
                </a:lnTo>
                <a:lnTo>
                  <a:pt x="142" y="248"/>
                </a:lnTo>
                <a:lnTo>
                  <a:pt x="139" y="248"/>
                </a:lnTo>
                <a:lnTo>
                  <a:pt x="138" y="248"/>
                </a:lnTo>
                <a:lnTo>
                  <a:pt x="119" y="262"/>
                </a:lnTo>
                <a:lnTo>
                  <a:pt x="100" y="269"/>
                </a:lnTo>
                <a:lnTo>
                  <a:pt x="83" y="269"/>
                </a:lnTo>
                <a:lnTo>
                  <a:pt x="69" y="265"/>
                </a:lnTo>
                <a:lnTo>
                  <a:pt x="59" y="254"/>
                </a:lnTo>
                <a:lnTo>
                  <a:pt x="51" y="239"/>
                </a:lnTo>
                <a:lnTo>
                  <a:pt x="48" y="219"/>
                </a:lnTo>
                <a:lnTo>
                  <a:pt x="47" y="217"/>
                </a:lnTo>
                <a:lnTo>
                  <a:pt x="46" y="216"/>
                </a:lnTo>
                <a:lnTo>
                  <a:pt x="36" y="210"/>
                </a:lnTo>
                <a:lnTo>
                  <a:pt x="29" y="200"/>
                </a:lnTo>
                <a:lnTo>
                  <a:pt x="29" y="187"/>
                </a:lnTo>
                <a:lnTo>
                  <a:pt x="29" y="186"/>
                </a:lnTo>
                <a:lnTo>
                  <a:pt x="28" y="184"/>
                </a:lnTo>
                <a:lnTo>
                  <a:pt x="13" y="173"/>
                </a:lnTo>
                <a:lnTo>
                  <a:pt x="4" y="159"/>
                </a:lnTo>
                <a:lnTo>
                  <a:pt x="0" y="145"/>
                </a:lnTo>
                <a:lnTo>
                  <a:pt x="2" y="129"/>
                </a:lnTo>
                <a:lnTo>
                  <a:pt x="11" y="115"/>
                </a:lnTo>
                <a:lnTo>
                  <a:pt x="27" y="104"/>
                </a:lnTo>
                <a:lnTo>
                  <a:pt x="48" y="92"/>
                </a:lnTo>
                <a:lnTo>
                  <a:pt x="50" y="91"/>
                </a:lnTo>
                <a:lnTo>
                  <a:pt x="50" y="90"/>
                </a:lnTo>
                <a:lnTo>
                  <a:pt x="48" y="67"/>
                </a:lnTo>
                <a:lnTo>
                  <a:pt x="51" y="48"/>
                </a:lnTo>
                <a:lnTo>
                  <a:pt x="59" y="32"/>
                </a:lnTo>
                <a:lnTo>
                  <a:pt x="70" y="23"/>
                </a:lnTo>
                <a:lnTo>
                  <a:pt x="84" y="18"/>
                </a:lnTo>
                <a:lnTo>
                  <a:pt x="100" y="19"/>
                </a:lnTo>
                <a:lnTo>
                  <a:pt x="119" y="26"/>
                </a:lnTo>
                <a:lnTo>
                  <a:pt x="138" y="39"/>
                </a:lnTo>
                <a:lnTo>
                  <a:pt x="139" y="40"/>
                </a:lnTo>
                <a:lnTo>
                  <a:pt x="142" y="39"/>
                </a:lnTo>
                <a:lnTo>
                  <a:pt x="156" y="28"/>
                </a:lnTo>
                <a:lnTo>
                  <a:pt x="171" y="22"/>
                </a:lnTo>
                <a:lnTo>
                  <a:pt x="172" y="21"/>
                </a:lnTo>
                <a:lnTo>
                  <a:pt x="172" y="19"/>
                </a:lnTo>
                <a:lnTo>
                  <a:pt x="177" y="9"/>
                </a:lnTo>
                <a:lnTo>
                  <a:pt x="186" y="3"/>
                </a:lnTo>
                <a:lnTo>
                  <a:pt x="197" y="0"/>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Freeform 345"/>
          <p:cNvSpPr>
            <a:spLocks noEditPoints="1"/>
          </p:cNvSpPr>
          <p:nvPr userDrawn="1"/>
        </p:nvSpPr>
        <p:spPr bwMode="auto">
          <a:xfrm rot="19951744">
            <a:off x="485337" y="1535222"/>
            <a:ext cx="2166226" cy="3066048"/>
          </a:xfrm>
          <a:custGeom>
            <a:avLst/>
            <a:gdLst>
              <a:gd name="T0" fmla="*/ 190 w 195"/>
              <a:gd name="T1" fmla="*/ 163 h 276"/>
              <a:gd name="T2" fmla="*/ 195 w 195"/>
              <a:gd name="T3" fmla="*/ 174 h 276"/>
              <a:gd name="T4" fmla="*/ 192 w 195"/>
              <a:gd name="T5" fmla="*/ 180 h 276"/>
              <a:gd name="T6" fmla="*/ 105 w 195"/>
              <a:gd name="T7" fmla="*/ 212 h 276"/>
              <a:gd name="T8" fmla="*/ 98 w 195"/>
              <a:gd name="T9" fmla="*/ 202 h 276"/>
              <a:gd name="T10" fmla="*/ 101 w 195"/>
              <a:gd name="T11" fmla="*/ 195 h 276"/>
              <a:gd name="T12" fmla="*/ 187 w 195"/>
              <a:gd name="T13" fmla="*/ 160 h 276"/>
              <a:gd name="T14" fmla="*/ 20 w 195"/>
              <a:gd name="T15" fmla="*/ 147 h 276"/>
              <a:gd name="T16" fmla="*/ 15 w 195"/>
              <a:gd name="T17" fmla="*/ 157 h 276"/>
              <a:gd name="T18" fmla="*/ 20 w 195"/>
              <a:gd name="T19" fmla="*/ 168 h 276"/>
              <a:gd name="T20" fmla="*/ 32 w 195"/>
              <a:gd name="T21" fmla="*/ 169 h 276"/>
              <a:gd name="T22" fmla="*/ 40 w 195"/>
              <a:gd name="T23" fmla="*/ 161 h 276"/>
              <a:gd name="T24" fmla="*/ 37 w 195"/>
              <a:gd name="T25" fmla="*/ 150 h 276"/>
              <a:gd name="T26" fmla="*/ 27 w 195"/>
              <a:gd name="T27" fmla="*/ 145 h 276"/>
              <a:gd name="T28" fmla="*/ 102 w 195"/>
              <a:gd name="T29" fmla="*/ 2 h 276"/>
              <a:gd name="T30" fmla="*/ 105 w 195"/>
              <a:gd name="T31" fmla="*/ 12 h 276"/>
              <a:gd name="T32" fmla="*/ 100 w 195"/>
              <a:gd name="T33" fmla="*/ 14 h 276"/>
              <a:gd name="T34" fmla="*/ 151 w 195"/>
              <a:gd name="T35" fmla="*/ 146 h 276"/>
              <a:gd name="T36" fmla="*/ 148 w 195"/>
              <a:gd name="T37" fmla="*/ 149 h 276"/>
              <a:gd name="T38" fmla="*/ 147 w 195"/>
              <a:gd name="T39" fmla="*/ 151 h 276"/>
              <a:gd name="T40" fmla="*/ 148 w 195"/>
              <a:gd name="T41" fmla="*/ 160 h 276"/>
              <a:gd name="T42" fmla="*/ 144 w 195"/>
              <a:gd name="T43" fmla="*/ 166 h 276"/>
              <a:gd name="T44" fmla="*/ 129 w 195"/>
              <a:gd name="T45" fmla="*/ 169 h 276"/>
              <a:gd name="T46" fmla="*/ 124 w 195"/>
              <a:gd name="T47" fmla="*/ 161 h 276"/>
              <a:gd name="T48" fmla="*/ 120 w 195"/>
              <a:gd name="T49" fmla="*/ 160 h 276"/>
              <a:gd name="T50" fmla="*/ 118 w 195"/>
              <a:gd name="T51" fmla="*/ 160 h 276"/>
              <a:gd name="T52" fmla="*/ 91 w 195"/>
              <a:gd name="T53" fmla="*/ 97 h 276"/>
              <a:gd name="T54" fmla="*/ 84 w 195"/>
              <a:gd name="T55" fmla="*/ 97 h 276"/>
              <a:gd name="T56" fmla="*/ 52 w 195"/>
              <a:gd name="T57" fmla="*/ 136 h 276"/>
              <a:gd name="T58" fmla="*/ 55 w 195"/>
              <a:gd name="T59" fmla="*/ 151 h 276"/>
              <a:gd name="T60" fmla="*/ 52 w 195"/>
              <a:gd name="T61" fmla="*/ 170 h 276"/>
              <a:gd name="T62" fmla="*/ 46 w 195"/>
              <a:gd name="T63" fmla="*/ 180 h 276"/>
              <a:gd name="T64" fmla="*/ 59 w 195"/>
              <a:gd name="T65" fmla="*/ 216 h 276"/>
              <a:gd name="T66" fmla="*/ 87 w 195"/>
              <a:gd name="T67" fmla="*/ 243 h 276"/>
              <a:gd name="T68" fmla="*/ 185 w 195"/>
              <a:gd name="T69" fmla="*/ 244 h 276"/>
              <a:gd name="T70" fmla="*/ 193 w 195"/>
              <a:gd name="T71" fmla="*/ 256 h 276"/>
              <a:gd name="T72" fmla="*/ 189 w 195"/>
              <a:gd name="T73" fmla="*/ 274 h 276"/>
              <a:gd name="T74" fmla="*/ 22 w 195"/>
              <a:gd name="T75" fmla="*/ 276 h 276"/>
              <a:gd name="T76" fmla="*/ 12 w 195"/>
              <a:gd name="T77" fmla="*/ 270 h 276"/>
              <a:gd name="T78" fmla="*/ 12 w 195"/>
              <a:gd name="T79" fmla="*/ 251 h 276"/>
              <a:gd name="T80" fmla="*/ 22 w 195"/>
              <a:gd name="T81" fmla="*/ 244 h 276"/>
              <a:gd name="T82" fmla="*/ 29 w 195"/>
              <a:gd name="T83" fmla="*/ 241 h 276"/>
              <a:gd name="T84" fmla="*/ 17 w 195"/>
              <a:gd name="T85" fmla="*/ 210 h 276"/>
              <a:gd name="T86" fmla="*/ 8 w 195"/>
              <a:gd name="T87" fmla="*/ 177 h 276"/>
              <a:gd name="T88" fmla="*/ 0 w 195"/>
              <a:gd name="T89" fmla="*/ 157 h 276"/>
              <a:gd name="T90" fmla="*/ 15 w 195"/>
              <a:gd name="T91" fmla="*/ 131 h 276"/>
              <a:gd name="T92" fmla="*/ 38 w 195"/>
              <a:gd name="T93" fmla="*/ 91 h 276"/>
              <a:gd name="T94" fmla="*/ 75 w 195"/>
              <a:gd name="T95" fmla="*/ 62 h 276"/>
              <a:gd name="T96" fmla="*/ 65 w 195"/>
              <a:gd name="T97" fmla="*/ 31 h 276"/>
              <a:gd name="T98" fmla="*/ 61 w 195"/>
              <a:gd name="T99" fmla="*/ 30 h 276"/>
              <a:gd name="T100" fmla="*/ 56 w 195"/>
              <a:gd name="T101" fmla="*/ 31 h 276"/>
              <a:gd name="T102" fmla="*/ 52 w 195"/>
              <a:gd name="T103" fmla="*/ 20 h 276"/>
              <a:gd name="T104" fmla="*/ 59 w 195"/>
              <a:gd name="T105" fmla="*/ 16 h 276"/>
              <a:gd name="T106" fmla="*/ 101 w 195"/>
              <a:gd name="T107"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5" h="276">
                <a:moveTo>
                  <a:pt x="187" y="160"/>
                </a:moveTo>
                <a:lnTo>
                  <a:pt x="189" y="161"/>
                </a:lnTo>
                <a:lnTo>
                  <a:pt x="190" y="163"/>
                </a:lnTo>
                <a:lnTo>
                  <a:pt x="193" y="165"/>
                </a:lnTo>
                <a:lnTo>
                  <a:pt x="195" y="172"/>
                </a:lnTo>
                <a:lnTo>
                  <a:pt x="195" y="174"/>
                </a:lnTo>
                <a:lnTo>
                  <a:pt x="195" y="177"/>
                </a:lnTo>
                <a:lnTo>
                  <a:pt x="193" y="178"/>
                </a:lnTo>
                <a:lnTo>
                  <a:pt x="192" y="180"/>
                </a:lnTo>
                <a:lnTo>
                  <a:pt x="110" y="212"/>
                </a:lnTo>
                <a:lnTo>
                  <a:pt x="107" y="212"/>
                </a:lnTo>
                <a:lnTo>
                  <a:pt x="105" y="212"/>
                </a:lnTo>
                <a:lnTo>
                  <a:pt x="103" y="211"/>
                </a:lnTo>
                <a:lnTo>
                  <a:pt x="101" y="209"/>
                </a:lnTo>
                <a:lnTo>
                  <a:pt x="98" y="202"/>
                </a:lnTo>
                <a:lnTo>
                  <a:pt x="98" y="200"/>
                </a:lnTo>
                <a:lnTo>
                  <a:pt x="98" y="197"/>
                </a:lnTo>
                <a:lnTo>
                  <a:pt x="101" y="195"/>
                </a:lnTo>
                <a:lnTo>
                  <a:pt x="102" y="193"/>
                </a:lnTo>
                <a:lnTo>
                  <a:pt x="184" y="161"/>
                </a:lnTo>
                <a:lnTo>
                  <a:pt x="187" y="160"/>
                </a:lnTo>
                <a:close/>
                <a:moveTo>
                  <a:pt x="27" y="145"/>
                </a:moveTo>
                <a:lnTo>
                  <a:pt x="23" y="145"/>
                </a:lnTo>
                <a:lnTo>
                  <a:pt x="20" y="147"/>
                </a:lnTo>
                <a:lnTo>
                  <a:pt x="17" y="150"/>
                </a:lnTo>
                <a:lnTo>
                  <a:pt x="15" y="154"/>
                </a:lnTo>
                <a:lnTo>
                  <a:pt x="15" y="157"/>
                </a:lnTo>
                <a:lnTo>
                  <a:pt x="15" y="161"/>
                </a:lnTo>
                <a:lnTo>
                  <a:pt x="17" y="165"/>
                </a:lnTo>
                <a:lnTo>
                  <a:pt x="20" y="168"/>
                </a:lnTo>
                <a:lnTo>
                  <a:pt x="23" y="169"/>
                </a:lnTo>
                <a:lnTo>
                  <a:pt x="27" y="170"/>
                </a:lnTo>
                <a:lnTo>
                  <a:pt x="32" y="169"/>
                </a:lnTo>
                <a:lnTo>
                  <a:pt x="35" y="168"/>
                </a:lnTo>
                <a:lnTo>
                  <a:pt x="37" y="165"/>
                </a:lnTo>
                <a:lnTo>
                  <a:pt x="40" y="161"/>
                </a:lnTo>
                <a:lnTo>
                  <a:pt x="40" y="157"/>
                </a:lnTo>
                <a:lnTo>
                  <a:pt x="40" y="154"/>
                </a:lnTo>
                <a:lnTo>
                  <a:pt x="37" y="150"/>
                </a:lnTo>
                <a:lnTo>
                  <a:pt x="35" y="147"/>
                </a:lnTo>
                <a:lnTo>
                  <a:pt x="32" y="145"/>
                </a:lnTo>
                <a:lnTo>
                  <a:pt x="27" y="145"/>
                </a:lnTo>
                <a:close/>
                <a:moveTo>
                  <a:pt x="101" y="0"/>
                </a:moveTo>
                <a:lnTo>
                  <a:pt x="102" y="0"/>
                </a:lnTo>
                <a:lnTo>
                  <a:pt x="102" y="2"/>
                </a:lnTo>
                <a:lnTo>
                  <a:pt x="106" y="9"/>
                </a:lnTo>
                <a:lnTo>
                  <a:pt x="106" y="11"/>
                </a:lnTo>
                <a:lnTo>
                  <a:pt x="105" y="12"/>
                </a:lnTo>
                <a:lnTo>
                  <a:pt x="103" y="13"/>
                </a:lnTo>
                <a:lnTo>
                  <a:pt x="101" y="14"/>
                </a:lnTo>
                <a:lnTo>
                  <a:pt x="100" y="14"/>
                </a:lnTo>
                <a:lnTo>
                  <a:pt x="100" y="16"/>
                </a:lnTo>
                <a:lnTo>
                  <a:pt x="100" y="18"/>
                </a:lnTo>
                <a:lnTo>
                  <a:pt x="151" y="146"/>
                </a:lnTo>
                <a:lnTo>
                  <a:pt x="151" y="147"/>
                </a:lnTo>
                <a:lnTo>
                  <a:pt x="149" y="149"/>
                </a:lnTo>
                <a:lnTo>
                  <a:pt x="148" y="149"/>
                </a:lnTo>
                <a:lnTo>
                  <a:pt x="148" y="150"/>
                </a:lnTo>
                <a:lnTo>
                  <a:pt x="147" y="150"/>
                </a:lnTo>
                <a:lnTo>
                  <a:pt x="147" y="151"/>
                </a:lnTo>
                <a:lnTo>
                  <a:pt x="147" y="152"/>
                </a:lnTo>
                <a:lnTo>
                  <a:pt x="148" y="157"/>
                </a:lnTo>
                <a:lnTo>
                  <a:pt x="148" y="160"/>
                </a:lnTo>
                <a:lnTo>
                  <a:pt x="148" y="163"/>
                </a:lnTo>
                <a:lnTo>
                  <a:pt x="147" y="164"/>
                </a:lnTo>
                <a:lnTo>
                  <a:pt x="144" y="166"/>
                </a:lnTo>
                <a:lnTo>
                  <a:pt x="134" y="169"/>
                </a:lnTo>
                <a:lnTo>
                  <a:pt x="132" y="170"/>
                </a:lnTo>
                <a:lnTo>
                  <a:pt x="129" y="169"/>
                </a:lnTo>
                <a:lnTo>
                  <a:pt x="128" y="168"/>
                </a:lnTo>
                <a:lnTo>
                  <a:pt x="125" y="165"/>
                </a:lnTo>
                <a:lnTo>
                  <a:pt x="124" y="161"/>
                </a:lnTo>
                <a:lnTo>
                  <a:pt x="124" y="161"/>
                </a:lnTo>
                <a:lnTo>
                  <a:pt x="123" y="160"/>
                </a:lnTo>
                <a:lnTo>
                  <a:pt x="120" y="160"/>
                </a:lnTo>
                <a:lnTo>
                  <a:pt x="120" y="160"/>
                </a:lnTo>
                <a:lnTo>
                  <a:pt x="119" y="161"/>
                </a:lnTo>
                <a:lnTo>
                  <a:pt x="118" y="160"/>
                </a:lnTo>
                <a:lnTo>
                  <a:pt x="116" y="159"/>
                </a:lnTo>
                <a:lnTo>
                  <a:pt x="93" y="100"/>
                </a:lnTo>
                <a:lnTo>
                  <a:pt x="91" y="97"/>
                </a:lnTo>
                <a:lnTo>
                  <a:pt x="89" y="96"/>
                </a:lnTo>
                <a:lnTo>
                  <a:pt x="87" y="96"/>
                </a:lnTo>
                <a:lnTo>
                  <a:pt x="84" y="97"/>
                </a:lnTo>
                <a:lnTo>
                  <a:pt x="70" y="108"/>
                </a:lnTo>
                <a:lnTo>
                  <a:pt x="60" y="120"/>
                </a:lnTo>
                <a:lnTo>
                  <a:pt x="52" y="136"/>
                </a:lnTo>
                <a:lnTo>
                  <a:pt x="51" y="140"/>
                </a:lnTo>
                <a:lnTo>
                  <a:pt x="52" y="145"/>
                </a:lnTo>
                <a:lnTo>
                  <a:pt x="55" y="151"/>
                </a:lnTo>
                <a:lnTo>
                  <a:pt x="55" y="157"/>
                </a:lnTo>
                <a:lnTo>
                  <a:pt x="55" y="164"/>
                </a:lnTo>
                <a:lnTo>
                  <a:pt x="52" y="170"/>
                </a:lnTo>
                <a:lnTo>
                  <a:pt x="49" y="175"/>
                </a:lnTo>
                <a:lnTo>
                  <a:pt x="47" y="178"/>
                </a:lnTo>
                <a:lnTo>
                  <a:pt x="46" y="180"/>
                </a:lnTo>
                <a:lnTo>
                  <a:pt x="46" y="184"/>
                </a:lnTo>
                <a:lnTo>
                  <a:pt x="51" y="201"/>
                </a:lnTo>
                <a:lnTo>
                  <a:pt x="59" y="216"/>
                </a:lnTo>
                <a:lnTo>
                  <a:pt x="69" y="230"/>
                </a:lnTo>
                <a:lnTo>
                  <a:pt x="83" y="242"/>
                </a:lnTo>
                <a:lnTo>
                  <a:pt x="87" y="243"/>
                </a:lnTo>
                <a:lnTo>
                  <a:pt x="89" y="244"/>
                </a:lnTo>
                <a:lnTo>
                  <a:pt x="181" y="244"/>
                </a:lnTo>
                <a:lnTo>
                  <a:pt x="185" y="244"/>
                </a:lnTo>
                <a:lnTo>
                  <a:pt x="189" y="247"/>
                </a:lnTo>
                <a:lnTo>
                  <a:pt x="192" y="251"/>
                </a:lnTo>
                <a:lnTo>
                  <a:pt x="193" y="256"/>
                </a:lnTo>
                <a:lnTo>
                  <a:pt x="193" y="265"/>
                </a:lnTo>
                <a:lnTo>
                  <a:pt x="192" y="270"/>
                </a:lnTo>
                <a:lnTo>
                  <a:pt x="189" y="274"/>
                </a:lnTo>
                <a:lnTo>
                  <a:pt x="185" y="276"/>
                </a:lnTo>
                <a:lnTo>
                  <a:pt x="181" y="276"/>
                </a:lnTo>
                <a:lnTo>
                  <a:pt x="22" y="276"/>
                </a:lnTo>
                <a:lnTo>
                  <a:pt x="18" y="276"/>
                </a:lnTo>
                <a:lnTo>
                  <a:pt x="14" y="274"/>
                </a:lnTo>
                <a:lnTo>
                  <a:pt x="12" y="270"/>
                </a:lnTo>
                <a:lnTo>
                  <a:pt x="10" y="265"/>
                </a:lnTo>
                <a:lnTo>
                  <a:pt x="10" y="256"/>
                </a:lnTo>
                <a:lnTo>
                  <a:pt x="12" y="251"/>
                </a:lnTo>
                <a:lnTo>
                  <a:pt x="14" y="247"/>
                </a:lnTo>
                <a:lnTo>
                  <a:pt x="18" y="244"/>
                </a:lnTo>
                <a:lnTo>
                  <a:pt x="22" y="244"/>
                </a:lnTo>
                <a:lnTo>
                  <a:pt x="24" y="244"/>
                </a:lnTo>
                <a:lnTo>
                  <a:pt x="27" y="243"/>
                </a:lnTo>
                <a:lnTo>
                  <a:pt x="29" y="241"/>
                </a:lnTo>
                <a:lnTo>
                  <a:pt x="29" y="238"/>
                </a:lnTo>
                <a:lnTo>
                  <a:pt x="28" y="235"/>
                </a:lnTo>
                <a:lnTo>
                  <a:pt x="17" y="210"/>
                </a:lnTo>
                <a:lnTo>
                  <a:pt x="10" y="183"/>
                </a:lnTo>
                <a:lnTo>
                  <a:pt x="9" y="179"/>
                </a:lnTo>
                <a:lnTo>
                  <a:pt x="8" y="177"/>
                </a:lnTo>
                <a:lnTo>
                  <a:pt x="4" y="170"/>
                </a:lnTo>
                <a:lnTo>
                  <a:pt x="0" y="164"/>
                </a:lnTo>
                <a:lnTo>
                  <a:pt x="0" y="157"/>
                </a:lnTo>
                <a:lnTo>
                  <a:pt x="3" y="143"/>
                </a:lnTo>
                <a:lnTo>
                  <a:pt x="13" y="133"/>
                </a:lnTo>
                <a:lnTo>
                  <a:pt x="15" y="131"/>
                </a:lnTo>
                <a:lnTo>
                  <a:pt x="17" y="128"/>
                </a:lnTo>
                <a:lnTo>
                  <a:pt x="27" y="109"/>
                </a:lnTo>
                <a:lnTo>
                  <a:pt x="38" y="91"/>
                </a:lnTo>
                <a:lnTo>
                  <a:pt x="54" y="76"/>
                </a:lnTo>
                <a:lnTo>
                  <a:pt x="73" y="63"/>
                </a:lnTo>
                <a:lnTo>
                  <a:pt x="75" y="62"/>
                </a:lnTo>
                <a:lnTo>
                  <a:pt x="75" y="59"/>
                </a:lnTo>
                <a:lnTo>
                  <a:pt x="75" y="57"/>
                </a:lnTo>
                <a:lnTo>
                  <a:pt x="65" y="31"/>
                </a:lnTo>
                <a:lnTo>
                  <a:pt x="65" y="30"/>
                </a:lnTo>
                <a:lnTo>
                  <a:pt x="64" y="30"/>
                </a:lnTo>
                <a:lnTo>
                  <a:pt x="61" y="30"/>
                </a:lnTo>
                <a:lnTo>
                  <a:pt x="59" y="31"/>
                </a:lnTo>
                <a:lnTo>
                  <a:pt x="58" y="31"/>
                </a:lnTo>
                <a:lnTo>
                  <a:pt x="56" y="31"/>
                </a:lnTo>
                <a:lnTo>
                  <a:pt x="55" y="30"/>
                </a:lnTo>
                <a:lnTo>
                  <a:pt x="52" y="22"/>
                </a:lnTo>
                <a:lnTo>
                  <a:pt x="52" y="20"/>
                </a:lnTo>
                <a:lnTo>
                  <a:pt x="52" y="18"/>
                </a:lnTo>
                <a:lnTo>
                  <a:pt x="54" y="18"/>
                </a:lnTo>
                <a:lnTo>
                  <a:pt x="59" y="16"/>
                </a:lnTo>
                <a:lnTo>
                  <a:pt x="93" y="2"/>
                </a:lnTo>
                <a:lnTo>
                  <a:pt x="98" y="0"/>
                </a:lnTo>
                <a:lnTo>
                  <a:pt x="101" y="0"/>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387"/>
          <p:cNvSpPr>
            <a:spLocks noEditPoints="1"/>
          </p:cNvSpPr>
          <p:nvPr userDrawn="1"/>
        </p:nvSpPr>
        <p:spPr bwMode="auto">
          <a:xfrm rot="1888595">
            <a:off x="2442159" y="392103"/>
            <a:ext cx="1572202" cy="2081915"/>
          </a:xfrm>
          <a:custGeom>
            <a:avLst/>
            <a:gdLst>
              <a:gd name="T0" fmla="*/ 68 w 219"/>
              <a:gd name="T1" fmla="*/ 188 h 290"/>
              <a:gd name="T2" fmla="*/ 108 w 219"/>
              <a:gd name="T3" fmla="*/ 177 h 290"/>
              <a:gd name="T4" fmla="*/ 114 w 219"/>
              <a:gd name="T5" fmla="*/ 174 h 290"/>
              <a:gd name="T6" fmla="*/ 168 w 219"/>
              <a:gd name="T7" fmla="*/ 174 h 290"/>
              <a:gd name="T8" fmla="*/ 52 w 219"/>
              <a:gd name="T9" fmla="*/ 172 h 290"/>
              <a:gd name="T10" fmla="*/ 100 w 219"/>
              <a:gd name="T11" fmla="*/ 170 h 290"/>
              <a:gd name="T12" fmla="*/ 52 w 219"/>
              <a:gd name="T13" fmla="*/ 117 h 290"/>
              <a:gd name="T14" fmla="*/ 44 w 219"/>
              <a:gd name="T15" fmla="*/ 168 h 290"/>
              <a:gd name="T16" fmla="*/ 53 w 219"/>
              <a:gd name="T17" fmla="*/ 118 h 290"/>
              <a:gd name="T18" fmla="*/ 89 w 219"/>
              <a:gd name="T19" fmla="*/ 138 h 290"/>
              <a:gd name="T20" fmla="*/ 137 w 219"/>
              <a:gd name="T21" fmla="*/ 145 h 290"/>
              <a:gd name="T22" fmla="*/ 150 w 219"/>
              <a:gd name="T23" fmla="*/ 141 h 290"/>
              <a:gd name="T24" fmla="*/ 175 w 219"/>
              <a:gd name="T25" fmla="*/ 169 h 290"/>
              <a:gd name="T26" fmla="*/ 172 w 219"/>
              <a:gd name="T27" fmla="*/ 114 h 290"/>
              <a:gd name="T28" fmla="*/ 31 w 219"/>
              <a:gd name="T29" fmla="*/ 152 h 290"/>
              <a:gd name="T30" fmla="*/ 43 w 219"/>
              <a:gd name="T31" fmla="*/ 112 h 290"/>
              <a:gd name="T32" fmla="*/ 115 w 219"/>
              <a:gd name="T33" fmla="*/ 109 h 290"/>
              <a:gd name="T34" fmla="*/ 164 w 219"/>
              <a:gd name="T35" fmla="*/ 112 h 290"/>
              <a:gd name="T36" fmla="*/ 73 w 219"/>
              <a:gd name="T37" fmla="*/ 83 h 290"/>
              <a:gd name="T38" fmla="*/ 83 w 219"/>
              <a:gd name="T39" fmla="*/ 131 h 290"/>
              <a:gd name="T40" fmla="*/ 77 w 219"/>
              <a:gd name="T41" fmla="*/ 82 h 290"/>
              <a:gd name="T42" fmla="*/ 175 w 219"/>
              <a:gd name="T43" fmla="*/ 108 h 290"/>
              <a:gd name="T44" fmla="*/ 196 w 219"/>
              <a:gd name="T45" fmla="*/ 90 h 290"/>
              <a:gd name="T46" fmla="*/ 82 w 219"/>
              <a:gd name="T47" fmla="*/ 77 h 290"/>
              <a:gd name="T48" fmla="*/ 129 w 219"/>
              <a:gd name="T49" fmla="*/ 85 h 290"/>
              <a:gd name="T50" fmla="*/ 174 w 219"/>
              <a:gd name="T51" fmla="*/ 51 h 290"/>
              <a:gd name="T52" fmla="*/ 156 w 219"/>
              <a:gd name="T53" fmla="*/ 96 h 290"/>
              <a:gd name="T54" fmla="*/ 178 w 219"/>
              <a:gd name="T55" fmla="*/ 77 h 290"/>
              <a:gd name="T56" fmla="*/ 43 w 219"/>
              <a:gd name="T57" fmla="*/ 51 h 290"/>
              <a:gd name="T58" fmla="*/ 49 w 219"/>
              <a:gd name="T59" fmla="*/ 104 h 290"/>
              <a:gd name="T60" fmla="*/ 184 w 219"/>
              <a:gd name="T61" fmla="*/ 41 h 290"/>
              <a:gd name="T62" fmla="*/ 202 w 219"/>
              <a:gd name="T63" fmla="*/ 89 h 290"/>
              <a:gd name="T64" fmla="*/ 112 w 219"/>
              <a:gd name="T65" fmla="*/ 205 h 290"/>
              <a:gd name="T66" fmla="*/ 41 w 219"/>
              <a:gd name="T67" fmla="*/ 183 h 290"/>
              <a:gd name="T68" fmla="*/ 137 w 219"/>
              <a:gd name="T69" fmla="*/ 209 h 290"/>
              <a:gd name="T70" fmla="*/ 201 w 219"/>
              <a:gd name="T71" fmla="*/ 64 h 290"/>
              <a:gd name="T72" fmla="*/ 118 w 219"/>
              <a:gd name="T73" fmla="*/ 49 h 290"/>
              <a:gd name="T74" fmla="*/ 138 w 219"/>
              <a:gd name="T75" fmla="*/ 76 h 290"/>
              <a:gd name="T76" fmla="*/ 92 w 219"/>
              <a:gd name="T77" fmla="*/ 23 h 290"/>
              <a:gd name="T78" fmla="*/ 75 w 219"/>
              <a:gd name="T79" fmla="*/ 71 h 290"/>
              <a:gd name="T80" fmla="*/ 95 w 219"/>
              <a:gd name="T81" fmla="*/ 23 h 290"/>
              <a:gd name="T82" fmla="*/ 110 w 219"/>
              <a:gd name="T83" fmla="*/ 43 h 290"/>
              <a:gd name="T84" fmla="*/ 151 w 219"/>
              <a:gd name="T85" fmla="*/ 32 h 290"/>
              <a:gd name="T86" fmla="*/ 219 w 219"/>
              <a:gd name="T87" fmla="*/ 12 h 290"/>
              <a:gd name="T88" fmla="*/ 195 w 219"/>
              <a:gd name="T89" fmla="*/ 30 h 290"/>
              <a:gd name="T90" fmla="*/ 219 w 219"/>
              <a:gd name="T91" fmla="*/ 101 h 290"/>
              <a:gd name="T92" fmla="*/ 118 w 219"/>
              <a:gd name="T93" fmla="*/ 219 h 290"/>
              <a:gd name="T94" fmla="*/ 126 w 219"/>
              <a:gd name="T95" fmla="*/ 243 h 290"/>
              <a:gd name="T96" fmla="*/ 118 w 219"/>
              <a:gd name="T97" fmla="*/ 266 h 290"/>
              <a:gd name="T98" fmla="*/ 183 w 219"/>
              <a:gd name="T99" fmla="*/ 290 h 290"/>
              <a:gd name="T100" fmla="*/ 77 w 219"/>
              <a:gd name="T101" fmla="*/ 269 h 290"/>
              <a:gd name="T102" fmla="*/ 95 w 219"/>
              <a:gd name="T103" fmla="*/ 251 h 290"/>
              <a:gd name="T104" fmla="*/ 103 w 219"/>
              <a:gd name="T105" fmla="*/ 220 h 290"/>
              <a:gd name="T106" fmla="*/ 30 w 219"/>
              <a:gd name="T107" fmla="*/ 193 h 290"/>
              <a:gd name="T108" fmla="*/ 20 w 219"/>
              <a:gd name="T109" fmla="*/ 219 h 290"/>
              <a:gd name="T110" fmla="*/ 13 w 219"/>
              <a:gd name="T111" fmla="*/ 188 h 290"/>
              <a:gd name="T112" fmla="*/ 37 w 219"/>
              <a:gd name="T113" fmla="*/ 173 h 290"/>
              <a:gd name="T114" fmla="*/ 62 w 219"/>
              <a:gd name="T115" fmla="*/ 27 h 290"/>
              <a:gd name="T116" fmla="*/ 177 w 219"/>
              <a:gd name="T117" fmla="*/ 39 h 290"/>
              <a:gd name="T118" fmla="*/ 192 w 219"/>
              <a:gd name="T119" fmla="*/ 6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290">
                <a:moveTo>
                  <a:pt x="106" y="175"/>
                </a:moveTo>
                <a:lnTo>
                  <a:pt x="104" y="175"/>
                </a:lnTo>
                <a:lnTo>
                  <a:pt x="87" y="183"/>
                </a:lnTo>
                <a:lnTo>
                  <a:pt x="68" y="187"/>
                </a:lnTo>
                <a:lnTo>
                  <a:pt x="68" y="187"/>
                </a:lnTo>
                <a:lnTo>
                  <a:pt x="67" y="188"/>
                </a:lnTo>
                <a:lnTo>
                  <a:pt x="68" y="188"/>
                </a:lnTo>
                <a:lnTo>
                  <a:pt x="90" y="196"/>
                </a:lnTo>
                <a:lnTo>
                  <a:pt x="113" y="198"/>
                </a:lnTo>
                <a:lnTo>
                  <a:pt x="114" y="198"/>
                </a:lnTo>
                <a:lnTo>
                  <a:pt x="115" y="196"/>
                </a:lnTo>
                <a:lnTo>
                  <a:pt x="115" y="195"/>
                </a:lnTo>
                <a:lnTo>
                  <a:pt x="113" y="186"/>
                </a:lnTo>
                <a:lnTo>
                  <a:pt x="108" y="177"/>
                </a:lnTo>
                <a:lnTo>
                  <a:pt x="108" y="177"/>
                </a:lnTo>
                <a:lnTo>
                  <a:pt x="106" y="175"/>
                </a:lnTo>
                <a:close/>
                <a:moveTo>
                  <a:pt x="142" y="150"/>
                </a:moveTo>
                <a:lnTo>
                  <a:pt x="141" y="150"/>
                </a:lnTo>
                <a:lnTo>
                  <a:pt x="115" y="170"/>
                </a:lnTo>
                <a:lnTo>
                  <a:pt x="114" y="172"/>
                </a:lnTo>
                <a:lnTo>
                  <a:pt x="114" y="174"/>
                </a:lnTo>
                <a:lnTo>
                  <a:pt x="123" y="195"/>
                </a:lnTo>
                <a:lnTo>
                  <a:pt x="124" y="197"/>
                </a:lnTo>
                <a:lnTo>
                  <a:pt x="126" y="197"/>
                </a:lnTo>
                <a:lnTo>
                  <a:pt x="147" y="189"/>
                </a:lnTo>
                <a:lnTo>
                  <a:pt x="168" y="177"/>
                </a:lnTo>
                <a:lnTo>
                  <a:pt x="168" y="175"/>
                </a:lnTo>
                <a:lnTo>
                  <a:pt x="168" y="174"/>
                </a:lnTo>
                <a:lnTo>
                  <a:pt x="168" y="173"/>
                </a:lnTo>
                <a:lnTo>
                  <a:pt x="145" y="150"/>
                </a:lnTo>
                <a:lnTo>
                  <a:pt x="143" y="150"/>
                </a:lnTo>
                <a:lnTo>
                  <a:pt x="142" y="150"/>
                </a:lnTo>
                <a:close/>
                <a:moveTo>
                  <a:pt x="81" y="143"/>
                </a:moveTo>
                <a:lnTo>
                  <a:pt x="80" y="143"/>
                </a:lnTo>
                <a:lnTo>
                  <a:pt x="52" y="172"/>
                </a:lnTo>
                <a:lnTo>
                  <a:pt x="52" y="174"/>
                </a:lnTo>
                <a:lnTo>
                  <a:pt x="52" y="175"/>
                </a:lnTo>
                <a:lnTo>
                  <a:pt x="53" y="177"/>
                </a:lnTo>
                <a:lnTo>
                  <a:pt x="64" y="179"/>
                </a:lnTo>
                <a:lnTo>
                  <a:pt x="77" y="179"/>
                </a:lnTo>
                <a:lnTo>
                  <a:pt x="90" y="175"/>
                </a:lnTo>
                <a:lnTo>
                  <a:pt x="100" y="170"/>
                </a:lnTo>
                <a:lnTo>
                  <a:pt x="101" y="169"/>
                </a:lnTo>
                <a:lnTo>
                  <a:pt x="103" y="168"/>
                </a:lnTo>
                <a:lnTo>
                  <a:pt x="101" y="166"/>
                </a:lnTo>
                <a:lnTo>
                  <a:pt x="85" y="143"/>
                </a:lnTo>
                <a:lnTo>
                  <a:pt x="83" y="143"/>
                </a:lnTo>
                <a:lnTo>
                  <a:pt x="81" y="143"/>
                </a:lnTo>
                <a:close/>
                <a:moveTo>
                  <a:pt x="52" y="117"/>
                </a:moveTo>
                <a:lnTo>
                  <a:pt x="50" y="118"/>
                </a:lnTo>
                <a:lnTo>
                  <a:pt x="49" y="119"/>
                </a:lnTo>
                <a:lnTo>
                  <a:pt x="44" y="129"/>
                </a:lnTo>
                <a:lnTo>
                  <a:pt x="40" y="142"/>
                </a:lnTo>
                <a:lnTo>
                  <a:pt x="40" y="155"/>
                </a:lnTo>
                <a:lnTo>
                  <a:pt x="43" y="166"/>
                </a:lnTo>
                <a:lnTo>
                  <a:pt x="44" y="168"/>
                </a:lnTo>
                <a:lnTo>
                  <a:pt x="45" y="168"/>
                </a:lnTo>
                <a:lnTo>
                  <a:pt x="48" y="168"/>
                </a:lnTo>
                <a:lnTo>
                  <a:pt x="76" y="140"/>
                </a:lnTo>
                <a:lnTo>
                  <a:pt x="76" y="138"/>
                </a:lnTo>
                <a:lnTo>
                  <a:pt x="76" y="136"/>
                </a:lnTo>
                <a:lnTo>
                  <a:pt x="76" y="135"/>
                </a:lnTo>
                <a:lnTo>
                  <a:pt x="53" y="118"/>
                </a:lnTo>
                <a:lnTo>
                  <a:pt x="52" y="117"/>
                </a:lnTo>
                <a:close/>
                <a:moveTo>
                  <a:pt x="110" y="115"/>
                </a:moveTo>
                <a:lnTo>
                  <a:pt x="109" y="115"/>
                </a:lnTo>
                <a:lnTo>
                  <a:pt x="108" y="117"/>
                </a:lnTo>
                <a:lnTo>
                  <a:pt x="89" y="135"/>
                </a:lnTo>
                <a:lnTo>
                  <a:pt x="89" y="136"/>
                </a:lnTo>
                <a:lnTo>
                  <a:pt x="89" y="138"/>
                </a:lnTo>
                <a:lnTo>
                  <a:pt x="89" y="140"/>
                </a:lnTo>
                <a:lnTo>
                  <a:pt x="108" y="164"/>
                </a:lnTo>
                <a:lnTo>
                  <a:pt x="109" y="164"/>
                </a:lnTo>
                <a:lnTo>
                  <a:pt x="110" y="165"/>
                </a:lnTo>
                <a:lnTo>
                  <a:pt x="112" y="164"/>
                </a:lnTo>
                <a:lnTo>
                  <a:pt x="136" y="146"/>
                </a:lnTo>
                <a:lnTo>
                  <a:pt x="137" y="145"/>
                </a:lnTo>
                <a:lnTo>
                  <a:pt x="137" y="142"/>
                </a:lnTo>
                <a:lnTo>
                  <a:pt x="136" y="141"/>
                </a:lnTo>
                <a:lnTo>
                  <a:pt x="112" y="117"/>
                </a:lnTo>
                <a:lnTo>
                  <a:pt x="110" y="115"/>
                </a:lnTo>
                <a:close/>
                <a:moveTo>
                  <a:pt x="172" y="114"/>
                </a:moveTo>
                <a:lnTo>
                  <a:pt x="169" y="115"/>
                </a:lnTo>
                <a:lnTo>
                  <a:pt x="150" y="141"/>
                </a:lnTo>
                <a:lnTo>
                  <a:pt x="149" y="142"/>
                </a:lnTo>
                <a:lnTo>
                  <a:pt x="149" y="145"/>
                </a:lnTo>
                <a:lnTo>
                  <a:pt x="150" y="146"/>
                </a:lnTo>
                <a:lnTo>
                  <a:pt x="172" y="168"/>
                </a:lnTo>
                <a:lnTo>
                  <a:pt x="173" y="169"/>
                </a:lnTo>
                <a:lnTo>
                  <a:pt x="174" y="169"/>
                </a:lnTo>
                <a:lnTo>
                  <a:pt x="175" y="169"/>
                </a:lnTo>
                <a:lnTo>
                  <a:pt x="177" y="168"/>
                </a:lnTo>
                <a:lnTo>
                  <a:pt x="189" y="149"/>
                </a:lnTo>
                <a:lnTo>
                  <a:pt x="196" y="127"/>
                </a:lnTo>
                <a:lnTo>
                  <a:pt x="196" y="124"/>
                </a:lnTo>
                <a:lnTo>
                  <a:pt x="195" y="123"/>
                </a:lnTo>
                <a:lnTo>
                  <a:pt x="173" y="114"/>
                </a:lnTo>
                <a:lnTo>
                  <a:pt x="172" y="114"/>
                </a:lnTo>
                <a:close/>
                <a:moveTo>
                  <a:pt x="25" y="104"/>
                </a:moveTo>
                <a:lnTo>
                  <a:pt x="23" y="104"/>
                </a:lnTo>
                <a:lnTo>
                  <a:pt x="21" y="105"/>
                </a:lnTo>
                <a:lnTo>
                  <a:pt x="21" y="106"/>
                </a:lnTo>
                <a:lnTo>
                  <a:pt x="23" y="129"/>
                </a:lnTo>
                <a:lnTo>
                  <a:pt x="31" y="151"/>
                </a:lnTo>
                <a:lnTo>
                  <a:pt x="31" y="152"/>
                </a:lnTo>
                <a:lnTo>
                  <a:pt x="32" y="151"/>
                </a:lnTo>
                <a:lnTo>
                  <a:pt x="32" y="151"/>
                </a:lnTo>
                <a:lnTo>
                  <a:pt x="36" y="132"/>
                </a:lnTo>
                <a:lnTo>
                  <a:pt x="44" y="115"/>
                </a:lnTo>
                <a:lnTo>
                  <a:pt x="44" y="113"/>
                </a:lnTo>
                <a:lnTo>
                  <a:pt x="43" y="112"/>
                </a:lnTo>
                <a:lnTo>
                  <a:pt x="43" y="112"/>
                </a:lnTo>
                <a:lnTo>
                  <a:pt x="34" y="106"/>
                </a:lnTo>
                <a:lnTo>
                  <a:pt x="25" y="104"/>
                </a:lnTo>
                <a:close/>
                <a:moveTo>
                  <a:pt x="137" y="89"/>
                </a:moveTo>
                <a:lnTo>
                  <a:pt x="136" y="89"/>
                </a:lnTo>
                <a:lnTo>
                  <a:pt x="135" y="90"/>
                </a:lnTo>
                <a:lnTo>
                  <a:pt x="117" y="108"/>
                </a:lnTo>
                <a:lnTo>
                  <a:pt x="115" y="109"/>
                </a:lnTo>
                <a:lnTo>
                  <a:pt x="115" y="110"/>
                </a:lnTo>
                <a:lnTo>
                  <a:pt x="117" y="112"/>
                </a:lnTo>
                <a:lnTo>
                  <a:pt x="141" y="137"/>
                </a:lnTo>
                <a:lnTo>
                  <a:pt x="142" y="137"/>
                </a:lnTo>
                <a:lnTo>
                  <a:pt x="145" y="137"/>
                </a:lnTo>
                <a:lnTo>
                  <a:pt x="164" y="113"/>
                </a:lnTo>
                <a:lnTo>
                  <a:pt x="164" y="112"/>
                </a:lnTo>
                <a:lnTo>
                  <a:pt x="164" y="109"/>
                </a:lnTo>
                <a:lnTo>
                  <a:pt x="163" y="109"/>
                </a:lnTo>
                <a:lnTo>
                  <a:pt x="138" y="90"/>
                </a:lnTo>
                <a:lnTo>
                  <a:pt x="137" y="89"/>
                </a:lnTo>
                <a:close/>
                <a:moveTo>
                  <a:pt x="77" y="82"/>
                </a:moveTo>
                <a:lnTo>
                  <a:pt x="75" y="82"/>
                </a:lnTo>
                <a:lnTo>
                  <a:pt x="73" y="83"/>
                </a:lnTo>
                <a:lnTo>
                  <a:pt x="55" y="108"/>
                </a:lnTo>
                <a:lnTo>
                  <a:pt x="54" y="109"/>
                </a:lnTo>
                <a:lnTo>
                  <a:pt x="55" y="110"/>
                </a:lnTo>
                <a:lnTo>
                  <a:pt x="55" y="112"/>
                </a:lnTo>
                <a:lnTo>
                  <a:pt x="80" y="131"/>
                </a:lnTo>
                <a:lnTo>
                  <a:pt x="81" y="131"/>
                </a:lnTo>
                <a:lnTo>
                  <a:pt x="83" y="131"/>
                </a:lnTo>
                <a:lnTo>
                  <a:pt x="85" y="131"/>
                </a:lnTo>
                <a:lnTo>
                  <a:pt x="103" y="112"/>
                </a:lnTo>
                <a:lnTo>
                  <a:pt x="104" y="110"/>
                </a:lnTo>
                <a:lnTo>
                  <a:pt x="104" y="109"/>
                </a:lnTo>
                <a:lnTo>
                  <a:pt x="103" y="108"/>
                </a:lnTo>
                <a:lnTo>
                  <a:pt x="78" y="83"/>
                </a:lnTo>
                <a:lnTo>
                  <a:pt x="77" y="82"/>
                </a:lnTo>
                <a:close/>
                <a:moveTo>
                  <a:pt x="187" y="68"/>
                </a:moveTo>
                <a:lnTo>
                  <a:pt x="186" y="68"/>
                </a:lnTo>
                <a:lnTo>
                  <a:pt x="186" y="69"/>
                </a:lnTo>
                <a:lnTo>
                  <a:pt x="183" y="87"/>
                </a:lnTo>
                <a:lnTo>
                  <a:pt x="175" y="105"/>
                </a:lnTo>
                <a:lnTo>
                  <a:pt x="175" y="106"/>
                </a:lnTo>
                <a:lnTo>
                  <a:pt x="175" y="108"/>
                </a:lnTo>
                <a:lnTo>
                  <a:pt x="177" y="109"/>
                </a:lnTo>
                <a:lnTo>
                  <a:pt x="186" y="113"/>
                </a:lnTo>
                <a:lnTo>
                  <a:pt x="195" y="117"/>
                </a:lnTo>
                <a:lnTo>
                  <a:pt x="196" y="117"/>
                </a:lnTo>
                <a:lnTo>
                  <a:pt x="197" y="115"/>
                </a:lnTo>
                <a:lnTo>
                  <a:pt x="197" y="114"/>
                </a:lnTo>
                <a:lnTo>
                  <a:pt x="196" y="90"/>
                </a:lnTo>
                <a:lnTo>
                  <a:pt x="187" y="68"/>
                </a:lnTo>
                <a:lnTo>
                  <a:pt x="187" y="68"/>
                </a:lnTo>
                <a:close/>
                <a:moveTo>
                  <a:pt x="108" y="55"/>
                </a:moveTo>
                <a:lnTo>
                  <a:pt x="106" y="55"/>
                </a:lnTo>
                <a:lnTo>
                  <a:pt x="82" y="74"/>
                </a:lnTo>
                <a:lnTo>
                  <a:pt x="82" y="76"/>
                </a:lnTo>
                <a:lnTo>
                  <a:pt x="82" y="77"/>
                </a:lnTo>
                <a:lnTo>
                  <a:pt x="82" y="77"/>
                </a:lnTo>
                <a:lnTo>
                  <a:pt x="82" y="78"/>
                </a:lnTo>
                <a:lnTo>
                  <a:pt x="108" y="103"/>
                </a:lnTo>
                <a:lnTo>
                  <a:pt x="109" y="104"/>
                </a:lnTo>
                <a:lnTo>
                  <a:pt x="110" y="104"/>
                </a:lnTo>
                <a:lnTo>
                  <a:pt x="112" y="103"/>
                </a:lnTo>
                <a:lnTo>
                  <a:pt x="129" y="85"/>
                </a:lnTo>
                <a:lnTo>
                  <a:pt x="131" y="83"/>
                </a:lnTo>
                <a:lnTo>
                  <a:pt x="131" y="82"/>
                </a:lnTo>
                <a:lnTo>
                  <a:pt x="129" y="81"/>
                </a:lnTo>
                <a:lnTo>
                  <a:pt x="110" y="57"/>
                </a:lnTo>
                <a:lnTo>
                  <a:pt x="109" y="55"/>
                </a:lnTo>
                <a:lnTo>
                  <a:pt x="108" y="55"/>
                </a:lnTo>
                <a:close/>
                <a:moveTo>
                  <a:pt x="174" y="51"/>
                </a:moveTo>
                <a:lnTo>
                  <a:pt x="173" y="51"/>
                </a:lnTo>
                <a:lnTo>
                  <a:pt x="172" y="53"/>
                </a:lnTo>
                <a:lnTo>
                  <a:pt x="143" y="81"/>
                </a:lnTo>
                <a:lnTo>
                  <a:pt x="142" y="83"/>
                </a:lnTo>
                <a:lnTo>
                  <a:pt x="145" y="86"/>
                </a:lnTo>
                <a:lnTo>
                  <a:pt x="150" y="91"/>
                </a:lnTo>
                <a:lnTo>
                  <a:pt x="156" y="96"/>
                </a:lnTo>
                <a:lnTo>
                  <a:pt x="161" y="100"/>
                </a:lnTo>
                <a:lnTo>
                  <a:pt x="165" y="103"/>
                </a:lnTo>
                <a:lnTo>
                  <a:pt x="166" y="103"/>
                </a:lnTo>
                <a:lnTo>
                  <a:pt x="169" y="103"/>
                </a:lnTo>
                <a:lnTo>
                  <a:pt x="170" y="101"/>
                </a:lnTo>
                <a:lnTo>
                  <a:pt x="174" y="90"/>
                </a:lnTo>
                <a:lnTo>
                  <a:pt x="178" y="77"/>
                </a:lnTo>
                <a:lnTo>
                  <a:pt x="179" y="64"/>
                </a:lnTo>
                <a:lnTo>
                  <a:pt x="177" y="53"/>
                </a:lnTo>
                <a:lnTo>
                  <a:pt x="175" y="53"/>
                </a:lnTo>
                <a:lnTo>
                  <a:pt x="174" y="51"/>
                </a:lnTo>
                <a:close/>
                <a:moveTo>
                  <a:pt x="45" y="51"/>
                </a:moveTo>
                <a:lnTo>
                  <a:pt x="44" y="51"/>
                </a:lnTo>
                <a:lnTo>
                  <a:pt x="43" y="51"/>
                </a:lnTo>
                <a:lnTo>
                  <a:pt x="30" y="72"/>
                </a:lnTo>
                <a:lnTo>
                  <a:pt x="22" y="94"/>
                </a:lnTo>
                <a:lnTo>
                  <a:pt x="22" y="95"/>
                </a:lnTo>
                <a:lnTo>
                  <a:pt x="25" y="96"/>
                </a:lnTo>
                <a:lnTo>
                  <a:pt x="45" y="105"/>
                </a:lnTo>
                <a:lnTo>
                  <a:pt x="48" y="105"/>
                </a:lnTo>
                <a:lnTo>
                  <a:pt x="49" y="104"/>
                </a:lnTo>
                <a:lnTo>
                  <a:pt x="69" y="78"/>
                </a:lnTo>
                <a:lnTo>
                  <a:pt x="69" y="77"/>
                </a:lnTo>
                <a:lnTo>
                  <a:pt x="69" y="76"/>
                </a:lnTo>
                <a:lnTo>
                  <a:pt x="69" y="74"/>
                </a:lnTo>
                <a:lnTo>
                  <a:pt x="46" y="51"/>
                </a:lnTo>
                <a:lnTo>
                  <a:pt x="45" y="51"/>
                </a:lnTo>
                <a:close/>
                <a:moveTo>
                  <a:pt x="184" y="41"/>
                </a:moveTo>
                <a:lnTo>
                  <a:pt x="183" y="41"/>
                </a:lnTo>
                <a:lnTo>
                  <a:pt x="182" y="43"/>
                </a:lnTo>
                <a:lnTo>
                  <a:pt x="181" y="43"/>
                </a:lnTo>
                <a:lnTo>
                  <a:pt x="181" y="45"/>
                </a:lnTo>
                <a:lnTo>
                  <a:pt x="181" y="48"/>
                </a:lnTo>
                <a:lnTo>
                  <a:pt x="195" y="67"/>
                </a:lnTo>
                <a:lnTo>
                  <a:pt x="202" y="89"/>
                </a:lnTo>
                <a:lnTo>
                  <a:pt x="205" y="112"/>
                </a:lnTo>
                <a:lnTo>
                  <a:pt x="201" y="135"/>
                </a:lnTo>
                <a:lnTo>
                  <a:pt x="192" y="158"/>
                </a:lnTo>
                <a:lnTo>
                  <a:pt x="177" y="177"/>
                </a:lnTo>
                <a:lnTo>
                  <a:pt x="158" y="192"/>
                </a:lnTo>
                <a:lnTo>
                  <a:pt x="136" y="201"/>
                </a:lnTo>
                <a:lnTo>
                  <a:pt x="112" y="205"/>
                </a:lnTo>
                <a:lnTo>
                  <a:pt x="89" y="203"/>
                </a:lnTo>
                <a:lnTo>
                  <a:pt x="67" y="195"/>
                </a:lnTo>
                <a:lnTo>
                  <a:pt x="46" y="182"/>
                </a:lnTo>
                <a:lnTo>
                  <a:pt x="44" y="181"/>
                </a:lnTo>
                <a:lnTo>
                  <a:pt x="43" y="182"/>
                </a:lnTo>
                <a:lnTo>
                  <a:pt x="41" y="183"/>
                </a:lnTo>
                <a:lnTo>
                  <a:pt x="41" y="183"/>
                </a:lnTo>
                <a:lnTo>
                  <a:pt x="40" y="184"/>
                </a:lnTo>
                <a:lnTo>
                  <a:pt x="41" y="186"/>
                </a:lnTo>
                <a:lnTo>
                  <a:pt x="41" y="187"/>
                </a:lnTo>
                <a:lnTo>
                  <a:pt x="63" y="201"/>
                </a:lnTo>
                <a:lnTo>
                  <a:pt x="87" y="210"/>
                </a:lnTo>
                <a:lnTo>
                  <a:pt x="113" y="212"/>
                </a:lnTo>
                <a:lnTo>
                  <a:pt x="137" y="209"/>
                </a:lnTo>
                <a:lnTo>
                  <a:pt x="160" y="198"/>
                </a:lnTo>
                <a:lnTo>
                  <a:pt x="182" y="182"/>
                </a:lnTo>
                <a:lnTo>
                  <a:pt x="198" y="161"/>
                </a:lnTo>
                <a:lnTo>
                  <a:pt x="207" y="138"/>
                </a:lnTo>
                <a:lnTo>
                  <a:pt x="211" y="113"/>
                </a:lnTo>
                <a:lnTo>
                  <a:pt x="209" y="89"/>
                </a:lnTo>
                <a:lnTo>
                  <a:pt x="201" y="64"/>
                </a:lnTo>
                <a:lnTo>
                  <a:pt x="186" y="43"/>
                </a:lnTo>
                <a:lnTo>
                  <a:pt x="186" y="41"/>
                </a:lnTo>
                <a:lnTo>
                  <a:pt x="184" y="41"/>
                </a:lnTo>
                <a:close/>
                <a:moveTo>
                  <a:pt x="155" y="40"/>
                </a:moveTo>
                <a:lnTo>
                  <a:pt x="142" y="41"/>
                </a:lnTo>
                <a:lnTo>
                  <a:pt x="129" y="45"/>
                </a:lnTo>
                <a:lnTo>
                  <a:pt x="118" y="49"/>
                </a:lnTo>
                <a:lnTo>
                  <a:pt x="117" y="50"/>
                </a:lnTo>
                <a:lnTo>
                  <a:pt x="117" y="53"/>
                </a:lnTo>
                <a:lnTo>
                  <a:pt x="117" y="54"/>
                </a:lnTo>
                <a:lnTo>
                  <a:pt x="135" y="76"/>
                </a:lnTo>
                <a:lnTo>
                  <a:pt x="136" y="77"/>
                </a:lnTo>
                <a:lnTo>
                  <a:pt x="137" y="77"/>
                </a:lnTo>
                <a:lnTo>
                  <a:pt x="138" y="76"/>
                </a:lnTo>
                <a:lnTo>
                  <a:pt x="166" y="48"/>
                </a:lnTo>
                <a:lnTo>
                  <a:pt x="168" y="46"/>
                </a:lnTo>
                <a:lnTo>
                  <a:pt x="168" y="45"/>
                </a:lnTo>
                <a:lnTo>
                  <a:pt x="166" y="44"/>
                </a:lnTo>
                <a:lnTo>
                  <a:pt x="166" y="43"/>
                </a:lnTo>
                <a:lnTo>
                  <a:pt x="155" y="40"/>
                </a:lnTo>
                <a:close/>
                <a:moveTo>
                  <a:pt x="92" y="23"/>
                </a:moveTo>
                <a:lnTo>
                  <a:pt x="71" y="30"/>
                </a:lnTo>
                <a:lnTo>
                  <a:pt x="52" y="43"/>
                </a:lnTo>
                <a:lnTo>
                  <a:pt x="50" y="44"/>
                </a:lnTo>
                <a:lnTo>
                  <a:pt x="50" y="46"/>
                </a:lnTo>
                <a:lnTo>
                  <a:pt x="52" y="48"/>
                </a:lnTo>
                <a:lnTo>
                  <a:pt x="73" y="69"/>
                </a:lnTo>
                <a:lnTo>
                  <a:pt x="75" y="71"/>
                </a:lnTo>
                <a:lnTo>
                  <a:pt x="77" y="71"/>
                </a:lnTo>
                <a:lnTo>
                  <a:pt x="78" y="69"/>
                </a:lnTo>
                <a:lnTo>
                  <a:pt x="104" y="50"/>
                </a:lnTo>
                <a:lnTo>
                  <a:pt x="105" y="48"/>
                </a:lnTo>
                <a:lnTo>
                  <a:pt x="105" y="46"/>
                </a:lnTo>
                <a:lnTo>
                  <a:pt x="96" y="25"/>
                </a:lnTo>
                <a:lnTo>
                  <a:pt x="95" y="23"/>
                </a:lnTo>
                <a:lnTo>
                  <a:pt x="92" y="23"/>
                </a:lnTo>
                <a:close/>
                <a:moveTo>
                  <a:pt x="105" y="22"/>
                </a:moveTo>
                <a:lnTo>
                  <a:pt x="104" y="22"/>
                </a:lnTo>
                <a:lnTo>
                  <a:pt x="103" y="23"/>
                </a:lnTo>
                <a:lnTo>
                  <a:pt x="103" y="25"/>
                </a:lnTo>
                <a:lnTo>
                  <a:pt x="106" y="34"/>
                </a:lnTo>
                <a:lnTo>
                  <a:pt x="110" y="43"/>
                </a:lnTo>
                <a:lnTo>
                  <a:pt x="112" y="44"/>
                </a:lnTo>
                <a:lnTo>
                  <a:pt x="113" y="44"/>
                </a:lnTo>
                <a:lnTo>
                  <a:pt x="114" y="44"/>
                </a:lnTo>
                <a:lnTo>
                  <a:pt x="132" y="36"/>
                </a:lnTo>
                <a:lnTo>
                  <a:pt x="150" y="34"/>
                </a:lnTo>
                <a:lnTo>
                  <a:pt x="151" y="34"/>
                </a:lnTo>
                <a:lnTo>
                  <a:pt x="151" y="32"/>
                </a:lnTo>
                <a:lnTo>
                  <a:pt x="151" y="32"/>
                </a:lnTo>
                <a:lnTo>
                  <a:pt x="129" y="23"/>
                </a:lnTo>
                <a:lnTo>
                  <a:pt x="105" y="22"/>
                </a:lnTo>
                <a:close/>
                <a:moveTo>
                  <a:pt x="198" y="0"/>
                </a:moveTo>
                <a:lnTo>
                  <a:pt x="207" y="0"/>
                </a:lnTo>
                <a:lnTo>
                  <a:pt x="214" y="6"/>
                </a:lnTo>
                <a:lnTo>
                  <a:pt x="219" y="12"/>
                </a:lnTo>
                <a:lnTo>
                  <a:pt x="219" y="21"/>
                </a:lnTo>
                <a:lnTo>
                  <a:pt x="214" y="27"/>
                </a:lnTo>
                <a:lnTo>
                  <a:pt x="210" y="31"/>
                </a:lnTo>
                <a:lnTo>
                  <a:pt x="206" y="32"/>
                </a:lnTo>
                <a:lnTo>
                  <a:pt x="201" y="32"/>
                </a:lnTo>
                <a:lnTo>
                  <a:pt x="196" y="31"/>
                </a:lnTo>
                <a:lnTo>
                  <a:pt x="195" y="30"/>
                </a:lnTo>
                <a:lnTo>
                  <a:pt x="193" y="31"/>
                </a:lnTo>
                <a:lnTo>
                  <a:pt x="191" y="34"/>
                </a:lnTo>
                <a:lnTo>
                  <a:pt x="189" y="35"/>
                </a:lnTo>
                <a:lnTo>
                  <a:pt x="191" y="37"/>
                </a:lnTo>
                <a:lnTo>
                  <a:pt x="205" y="57"/>
                </a:lnTo>
                <a:lnTo>
                  <a:pt x="214" y="78"/>
                </a:lnTo>
                <a:lnTo>
                  <a:pt x="219" y="101"/>
                </a:lnTo>
                <a:lnTo>
                  <a:pt x="218" y="124"/>
                </a:lnTo>
                <a:lnTo>
                  <a:pt x="212" y="147"/>
                </a:lnTo>
                <a:lnTo>
                  <a:pt x="202" y="168"/>
                </a:lnTo>
                <a:lnTo>
                  <a:pt x="187" y="187"/>
                </a:lnTo>
                <a:lnTo>
                  <a:pt x="165" y="203"/>
                </a:lnTo>
                <a:lnTo>
                  <a:pt x="142" y="214"/>
                </a:lnTo>
                <a:lnTo>
                  <a:pt x="118" y="219"/>
                </a:lnTo>
                <a:lnTo>
                  <a:pt x="115" y="220"/>
                </a:lnTo>
                <a:lnTo>
                  <a:pt x="115" y="221"/>
                </a:lnTo>
                <a:lnTo>
                  <a:pt x="115" y="225"/>
                </a:lnTo>
                <a:lnTo>
                  <a:pt x="115" y="228"/>
                </a:lnTo>
                <a:lnTo>
                  <a:pt x="117" y="228"/>
                </a:lnTo>
                <a:lnTo>
                  <a:pt x="123" y="234"/>
                </a:lnTo>
                <a:lnTo>
                  <a:pt x="126" y="243"/>
                </a:lnTo>
                <a:lnTo>
                  <a:pt x="123" y="251"/>
                </a:lnTo>
                <a:lnTo>
                  <a:pt x="117" y="257"/>
                </a:lnTo>
                <a:lnTo>
                  <a:pt x="115" y="257"/>
                </a:lnTo>
                <a:lnTo>
                  <a:pt x="115" y="260"/>
                </a:lnTo>
                <a:lnTo>
                  <a:pt x="115" y="264"/>
                </a:lnTo>
                <a:lnTo>
                  <a:pt x="115" y="265"/>
                </a:lnTo>
                <a:lnTo>
                  <a:pt x="118" y="266"/>
                </a:lnTo>
                <a:lnTo>
                  <a:pt x="141" y="269"/>
                </a:lnTo>
                <a:lnTo>
                  <a:pt x="164" y="275"/>
                </a:lnTo>
                <a:lnTo>
                  <a:pt x="184" y="285"/>
                </a:lnTo>
                <a:lnTo>
                  <a:pt x="186" y="287"/>
                </a:lnTo>
                <a:lnTo>
                  <a:pt x="186" y="288"/>
                </a:lnTo>
                <a:lnTo>
                  <a:pt x="184" y="290"/>
                </a:lnTo>
                <a:lnTo>
                  <a:pt x="183" y="290"/>
                </a:lnTo>
                <a:lnTo>
                  <a:pt x="35" y="290"/>
                </a:lnTo>
                <a:lnTo>
                  <a:pt x="34" y="290"/>
                </a:lnTo>
                <a:lnTo>
                  <a:pt x="32" y="288"/>
                </a:lnTo>
                <a:lnTo>
                  <a:pt x="32" y="287"/>
                </a:lnTo>
                <a:lnTo>
                  <a:pt x="34" y="285"/>
                </a:lnTo>
                <a:lnTo>
                  <a:pt x="55" y="275"/>
                </a:lnTo>
                <a:lnTo>
                  <a:pt x="77" y="269"/>
                </a:lnTo>
                <a:lnTo>
                  <a:pt x="100" y="266"/>
                </a:lnTo>
                <a:lnTo>
                  <a:pt x="103" y="265"/>
                </a:lnTo>
                <a:lnTo>
                  <a:pt x="104" y="264"/>
                </a:lnTo>
                <a:lnTo>
                  <a:pt x="104" y="260"/>
                </a:lnTo>
                <a:lnTo>
                  <a:pt x="103" y="257"/>
                </a:lnTo>
                <a:lnTo>
                  <a:pt x="101" y="257"/>
                </a:lnTo>
                <a:lnTo>
                  <a:pt x="95" y="251"/>
                </a:lnTo>
                <a:lnTo>
                  <a:pt x="94" y="243"/>
                </a:lnTo>
                <a:lnTo>
                  <a:pt x="95" y="234"/>
                </a:lnTo>
                <a:lnTo>
                  <a:pt x="101" y="228"/>
                </a:lnTo>
                <a:lnTo>
                  <a:pt x="103" y="228"/>
                </a:lnTo>
                <a:lnTo>
                  <a:pt x="104" y="225"/>
                </a:lnTo>
                <a:lnTo>
                  <a:pt x="104" y="221"/>
                </a:lnTo>
                <a:lnTo>
                  <a:pt x="103" y="220"/>
                </a:lnTo>
                <a:lnTo>
                  <a:pt x="101" y="219"/>
                </a:lnTo>
                <a:lnTo>
                  <a:pt x="78" y="215"/>
                </a:lnTo>
                <a:lnTo>
                  <a:pt x="57" y="206"/>
                </a:lnTo>
                <a:lnTo>
                  <a:pt x="36" y="192"/>
                </a:lnTo>
                <a:lnTo>
                  <a:pt x="35" y="191"/>
                </a:lnTo>
                <a:lnTo>
                  <a:pt x="32" y="192"/>
                </a:lnTo>
                <a:lnTo>
                  <a:pt x="30" y="193"/>
                </a:lnTo>
                <a:lnTo>
                  <a:pt x="30" y="196"/>
                </a:lnTo>
                <a:lnTo>
                  <a:pt x="30" y="197"/>
                </a:lnTo>
                <a:lnTo>
                  <a:pt x="31" y="202"/>
                </a:lnTo>
                <a:lnTo>
                  <a:pt x="31" y="206"/>
                </a:lnTo>
                <a:lnTo>
                  <a:pt x="30" y="211"/>
                </a:lnTo>
                <a:lnTo>
                  <a:pt x="27" y="215"/>
                </a:lnTo>
                <a:lnTo>
                  <a:pt x="20" y="219"/>
                </a:lnTo>
                <a:lnTo>
                  <a:pt x="12" y="219"/>
                </a:lnTo>
                <a:lnTo>
                  <a:pt x="4" y="215"/>
                </a:lnTo>
                <a:lnTo>
                  <a:pt x="0" y="207"/>
                </a:lnTo>
                <a:lnTo>
                  <a:pt x="0" y="200"/>
                </a:lnTo>
                <a:lnTo>
                  <a:pt x="4" y="192"/>
                </a:lnTo>
                <a:lnTo>
                  <a:pt x="8" y="189"/>
                </a:lnTo>
                <a:lnTo>
                  <a:pt x="13" y="188"/>
                </a:lnTo>
                <a:lnTo>
                  <a:pt x="17" y="188"/>
                </a:lnTo>
                <a:lnTo>
                  <a:pt x="22" y="189"/>
                </a:lnTo>
                <a:lnTo>
                  <a:pt x="23" y="189"/>
                </a:lnTo>
                <a:lnTo>
                  <a:pt x="26" y="189"/>
                </a:lnTo>
                <a:lnTo>
                  <a:pt x="37" y="177"/>
                </a:lnTo>
                <a:lnTo>
                  <a:pt x="39" y="175"/>
                </a:lnTo>
                <a:lnTo>
                  <a:pt x="37" y="173"/>
                </a:lnTo>
                <a:lnTo>
                  <a:pt x="25" y="152"/>
                </a:lnTo>
                <a:lnTo>
                  <a:pt x="16" y="131"/>
                </a:lnTo>
                <a:lnTo>
                  <a:pt x="14" y="108"/>
                </a:lnTo>
                <a:lnTo>
                  <a:pt x="18" y="83"/>
                </a:lnTo>
                <a:lnTo>
                  <a:pt x="27" y="62"/>
                </a:lnTo>
                <a:lnTo>
                  <a:pt x="43" y="43"/>
                </a:lnTo>
                <a:lnTo>
                  <a:pt x="62" y="27"/>
                </a:lnTo>
                <a:lnTo>
                  <a:pt x="85" y="18"/>
                </a:lnTo>
                <a:lnTo>
                  <a:pt x="108" y="14"/>
                </a:lnTo>
                <a:lnTo>
                  <a:pt x="131" y="17"/>
                </a:lnTo>
                <a:lnTo>
                  <a:pt x="152" y="25"/>
                </a:lnTo>
                <a:lnTo>
                  <a:pt x="172" y="39"/>
                </a:lnTo>
                <a:lnTo>
                  <a:pt x="174" y="39"/>
                </a:lnTo>
                <a:lnTo>
                  <a:pt x="177" y="39"/>
                </a:lnTo>
                <a:lnTo>
                  <a:pt x="188" y="26"/>
                </a:lnTo>
                <a:lnTo>
                  <a:pt x="189" y="25"/>
                </a:lnTo>
                <a:lnTo>
                  <a:pt x="188" y="23"/>
                </a:lnTo>
                <a:lnTo>
                  <a:pt x="187" y="18"/>
                </a:lnTo>
                <a:lnTo>
                  <a:pt x="187" y="13"/>
                </a:lnTo>
                <a:lnTo>
                  <a:pt x="188" y="9"/>
                </a:lnTo>
                <a:lnTo>
                  <a:pt x="192" y="6"/>
                </a:lnTo>
                <a:lnTo>
                  <a:pt x="198" y="0"/>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77"/>
          <p:cNvSpPr>
            <a:spLocks noEditPoints="1"/>
          </p:cNvSpPr>
          <p:nvPr userDrawn="1"/>
        </p:nvSpPr>
        <p:spPr bwMode="auto">
          <a:xfrm rot="20644514">
            <a:off x="1047441" y="681857"/>
            <a:ext cx="1042017" cy="802702"/>
          </a:xfrm>
          <a:custGeom>
            <a:avLst/>
            <a:gdLst/>
            <a:ahLst/>
            <a:cxnLst>
              <a:cxn ang="0">
                <a:pos x="402" y="8"/>
              </a:cxn>
              <a:cxn ang="0">
                <a:pos x="402" y="6"/>
              </a:cxn>
              <a:cxn ang="0">
                <a:pos x="398" y="2"/>
              </a:cxn>
              <a:cxn ang="0">
                <a:pos x="242" y="0"/>
              </a:cxn>
              <a:cxn ang="0">
                <a:pos x="232" y="2"/>
              </a:cxn>
              <a:cxn ang="0">
                <a:pos x="216" y="10"/>
              </a:cxn>
              <a:cxn ang="0">
                <a:pos x="210" y="18"/>
              </a:cxn>
              <a:cxn ang="0">
                <a:pos x="210" y="18"/>
              </a:cxn>
              <a:cxn ang="0">
                <a:pos x="196" y="6"/>
              </a:cxn>
              <a:cxn ang="0">
                <a:pos x="178" y="0"/>
              </a:cxn>
              <a:cxn ang="0">
                <a:pos x="26" y="0"/>
              </a:cxn>
              <a:cxn ang="0">
                <a:pos x="20" y="4"/>
              </a:cxn>
              <a:cxn ang="0">
                <a:pos x="16" y="8"/>
              </a:cxn>
              <a:cxn ang="0">
                <a:pos x="0" y="34"/>
              </a:cxn>
              <a:cxn ang="0">
                <a:pos x="174" y="306"/>
              </a:cxn>
              <a:cxn ang="0">
                <a:pos x="182" y="314"/>
              </a:cxn>
              <a:cxn ang="0">
                <a:pos x="200" y="322"/>
              </a:cxn>
              <a:cxn ang="0">
                <a:pos x="210" y="322"/>
              </a:cxn>
              <a:cxn ang="0">
                <a:pos x="230" y="318"/>
              </a:cxn>
              <a:cxn ang="0">
                <a:pos x="246" y="306"/>
              </a:cxn>
              <a:cxn ang="0">
                <a:pos x="418" y="34"/>
              </a:cxn>
              <a:cxn ang="0">
                <a:pos x="34" y="18"/>
              </a:cxn>
              <a:cxn ang="0">
                <a:pos x="178" y="18"/>
              </a:cxn>
              <a:cxn ang="0">
                <a:pos x="194" y="24"/>
              </a:cxn>
              <a:cxn ang="0">
                <a:pos x="202" y="42"/>
              </a:cxn>
              <a:cxn ang="0">
                <a:pos x="202" y="194"/>
              </a:cxn>
              <a:cxn ang="0">
                <a:pos x="204" y="200"/>
              </a:cxn>
              <a:cxn ang="0">
                <a:pos x="210" y="202"/>
              </a:cxn>
              <a:cxn ang="0">
                <a:pos x="212" y="202"/>
              </a:cxn>
              <a:cxn ang="0">
                <a:pos x="218" y="198"/>
              </a:cxn>
              <a:cxn ang="0">
                <a:pos x="218" y="42"/>
              </a:cxn>
              <a:cxn ang="0">
                <a:pos x="220" y="32"/>
              </a:cxn>
              <a:cxn ang="0">
                <a:pos x="232" y="18"/>
              </a:cxn>
              <a:cxn ang="0">
                <a:pos x="386" y="18"/>
              </a:cxn>
              <a:cxn ang="0">
                <a:pos x="242" y="274"/>
              </a:cxn>
              <a:cxn ang="0">
                <a:pos x="232" y="276"/>
              </a:cxn>
              <a:cxn ang="0">
                <a:pos x="216" y="284"/>
              </a:cxn>
              <a:cxn ang="0">
                <a:pos x="210" y="290"/>
              </a:cxn>
              <a:cxn ang="0">
                <a:pos x="210" y="290"/>
              </a:cxn>
              <a:cxn ang="0">
                <a:pos x="196" y="278"/>
              </a:cxn>
              <a:cxn ang="0">
                <a:pos x="178" y="274"/>
              </a:cxn>
              <a:cxn ang="0">
                <a:pos x="34" y="18"/>
              </a:cxn>
            </a:cxnLst>
            <a:rect l="0" t="0" r="r" b="b"/>
            <a:pathLst>
              <a:path w="418" h="322">
                <a:moveTo>
                  <a:pt x="402" y="34"/>
                </a:moveTo>
                <a:lnTo>
                  <a:pt x="402" y="8"/>
                </a:lnTo>
                <a:lnTo>
                  <a:pt x="402" y="8"/>
                </a:lnTo>
                <a:lnTo>
                  <a:pt x="402" y="6"/>
                </a:lnTo>
                <a:lnTo>
                  <a:pt x="400" y="4"/>
                </a:lnTo>
                <a:lnTo>
                  <a:pt x="398" y="2"/>
                </a:lnTo>
                <a:lnTo>
                  <a:pt x="394" y="0"/>
                </a:lnTo>
                <a:lnTo>
                  <a:pt x="242" y="0"/>
                </a:lnTo>
                <a:lnTo>
                  <a:pt x="242" y="0"/>
                </a:lnTo>
                <a:lnTo>
                  <a:pt x="232" y="2"/>
                </a:lnTo>
                <a:lnTo>
                  <a:pt x="224" y="6"/>
                </a:lnTo>
                <a:lnTo>
                  <a:pt x="216" y="10"/>
                </a:lnTo>
                <a:lnTo>
                  <a:pt x="210" y="18"/>
                </a:lnTo>
                <a:lnTo>
                  <a:pt x="210" y="18"/>
                </a:lnTo>
                <a:lnTo>
                  <a:pt x="210" y="18"/>
                </a:lnTo>
                <a:lnTo>
                  <a:pt x="210" y="18"/>
                </a:lnTo>
                <a:lnTo>
                  <a:pt x="204" y="10"/>
                </a:lnTo>
                <a:lnTo>
                  <a:pt x="196" y="6"/>
                </a:lnTo>
                <a:lnTo>
                  <a:pt x="188" y="2"/>
                </a:lnTo>
                <a:lnTo>
                  <a:pt x="178" y="0"/>
                </a:lnTo>
                <a:lnTo>
                  <a:pt x="26" y="0"/>
                </a:lnTo>
                <a:lnTo>
                  <a:pt x="26" y="0"/>
                </a:lnTo>
                <a:lnTo>
                  <a:pt x="22" y="2"/>
                </a:lnTo>
                <a:lnTo>
                  <a:pt x="20" y="4"/>
                </a:lnTo>
                <a:lnTo>
                  <a:pt x="18" y="6"/>
                </a:lnTo>
                <a:lnTo>
                  <a:pt x="16" y="8"/>
                </a:lnTo>
                <a:lnTo>
                  <a:pt x="16" y="34"/>
                </a:lnTo>
                <a:lnTo>
                  <a:pt x="0" y="34"/>
                </a:lnTo>
                <a:lnTo>
                  <a:pt x="0" y="306"/>
                </a:lnTo>
                <a:lnTo>
                  <a:pt x="174" y="306"/>
                </a:lnTo>
                <a:lnTo>
                  <a:pt x="174" y="306"/>
                </a:lnTo>
                <a:lnTo>
                  <a:pt x="182" y="314"/>
                </a:lnTo>
                <a:lnTo>
                  <a:pt x="190" y="318"/>
                </a:lnTo>
                <a:lnTo>
                  <a:pt x="200" y="322"/>
                </a:lnTo>
                <a:lnTo>
                  <a:pt x="210" y="322"/>
                </a:lnTo>
                <a:lnTo>
                  <a:pt x="210" y="322"/>
                </a:lnTo>
                <a:lnTo>
                  <a:pt x="220" y="322"/>
                </a:lnTo>
                <a:lnTo>
                  <a:pt x="230" y="318"/>
                </a:lnTo>
                <a:lnTo>
                  <a:pt x="238" y="314"/>
                </a:lnTo>
                <a:lnTo>
                  <a:pt x="246" y="306"/>
                </a:lnTo>
                <a:lnTo>
                  <a:pt x="418" y="306"/>
                </a:lnTo>
                <a:lnTo>
                  <a:pt x="418" y="34"/>
                </a:lnTo>
                <a:lnTo>
                  <a:pt x="402" y="34"/>
                </a:lnTo>
                <a:close/>
                <a:moveTo>
                  <a:pt x="34" y="18"/>
                </a:moveTo>
                <a:lnTo>
                  <a:pt x="178" y="18"/>
                </a:lnTo>
                <a:lnTo>
                  <a:pt x="178" y="18"/>
                </a:lnTo>
                <a:lnTo>
                  <a:pt x="188" y="18"/>
                </a:lnTo>
                <a:lnTo>
                  <a:pt x="194" y="24"/>
                </a:lnTo>
                <a:lnTo>
                  <a:pt x="200" y="32"/>
                </a:lnTo>
                <a:lnTo>
                  <a:pt x="202" y="42"/>
                </a:lnTo>
                <a:lnTo>
                  <a:pt x="202" y="194"/>
                </a:lnTo>
                <a:lnTo>
                  <a:pt x="202" y="194"/>
                </a:lnTo>
                <a:lnTo>
                  <a:pt x="202" y="198"/>
                </a:lnTo>
                <a:lnTo>
                  <a:pt x="204" y="200"/>
                </a:lnTo>
                <a:lnTo>
                  <a:pt x="206" y="202"/>
                </a:lnTo>
                <a:lnTo>
                  <a:pt x="210" y="202"/>
                </a:lnTo>
                <a:lnTo>
                  <a:pt x="210" y="202"/>
                </a:lnTo>
                <a:lnTo>
                  <a:pt x="212" y="202"/>
                </a:lnTo>
                <a:lnTo>
                  <a:pt x="216" y="200"/>
                </a:lnTo>
                <a:lnTo>
                  <a:pt x="218" y="198"/>
                </a:lnTo>
                <a:lnTo>
                  <a:pt x="218" y="194"/>
                </a:lnTo>
                <a:lnTo>
                  <a:pt x="218" y="42"/>
                </a:lnTo>
                <a:lnTo>
                  <a:pt x="218" y="42"/>
                </a:lnTo>
                <a:lnTo>
                  <a:pt x="220" y="32"/>
                </a:lnTo>
                <a:lnTo>
                  <a:pt x="224" y="24"/>
                </a:lnTo>
                <a:lnTo>
                  <a:pt x="232" y="18"/>
                </a:lnTo>
                <a:lnTo>
                  <a:pt x="242" y="18"/>
                </a:lnTo>
                <a:lnTo>
                  <a:pt x="386" y="18"/>
                </a:lnTo>
                <a:lnTo>
                  <a:pt x="386" y="274"/>
                </a:lnTo>
                <a:lnTo>
                  <a:pt x="242" y="274"/>
                </a:lnTo>
                <a:lnTo>
                  <a:pt x="242" y="274"/>
                </a:lnTo>
                <a:lnTo>
                  <a:pt x="232" y="276"/>
                </a:lnTo>
                <a:lnTo>
                  <a:pt x="224" y="278"/>
                </a:lnTo>
                <a:lnTo>
                  <a:pt x="216" y="284"/>
                </a:lnTo>
                <a:lnTo>
                  <a:pt x="210" y="290"/>
                </a:lnTo>
                <a:lnTo>
                  <a:pt x="210" y="290"/>
                </a:lnTo>
                <a:lnTo>
                  <a:pt x="210" y="290"/>
                </a:lnTo>
                <a:lnTo>
                  <a:pt x="210" y="290"/>
                </a:lnTo>
                <a:lnTo>
                  <a:pt x="204" y="284"/>
                </a:lnTo>
                <a:lnTo>
                  <a:pt x="196" y="278"/>
                </a:lnTo>
                <a:lnTo>
                  <a:pt x="188" y="276"/>
                </a:lnTo>
                <a:lnTo>
                  <a:pt x="178" y="274"/>
                </a:lnTo>
                <a:lnTo>
                  <a:pt x="34" y="274"/>
                </a:lnTo>
                <a:lnTo>
                  <a:pt x="34" y="18"/>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zh-CN" altLang="en-US"/>
          </a:p>
        </p:txBody>
      </p:sp>
      <p:sp>
        <p:nvSpPr>
          <p:cNvPr id="10" name="矩形 9"/>
          <p:cNvSpPr/>
          <p:nvPr/>
        </p:nvSpPr>
        <p:spPr>
          <a:xfrm>
            <a:off x="3931207" y="578415"/>
            <a:ext cx="4329586" cy="10383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2" name="组 9"/>
          <p:cNvGrpSpPr/>
          <p:nvPr userDrawn="1"/>
        </p:nvGrpSpPr>
        <p:grpSpPr>
          <a:xfrm rot="19416438">
            <a:off x="3263195" y="398397"/>
            <a:ext cx="1024513" cy="1398348"/>
            <a:chOff x="3087349" y="2414413"/>
            <a:chExt cx="1024513" cy="1398348"/>
          </a:xfrm>
        </p:grpSpPr>
        <p:sp>
          <p:nvSpPr>
            <p:cNvPr id="13" name="椭圆 12"/>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7" name="组 14"/>
          <p:cNvGrpSpPr/>
          <p:nvPr userDrawn="1"/>
        </p:nvGrpSpPr>
        <p:grpSpPr>
          <a:xfrm rot="8798391">
            <a:off x="7173354" y="665084"/>
            <a:ext cx="1587497" cy="1146873"/>
            <a:chOff x="7306290" y="4611207"/>
            <a:chExt cx="1587497" cy="1146873"/>
          </a:xfrm>
        </p:grpSpPr>
        <p:sp>
          <p:nvSpPr>
            <p:cNvPr id="18" name="椭圆 17"/>
            <p:cNvSpPr/>
            <p:nvPr/>
          </p:nvSpPr>
          <p:spPr>
            <a:xfrm>
              <a:off x="7306290" y="5384416"/>
              <a:ext cx="373664" cy="3736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8478566" y="4826138"/>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p:nvSpPr>
          <p:spPr>
            <a:xfrm>
              <a:off x="8742934" y="5142940"/>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7878892" y="4611207"/>
              <a:ext cx="351970" cy="3519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6" name="椭圆 25"/>
          <p:cNvSpPr/>
          <p:nvPr userDrawn="1"/>
        </p:nvSpPr>
        <p:spPr>
          <a:xfrm>
            <a:off x="4294397" y="2611767"/>
            <a:ext cx="579692" cy="5796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b="1" dirty="0">
              <a:solidFill>
                <a:schemeClr val="bg1"/>
              </a:solidFill>
            </a:endParaRPr>
          </a:p>
        </p:txBody>
      </p:sp>
      <p:sp>
        <p:nvSpPr>
          <p:cNvPr id="27" name="椭圆 26"/>
          <p:cNvSpPr/>
          <p:nvPr userDrawn="1"/>
        </p:nvSpPr>
        <p:spPr>
          <a:xfrm>
            <a:off x="4285387" y="3443377"/>
            <a:ext cx="579692" cy="5796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b="1" dirty="0">
              <a:solidFill>
                <a:schemeClr val="bg1"/>
              </a:solidFill>
            </a:endParaRPr>
          </a:p>
        </p:txBody>
      </p:sp>
      <p:sp>
        <p:nvSpPr>
          <p:cNvPr id="28" name="椭圆 27"/>
          <p:cNvSpPr/>
          <p:nvPr userDrawn="1"/>
        </p:nvSpPr>
        <p:spPr>
          <a:xfrm>
            <a:off x="4285386" y="4270752"/>
            <a:ext cx="579692" cy="579692"/>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b="1" dirty="0">
              <a:solidFill>
                <a:schemeClr val="bg1"/>
              </a:solidFill>
            </a:endParaRPr>
          </a:p>
        </p:txBody>
      </p:sp>
      <p:sp>
        <p:nvSpPr>
          <p:cNvPr id="29" name="椭圆 28"/>
          <p:cNvSpPr/>
          <p:nvPr userDrawn="1"/>
        </p:nvSpPr>
        <p:spPr>
          <a:xfrm>
            <a:off x="4285386" y="5062982"/>
            <a:ext cx="579692" cy="579692"/>
          </a:xfrm>
          <a:prstGeom prst="ellipse">
            <a:avLst/>
          </a:prstGeom>
          <a:solidFill>
            <a:schemeClr val="accent4">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b="1" dirty="0">
              <a:solidFill>
                <a:schemeClr val="bg1"/>
              </a:solidFill>
            </a:endParaRPr>
          </a:p>
        </p:txBody>
      </p:sp>
      <p:sp>
        <p:nvSpPr>
          <p:cNvPr id="31" name="文本占位符 90"/>
          <p:cNvSpPr>
            <a:spLocks noGrp="1"/>
          </p:cNvSpPr>
          <p:nvPr>
            <p:ph type="body" sz="quarter" idx="12" hasCustomPrompt="1"/>
          </p:nvPr>
        </p:nvSpPr>
        <p:spPr>
          <a:xfrm>
            <a:off x="4994090" y="2643094"/>
            <a:ext cx="3124298" cy="535531"/>
          </a:xfrm>
          <a:prstGeom prst="rect">
            <a:avLst/>
          </a:prstGeom>
        </p:spPr>
        <p:txBody>
          <a:bodyPr wrap="square">
            <a:spAutoFit/>
          </a:bodyPr>
          <a:lstStyle>
            <a:lvl1pPr marL="0" indent="0" algn="l">
              <a:buNone/>
              <a:defRPr sz="3200" b="1">
                <a:solidFill>
                  <a:schemeClr val="bg1"/>
                </a:solidFill>
              </a:defRPr>
            </a:lvl1pPr>
          </a:lstStyle>
          <a:p>
            <a:pPr lvl="0"/>
            <a:r>
              <a:rPr lang="zh-CN" altLang="en-US" dirty="0"/>
              <a:t>工作回顾</a:t>
            </a:r>
          </a:p>
        </p:txBody>
      </p:sp>
      <p:sp>
        <p:nvSpPr>
          <p:cNvPr id="34" name="文本占位符 90"/>
          <p:cNvSpPr>
            <a:spLocks noGrp="1"/>
          </p:cNvSpPr>
          <p:nvPr>
            <p:ph type="body" sz="quarter" idx="13" hasCustomPrompt="1"/>
          </p:nvPr>
        </p:nvSpPr>
        <p:spPr>
          <a:xfrm>
            <a:off x="4386374" y="2670794"/>
            <a:ext cx="387496" cy="480131"/>
          </a:xfrm>
          <a:prstGeom prst="rect">
            <a:avLst/>
          </a:prstGeom>
        </p:spPr>
        <p:txBody>
          <a:bodyPr wrap="square">
            <a:spAutoFit/>
          </a:bodyPr>
          <a:lstStyle>
            <a:lvl1pPr marL="0" indent="0" algn="ctr">
              <a:buNone/>
              <a:defRPr sz="2800" b="1">
                <a:solidFill>
                  <a:schemeClr val="bg1"/>
                </a:solidFill>
              </a:defRPr>
            </a:lvl1pPr>
          </a:lstStyle>
          <a:p>
            <a:pPr lvl="0"/>
            <a:r>
              <a:rPr lang="en-US" altLang="zh-CN" dirty="0"/>
              <a:t>1</a:t>
            </a:r>
            <a:endParaRPr lang="zh-CN" altLang="en-US" dirty="0"/>
          </a:p>
        </p:txBody>
      </p:sp>
      <p:sp>
        <p:nvSpPr>
          <p:cNvPr id="35" name="文本占位符 90"/>
          <p:cNvSpPr>
            <a:spLocks noGrp="1"/>
          </p:cNvSpPr>
          <p:nvPr>
            <p:ph type="body" sz="quarter" idx="14" hasCustomPrompt="1"/>
          </p:nvPr>
        </p:nvSpPr>
        <p:spPr>
          <a:xfrm>
            <a:off x="4994090" y="3477005"/>
            <a:ext cx="3124298" cy="535531"/>
          </a:xfrm>
          <a:prstGeom prst="rect">
            <a:avLst/>
          </a:prstGeom>
        </p:spPr>
        <p:txBody>
          <a:bodyPr wrap="square">
            <a:spAutoFit/>
          </a:bodyPr>
          <a:lstStyle>
            <a:lvl1pPr marL="0" indent="0" algn="l">
              <a:buNone/>
              <a:defRPr sz="3200" b="1">
                <a:solidFill>
                  <a:schemeClr val="bg1"/>
                </a:solidFill>
              </a:defRPr>
            </a:lvl1pPr>
          </a:lstStyle>
          <a:p>
            <a:pPr lvl="0"/>
            <a:r>
              <a:rPr lang="zh-CN" altLang="en-US" dirty="0"/>
              <a:t>工作回顾</a:t>
            </a:r>
          </a:p>
        </p:txBody>
      </p:sp>
      <p:sp>
        <p:nvSpPr>
          <p:cNvPr id="36" name="文本占位符 90"/>
          <p:cNvSpPr>
            <a:spLocks noGrp="1"/>
          </p:cNvSpPr>
          <p:nvPr>
            <p:ph type="body" sz="quarter" idx="15" hasCustomPrompt="1"/>
          </p:nvPr>
        </p:nvSpPr>
        <p:spPr>
          <a:xfrm>
            <a:off x="4386374" y="3504705"/>
            <a:ext cx="387496" cy="480131"/>
          </a:xfrm>
          <a:prstGeom prst="rect">
            <a:avLst/>
          </a:prstGeom>
        </p:spPr>
        <p:txBody>
          <a:bodyPr wrap="square">
            <a:spAutoFit/>
          </a:bodyPr>
          <a:lstStyle>
            <a:lvl1pPr marL="0" indent="0" algn="ctr">
              <a:buNone/>
              <a:defRPr sz="2800" b="1">
                <a:solidFill>
                  <a:schemeClr val="bg1"/>
                </a:solidFill>
              </a:defRPr>
            </a:lvl1pPr>
          </a:lstStyle>
          <a:p>
            <a:pPr lvl="0"/>
            <a:r>
              <a:rPr lang="en-US" altLang="zh-CN" dirty="0"/>
              <a:t>1</a:t>
            </a:r>
            <a:endParaRPr lang="zh-CN" altLang="en-US" dirty="0"/>
          </a:p>
        </p:txBody>
      </p:sp>
      <p:sp>
        <p:nvSpPr>
          <p:cNvPr id="37" name="文本占位符 90"/>
          <p:cNvSpPr>
            <a:spLocks noGrp="1"/>
          </p:cNvSpPr>
          <p:nvPr>
            <p:ph type="body" sz="quarter" idx="16" hasCustomPrompt="1"/>
          </p:nvPr>
        </p:nvSpPr>
        <p:spPr>
          <a:xfrm>
            <a:off x="4994090" y="4314913"/>
            <a:ext cx="3124298" cy="535531"/>
          </a:xfrm>
          <a:prstGeom prst="rect">
            <a:avLst/>
          </a:prstGeom>
        </p:spPr>
        <p:txBody>
          <a:bodyPr wrap="square">
            <a:spAutoFit/>
          </a:bodyPr>
          <a:lstStyle>
            <a:lvl1pPr marL="0" indent="0" algn="l">
              <a:buNone/>
              <a:defRPr sz="3200" b="1">
                <a:solidFill>
                  <a:schemeClr val="bg1"/>
                </a:solidFill>
              </a:defRPr>
            </a:lvl1pPr>
          </a:lstStyle>
          <a:p>
            <a:pPr lvl="0"/>
            <a:r>
              <a:rPr lang="zh-CN" altLang="en-US" dirty="0"/>
              <a:t>工作回顾</a:t>
            </a:r>
          </a:p>
        </p:txBody>
      </p:sp>
      <p:sp>
        <p:nvSpPr>
          <p:cNvPr id="38" name="文本占位符 90"/>
          <p:cNvSpPr>
            <a:spLocks noGrp="1"/>
          </p:cNvSpPr>
          <p:nvPr>
            <p:ph type="body" sz="quarter" idx="17" hasCustomPrompt="1"/>
          </p:nvPr>
        </p:nvSpPr>
        <p:spPr>
          <a:xfrm>
            <a:off x="4386374" y="4342613"/>
            <a:ext cx="387496" cy="480131"/>
          </a:xfrm>
          <a:prstGeom prst="rect">
            <a:avLst/>
          </a:prstGeom>
        </p:spPr>
        <p:txBody>
          <a:bodyPr wrap="square">
            <a:spAutoFit/>
          </a:bodyPr>
          <a:lstStyle>
            <a:lvl1pPr marL="0" indent="0" algn="ctr">
              <a:buNone/>
              <a:defRPr sz="2800" b="1">
                <a:solidFill>
                  <a:schemeClr val="bg1"/>
                </a:solidFill>
              </a:defRPr>
            </a:lvl1pPr>
          </a:lstStyle>
          <a:p>
            <a:pPr lvl="0"/>
            <a:r>
              <a:rPr lang="en-US" altLang="zh-CN" dirty="0"/>
              <a:t>1</a:t>
            </a:r>
            <a:endParaRPr lang="zh-CN" altLang="en-US" dirty="0"/>
          </a:p>
        </p:txBody>
      </p:sp>
      <p:sp>
        <p:nvSpPr>
          <p:cNvPr id="39" name="文本占位符 90"/>
          <p:cNvSpPr>
            <a:spLocks noGrp="1"/>
          </p:cNvSpPr>
          <p:nvPr>
            <p:ph type="body" sz="quarter" idx="18" hasCustomPrompt="1"/>
          </p:nvPr>
        </p:nvSpPr>
        <p:spPr>
          <a:xfrm>
            <a:off x="4994090" y="5151642"/>
            <a:ext cx="3124298" cy="535531"/>
          </a:xfrm>
          <a:prstGeom prst="rect">
            <a:avLst/>
          </a:prstGeom>
        </p:spPr>
        <p:txBody>
          <a:bodyPr wrap="square">
            <a:spAutoFit/>
          </a:bodyPr>
          <a:lstStyle>
            <a:lvl1pPr marL="0" indent="0" algn="l">
              <a:buNone/>
              <a:defRPr sz="3200" b="1">
                <a:solidFill>
                  <a:schemeClr val="bg1"/>
                </a:solidFill>
              </a:defRPr>
            </a:lvl1pPr>
          </a:lstStyle>
          <a:p>
            <a:pPr lvl="0"/>
            <a:r>
              <a:rPr lang="zh-CN" altLang="en-US" dirty="0"/>
              <a:t>工作回顾</a:t>
            </a:r>
          </a:p>
        </p:txBody>
      </p:sp>
      <p:sp>
        <p:nvSpPr>
          <p:cNvPr id="40" name="文本占位符 90"/>
          <p:cNvSpPr>
            <a:spLocks noGrp="1"/>
          </p:cNvSpPr>
          <p:nvPr>
            <p:ph type="body" sz="quarter" idx="19" hasCustomPrompt="1"/>
          </p:nvPr>
        </p:nvSpPr>
        <p:spPr>
          <a:xfrm>
            <a:off x="4386374" y="5179342"/>
            <a:ext cx="387496" cy="480131"/>
          </a:xfrm>
          <a:prstGeom prst="rect">
            <a:avLst/>
          </a:prstGeom>
        </p:spPr>
        <p:txBody>
          <a:bodyPr wrap="square">
            <a:spAutoFit/>
          </a:bodyPr>
          <a:lstStyle>
            <a:lvl1pPr marL="0" indent="0" algn="ctr">
              <a:buNone/>
              <a:defRPr sz="2800" b="1">
                <a:solidFill>
                  <a:schemeClr val="bg1"/>
                </a:solidFill>
              </a:defRPr>
            </a:lvl1pPr>
          </a:lstStyle>
          <a:p>
            <a:pPr lvl="0"/>
            <a:r>
              <a:rPr lang="en-US" altLang="zh-CN" dirty="0"/>
              <a:t>1</a:t>
            </a:r>
            <a:endParaRPr lang="zh-CN" altLang="en-US" dirty="0"/>
          </a:p>
        </p:txBody>
      </p:sp>
      <p:sp>
        <p:nvSpPr>
          <p:cNvPr id="32" name="椭圆 31"/>
          <p:cNvSpPr/>
          <p:nvPr userDrawn="1"/>
        </p:nvSpPr>
        <p:spPr>
          <a:xfrm>
            <a:off x="4285386" y="5992645"/>
            <a:ext cx="579692" cy="5796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b="1" dirty="0">
              <a:solidFill>
                <a:schemeClr val="bg1"/>
              </a:solidFill>
            </a:endParaRPr>
          </a:p>
        </p:txBody>
      </p:sp>
      <p:sp>
        <p:nvSpPr>
          <p:cNvPr id="33" name="文本占位符 90"/>
          <p:cNvSpPr>
            <a:spLocks noGrp="1"/>
          </p:cNvSpPr>
          <p:nvPr>
            <p:ph type="body" sz="quarter" idx="20" hasCustomPrompt="1"/>
          </p:nvPr>
        </p:nvSpPr>
        <p:spPr>
          <a:xfrm>
            <a:off x="4994090" y="6081305"/>
            <a:ext cx="3124298" cy="535531"/>
          </a:xfrm>
          <a:prstGeom prst="rect">
            <a:avLst/>
          </a:prstGeom>
        </p:spPr>
        <p:txBody>
          <a:bodyPr wrap="square">
            <a:spAutoFit/>
          </a:bodyPr>
          <a:lstStyle>
            <a:lvl1pPr marL="0" indent="0" algn="l">
              <a:buNone/>
              <a:defRPr sz="3200" b="1">
                <a:solidFill>
                  <a:schemeClr val="bg1"/>
                </a:solidFill>
              </a:defRPr>
            </a:lvl1pPr>
          </a:lstStyle>
          <a:p>
            <a:pPr lvl="0"/>
            <a:r>
              <a:rPr lang="zh-CN" altLang="en-US" dirty="0"/>
              <a:t>工作回顾</a:t>
            </a:r>
          </a:p>
        </p:txBody>
      </p:sp>
      <p:sp>
        <p:nvSpPr>
          <p:cNvPr id="41" name="文本占位符 90"/>
          <p:cNvSpPr>
            <a:spLocks noGrp="1"/>
          </p:cNvSpPr>
          <p:nvPr>
            <p:ph type="body" sz="quarter" idx="21" hasCustomPrompt="1"/>
          </p:nvPr>
        </p:nvSpPr>
        <p:spPr>
          <a:xfrm>
            <a:off x="4386374" y="6109005"/>
            <a:ext cx="387496" cy="480131"/>
          </a:xfrm>
          <a:prstGeom prst="rect">
            <a:avLst/>
          </a:prstGeom>
        </p:spPr>
        <p:txBody>
          <a:bodyPr wrap="square">
            <a:spAutoFit/>
          </a:bodyPr>
          <a:lstStyle>
            <a:lvl1pPr marL="0" indent="0" algn="ctr">
              <a:buNone/>
              <a:defRPr sz="2800" b="1">
                <a:solidFill>
                  <a:schemeClr val="bg1"/>
                </a:solidFill>
              </a:defRPr>
            </a:lvl1pPr>
          </a:lstStyle>
          <a:p>
            <a:pPr lvl="0"/>
            <a:r>
              <a:rPr lang="en-US" altLang="zh-CN" dirty="0"/>
              <a:t>1</a:t>
            </a:r>
            <a:endParaRPr lang="zh-CN" altLang="en-US" dirty="0"/>
          </a:p>
        </p:txBody>
      </p:sp>
    </p:spTree>
    <p:extLst>
      <p:ext uri="{BB962C8B-B14F-4D97-AF65-F5344CB8AC3E}">
        <p14:creationId xmlns:p14="http://schemas.microsoft.com/office/powerpoint/2010/main" val="1678285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六项目录">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0" name="文本占位符 90"/>
          <p:cNvSpPr>
            <a:spLocks noGrp="1"/>
          </p:cNvSpPr>
          <p:nvPr>
            <p:ph type="body" sz="quarter" idx="11" hasCustomPrompt="1"/>
          </p:nvPr>
        </p:nvSpPr>
        <p:spPr>
          <a:xfrm>
            <a:off x="3911502" y="682149"/>
            <a:ext cx="4314392" cy="923330"/>
          </a:xfrm>
          <a:prstGeom prst="rect">
            <a:avLst/>
          </a:prstGeom>
        </p:spPr>
        <p:txBody>
          <a:bodyPr wrap="square">
            <a:spAutoFit/>
          </a:bodyPr>
          <a:lstStyle>
            <a:lvl1pPr marL="0" indent="0" algn="ctr">
              <a:buNone/>
              <a:defRPr sz="6000" b="1">
                <a:solidFill>
                  <a:schemeClr val="bg1"/>
                </a:solidFill>
              </a:defRPr>
            </a:lvl1pPr>
          </a:lstStyle>
          <a:p>
            <a:pPr lvl="0"/>
            <a:r>
              <a:rPr lang="en-US" altLang="zh-CN" dirty="0"/>
              <a:t>CONTENTS</a:t>
            </a:r>
          </a:p>
        </p:txBody>
      </p:sp>
      <p:sp>
        <p:nvSpPr>
          <p:cNvPr id="3" name="Freeform 363"/>
          <p:cNvSpPr>
            <a:spLocks noEditPoints="1"/>
          </p:cNvSpPr>
          <p:nvPr userDrawn="1"/>
        </p:nvSpPr>
        <p:spPr bwMode="auto">
          <a:xfrm rot="1658487">
            <a:off x="6583748" y="312642"/>
            <a:ext cx="773335" cy="770514"/>
          </a:xfrm>
          <a:custGeom>
            <a:avLst/>
            <a:gdLst>
              <a:gd name="T0" fmla="*/ 145 w 274"/>
              <a:gd name="T1" fmla="*/ 262 h 273"/>
              <a:gd name="T2" fmla="*/ 189 w 274"/>
              <a:gd name="T3" fmla="*/ 204 h 273"/>
              <a:gd name="T4" fmla="*/ 263 w 274"/>
              <a:gd name="T5" fmla="*/ 204 h 273"/>
              <a:gd name="T6" fmla="*/ 216 w 274"/>
              <a:gd name="T7" fmla="*/ 217 h 273"/>
              <a:gd name="T8" fmla="*/ 104 w 274"/>
              <a:gd name="T9" fmla="*/ 199 h 273"/>
              <a:gd name="T10" fmla="*/ 55 w 274"/>
              <a:gd name="T11" fmla="*/ 186 h 273"/>
              <a:gd name="T12" fmla="*/ 14 w 274"/>
              <a:gd name="T13" fmla="*/ 168 h 273"/>
              <a:gd name="T14" fmla="*/ 44 w 274"/>
              <a:gd name="T15" fmla="*/ 207 h 273"/>
              <a:gd name="T16" fmla="*/ 45 w 274"/>
              <a:gd name="T17" fmla="*/ 217 h 273"/>
              <a:gd name="T18" fmla="*/ 95 w 274"/>
              <a:gd name="T19" fmla="*/ 254 h 273"/>
              <a:gd name="T20" fmla="*/ 86 w 274"/>
              <a:gd name="T21" fmla="*/ 232 h 273"/>
              <a:gd name="T22" fmla="*/ 114 w 274"/>
              <a:gd name="T23" fmla="*/ 255 h 273"/>
              <a:gd name="T24" fmla="*/ 131 w 274"/>
              <a:gd name="T25" fmla="*/ 196 h 273"/>
              <a:gd name="T26" fmla="*/ 110 w 274"/>
              <a:gd name="T27" fmla="*/ 189 h 273"/>
              <a:gd name="T28" fmla="*/ 132 w 274"/>
              <a:gd name="T29" fmla="*/ 145 h 273"/>
              <a:gd name="T30" fmla="*/ 74 w 274"/>
              <a:gd name="T31" fmla="*/ 145 h 273"/>
              <a:gd name="T32" fmla="*/ 67 w 274"/>
              <a:gd name="T33" fmla="*/ 166 h 273"/>
              <a:gd name="T34" fmla="*/ 205 w 274"/>
              <a:gd name="T35" fmla="*/ 111 h 273"/>
              <a:gd name="T36" fmla="*/ 192 w 274"/>
              <a:gd name="T37" fmla="*/ 159 h 273"/>
              <a:gd name="T38" fmla="*/ 150 w 274"/>
              <a:gd name="T39" fmla="*/ 59 h 273"/>
              <a:gd name="T40" fmla="*/ 114 w 274"/>
              <a:gd name="T41" fmla="*/ 94 h 273"/>
              <a:gd name="T42" fmla="*/ 57 w 274"/>
              <a:gd name="T43" fmla="*/ 42 h 273"/>
              <a:gd name="T44" fmla="*/ 9 w 274"/>
              <a:gd name="T45" fmla="*/ 55 h 273"/>
              <a:gd name="T46" fmla="*/ 178 w 274"/>
              <a:gd name="T47" fmla="*/ 23 h 273"/>
              <a:gd name="T48" fmla="*/ 230 w 274"/>
              <a:gd name="T49" fmla="*/ 57 h 273"/>
              <a:gd name="T50" fmla="*/ 137 w 274"/>
              <a:gd name="T51" fmla="*/ 0 h 273"/>
              <a:gd name="T52" fmla="*/ 271 w 274"/>
              <a:gd name="T53" fmla="*/ 108 h 273"/>
              <a:gd name="T54" fmla="*/ 257 w 274"/>
              <a:gd name="T55" fmla="*/ 189 h 273"/>
              <a:gd name="T56" fmla="*/ 260 w 274"/>
              <a:gd name="T57" fmla="*/ 142 h 273"/>
              <a:gd name="T58" fmla="*/ 238 w 274"/>
              <a:gd name="T59" fmla="*/ 133 h 273"/>
              <a:gd name="T60" fmla="*/ 261 w 274"/>
              <a:gd name="T61" fmla="*/ 105 h 273"/>
              <a:gd name="T62" fmla="*/ 206 w 274"/>
              <a:gd name="T63" fmla="*/ 76 h 273"/>
              <a:gd name="T64" fmla="*/ 206 w 274"/>
              <a:gd name="T65" fmla="*/ 103 h 273"/>
              <a:gd name="T66" fmla="*/ 193 w 274"/>
              <a:gd name="T67" fmla="*/ 82 h 273"/>
              <a:gd name="T68" fmla="*/ 169 w 274"/>
              <a:gd name="T69" fmla="*/ 79 h 273"/>
              <a:gd name="T70" fmla="*/ 189 w 274"/>
              <a:gd name="T71" fmla="*/ 66 h 273"/>
              <a:gd name="T72" fmla="*/ 142 w 274"/>
              <a:gd name="T73" fmla="*/ 13 h 273"/>
              <a:gd name="T74" fmla="*/ 136 w 274"/>
              <a:gd name="T75" fmla="*/ 50 h 273"/>
              <a:gd name="T76" fmla="*/ 127 w 274"/>
              <a:gd name="T77" fmla="*/ 11 h 273"/>
              <a:gd name="T78" fmla="*/ 86 w 274"/>
              <a:gd name="T79" fmla="*/ 71 h 273"/>
              <a:gd name="T80" fmla="*/ 104 w 274"/>
              <a:gd name="T81" fmla="*/ 83 h 273"/>
              <a:gd name="T82" fmla="*/ 76 w 274"/>
              <a:gd name="T83" fmla="*/ 105 h 273"/>
              <a:gd name="T84" fmla="*/ 132 w 274"/>
              <a:gd name="T85" fmla="*/ 130 h 273"/>
              <a:gd name="T86" fmla="*/ 140 w 274"/>
              <a:gd name="T87" fmla="*/ 113 h 273"/>
              <a:gd name="T88" fmla="*/ 146 w 274"/>
              <a:gd name="T89" fmla="*/ 131 h 273"/>
              <a:gd name="T90" fmla="*/ 171 w 274"/>
              <a:gd name="T91" fmla="*/ 140 h 273"/>
              <a:gd name="T92" fmla="*/ 142 w 274"/>
              <a:gd name="T93" fmla="*/ 182 h 273"/>
              <a:gd name="T94" fmla="*/ 193 w 274"/>
              <a:gd name="T95" fmla="*/ 191 h 273"/>
              <a:gd name="T96" fmla="*/ 206 w 274"/>
              <a:gd name="T97" fmla="*/ 170 h 273"/>
              <a:gd name="T98" fmla="*/ 206 w 274"/>
              <a:gd name="T99" fmla="*/ 196 h 273"/>
              <a:gd name="T100" fmla="*/ 209 w 274"/>
              <a:gd name="T101" fmla="*/ 207 h 273"/>
              <a:gd name="T102" fmla="*/ 179 w 274"/>
              <a:gd name="T103" fmla="*/ 249 h 273"/>
              <a:gd name="T104" fmla="*/ 212 w 274"/>
              <a:gd name="T105" fmla="*/ 239 h 273"/>
              <a:gd name="T106" fmla="*/ 219 w 274"/>
              <a:gd name="T107" fmla="*/ 246 h 273"/>
              <a:gd name="T108" fmla="*/ 31 w 274"/>
              <a:gd name="T109" fmla="*/ 222 h 273"/>
              <a:gd name="T110" fmla="*/ 14 w 274"/>
              <a:gd name="T111" fmla="*/ 82 h 273"/>
              <a:gd name="T112" fmla="*/ 11 w 274"/>
              <a:gd name="T113" fmla="*/ 130 h 273"/>
              <a:gd name="T114" fmla="*/ 67 w 274"/>
              <a:gd name="T115" fmla="*/ 103 h 273"/>
              <a:gd name="T116" fmla="*/ 63 w 274"/>
              <a:gd name="T117" fmla="*/ 74 h 273"/>
              <a:gd name="T118" fmla="*/ 72 w 274"/>
              <a:gd name="T119" fmla="*/ 67 h 273"/>
              <a:gd name="T120" fmla="*/ 95 w 274"/>
              <a:gd name="T121" fmla="*/ 19 h 273"/>
              <a:gd name="T122" fmla="*/ 58 w 274"/>
              <a:gd name="T123" fmla="*/ 33 h 273"/>
              <a:gd name="T124" fmla="*/ 109 w 274"/>
              <a:gd name="T125" fmla="*/ 4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 h="273">
                <a:moveTo>
                  <a:pt x="146" y="196"/>
                </a:moveTo>
                <a:lnTo>
                  <a:pt x="143" y="196"/>
                </a:lnTo>
                <a:lnTo>
                  <a:pt x="142" y="198"/>
                </a:lnTo>
                <a:lnTo>
                  <a:pt x="142" y="200"/>
                </a:lnTo>
                <a:lnTo>
                  <a:pt x="142" y="258"/>
                </a:lnTo>
                <a:lnTo>
                  <a:pt x="142" y="260"/>
                </a:lnTo>
                <a:lnTo>
                  <a:pt x="145" y="262"/>
                </a:lnTo>
                <a:lnTo>
                  <a:pt x="147" y="262"/>
                </a:lnTo>
                <a:lnTo>
                  <a:pt x="159" y="255"/>
                </a:lnTo>
                <a:lnTo>
                  <a:pt x="169" y="245"/>
                </a:lnTo>
                <a:lnTo>
                  <a:pt x="178" y="234"/>
                </a:lnTo>
                <a:lnTo>
                  <a:pt x="184" y="219"/>
                </a:lnTo>
                <a:lnTo>
                  <a:pt x="189" y="207"/>
                </a:lnTo>
                <a:lnTo>
                  <a:pt x="189" y="204"/>
                </a:lnTo>
                <a:lnTo>
                  <a:pt x="189" y="203"/>
                </a:lnTo>
                <a:lnTo>
                  <a:pt x="187" y="202"/>
                </a:lnTo>
                <a:lnTo>
                  <a:pt x="168" y="198"/>
                </a:lnTo>
                <a:lnTo>
                  <a:pt x="146" y="196"/>
                </a:lnTo>
                <a:close/>
                <a:moveTo>
                  <a:pt x="242" y="191"/>
                </a:moveTo>
                <a:lnTo>
                  <a:pt x="254" y="195"/>
                </a:lnTo>
                <a:lnTo>
                  <a:pt x="263" y="204"/>
                </a:lnTo>
                <a:lnTo>
                  <a:pt x="267" y="217"/>
                </a:lnTo>
                <a:lnTo>
                  <a:pt x="263" y="230"/>
                </a:lnTo>
                <a:lnTo>
                  <a:pt x="254" y="239"/>
                </a:lnTo>
                <a:lnTo>
                  <a:pt x="242" y="242"/>
                </a:lnTo>
                <a:lnTo>
                  <a:pt x="229" y="239"/>
                </a:lnTo>
                <a:lnTo>
                  <a:pt x="219" y="230"/>
                </a:lnTo>
                <a:lnTo>
                  <a:pt x="216" y="217"/>
                </a:lnTo>
                <a:lnTo>
                  <a:pt x="219" y="204"/>
                </a:lnTo>
                <a:lnTo>
                  <a:pt x="229" y="195"/>
                </a:lnTo>
                <a:lnTo>
                  <a:pt x="242" y="191"/>
                </a:lnTo>
                <a:close/>
                <a:moveTo>
                  <a:pt x="78" y="173"/>
                </a:moveTo>
                <a:lnTo>
                  <a:pt x="91" y="177"/>
                </a:lnTo>
                <a:lnTo>
                  <a:pt x="100" y="186"/>
                </a:lnTo>
                <a:lnTo>
                  <a:pt x="104" y="199"/>
                </a:lnTo>
                <a:lnTo>
                  <a:pt x="100" y="212"/>
                </a:lnTo>
                <a:lnTo>
                  <a:pt x="91" y="222"/>
                </a:lnTo>
                <a:lnTo>
                  <a:pt x="78" y="225"/>
                </a:lnTo>
                <a:lnTo>
                  <a:pt x="65" y="222"/>
                </a:lnTo>
                <a:lnTo>
                  <a:pt x="55" y="212"/>
                </a:lnTo>
                <a:lnTo>
                  <a:pt x="53" y="199"/>
                </a:lnTo>
                <a:lnTo>
                  <a:pt x="55" y="186"/>
                </a:lnTo>
                <a:lnTo>
                  <a:pt x="65" y="177"/>
                </a:lnTo>
                <a:lnTo>
                  <a:pt x="78" y="173"/>
                </a:lnTo>
                <a:close/>
                <a:moveTo>
                  <a:pt x="14" y="142"/>
                </a:moveTo>
                <a:lnTo>
                  <a:pt x="12" y="142"/>
                </a:lnTo>
                <a:lnTo>
                  <a:pt x="11" y="144"/>
                </a:lnTo>
                <a:lnTo>
                  <a:pt x="11" y="145"/>
                </a:lnTo>
                <a:lnTo>
                  <a:pt x="14" y="168"/>
                </a:lnTo>
                <a:lnTo>
                  <a:pt x="22" y="189"/>
                </a:lnTo>
                <a:lnTo>
                  <a:pt x="32" y="208"/>
                </a:lnTo>
                <a:lnTo>
                  <a:pt x="34" y="209"/>
                </a:lnTo>
                <a:lnTo>
                  <a:pt x="36" y="211"/>
                </a:lnTo>
                <a:lnTo>
                  <a:pt x="37" y="209"/>
                </a:lnTo>
                <a:lnTo>
                  <a:pt x="42" y="207"/>
                </a:lnTo>
                <a:lnTo>
                  <a:pt x="44" y="207"/>
                </a:lnTo>
                <a:lnTo>
                  <a:pt x="45" y="207"/>
                </a:lnTo>
                <a:lnTo>
                  <a:pt x="46" y="208"/>
                </a:lnTo>
                <a:lnTo>
                  <a:pt x="48" y="211"/>
                </a:lnTo>
                <a:lnTo>
                  <a:pt x="48" y="212"/>
                </a:lnTo>
                <a:lnTo>
                  <a:pt x="48" y="214"/>
                </a:lnTo>
                <a:lnTo>
                  <a:pt x="46" y="216"/>
                </a:lnTo>
                <a:lnTo>
                  <a:pt x="45" y="217"/>
                </a:lnTo>
                <a:lnTo>
                  <a:pt x="42" y="218"/>
                </a:lnTo>
                <a:lnTo>
                  <a:pt x="42" y="221"/>
                </a:lnTo>
                <a:lnTo>
                  <a:pt x="44" y="222"/>
                </a:lnTo>
                <a:lnTo>
                  <a:pt x="65" y="241"/>
                </a:lnTo>
                <a:lnTo>
                  <a:pt x="91" y="255"/>
                </a:lnTo>
                <a:lnTo>
                  <a:pt x="94" y="255"/>
                </a:lnTo>
                <a:lnTo>
                  <a:pt x="95" y="254"/>
                </a:lnTo>
                <a:lnTo>
                  <a:pt x="96" y="253"/>
                </a:lnTo>
                <a:lnTo>
                  <a:pt x="96" y="251"/>
                </a:lnTo>
                <a:lnTo>
                  <a:pt x="95" y="249"/>
                </a:lnTo>
                <a:lnTo>
                  <a:pt x="91" y="242"/>
                </a:lnTo>
                <a:lnTo>
                  <a:pt x="86" y="235"/>
                </a:lnTo>
                <a:lnTo>
                  <a:pt x="86" y="234"/>
                </a:lnTo>
                <a:lnTo>
                  <a:pt x="86" y="232"/>
                </a:lnTo>
                <a:lnTo>
                  <a:pt x="87" y="231"/>
                </a:lnTo>
                <a:lnTo>
                  <a:pt x="90" y="230"/>
                </a:lnTo>
                <a:lnTo>
                  <a:pt x="91" y="228"/>
                </a:lnTo>
                <a:lnTo>
                  <a:pt x="94" y="230"/>
                </a:lnTo>
                <a:lnTo>
                  <a:pt x="95" y="231"/>
                </a:lnTo>
                <a:lnTo>
                  <a:pt x="104" y="244"/>
                </a:lnTo>
                <a:lnTo>
                  <a:pt x="114" y="255"/>
                </a:lnTo>
                <a:lnTo>
                  <a:pt x="127" y="262"/>
                </a:lnTo>
                <a:lnTo>
                  <a:pt x="129" y="262"/>
                </a:lnTo>
                <a:lnTo>
                  <a:pt x="132" y="260"/>
                </a:lnTo>
                <a:lnTo>
                  <a:pt x="132" y="258"/>
                </a:lnTo>
                <a:lnTo>
                  <a:pt x="132" y="200"/>
                </a:lnTo>
                <a:lnTo>
                  <a:pt x="132" y="198"/>
                </a:lnTo>
                <a:lnTo>
                  <a:pt x="131" y="196"/>
                </a:lnTo>
                <a:lnTo>
                  <a:pt x="128" y="196"/>
                </a:lnTo>
                <a:lnTo>
                  <a:pt x="114" y="198"/>
                </a:lnTo>
                <a:lnTo>
                  <a:pt x="111" y="196"/>
                </a:lnTo>
                <a:lnTo>
                  <a:pt x="110" y="195"/>
                </a:lnTo>
                <a:lnTo>
                  <a:pt x="109" y="194"/>
                </a:lnTo>
                <a:lnTo>
                  <a:pt x="109" y="191"/>
                </a:lnTo>
                <a:lnTo>
                  <a:pt x="110" y="189"/>
                </a:lnTo>
                <a:lnTo>
                  <a:pt x="111" y="189"/>
                </a:lnTo>
                <a:lnTo>
                  <a:pt x="113" y="188"/>
                </a:lnTo>
                <a:lnTo>
                  <a:pt x="128" y="186"/>
                </a:lnTo>
                <a:lnTo>
                  <a:pt x="131" y="186"/>
                </a:lnTo>
                <a:lnTo>
                  <a:pt x="132" y="185"/>
                </a:lnTo>
                <a:lnTo>
                  <a:pt x="132" y="182"/>
                </a:lnTo>
                <a:lnTo>
                  <a:pt x="132" y="145"/>
                </a:lnTo>
                <a:lnTo>
                  <a:pt x="132" y="143"/>
                </a:lnTo>
                <a:lnTo>
                  <a:pt x="131" y="142"/>
                </a:lnTo>
                <a:lnTo>
                  <a:pt x="128" y="142"/>
                </a:lnTo>
                <a:lnTo>
                  <a:pt x="78" y="142"/>
                </a:lnTo>
                <a:lnTo>
                  <a:pt x="76" y="142"/>
                </a:lnTo>
                <a:lnTo>
                  <a:pt x="74" y="143"/>
                </a:lnTo>
                <a:lnTo>
                  <a:pt x="74" y="145"/>
                </a:lnTo>
                <a:lnTo>
                  <a:pt x="76" y="163"/>
                </a:lnTo>
                <a:lnTo>
                  <a:pt x="74" y="166"/>
                </a:lnTo>
                <a:lnTo>
                  <a:pt x="73" y="167"/>
                </a:lnTo>
                <a:lnTo>
                  <a:pt x="72" y="168"/>
                </a:lnTo>
                <a:lnTo>
                  <a:pt x="69" y="168"/>
                </a:lnTo>
                <a:lnTo>
                  <a:pt x="68" y="167"/>
                </a:lnTo>
                <a:lnTo>
                  <a:pt x="67" y="166"/>
                </a:lnTo>
                <a:lnTo>
                  <a:pt x="65" y="165"/>
                </a:lnTo>
                <a:lnTo>
                  <a:pt x="64" y="145"/>
                </a:lnTo>
                <a:lnTo>
                  <a:pt x="64" y="143"/>
                </a:lnTo>
                <a:lnTo>
                  <a:pt x="63" y="142"/>
                </a:lnTo>
                <a:lnTo>
                  <a:pt x="60" y="142"/>
                </a:lnTo>
                <a:lnTo>
                  <a:pt x="14" y="142"/>
                </a:lnTo>
                <a:close/>
                <a:moveTo>
                  <a:pt x="205" y="111"/>
                </a:moveTo>
                <a:lnTo>
                  <a:pt x="217" y="115"/>
                </a:lnTo>
                <a:lnTo>
                  <a:pt x="226" y="124"/>
                </a:lnTo>
                <a:lnTo>
                  <a:pt x="230" y="136"/>
                </a:lnTo>
                <a:lnTo>
                  <a:pt x="226" y="149"/>
                </a:lnTo>
                <a:lnTo>
                  <a:pt x="217" y="159"/>
                </a:lnTo>
                <a:lnTo>
                  <a:pt x="205" y="162"/>
                </a:lnTo>
                <a:lnTo>
                  <a:pt x="192" y="159"/>
                </a:lnTo>
                <a:lnTo>
                  <a:pt x="183" y="149"/>
                </a:lnTo>
                <a:lnTo>
                  <a:pt x="179" y="136"/>
                </a:lnTo>
                <a:lnTo>
                  <a:pt x="183" y="124"/>
                </a:lnTo>
                <a:lnTo>
                  <a:pt x="192" y="115"/>
                </a:lnTo>
                <a:lnTo>
                  <a:pt x="205" y="111"/>
                </a:lnTo>
                <a:close/>
                <a:moveTo>
                  <a:pt x="137" y="56"/>
                </a:moveTo>
                <a:lnTo>
                  <a:pt x="150" y="59"/>
                </a:lnTo>
                <a:lnTo>
                  <a:pt x="159" y="69"/>
                </a:lnTo>
                <a:lnTo>
                  <a:pt x="163" y="82"/>
                </a:lnTo>
                <a:lnTo>
                  <a:pt x="159" y="94"/>
                </a:lnTo>
                <a:lnTo>
                  <a:pt x="150" y="103"/>
                </a:lnTo>
                <a:lnTo>
                  <a:pt x="137" y="107"/>
                </a:lnTo>
                <a:lnTo>
                  <a:pt x="124" y="103"/>
                </a:lnTo>
                <a:lnTo>
                  <a:pt x="114" y="94"/>
                </a:lnTo>
                <a:lnTo>
                  <a:pt x="111" y="82"/>
                </a:lnTo>
                <a:lnTo>
                  <a:pt x="114" y="69"/>
                </a:lnTo>
                <a:lnTo>
                  <a:pt x="124" y="59"/>
                </a:lnTo>
                <a:lnTo>
                  <a:pt x="137" y="56"/>
                </a:lnTo>
                <a:close/>
                <a:moveTo>
                  <a:pt x="35" y="29"/>
                </a:moveTo>
                <a:lnTo>
                  <a:pt x="48" y="33"/>
                </a:lnTo>
                <a:lnTo>
                  <a:pt x="57" y="42"/>
                </a:lnTo>
                <a:lnTo>
                  <a:pt x="60" y="55"/>
                </a:lnTo>
                <a:lnTo>
                  <a:pt x="57" y="67"/>
                </a:lnTo>
                <a:lnTo>
                  <a:pt x="48" y="76"/>
                </a:lnTo>
                <a:lnTo>
                  <a:pt x="35" y="80"/>
                </a:lnTo>
                <a:lnTo>
                  <a:pt x="22" y="76"/>
                </a:lnTo>
                <a:lnTo>
                  <a:pt x="13" y="67"/>
                </a:lnTo>
                <a:lnTo>
                  <a:pt x="9" y="55"/>
                </a:lnTo>
                <a:lnTo>
                  <a:pt x="13" y="42"/>
                </a:lnTo>
                <a:lnTo>
                  <a:pt x="22" y="33"/>
                </a:lnTo>
                <a:lnTo>
                  <a:pt x="35" y="29"/>
                </a:lnTo>
                <a:close/>
                <a:moveTo>
                  <a:pt x="182" y="18"/>
                </a:moveTo>
                <a:lnTo>
                  <a:pt x="179" y="19"/>
                </a:lnTo>
                <a:lnTo>
                  <a:pt x="178" y="20"/>
                </a:lnTo>
                <a:lnTo>
                  <a:pt x="178" y="23"/>
                </a:lnTo>
                <a:lnTo>
                  <a:pt x="179" y="24"/>
                </a:lnTo>
                <a:lnTo>
                  <a:pt x="191" y="43"/>
                </a:lnTo>
                <a:lnTo>
                  <a:pt x="200" y="65"/>
                </a:lnTo>
                <a:lnTo>
                  <a:pt x="201" y="66"/>
                </a:lnTo>
                <a:lnTo>
                  <a:pt x="202" y="67"/>
                </a:lnTo>
                <a:lnTo>
                  <a:pt x="205" y="67"/>
                </a:lnTo>
                <a:lnTo>
                  <a:pt x="230" y="57"/>
                </a:lnTo>
                <a:lnTo>
                  <a:pt x="232" y="55"/>
                </a:lnTo>
                <a:lnTo>
                  <a:pt x="232" y="53"/>
                </a:lnTo>
                <a:lnTo>
                  <a:pt x="230" y="51"/>
                </a:lnTo>
                <a:lnTo>
                  <a:pt x="209" y="32"/>
                </a:lnTo>
                <a:lnTo>
                  <a:pt x="183" y="18"/>
                </a:lnTo>
                <a:lnTo>
                  <a:pt x="182" y="18"/>
                </a:lnTo>
                <a:close/>
                <a:moveTo>
                  <a:pt x="137" y="0"/>
                </a:moveTo>
                <a:lnTo>
                  <a:pt x="164" y="2"/>
                </a:lnTo>
                <a:lnTo>
                  <a:pt x="189" y="10"/>
                </a:lnTo>
                <a:lnTo>
                  <a:pt x="212" y="23"/>
                </a:lnTo>
                <a:lnTo>
                  <a:pt x="233" y="39"/>
                </a:lnTo>
                <a:lnTo>
                  <a:pt x="249" y="59"/>
                </a:lnTo>
                <a:lnTo>
                  <a:pt x="262" y="83"/>
                </a:lnTo>
                <a:lnTo>
                  <a:pt x="271" y="108"/>
                </a:lnTo>
                <a:lnTo>
                  <a:pt x="274" y="136"/>
                </a:lnTo>
                <a:lnTo>
                  <a:pt x="271" y="163"/>
                </a:lnTo>
                <a:lnTo>
                  <a:pt x="263" y="188"/>
                </a:lnTo>
                <a:lnTo>
                  <a:pt x="263" y="189"/>
                </a:lnTo>
                <a:lnTo>
                  <a:pt x="262" y="190"/>
                </a:lnTo>
                <a:lnTo>
                  <a:pt x="260" y="190"/>
                </a:lnTo>
                <a:lnTo>
                  <a:pt x="257" y="189"/>
                </a:lnTo>
                <a:lnTo>
                  <a:pt x="254" y="186"/>
                </a:lnTo>
                <a:lnTo>
                  <a:pt x="254" y="184"/>
                </a:lnTo>
                <a:lnTo>
                  <a:pt x="261" y="166"/>
                </a:lnTo>
                <a:lnTo>
                  <a:pt x="263" y="145"/>
                </a:lnTo>
                <a:lnTo>
                  <a:pt x="263" y="144"/>
                </a:lnTo>
                <a:lnTo>
                  <a:pt x="262" y="142"/>
                </a:lnTo>
                <a:lnTo>
                  <a:pt x="260" y="142"/>
                </a:lnTo>
                <a:lnTo>
                  <a:pt x="240" y="142"/>
                </a:lnTo>
                <a:lnTo>
                  <a:pt x="239" y="142"/>
                </a:lnTo>
                <a:lnTo>
                  <a:pt x="238" y="140"/>
                </a:lnTo>
                <a:lnTo>
                  <a:pt x="237" y="139"/>
                </a:lnTo>
                <a:lnTo>
                  <a:pt x="237" y="136"/>
                </a:lnTo>
                <a:lnTo>
                  <a:pt x="237" y="135"/>
                </a:lnTo>
                <a:lnTo>
                  <a:pt x="238" y="133"/>
                </a:lnTo>
                <a:lnTo>
                  <a:pt x="239" y="133"/>
                </a:lnTo>
                <a:lnTo>
                  <a:pt x="240" y="131"/>
                </a:lnTo>
                <a:lnTo>
                  <a:pt x="260" y="131"/>
                </a:lnTo>
                <a:lnTo>
                  <a:pt x="262" y="131"/>
                </a:lnTo>
                <a:lnTo>
                  <a:pt x="263" y="130"/>
                </a:lnTo>
                <a:lnTo>
                  <a:pt x="263" y="127"/>
                </a:lnTo>
                <a:lnTo>
                  <a:pt x="261" y="105"/>
                </a:lnTo>
                <a:lnTo>
                  <a:pt x="253" y="84"/>
                </a:lnTo>
                <a:lnTo>
                  <a:pt x="242" y="65"/>
                </a:lnTo>
                <a:lnTo>
                  <a:pt x="240" y="64"/>
                </a:lnTo>
                <a:lnTo>
                  <a:pt x="239" y="64"/>
                </a:lnTo>
                <a:lnTo>
                  <a:pt x="237" y="64"/>
                </a:lnTo>
                <a:lnTo>
                  <a:pt x="223" y="71"/>
                </a:lnTo>
                <a:lnTo>
                  <a:pt x="206" y="76"/>
                </a:lnTo>
                <a:lnTo>
                  <a:pt x="205" y="78"/>
                </a:lnTo>
                <a:lnTo>
                  <a:pt x="203" y="79"/>
                </a:lnTo>
                <a:lnTo>
                  <a:pt x="203" y="82"/>
                </a:lnTo>
                <a:lnTo>
                  <a:pt x="206" y="90"/>
                </a:lnTo>
                <a:lnTo>
                  <a:pt x="207" y="101"/>
                </a:lnTo>
                <a:lnTo>
                  <a:pt x="207" y="102"/>
                </a:lnTo>
                <a:lnTo>
                  <a:pt x="206" y="103"/>
                </a:lnTo>
                <a:lnTo>
                  <a:pt x="205" y="105"/>
                </a:lnTo>
                <a:lnTo>
                  <a:pt x="203" y="105"/>
                </a:lnTo>
                <a:lnTo>
                  <a:pt x="201" y="105"/>
                </a:lnTo>
                <a:lnTo>
                  <a:pt x="198" y="103"/>
                </a:lnTo>
                <a:lnTo>
                  <a:pt x="198" y="102"/>
                </a:lnTo>
                <a:lnTo>
                  <a:pt x="194" y="84"/>
                </a:lnTo>
                <a:lnTo>
                  <a:pt x="193" y="82"/>
                </a:lnTo>
                <a:lnTo>
                  <a:pt x="192" y="82"/>
                </a:lnTo>
                <a:lnTo>
                  <a:pt x="191" y="82"/>
                </a:lnTo>
                <a:lnTo>
                  <a:pt x="173" y="84"/>
                </a:lnTo>
                <a:lnTo>
                  <a:pt x="171" y="84"/>
                </a:lnTo>
                <a:lnTo>
                  <a:pt x="170" y="83"/>
                </a:lnTo>
                <a:lnTo>
                  <a:pt x="169" y="82"/>
                </a:lnTo>
                <a:lnTo>
                  <a:pt x="169" y="79"/>
                </a:lnTo>
                <a:lnTo>
                  <a:pt x="169" y="78"/>
                </a:lnTo>
                <a:lnTo>
                  <a:pt x="170" y="75"/>
                </a:lnTo>
                <a:lnTo>
                  <a:pt x="171" y="74"/>
                </a:lnTo>
                <a:lnTo>
                  <a:pt x="187" y="71"/>
                </a:lnTo>
                <a:lnTo>
                  <a:pt x="189" y="71"/>
                </a:lnTo>
                <a:lnTo>
                  <a:pt x="189" y="69"/>
                </a:lnTo>
                <a:lnTo>
                  <a:pt x="189" y="66"/>
                </a:lnTo>
                <a:lnTo>
                  <a:pt x="184" y="53"/>
                </a:lnTo>
                <a:lnTo>
                  <a:pt x="178" y="41"/>
                </a:lnTo>
                <a:lnTo>
                  <a:pt x="169" y="28"/>
                </a:lnTo>
                <a:lnTo>
                  <a:pt x="159" y="18"/>
                </a:lnTo>
                <a:lnTo>
                  <a:pt x="147" y="11"/>
                </a:lnTo>
                <a:lnTo>
                  <a:pt x="145" y="11"/>
                </a:lnTo>
                <a:lnTo>
                  <a:pt x="142" y="13"/>
                </a:lnTo>
                <a:lnTo>
                  <a:pt x="142" y="15"/>
                </a:lnTo>
                <a:lnTo>
                  <a:pt x="142" y="46"/>
                </a:lnTo>
                <a:lnTo>
                  <a:pt x="142" y="47"/>
                </a:lnTo>
                <a:lnTo>
                  <a:pt x="141" y="48"/>
                </a:lnTo>
                <a:lnTo>
                  <a:pt x="140" y="50"/>
                </a:lnTo>
                <a:lnTo>
                  <a:pt x="137" y="50"/>
                </a:lnTo>
                <a:lnTo>
                  <a:pt x="136" y="50"/>
                </a:lnTo>
                <a:lnTo>
                  <a:pt x="133" y="48"/>
                </a:lnTo>
                <a:lnTo>
                  <a:pt x="133" y="47"/>
                </a:lnTo>
                <a:lnTo>
                  <a:pt x="132" y="46"/>
                </a:lnTo>
                <a:lnTo>
                  <a:pt x="132" y="15"/>
                </a:lnTo>
                <a:lnTo>
                  <a:pt x="132" y="13"/>
                </a:lnTo>
                <a:lnTo>
                  <a:pt x="129" y="11"/>
                </a:lnTo>
                <a:lnTo>
                  <a:pt x="127" y="11"/>
                </a:lnTo>
                <a:lnTo>
                  <a:pt x="115" y="18"/>
                </a:lnTo>
                <a:lnTo>
                  <a:pt x="105" y="28"/>
                </a:lnTo>
                <a:lnTo>
                  <a:pt x="96" y="41"/>
                </a:lnTo>
                <a:lnTo>
                  <a:pt x="90" y="53"/>
                </a:lnTo>
                <a:lnTo>
                  <a:pt x="85" y="66"/>
                </a:lnTo>
                <a:lnTo>
                  <a:pt x="85" y="69"/>
                </a:lnTo>
                <a:lnTo>
                  <a:pt x="86" y="71"/>
                </a:lnTo>
                <a:lnTo>
                  <a:pt x="87" y="71"/>
                </a:lnTo>
                <a:lnTo>
                  <a:pt x="101" y="74"/>
                </a:lnTo>
                <a:lnTo>
                  <a:pt x="104" y="75"/>
                </a:lnTo>
                <a:lnTo>
                  <a:pt x="104" y="78"/>
                </a:lnTo>
                <a:lnTo>
                  <a:pt x="105" y="79"/>
                </a:lnTo>
                <a:lnTo>
                  <a:pt x="104" y="82"/>
                </a:lnTo>
                <a:lnTo>
                  <a:pt x="104" y="83"/>
                </a:lnTo>
                <a:lnTo>
                  <a:pt x="101" y="84"/>
                </a:lnTo>
                <a:lnTo>
                  <a:pt x="100" y="84"/>
                </a:lnTo>
                <a:lnTo>
                  <a:pt x="85" y="82"/>
                </a:lnTo>
                <a:lnTo>
                  <a:pt x="82" y="82"/>
                </a:lnTo>
                <a:lnTo>
                  <a:pt x="81" y="82"/>
                </a:lnTo>
                <a:lnTo>
                  <a:pt x="80" y="84"/>
                </a:lnTo>
                <a:lnTo>
                  <a:pt x="76" y="105"/>
                </a:lnTo>
                <a:lnTo>
                  <a:pt x="74" y="127"/>
                </a:lnTo>
                <a:lnTo>
                  <a:pt x="74" y="130"/>
                </a:lnTo>
                <a:lnTo>
                  <a:pt x="76" y="131"/>
                </a:lnTo>
                <a:lnTo>
                  <a:pt x="78" y="131"/>
                </a:lnTo>
                <a:lnTo>
                  <a:pt x="128" y="131"/>
                </a:lnTo>
                <a:lnTo>
                  <a:pt x="131" y="131"/>
                </a:lnTo>
                <a:lnTo>
                  <a:pt x="132" y="130"/>
                </a:lnTo>
                <a:lnTo>
                  <a:pt x="132" y="127"/>
                </a:lnTo>
                <a:lnTo>
                  <a:pt x="132" y="117"/>
                </a:lnTo>
                <a:lnTo>
                  <a:pt x="133" y="116"/>
                </a:lnTo>
                <a:lnTo>
                  <a:pt x="133" y="115"/>
                </a:lnTo>
                <a:lnTo>
                  <a:pt x="136" y="113"/>
                </a:lnTo>
                <a:lnTo>
                  <a:pt x="137" y="113"/>
                </a:lnTo>
                <a:lnTo>
                  <a:pt x="140" y="113"/>
                </a:lnTo>
                <a:lnTo>
                  <a:pt x="141" y="115"/>
                </a:lnTo>
                <a:lnTo>
                  <a:pt x="142" y="116"/>
                </a:lnTo>
                <a:lnTo>
                  <a:pt x="142" y="117"/>
                </a:lnTo>
                <a:lnTo>
                  <a:pt x="142" y="127"/>
                </a:lnTo>
                <a:lnTo>
                  <a:pt x="142" y="130"/>
                </a:lnTo>
                <a:lnTo>
                  <a:pt x="143" y="131"/>
                </a:lnTo>
                <a:lnTo>
                  <a:pt x="146" y="131"/>
                </a:lnTo>
                <a:lnTo>
                  <a:pt x="169" y="131"/>
                </a:lnTo>
                <a:lnTo>
                  <a:pt x="170" y="133"/>
                </a:lnTo>
                <a:lnTo>
                  <a:pt x="171" y="133"/>
                </a:lnTo>
                <a:lnTo>
                  <a:pt x="173" y="135"/>
                </a:lnTo>
                <a:lnTo>
                  <a:pt x="173" y="136"/>
                </a:lnTo>
                <a:lnTo>
                  <a:pt x="173" y="139"/>
                </a:lnTo>
                <a:lnTo>
                  <a:pt x="171" y="140"/>
                </a:lnTo>
                <a:lnTo>
                  <a:pt x="170" y="142"/>
                </a:lnTo>
                <a:lnTo>
                  <a:pt x="169" y="142"/>
                </a:lnTo>
                <a:lnTo>
                  <a:pt x="146" y="142"/>
                </a:lnTo>
                <a:lnTo>
                  <a:pt x="143" y="142"/>
                </a:lnTo>
                <a:lnTo>
                  <a:pt x="142" y="143"/>
                </a:lnTo>
                <a:lnTo>
                  <a:pt x="142" y="145"/>
                </a:lnTo>
                <a:lnTo>
                  <a:pt x="142" y="182"/>
                </a:lnTo>
                <a:lnTo>
                  <a:pt x="142" y="185"/>
                </a:lnTo>
                <a:lnTo>
                  <a:pt x="143" y="186"/>
                </a:lnTo>
                <a:lnTo>
                  <a:pt x="146" y="186"/>
                </a:lnTo>
                <a:lnTo>
                  <a:pt x="169" y="189"/>
                </a:lnTo>
                <a:lnTo>
                  <a:pt x="191" y="193"/>
                </a:lnTo>
                <a:lnTo>
                  <a:pt x="192" y="193"/>
                </a:lnTo>
                <a:lnTo>
                  <a:pt x="193" y="191"/>
                </a:lnTo>
                <a:lnTo>
                  <a:pt x="194" y="189"/>
                </a:lnTo>
                <a:lnTo>
                  <a:pt x="198" y="172"/>
                </a:lnTo>
                <a:lnTo>
                  <a:pt x="198" y="170"/>
                </a:lnTo>
                <a:lnTo>
                  <a:pt x="201" y="170"/>
                </a:lnTo>
                <a:lnTo>
                  <a:pt x="202" y="168"/>
                </a:lnTo>
                <a:lnTo>
                  <a:pt x="205" y="170"/>
                </a:lnTo>
                <a:lnTo>
                  <a:pt x="206" y="170"/>
                </a:lnTo>
                <a:lnTo>
                  <a:pt x="207" y="172"/>
                </a:lnTo>
                <a:lnTo>
                  <a:pt x="207" y="173"/>
                </a:lnTo>
                <a:lnTo>
                  <a:pt x="206" y="182"/>
                </a:lnTo>
                <a:lnTo>
                  <a:pt x="203" y="191"/>
                </a:lnTo>
                <a:lnTo>
                  <a:pt x="203" y="194"/>
                </a:lnTo>
                <a:lnTo>
                  <a:pt x="205" y="195"/>
                </a:lnTo>
                <a:lnTo>
                  <a:pt x="206" y="196"/>
                </a:lnTo>
                <a:lnTo>
                  <a:pt x="209" y="198"/>
                </a:lnTo>
                <a:lnTo>
                  <a:pt x="211" y="198"/>
                </a:lnTo>
                <a:lnTo>
                  <a:pt x="212" y="200"/>
                </a:lnTo>
                <a:lnTo>
                  <a:pt x="212" y="202"/>
                </a:lnTo>
                <a:lnTo>
                  <a:pt x="212" y="204"/>
                </a:lnTo>
                <a:lnTo>
                  <a:pt x="211" y="205"/>
                </a:lnTo>
                <a:lnTo>
                  <a:pt x="209" y="207"/>
                </a:lnTo>
                <a:lnTo>
                  <a:pt x="207" y="207"/>
                </a:lnTo>
                <a:lnTo>
                  <a:pt x="205" y="205"/>
                </a:lnTo>
                <a:lnTo>
                  <a:pt x="202" y="205"/>
                </a:lnTo>
                <a:lnTo>
                  <a:pt x="201" y="207"/>
                </a:lnTo>
                <a:lnTo>
                  <a:pt x="200" y="208"/>
                </a:lnTo>
                <a:lnTo>
                  <a:pt x="191" y="230"/>
                </a:lnTo>
                <a:lnTo>
                  <a:pt x="179" y="249"/>
                </a:lnTo>
                <a:lnTo>
                  <a:pt x="178" y="251"/>
                </a:lnTo>
                <a:lnTo>
                  <a:pt x="178" y="253"/>
                </a:lnTo>
                <a:lnTo>
                  <a:pt x="179" y="254"/>
                </a:lnTo>
                <a:lnTo>
                  <a:pt x="182" y="255"/>
                </a:lnTo>
                <a:lnTo>
                  <a:pt x="183" y="255"/>
                </a:lnTo>
                <a:lnTo>
                  <a:pt x="198" y="248"/>
                </a:lnTo>
                <a:lnTo>
                  <a:pt x="212" y="239"/>
                </a:lnTo>
                <a:lnTo>
                  <a:pt x="215" y="237"/>
                </a:lnTo>
                <a:lnTo>
                  <a:pt x="217" y="239"/>
                </a:lnTo>
                <a:lnTo>
                  <a:pt x="219" y="240"/>
                </a:lnTo>
                <a:lnTo>
                  <a:pt x="220" y="241"/>
                </a:lnTo>
                <a:lnTo>
                  <a:pt x="220" y="244"/>
                </a:lnTo>
                <a:lnTo>
                  <a:pt x="220" y="245"/>
                </a:lnTo>
                <a:lnTo>
                  <a:pt x="219" y="246"/>
                </a:lnTo>
                <a:lnTo>
                  <a:pt x="194" y="260"/>
                </a:lnTo>
                <a:lnTo>
                  <a:pt x="166" y="271"/>
                </a:lnTo>
                <a:lnTo>
                  <a:pt x="137" y="273"/>
                </a:lnTo>
                <a:lnTo>
                  <a:pt x="106" y="269"/>
                </a:lnTo>
                <a:lnTo>
                  <a:pt x="77" y="259"/>
                </a:lnTo>
                <a:lnTo>
                  <a:pt x="51" y="244"/>
                </a:lnTo>
                <a:lnTo>
                  <a:pt x="31" y="222"/>
                </a:lnTo>
                <a:lnTo>
                  <a:pt x="14" y="196"/>
                </a:lnTo>
                <a:lnTo>
                  <a:pt x="4" y="168"/>
                </a:lnTo>
                <a:lnTo>
                  <a:pt x="0" y="136"/>
                </a:lnTo>
                <a:lnTo>
                  <a:pt x="3" y="108"/>
                </a:lnTo>
                <a:lnTo>
                  <a:pt x="12" y="83"/>
                </a:lnTo>
                <a:lnTo>
                  <a:pt x="12" y="82"/>
                </a:lnTo>
                <a:lnTo>
                  <a:pt x="14" y="82"/>
                </a:lnTo>
                <a:lnTo>
                  <a:pt x="16" y="82"/>
                </a:lnTo>
                <a:lnTo>
                  <a:pt x="18" y="83"/>
                </a:lnTo>
                <a:lnTo>
                  <a:pt x="21" y="84"/>
                </a:lnTo>
                <a:lnTo>
                  <a:pt x="19" y="88"/>
                </a:lnTo>
                <a:lnTo>
                  <a:pt x="13" y="107"/>
                </a:lnTo>
                <a:lnTo>
                  <a:pt x="11" y="127"/>
                </a:lnTo>
                <a:lnTo>
                  <a:pt x="11" y="130"/>
                </a:lnTo>
                <a:lnTo>
                  <a:pt x="12" y="131"/>
                </a:lnTo>
                <a:lnTo>
                  <a:pt x="14" y="131"/>
                </a:lnTo>
                <a:lnTo>
                  <a:pt x="60" y="131"/>
                </a:lnTo>
                <a:lnTo>
                  <a:pt x="63" y="131"/>
                </a:lnTo>
                <a:lnTo>
                  <a:pt x="64" y="130"/>
                </a:lnTo>
                <a:lnTo>
                  <a:pt x="64" y="127"/>
                </a:lnTo>
                <a:lnTo>
                  <a:pt x="67" y="103"/>
                </a:lnTo>
                <a:lnTo>
                  <a:pt x="71" y="82"/>
                </a:lnTo>
                <a:lnTo>
                  <a:pt x="71" y="79"/>
                </a:lnTo>
                <a:lnTo>
                  <a:pt x="69" y="78"/>
                </a:lnTo>
                <a:lnTo>
                  <a:pt x="68" y="76"/>
                </a:lnTo>
                <a:lnTo>
                  <a:pt x="65" y="76"/>
                </a:lnTo>
                <a:lnTo>
                  <a:pt x="64" y="75"/>
                </a:lnTo>
                <a:lnTo>
                  <a:pt x="63" y="74"/>
                </a:lnTo>
                <a:lnTo>
                  <a:pt x="63" y="71"/>
                </a:lnTo>
                <a:lnTo>
                  <a:pt x="63" y="70"/>
                </a:lnTo>
                <a:lnTo>
                  <a:pt x="64" y="67"/>
                </a:lnTo>
                <a:lnTo>
                  <a:pt x="67" y="66"/>
                </a:lnTo>
                <a:lnTo>
                  <a:pt x="68" y="66"/>
                </a:lnTo>
                <a:lnTo>
                  <a:pt x="71" y="67"/>
                </a:lnTo>
                <a:lnTo>
                  <a:pt x="72" y="67"/>
                </a:lnTo>
                <a:lnTo>
                  <a:pt x="74" y="66"/>
                </a:lnTo>
                <a:lnTo>
                  <a:pt x="76" y="65"/>
                </a:lnTo>
                <a:lnTo>
                  <a:pt x="83" y="43"/>
                </a:lnTo>
                <a:lnTo>
                  <a:pt x="95" y="24"/>
                </a:lnTo>
                <a:lnTo>
                  <a:pt x="96" y="23"/>
                </a:lnTo>
                <a:lnTo>
                  <a:pt x="96" y="20"/>
                </a:lnTo>
                <a:lnTo>
                  <a:pt x="95" y="19"/>
                </a:lnTo>
                <a:lnTo>
                  <a:pt x="94" y="18"/>
                </a:lnTo>
                <a:lnTo>
                  <a:pt x="91" y="18"/>
                </a:lnTo>
                <a:lnTo>
                  <a:pt x="77" y="25"/>
                </a:lnTo>
                <a:lnTo>
                  <a:pt x="63" y="33"/>
                </a:lnTo>
                <a:lnTo>
                  <a:pt x="62" y="34"/>
                </a:lnTo>
                <a:lnTo>
                  <a:pt x="60" y="34"/>
                </a:lnTo>
                <a:lnTo>
                  <a:pt x="58" y="33"/>
                </a:lnTo>
                <a:lnTo>
                  <a:pt x="58" y="32"/>
                </a:lnTo>
                <a:lnTo>
                  <a:pt x="57" y="30"/>
                </a:lnTo>
                <a:lnTo>
                  <a:pt x="57" y="28"/>
                </a:lnTo>
                <a:lnTo>
                  <a:pt x="57" y="27"/>
                </a:lnTo>
                <a:lnTo>
                  <a:pt x="58" y="25"/>
                </a:lnTo>
                <a:lnTo>
                  <a:pt x="82" y="11"/>
                </a:lnTo>
                <a:lnTo>
                  <a:pt x="109" y="4"/>
                </a:lnTo>
                <a:lnTo>
                  <a:pt x="137" y="0"/>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 name="Freeform 463"/>
          <p:cNvSpPr>
            <a:spLocks noEditPoints="1"/>
          </p:cNvSpPr>
          <p:nvPr userDrawn="1"/>
        </p:nvSpPr>
        <p:spPr bwMode="auto">
          <a:xfrm rot="19468345">
            <a:off x="4877976" y="513678"/>
            <a:ext cx="1364153" cy="774137"/>
          </a:xfrm>
          <a:custGeom>
            <a:avLst/>
            <a:gdLst>
              <a:gd name="T0" fmla="*/ 250 w 326"/>
              <a:gd name="T1" fmla="*/ 94 h 185"/>
              <a:gd name="T2" fmla="*/ 253 w 326"/>
              <a:gd name="T3" fmla="*/ 98 h 185"/>
              <a:gd name="T4" fmla="*/ 249 w 326"/>
              <a:gd name="T5" fmla="*/ 148 h 185"/>
              <a:gd name="T6" fmla="*/ 225 w 326"/>
              <a:gd name="T7" fmla="*/ 163 h 185"/>
              <a:gd name="T8" fmla="*/ 185 w 326"/>
              <a:gd name="T9" fmla="*/ 171 h 185"/>
              <a:gd name="T10" fmla="*/ 142 w 326"/>
              <a:gd name="T11" fmla="*/ 171 h 185"/>
              <a:gd name="T12" fmla="*/ 102 w 326"/>
              <a:gd name="T13" fmla="*/ 163 h 185"/>
              <a:gd name="T14" fmla="*/ 78 w 326"/>
              <a:gd name="T15" fmla="*/ 148 h 185"/>
              <a:gd name="T16" fmla="*/ 74 w 326"/>
              <a:gd name="T17" fmla="*/ 99 h 185"/>
              <a:gd name="T18" fmla="*/ 76 w 326"/>
              <a:gd name="T19" fmla="*/ 94 h 185"/>
              <a:gd name="T20" fmla="*/ 82 w 326"/>
              <a:gd name="T21" fmla="*/ 94 h 185"/>
              <a:gd name="T22" fmla="*/ 163 w 326"/>
              <a:gd name="T23" fmla="*/ 126 h 185"/>
              <a:gd name="T24" fmla="*/ 245 w 326"/>
              <a:gd name="T25" fmla="*/ 93 h 185"/>
              <a:gd name="T26" fmla="*/ 163 w 326"/>
              <a:gd name="T27" fmla="*/ 0 h 185"/>
              <a:gd name="T28" fmla="*/ 322 w 326"/>
              <a:gd name="T29" fmla="*/ 46 h 185"/>
              <a:gd name="T30" fmla="*/ 326 w 326"/>
              <a:gd name="T31" fmla="*/ 50 h 185"/>
              <a:gd name="T32" fmla="*/ 324 w 326"/>
              <a:gd name="T33" fmla="*/ 53 h 185"/>
              <a:gd name="T34" fmla="*/ 168 w 326"/>
              <a:gd name="T35" fmla="*/ 120 h 185"/>
              <a:gd name="T36" fmla="*/ 157 w 326"/>
              <a:gd name="T37" fmla="*/ 120 h 185"/>
              <a:gd name="T38" fmla="*/ 42 w 326"/>
              <a:gd name="T39" fmla="*/ 72 h 185"/>
              <a:gd name="T40" fmla="*/ 39 w 326"/>
              <a:gd name="T41" fmla="*/ 75 h 185"/>
              <a:gd name="T42" fmla="*/ 39 w 326"/>
              <a:gd name="T43" fmla="*/ 110 h 185"/>
              <a:gd name="T44" fmla="*/ 42 w 326"/>
              <a:gd name="T45" fmla="*/ 110 h 185"/>
              <a:gd name="T46" fmla="*/ 45 w 326"/>
              <a:gd name="T47" fmla="*/ 110 h 185"/>
              <a:gd name="T48" fmla="*/ 46 w 326"/>
              <a:gd name="T49" fmla="*/ 112 h 185"/>
              <a:gd name="T50" fmla="*/ 46 w 326"/>
              <a:gd name="T51" fmla="*/ 116 h 185"/>
              <a:gd name="T52" fmla="*/ 45 w 326"/>
              <a:gd name="T53" fmla="*/ 122 h 185"/>
              <a:gd name="T54" fmla="*/ 46 w 326"/>
              <a:gd name="T55" fmla="*/ 124 h 185"/>
              <a:gd name="T56" fmla="*/ 46 w 326"/>
              <a:gd name="T57" fmla="*/ 126 h 185"/>
              <a:gd name="T58" fmla="*/ 45 w 326"/>
              <a:gd name="T59" fmla="*/ 127 h 185"/>
              <a:gd name="T60" fmla="*/ 52 w 326"/>
              <a:gd name="T61" fmla="*/ 149 h 185"/>
              <a:gd name="T62" fmla="*/ 50 w 326"/>
              <a:gd name="T63" fmla="*/ 171 h 185"/>
              <a:gd name="T64" fmla="*/ 42 w 326"/>
              <a:gd name="T65" fmla="*/ 181 h 185"/>
              <a:gd name="T66" fmla="*/ 42 w 326"/>
              <a:gd name="T67" fmla="*/ 175 h 185"/>
              <a:gd name="T68" fmla="*/ 42 w 326"/>
              <a:gd name="T69" fmla="*/ 171 h 185"/>
              <a:gd name="T70" fmla="*/ 41 w 326"/>
              <a:gd name="T71" fmla="*/ 172 h 185"/>
              <a:gd name="T72" fmla="*/ 39 w 326"/>
              <a:gd name="T73" fmla="*/ 179 h 185"/>
              <a:gd name="T74" fmla="*/ 36 w 326"/>
              <a:gd name="T75" fmla="*/ 185 h 185"/>
              <a:gd name="T76" fmla="*/ 34 w 326"/>
              <a:gd name="T77" fmla="*/ 185 h 185"/>
              <a:gd name="T78" fmla="*/ 33 w 326"/>
              <a:gd name="T79" fmla="*/ 170 h 185"/>
              <a:gd name="T80" fmla="*/ 32 w 326"/>
              <a:gd name="T81" fmla="*/ 167 h 185"/>
              <a:gd name="T82" fmla="*/ 32 w 326"/>
              <a:gd name="T83" fmla="*/ 171 h 185"/>
              <a:gd name="T84" fmla="*/ 30 w 326"/>
              <a:gd name="T85" fmla="*/ 179 h 185"/>
              <a:gd name="T86" fmla="*/ 30 w 326"/>
              <a:gd name="T87" fmla="*/ 179 h 185"/>
              <a:gd name="T88" fmla="*/ 29 w 326"/>
              <a:gd name="T89" fmla="*/ 172 h 185"/>
              <a:gd name="T90" fmla="*/ 28 w 326"/>
              <a:gd name="T91" fmla="*/ 172 h 185"/>
              <a:gd name="T92" fmla="*/ 28 w 326"/>
              <a:gd name="T93" fmla="*/ 180 h 185"/>
              <a:gd name="T94" fmla="*/ 28 w 326"/>
              <a:gd name="T95" fmla="*/ 181 h 185"/>
              <a:gd name="T96" fmla="*/ 16 w 326"/>
              <a:gd name="T97" fmla="*/ 157 h 185"/>
              <a:gd name="T98" fmla="*/ 25 w 326"/>
              <a:gd name="T99" fmla="*/ 127 h 185"/>
              <a:gd name="T100" fmla="*/ 24 w 326"/>
              <a:gd name="T101" fmla="*/ 126 h 185"/>
              <a:gd name="T102" fmla="*/ 24 w 326"/>
              <a:gd name="T103" fmla="*/ 122 h 185"/>
              <a:gd name="T104" fmla="*/ 27 w 326"/>
              <a:gd name="T105" fmla="*/ 121 h 185"/>
              <a:gd name="T106" fmla="*/ 25 w 326"/>
              <a:gd name="T107" fmla="*/ 116 h 185"/>
              <a:gd name="T108" fmla="*/ 25 w 326"/>
              <a:gd name="T109" fmla="*/ 112 h 185"/>
              <a:gd name="T110" fmla="*/ 28 w 326"/>
              <a:gd name="T111" fmla="*/ 108 h 185"/>
              <a:gd name="T112" fmla="*/ 30 w 326"/>
              <a:gd name="T113" fmla="*/ 110 h 185"/>
              <a:gd name="T114" fmla="*/ 33 w 326"/>
              <a:gd name="T115" fmla="*/ 108 h 185"/>
              <a:gd name="T116" fmla="*/ 32 w 326"/>
              <a:gd name="T117" fmla="*/ 67 h 185"/>
              <a:gd name="T118" fmla="*/ 2 w 326"/>
              <a:gd name="T119" fmla="*/ 55 h 185"/>
              <a:gd name="T120" fmla="*/ 0 w 326"/>
              <a:gd name="T121" fmla="*/ 52 h 185"/>
              <a:gd name="T122" fmla="*/ 1 w 326"/>
              <a:gd name="T123" fmla="*/ 47 h 185"/>
              <a:gd name="T124" fmla="*/ 159 w 326"/>
              <a:gd name="T125"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6" h="185">
                <a:moveTo>
                  <a:pt x="248" y="93"/>
                </a:moveTo>
                <a:lnTo>
                  <a:pt x="250" y="94"/>
                </a:lnTo>
                <a:lnTo>
                  <a:pt x="251" y="95"/>
                </a:lnTo>
                <a:lnTo>
                  <a:pt x="253" y="98"/>
                </a:lnTo>
                <a:lnTo>
                  <a:pt x="253" y="138"/>
                </a:lnTo>
                <a:lnTo>
                  <a:pt x="249" y="148"/>
                </a:lnTo>
                <a:lnTo>
                  <a:pt x="239" y="157"/>
                </a:lnTo>
                <a:lnTo>
                  <a:pt x="225" y="163"/>
                </a:lnTo>
                <a:lnTo>
                  <a:pt x="207" y="168"/>
                </a:lnTo>
                <a:lnTo>
                  <a:pt x="185" y="171"/>
                </a:lnTo>
                <a:lnTo>
                  <a:pt x="163" y="172"/>
                </a:lnTo>
                <a:lnTo>
                  <a:pt x="142" y="171"/>
                </a:lnTo>
                <a:lnTo>
                  <a:pt x="120" y="168"/>
                </a:lnTo>
                <a:lnTo>
                  <a:pt x="102" y="163"/>
                </a:lnTo>
                <a:lnTo>
                  <a:pt x="87" y="157"/>
                </a:lnTo>
                <a:lnTo>
                  <a:pt x="78" y="148"/>
                </a:lnTo>
                <a:lnTo>
                  <a:pt x="74" y="138"/>
                </a:lnTo>
                <a:lnTo>
                  <a:pt x="74" y="99"/>
                </a:lnTo>
                <a:lnTo>
                  <a:pt x="75" y="97"/>
                </a:lnTo>
                <a:lnTo>
                  <a:pt x="76" y="94"/>
                </a:lnTo>
                <a:lnTo>
                  <a:pt x="79" y="93"/>
                </a:lnTo>
                <a:lnTo>
                  <a:pt x="82" y="94"/>
                </a:lnTo>
                <a:lnTo>
                  <a:pt x="158" y="125"/>
                </a:lnTo>
                <a:lnTo>
                  <a:pt x="163" y="126"/>
                </a:lnTo>
                <a:lnTo>
                  <a:pt x="168" y="125"/>
                </a:lnTo>
                <a:lnTo>
                  <a:pt x="245" y="93"/>
                </a:lnTo>
                <a:lnTo>
                  <a:pt x="248" y="93"/>
                </a:lnTo>
                <a:close/>
                <a:moveTo>
                  <a:pt x="163" y="0"/>
                </a:moveTo>
                <a:lnTo>
                  <a:pt x="167" y="0"/>
                </a:lnTo>
                <a:lnTo>
                  <a:pt x="322" y="46"/>
                </a:lnTo>
                <a:lnTo>
                  <a:pt x="324" y="47"/>
                </a:lnTo>
                <a:lnTo>
                  <a:pt x="326" y="50"/>
                </a:lnTo>
                <a:lnTo>
                  <a:pt x="326" y="52"/>
                </a:lnTo>
                <a:lnTo>
                  <a:pt x="324" y="53"/>
                </a:lnTo>
                <a:lnTo>
                  <a:pt x="323" y="55"/>
                </a:lnTo>
                <a:lnTo>
                  <a:pt x="168" y="120"/>
                </a:lnTo>
                <a:lnTo>
                  <a:pt x="163" y="121"/>
                </a:lnTo>
                <a:lnTo>
                  <a:pt x="157" y="120"/>
                </a:lnTo>
                <a:lnTo>
                  <a:pt x="43" y="72"/>
                </a:lnTo>
                <a:lnTo>
                  <a:pt x="42" y="72"/>
                </a:lnTo>
                <a:lnTo>
                  <a:pt x="39" y="74"/>
                </a:lnTo>
                <a:lnTo>
                  <a:pt x="39" y="75"/>
                </a:lnTo>
                <a:lnTo>
                  <a:pt x="39" y="110"/>
                </a:lnTo>
                <a:lnTo>
                  <a:pt x="39" y="110"/>
                </a:lnTo>
                <a:lnTo>
                  <a:pt x="41" y="111"/>
                </a:lnTo>
                <a:lnTo>
                  <a:pt x="42" y="110"/>
                </a:lnTo>
                <a:lnTo>
                  <a:pt x="43" y="110"/>
                </a:lnTo>
                <a:lnTo>
                  <a:pt x="45" y="110"/>
                </a:lnTo>
                <a:lnTo>
                  <a:pt x="45" y="111"/>
                </a:lnTo>
                <a:lnTo>
                  <a:pt x="46" y="112"/>
                </a:lnTo>
                <a:lnTo>
                  <a:pt x="46" y="115"/>
                </a:lnTo>
                <a:lnTo>
                  <a:pt x="46" y="116"/>
                </a:lnTo>
                <a:lnTo>
                  <a:pt x="46" y="120"/>
                </a:lnTo>
                <a:lnTo>
                  <a:pt x="45" y="122"/>
                </a:lnTo>
                <a:lnTo>
                  <a:pt x="45" y="124"/>
                </a:lnTo>
                <a:lnTo>
                  <a:pt x="46" y="124"/>
                </a:lnTo>
                <a:lnTo>
                  <a:pt x="47" y="125"/>
                </a:lnTo>
                <a:lnTo>
                  <a:pt x="46" y="126"/>
                </a:lnTo>
                <a:lnTo>
                  <a:pt x="45" y="127"/>
                </a:lnTo>
                <a:lnTo>
                  <a:pt x="45" y="127"/>
                </a:lnTo>
                <a:lnTo>
                  <a:pt x="50" y="138"/>
                </a:lnTo>
                <a:lnTo>
                  <a:pt x="52" y="149"/>
                </a:lnTo>
                <a:lnTo>
                  <a:pt x="52" y="161"/>
                </a:lnTo>
                <a:lnTo>
                  <a:pt x="50" y="171"/>
                </a:lnTo>
                <a:lnTo>
                  <a:pt x="42" y="180"/>
                </a:lnTo>
                <a:lnTo>
                  <a:pt x="42" y="181"/>
                </a:lnTo>
                <a:lnTo>
                  <a:pt x="42" y="180"/>
                </a:lnTo>
                <a:lnTo>
                  <a:pt x="42" y="175"/>
                </a:lnTo>
                <a:lnTo>
                  <a:pt x="42" y="172"/>
                </a:lnTo>
                <a:lnTo>
                  <a:pt x="42" y="171"/>
                </a:lnTo>
                <a:lnTo>
                  <a:pt x="42" y="171"/>
                </a:lnTo>
                <a:lnTo>
                  <a:pt x="41" y="172"/>
                </a:lnTo>
                <a:lnTo>
                  <a:pt x="41" y="175"/>
                </a:lnTo>
                <a:lnTo>
                  <a:pt x="39" y="179"/>
                </a:lnTo>
                <a:lnTo>
                  <a:pt x="37" y="182"/>
                </a:lnTo>
                <a:lnTo>
                  <a:pt x="36" y="185"/>
                </a:lnTo>
                <a:lnTo>
                  <a:pt x="34" y="185"/>
                </a:lnTo>
                <a:lnTo>
                  <a:pt x="34" y="185"/>
                </a:lnTo>
                <a:lnTo>
                  <a:pt x="33" y="173"/>
                </a:lnTo>
                <a:lnTo>
                  <a:pt x="33" y="170"/>
                </a:lnTo>
                <a:lnTo>
                  <a:pt x="33" y="168"/>
                </a:lnTo>
                <a:lnTo>
                  <a:pt x="32" y="167"/>
                </a:lnTo>
                <a:lnTo>
                  <a:pt x="32" y="168"/>
                </a:lnTo>
                <a:lnTo>
                  <a:pt x="32" y="171"/>
                </a:lnTo>
                <a:lnTo>
                  <a:pt x="32" y="179"/>
                </a:lnTo>
                <a:lnTo>
                  <a:pt x="30" y="179"/>
                </a:lnTo>
                <a:lnTo>
                  <a:pt x="30" y="180"/>
                </a:lnTo>
                <a:lnTo>
                  <a:pt x="30" y="179"/>
                </a:lnTo>
                <a:lnTo>
                  <a:pt x="29" y="175"/>
                </a:lnTo>
                <a:lnTo>
                  <a:pt x="29" y="172"/>
                </a:lnTo>
                <a:lnTo>
                  <a:pt x="28" y="172"/>
                </a:lnTo>
                <a:lnTo>
                  <a:pt x="28" y="172"/>
                </a:lnTo>
                <a:lnTo>
                  <a:pt x="28" y="175"/>
                </a:lnTo>
                <a:lnTo>
                  <a:pt x="28" y="180"/>
                </a:lnTo>
                <a:lnTo>
                  <a:pt x="28" y="181"/>
                </a:lnTo>
                <a:lnTo>
                  <a:pt x="28" y="181"/>
                </a:lnTo>
                <a:lnTo>
                  <a:pt x="19" y="170"/>
                </a:lnTo>
                <a:lnTo>
                  <a:pt x="16" y="157"/>
                </a:lnTo>
                <a:lnTo>
                  <a:pt x="19" y="141"/>
                </a:lnTo>
                <a:lnTo>
                  <a:pt x="25" y="127"/>
                </a:lnTo>
                <a:lnTo>
                  <a:pt x="25" y="126"/>
                </a:lnTo>
                <a:lnTo>
                  <a:pt x="24" y="126"/>
                </a:lnTo>
                <a:lnTo>
                  <a:pt x="24" y="124"/>
                </a:lnTo>
                <a:lnTo>
                  <a:pt x="24" y="122"/>
                </a:lnTo>
                <a:lnTo>
                  <a:pt x="25" y="122"/>
                </a:lnTo>
                <a:lnTo>
                  <a:pt x="27" y="121"/>
                </a:lnTo>
                <a:lnTo>
                  <a:pt x="25" y="118"/>
                </a:lnTo>
                <a:lnTo>
                  <a:pt x="25" y="116"/>
                </a:lnTo>
                <a:lnTo>
                  <a:pt x="25" y="113"/>
                </a:lnTo>
                <a:lnTo>
                  <a:pt x="25" y="112"/>
                </a:lnTo>
                <a:lnTo>
                  <a:pt x="27" y="110"/>
                </a:lnTo>
                <a:lnTo>
                  <a:pt x="28" y="108"/>
                </a:lnTo>
                <a:lnTo>
                  <a:pt x="30" y="108"/>
                </a:lnTo>
                <a:lnTo>
                  <a:pt x="30" y="110"/>
                </a:lnTo>
                <a:lnTo>
                  <a:pt x="32" y="108"/>
                </a:lnTo>
                <a:lnTo>
                  <a:pt x="33" y="108"/>
                </a:lnTo>
                <a:lnTo>
                  <a:pt x="33" y="70"/>
                </a:lnTo>
                <a:lnTo>
                  <a:pt x="32" y="67"/>
                </a:lnTo>
                <a:lnTo>
                  <a:pt x="30" y="66"/>
                </a:lnTo>
                <a:lnTo>
                  <a:pt x="2" y="55"/>
                </a:lnTo>
                <a:lnTo>
                  <a:pt x="1" y="53"/>
                </a:lnTo>
                <a:lnTo>
                  <a:pt x="0" y="52"/>
                </a:lnTo>
                <a:lnTo>
                  <a:pt x="0" y="50"/>
                </a:lnTo>
                <a:lnTo>
                  <a:pt x="1" y="47"/>
                </a:lnTo>
                <a:lnTo>
                  <a:pt x="4" y="46"/>
                </a:lnTo>
                <a:lnTo>
                  <a:pt x="159" y="0"/>
                </a:lnTo>
                <a:lnTo>
                  <a:pt x="163" y="0"/>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 name="Freeform 381"/>
          <p:cNvSpPr>
            <a:spLocks noEditPoints="1"/>
          </p:cNvSpPr>
          <p:nvPr userDrawn="1"/>
        </p:nvSpPr>
        <p:spPr bwMode="auto">
          <a:xfrm rot="14941924">
            <a:off x="8362898" y="3498968"/>
            <a:ext cx="4181014" cy="4031692"/>
          </a:xfrm>
          <a:custGeom>
            <a:avLst/>
            <a:gdLst>
              <a:gd name="T0" fmla="*/ 138 w 280"/>
              <a:gd name="T1" fmla="*/ 237 h 270"/>
              <a:gd name="T2" fmla="*/ 165 w 280"/>
              <a:gd name="T3" fmla="*/ 210 h 270"/>
              <a:gd name="T4" fmla="*/ 73 w 280"/>
              <a:gd name="T5" fmla="*/ 210 h 270"/>
              <a:gd name="T6" fmla="*/ 61 w 280"/>
              <a:gd name="T7" fmla="*/ 237 h 270"/>
              <a:gd name="T8" fmla="*/ 133 w 280"/>
              <a:gd name="T9" fmla="*/ 243 h 270"/>
              <a:gd name="T10" fmla="*/ 101 w 280"/>
              <a:gd name="T11" fmla="*/ 207 h 270"/>
              <a:gd name="T12" fmla="*/ 181 w 280"/>
              <a:gd name="T13" fmla="*/ 207 h 270"/>
              <a:gd name="T14" fmla="*/ 147 w 280"/>
              <a:gd name="T15" fmla="*/ 242 h 270"/>
              <a:gd name="T16" fmla="*/ 202 w 280"/>
              <a:gd name="T17" fmla="*/ 253 h 270"/>
              <a:gd name="T18" fmla="*/ 202 w 280"/>
              <a:gd name="T19" fmla="*/ 219 h 270"/>
              <a:gd name="T20" fmla="*/ 222 w 280"/>
              <a:gd name="T21" fmla="*/ 200 h 270"/>
              <a:gd name="T22" fmla="*/ 64 w 280"/>
              <a:gd name="T23" fmla="*/ 166 h 270"/>
              <a:gd name="T24" fmla="*/ 79 w 280"/>
              <a:gd name="T25" fmla="*/ 197 h 270"/>
              <a:gd name="T26" fmla="*/ 71 w 280"/>
              <a:gd name="T27" fmla="*/ 156 h 270"/>
              <a:gd name="T28" fmla="*/ 184 w 280"/>
              <a:gd name="T29" fmla="*/ 196 h 270"/>
              <a:gd name="T30" fmla="*/ 221 w 280"/>
              <a:gd name="T31" fmla="*/ 191 h 270"/>
              <a:gd name="T32" fmla="*/ 230 w 280"/>
              <a:gd name="T33" fmla="*/ 100 h 270"/>
              <a:gd name="T34" fmla="*/ 214 w 280"/>
              <a:gd name="T35" fmla="*/ 148 h 270"/>
              <a:gd name="T36" fmla="*/ 248 w 280"/>
              <a:gd name="T37" fmla="*/ 177 h 270"/>
              <a:gd name="T38" fmla="*/ 231 w 280"/>
              <a:gd name="T39" fmla="*/ 101 h 270"/>
              <a:gd name="T40" fmla="*/ 14 w 280"/>
              <a:gd name="T41" fmla="*/ 137 h 270"/>
              <a:gd name="T42" fmla="*/ 38 w 280"/>
              <a:gd name="T43" fmla="*/ 171 h 270"/>
              <a:gd name="T44" fmla="*/ 61 w 280"/>
              <a:gd name="T45" fmla="*/ 156 h 270"/>
              <a:gd name="T46" fmla="*/ 51 w 280"/>
              <a:gd name="T47" fmla="*/ 101 h 270"/>
              <a:gd name="T48" fmla="*/ 179 w 280"/>
              <a:gd name="T49" fmla="*/ 133 h 270"/>
              <a:gd name="T50" fmla="*/ 111 w 280"/>
              <a:gd name="T51" fmla="*/ 160 h 270"/>
              <a:gd name="T52" fmla="*/ 139 w 280"/>
              <a:gd name="T53" fmla="*/ 94 h 270"/>
              <a:gd name="T54" fmla="*/ 208 w 280"/>
              <a:gd name="T55" fmla="*/ 133 h 270"/>
              <a:gd name="T56" fmla="*/ 221 w 280"/>
              <a:gd name="T57" fmla="*/ 97 h 270"/>
              <a:gd name="T58" fmla="*/ 60 w 280"/>
              <a:gd name="T59" fmla="*/ 96 h 270"/>
              <a:gd name="T60" fmla="*/ 69 w 280"/>
              <a:gd name="T61" fmla="*/ 133 h 270"/>
              <a:gd name="T62" fmla="*/ 93 w 280"/>
              <a:gd name="T63" fmla="*/ 87 h 270"/>
              <a:gd name="T64" fmla="*/ 87 w 280"/>
              <a:gd name="T65" fmla="*/ 114 h 270"/>
              <a:gd name="T66" fmla="*/ 105 w 280"/>
              <a:gd name="T67" fmla="*/ 201 h 270"/>
              <a:gd name="T68" fmla="*/ 174 w 280"/>
              <a:gd name="T69" fmla="*/ 201 h 270"/>
              <a:gd name="T70" fmla="*/ 191 w 280"/>
              <a:gd name="T71" fmla="*/ 114 h 270"/>
              <a:gd name="T72" fmla="*/ 139 w 280"/>
              <a:gd name="T73" fmla="*/ 50 h 270"/>
              <a:gd name="T74" fmla="*/ 116 w 280"/>
              <a:gd name="T75" fmla="*/ 78 h 270"/>
              <a:gd name="T76" fmla="*/ 142 w 280"/>
              <a:gd name="T77" fmla="*/ 50 h 270"/>
              <a:gd name="T78" fmla="*/ 147 w 280"/>
              <a:gd name="T79" fmla="*/ 46 h 270"/>
              <a:gd name="T80" fmla="*/ 181 w 280"/>
              <a:gd name="T81" fmla="*/ 81 h 270"/>
              <a:gd name="T82" fmla="*/ 222 w 280"/>
              <a:gd name="T83" fmla="*/ 71 h 270"/>
              <a:gd name="T84" fmla="*/ 200 w 280"/>
              <a:gd name="T85" fmla="*/ 50 h 270"/>
              <a:gd name="T86" fmla="*/ 97 w 280"/>
              <a:gd name="T87" fmla="*/ 30 h 270"/>
              <a:gd name="T88" fmla="*/ 57 w 280"/>
              <a:gd name="T89" fmla="*/ 87 h 270"/>
              <a:gd name="T90" fmla="*/ 103 w 280"/>
              <a:gd name="T91" fmla="*/ 78 h 270"/>
              <a:gd name="T92" fmla="*/ 131 w 280"/>
              <a:gd name="T93" fmla="*/ 42 h 270"/>
              <a:gd name="T94" fmla="*/ 222 w 280"/>
              <a:gd name="T95" fmla="*/ 21 h 270"/>
              <a:gd name="T96" fmla="*/ 230 w 280"/>
              <a:gd name="T97" fmla="*/ 91 h 270"/>
              <a:gd name="T98" fmla="*/ 276 w 280"/>
              <a:gd name="T99" fmla="*/ 159 h 270"/>
              <a:gd name="T100" fmla="*/ 231 w 280"/>
              <a:gd name="T101" fmla="*/ 207 h 270"/>
              <a:gd name="T102" fmla="*/ 245 w 280"/>
              <a:gd name="T103" fmla="*/ 243 h 270"/>
              <a:gd name="T104" fmla="*/ 206 w 280"/>
              <a:gd name="T105" fmla="*/ 266 h 270"/>
              <a:gd name="T106" fmla="*/ 138 w 280"/>
              <a:gd name="T107" fmla="*/ 248 h 270"/>
              <a:gd name="T108" fmla="*/ 51 w 280"/>
              <a:gd name="T109" fmla="*/ 239 h 270"/>
              <a:gd name="T110" fmla="*/ 29 w 280"/>
              <a:gd name="T111" fmla="*/ 187 h 270"/>
              <a:gd name="T112" fmla="*/ 2 w 280"/>
              <a:gd name="T113" fmla="*/ 129 h 270"/>
              <a:gd name="T114" fmla="*/ 48 w 280"/>
              <a:gd name="T115" fmla="*/ 67 h 270"/>
              <a:gd name="T116" fmla="*/ 119 w 280"/>
              <a:gd name="T117" fmla="*/ 26 h 270"/>
              <a:gd name="T118" fmla="*/ 172 w 280"/>
              <a:gd name="T119" fmla="*/ 21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0" h="270">
                <a:moveTo>
                  <a:pt x="116" y="209"/>
                </a:moveTo>
                <a:lnTo>
                  <a:pt x="115" y="209"/>
                </a:lnTo>
                <a:lnTo>
                  <a:pt x="114" y="211"/>
                </a:lnTo>
                <a:lnTo>
                  <a:pt x="114" y="212"/>
                </a:lnTo>
                <a:lnTo>
                  <a:pt x="126" y="226"/>
                </a:lnTo>
                <a:lnTo>
                  <a:pt x="138" y="237"/>
                </a:lnTo>
                <a:lnTo>
                  <a:pt x="139" y="238"/>
                </a:lnTo>
                <a:lnTo>
                  <a:pt x="142" y="237"/>
                </a:lnTo>
                <a:lnTo>
                  <a:pt x="153" y="226"/>
                </a:lnTo>
                <a:lnTo>
                  <a:pt x="165" y="212"/>
                </a:lnTo>
                <a:lnTo>
                  <a:pt x="166" y="211"/>
                </a:lnTo>
                <a:lnTo>
                  <a:pt x="165" y="210"/>
                </a:lnTo>
                <a:lnTo>
                  <a:pt x="163" y="209"/>
                </a:lnTo>
                <a:lnTo>
                  <a:pt x="116" y="209"/>
                </a:lnTo>
                <a:close/>
                <a:moveTo>
                  <a:pt x="79" y="203"/>
                </a:moveTo>
                <a:lnTo>
                  <a:pt x="77" y="203"/>
                </a:lnTo>
                <a:lnTo>
                  <a:pt x="75" y="205"/>
                </a:lnTo>
                <a:lnTo>
                  <a:pt x="73" y="210"/>
                </a:lnTo>
                <a:lnTo>
                  <a:pt x="69" y="212"/>
                </a:lnTo>
                <a:lnTo>
                  <a:pt x="64" y="215"/>
                </a:lnTo>
                <a:lnTo>
                  <a:pt x="59" y="217"/>
                </a:lnTo>
                <a:lnTo>
                  <a:pt x="57" y="219"/>
                </a:lnTo>
                <a:lnTo>
                  <a:pt x="57" y="220"/>
                </a:lnTo>
                <a:lnTo>
                  <a:pt x="61" y="237"/>
                </a:lnTo>
                <a:lnTo>
                  <a:pt x="70" y="248"/>
                </a:lnTo>
                <a:lnTo>
                  <a:pt x="82" y="256"/>
                </a:lnTo>
                <a:lnTo>
                  <a:pt x="97" y="258"/>
                </a:lnTo>
                <a:lnTo>
                  <a:pt x="114" y="254"/>
                </a:lnTo>
                <a:lnTo>
                  <a:pt x="131" y="244"/>
                </a:lnTo>
                <a:lnTo>
                  <a:pt x="133" y="243"/>
                </a:lnTo>
                <a:lnTo>
                  <a:pt x="133" y="242"/>
                </a:lnTo>
                <a:lnTo>
                  <a:pt x="131" y="240"/>
                </a:lnTo>
                <a:lnTo>
                  <a:pt x="119" y="228"/>
                </a:lnTo>
                <a:lnTo>
                  <a:pt x="106" y="211"/>
                </a:lnTo>
                <a:lnTo>
                  <a:pt x="103" y="209"/>
                </a:lnTo>
                <a:lnTo>
                  <a:pt x="101" y="207"/>
                </a:lnTo>
                <a:lnTo>
                  <a:pt x="98" y="207"/>
                </a:lnTo>
                <a:lnTo>
                  <a:pt x="88" y="206"/>
                </a:lnTo>
                <a:lnTo>
                  <a:pt x="79" y="203"/>
                </a:lnTo>
                <a:close/>
                <a:moveTo>
                  <a:pt x="220" y="198"/>
                </a:moveTo>
                <a:lnTo>
                  <a:pt x="202" y="203"/>
                </a:lnTo>
                <a:lnTo>
                  <a:pt x="181" y="207"/>
                </a:lnTo>
                <a:lnTo>
                  <a:pt x="179" y="207"/>
                </a:lnTo>
                <a:lnTo>
                  <a:pt x="176" y="209"/>
                </a:lnTo>
                <a:lnTo>
                  <a:pt x="174" y="211"/>
                </a:lnTo>
                <a:lnTo>
                  <a:pt x="161" y="228"/>
                </a:lnTo>
                <a:lnTo>
                  <a:pt x="148" y="240"/>
                </a:lnTo>
                <a:lnTo>
                  <a:pt x="147" y="242"/>
                </a:lnTo>
                <a:lnTo>
                  <a:pt x="147" y="243"/>
                </a:lnTo>
                <a:lnTo>
                  <a:pt x="148" y="244"/>
                </a:lnTo>
                <a:lnTo>
                  <a:pt x="163" y="253"/>
                </a:lnTo>
                <a:lnTo>
                  <a:pt x="177" y="257"/>
                </a:lnTo>
                <a:lnTo>
                  <a:pt x="191" y="257"/>
                </a:lnTo>
                <a:lnTo>
                  <a:pt x="202" y="253"/>
                </a:lnTo>
                <a:lnTo>
                  <a:pt x="203" y="252"/>
                </a:lnTo>
                <a:lnTo>
                  <a:pt x="204" y="251"/>
                </a:lnTo>
                <a:lnTo>
                  <a:pt x="203" y="249"/>
                </a:lnTo>
                <a:lnTo>
                  <a:pt x="198" y="239"/>
                </a:lnTo>
                <a:lnTo>
                  <a:pt x="198" y="228"/>
                </a:lnTo>
                <a:lnTo>
                  <a:pt x="202" y="219"/>
                </a:lnTo>
                <a:lnTo>
                  <a:pt x="209" y="211"/>
                </a:lnTo>
                <a:lnTo>
                  <a:pt x="221" y="207"/>
                </a:lnTo>
                <a:lnTo>
                  <a:pt x="222" y="206"/>
                </a:lnTo>
                <a:lnTo>
                  <a:pt x="223" y="205"/>
                </a:lnTo>
                <a:lnTo>
                  <a:pt x="222" y="201"/>
                </a:lnTo>
                <a:lnTo>
                  <a:pt x="222" y="200"/>
                </a:lnTo>
                <a:lnTo>
                  <a:pt x="221" y="198"/>
                </a:lnTo>
                <a:lnTo>
                  <a:pt x="220" y="198"/>
                </a:lnTo>
                <a:close/>
                <a:moveTo>
                  <a:pt x="69" y="155"/>
                </a:moveTo>
                <a:lnTo>
                  <a:pt x="68" y="155"/>
                </a:lnTo>
                <a:lnTo>
                  <a:pt x="68" y="156"/>
                </a:lnTo>
                <a:lnTo>
                  <a:pt x="64" y="166"/>
                </a:lnTo>
                <a:lnTo>
                  <a:pt x="64" y="168"/>
                </a:lnTo>
                <a:lnTo>
                  <a:pt x="65" y="170"/>
                </a:lnTo>
                <a:lnTo>
                  <a:pt x="73" y="177"/>
                </a:lnTo>
                <a:lnTo>
                  <a:pt x="78" y="186"/>
                </a:lnTo>
                <a:lnTo>
                  <a:pt x="79" y="196"/>
                </a:lnTo>
                <a:lnTo>
                  <a:pt x="79" y="197"/>
                </a:lnTo>
                <a:lnTo>
                  <a:pt x="80" y="198"/>
                </a:lnTo>
                <a:lnTo>
                  <a:pt x="93" y="201"/>
                </a:lnTo>
                <a:lnTo>
                  <a:pt x="94" y="200"/>
                </a:lnTo>
                <a:lnTo>
                  <a:pt x="96" y="198"/>
                </a:lnTo>
                <a:lnTo>
                  <a:pt x="96" y="196"/>
                </a:lnTo>
                <a:lnTo>
                  <a:pt x="71" y="156"/>
                </a:lnTo>
                <a:lnTo>
                  <a:pt x="70" y="155"/>
                </a:lnTo>
                <a:lnTo>
                  <a:pt x="69" y="155"/>
                </a:lnTo>
                <a:close/>
                <a:moveTo>
                  <a:pt x="209" y="155"/>
                </a:moveTo>
                <a:lnTo>
                  <a:pt x="208" y="155"/>
                </a:lnTo>
                <a:lnTo>
                  <a:pt x="207" y="156"/>
                </a:lnTo>
                <a:lnTo>
                  <a:pt x="184" y="196"/>
                </a:lnTo>
                <a:lnTo>
                  <a:pt x="184" y="198"/>
                </a:lnTo>
                <a:lnTo>
                  <a:pt x="185" y="200"/>
                </a:lnTo>
                <a:lnTo>
                  <a:pt x="186" y="201"/>
                </a:lnTo>
                <a:lnTo>
                  <a:pt x="204" y="197"/>
                </a:lnTo>
                <a:lnTo>
                  <a:pt x="220" y="192"/>
                </a:lnTo>
                <a:lnTo>
                  <a:pt x="221" y="191"/>
                </a:lnTo>
                <a:lnTo>
                  <a:pt x="221" y="189"/>
                </a:lnTo>
                <a:lnTo>
                  <a:pt x="218" y="173"/>
                </a:lnTo>
                <a:lnTo>
                  <a:pt x="212" y="156"/>
                </a:lnTo>
                <a:lnTo>
                  <a:pt x="211" y="155"/>
                </a:lnTo>
                <a:lnTo>
                  <a:pt x="209" y="155"/>
                </a:lnTo>
                <a:close/>
                <a:moveTo>
                  <a:pt x="230" y="100"/>
                </a:moveTo>
                <a:lnTo>
                  <a:pt x="229" y="101"/>
                </a:lnTo>
                <a:lnTo>
                  <a:pt x="227" y="103"/>
                </a:lnTo>
                <a:lnTo>
                  <a:pt x="222" y="120"/>
                </a:lnTo>
                <a:lnTo>
                  <a:pt x="214" y="140"/>
                </a:lnTo>
                <a:lnTo>
                  <a:pt x="214" y="143"/>
                </a:lnTo>
                <a:lnTo>
                  <a:pt x="214" y="148"/>
                </a:lnTo>
                <a:lnTo>
                  <a:pt x="222" y="168"/>
                </a:lnTo>
                <a:lnTo>
                  <a:pt x="227" y="186"/>
                </a:lnTo>
                <a:lnTo>
                  <a:pt x="229" y="187"/>
                </a:lnTo>
                <a:lnTo>
                  <a:pt x="230" y="187"/>
                </a:lnTo>
                <a:lnTo>
                  <a:pt x="231" y="187"/>
                </a:lnTo>
                <a:lnTo>
                  <a:pt x="248" y="177"/>
                </a:lnTo>
                <a:lnTo>
                  <a:pt x="259" y="164"/>
                </a:lnTo>
                <a:lnTo>
                  <a:pt x="266" y="151"/>
                </a:lnTo>
                <a:lnTo>
                  <a:pt x="266" y="137"/>
                </a:lnTo>
                <a:lnTo>
                  <a:pt x="259" y="124"/>
                </a:lnTo>
                <a:lnTo>
                  <a:pt x="249" y="111"/>
                </a:lnTo>
                <a:lnTo>
                  <a:pt x="231" y="101"/>
                </a:lnTo>
                <a:lnTo>
                  <a:pt x="230" y="100"/>
                </a:lnTo>
                <a:close/>
                <a:moveTo>
                  <a:pt x="50" y="100"/>
                </a:moveTo>
                <a:lnTo>
                  <a:pt x="48" y="100"/>
                </a:lnTo>
                <a:lnTo>
                  <a:pt x="31" y="111"/>
                </a:lnTo>
                <a:lnTo>
                  <a:pt x="19" y="124"/>
                </a:lnTo>
                <a:lnTo>
                  <a:pt x="14" y="137"/>
                </a:lnTo>
                <a:lnTo>
                  <a:pt x="14" y="151"/>
                </a:lnTo>
                <a:lnTo>
                  <a:pt x="19" y="164"/>
                </a:lnTo>
                <a:lnTo>
                  <a:pt x="31" y="177"/>
                </a:lnTo>
                <a:lnTo>
                  <a:pt x="33" y="177"/>
                </a:lnTo>
                <a:lnTo>
                  <a:pt x="34" y="175"/>
                </a:lnTo>
                <a:lnTo>
                  <a:pt x="38" y="171"/>
                </a:lnTo>
                <a:lnTo>
                  <a:pt x="43" y="169"/>
                </a:lnTo>
                <a:lnTo>
                  <a:pt x="48" y="168"/>
                </a:lnTo>
                <a:lnTo>
                  <a:pt x="55" y="168"/>
                </a:lnTo>
                <a:lnTo>
                  <a:pt x="56" y="166"/>
                </a:lnTo>
                <a:lnTo>
                  <a:pt x="57" y="165"/>
                </a:lnTo>
                <a:lnTo>
                  <a:pt x="61" y="156"/>
                </a:lnTo>
                <a:lnTo>
                  <a:pt x="64" y="148"/>
                </a:lnTo>
                <a:lnTo>
                  <a:pt x="65" y="143"/>
                </a:lnTo>
                <a:lnTo>
                  <a:pt x="64" y="140"/>
                </a:lnTo>
                <a:lnTo>
                  <a:pt x="57" y="120"/>
                </a:lnTo>
                <a:lnTo>
                  <a:pt x="52" y="103"/>
                </a:lnTo>
                <a:lnTo>
                  <a:pt x="51" y="101"/>
                </a:lnTo>
                <a:lnTo>
                  <a:pt x="50" y="100"/>
                </a:lnTo>
                <a:close/>
                <a:moveTo>
                  <a:pt x="139" y="94"/>
                </a:moveTo>
                <a:lnTo>
                  <a:pt x="154" y="96"/>
                </a:lnTo>
                <a:lnTo>
                  <a:pt x="167" y="105"/>
                </a:lnTo>
                <a:lnTo>
                  <a:pt x="175" y="118"/>
                </a:lnTo>
                <a:lnTo>
                  <a:pt x="179" y="133"/>
                </a:lnTo>
                <a:lnTo>
                  <a:pt x="175" y="148"/>
                </a:lnTo>
                <a:lnTo>
                  <a:pt x="167" y="160"/>
                </a:lnTo>
                <a:lnTo>
                  <a:pt x="154" y="169"/>
                </a:lnTo>
                <a:lnTo>
                  <a:pt x="139" y="171"/>
                </a:lnTo>
                <a:lnTo>
                  <a:pt x="124" y="169"/>
                </a:lnTo>
                <a:lnTo>
                  <a:pt x="111" y="160"/>
                </a:lnTo>
                <a:lnTo>
                  <a:pt x="102" y="148"/>
                </a:lnTo>
                <a:lnTo>
                  <a:pt x="100" y="133"/>
                </a:lnTo>
                <a:lnTo>
                  <a:pt x="102" y="118"/>
                </a:lnTo>
                <a:lnTo>
                  <a:pt x="111" y="105"/>
                </a:lnTo>
                <a:lnTo>
                  <a:pt x="124" y="96"/>
                </a:lnTo>
                <a:lnTo>
                  <a:pt x="139" y="94"/>
                </a:lnTo>
                <a:close/>
                <a:moveTo>
                  <a:pt x="186" y="87"/>
                </a:moveTo>
                <a:lnTo>
                  <a:pt x="185" y="87"/>
                </a:lnTo>
                <a:lnTo>
                  <a:pt x="184" y="88"/>
                </a:lnTo>
                <a:lnTo>
                  <a:pt x="184" y="91"/>
                </a:lnTo>
                <a:lnTo>
                  <a:pt x="207" y="132"/>
                </a:lnTo>
                <a:lnTo>
                  <a:pt x="208" y="133"/>
                </a:lnTo>
                <a:lnTo>
                  <a:pt x="209" y="133"/>
                </a:lnTo>
                <a:lnTo>
                  <a:pt x="211" y="132"/>
                </a:lnTo>
                <a:lnTo>
                  <a:pt x="212" y="131"/>
                </a:lnTo>
                <a:lnTo>
                  <a:pt x="217" y="114"/>
                </a:lnTo>
                <a:lnTo>
                  <a:pt x="221" y="99"/>
                </a:lnTo>
                <a:lnTo>
                  <a:pt x="221" y="97"/>
                </a:lnTo>
                <a:lnTo>
                  <a:pt x="220" y="95"/>
                </a:lnTo>
                <a:lnTo>
                  <a:pt x="204" y="91"/>
                </a:lnTo>
                <a:lnTo>
                  <a:pt x="186" y="87"/>
                </a:lnTo>
                <a:close/>
                <a:moveTo>
                  <a:pt x="93" y="87"/>
                </a:moveTo>
                <a:lnTo>
                  <a:pt x="75" y="91"/>
                </a:lnTo>
                <a:lnTo>
                  <a:pt x="60" y="96"/>
                </a:lnTo>
                <a:lnTo>
                  <a:pt x="59" y="96"/>
                </a:lnTo>
                <a:lnTo>
                  <a:pt x="57" y="99"/>
                </a:lnTo>
                <a:lnTo>
                  <a:pt x="61" y="114"/>
                </a:lnTo>
                <a:lnTo>
                  <a:pt x="68" y="132"/>
                </a:lnTo>
                <a:lnTo>
                  <a:pt x="68" y="132"/>
                </a:lnTo>
                <a:lnTo>
                  <a:pt x="69" y="133"/>
                </a:lnTo>
                <a:lnTo>
                  <a:pt x="70" y="133"/>
                </a:lnTo>
                <a:lnTo>
                  <a:pt x="71" y="132"/>
                </a:lnTo>
                <a:lnTo>
                  <a:pt x="96" y="91"/>
                </a:lnTo>
                <a:lnTo>
                  <a:pt x="96" y="88"/>
                </a:lnTo>
                <a:lnTo>
                  <a:pt x="94" y="87"/>
                </a:lnTo>
                <a:lnTo>
                  <a:pt x="93" y="87"/>
                </a:lnTo>
                <a:close/>
                <a:moveTo>
                  <a:pt x="139" y="83"/>
                </a:moveTo>
                <a:lnTo>
                  <a:pt x="111" y="85"/>
                </a:lnTo>
                <a:lnTo>
                  <a:pt x="108" y="86"/>
                </a:lnTo>
                <a:lnTo>
                  <a:pt x="105" y="87"/>
                </a:lnTo>
                <a:lnTo>
                  <a:pt x="102" y="90"/>
                </a:lnTo>
                <a:lnTo>
                  <a:pt x="87" y="114"/>
                </a:lnTo>
                <a:lnTo>
                  <a:pt x="74" y="138"/>
                </a:lnTo>
                <a:lnTo>
                  <a:pt x="73" y="143"/>
                </a:lnTo>
                <a:lnTo>
                  <a:pt x="74" y="148"/>
                </a:lnTo>
                <a:lnTo>
                  <a:pt x="87" y="174"/>
                </a:lnTo>
                <a:lnTo>
                  <a:pt x="102" y="198"/>
                </a:lnTo>
                <a:lnTo>
                  <a:pt x="105" y="201"/>
                </a:lnTo>
                <a:lnTo>
                  <a:pt x="108" y="202"/>
                </a:lnTo>
                <a:lnTo>
                  <a:pt x="111" y="202"/>
                </a:lnTo>
                <a:lnTo>
                  <a:pt x="139" y="203"/>
                </a:lnTo>
                <a:lnTo>
                  <a:pt x="168" y="202"/>
                </a:lnTo>
                <a:lnTo>
                  <a:pt x="171" y="202"/>
                </a:lnTo>
                <a:lnTo>
                  <a:pt x="174" y="201"/>
                </a:lnTo>
                <a:lnTo>
                  <a:pt x="176" y="198"/>
                </a:lnTo>
                <a:lnTo>
                  <a:pt x="191" y="174"/>
                </a:lnTo>
                <a:lnTo>
                  <a:pt x="204" y="148"/>
                </a:lnTo>
                <a:lnTo>
                  <a:pt x="206" y="143"/>
                </a:lnTo>
                <a:lnTo>
                  <a:pt x="204" y="138"/>
                </a:lnTo>
                <a:lnTo>
                  <a:pt x="191" y="114"/>
                </a:lnTo>
                <a:lnTo>
                  <a:pt x="176" y="90"/>
                </a:lnTo>
                <a:lnTo>
                  <a:pt x="174" y="87"/>
                </a:lnTo>
                <a:lnTo>
                  <a:pt x="171" y="86"/>
                </a:lnTo>
                <a:lnTo>
                  <a:pt x="168" y="85"/>
                </a:lnTo>
                <a:lnTo>
                  <a:pt x="139" y="83"/>
                </a:lnTo>
                <a:close/>
                <a:moveTo>
                  <a:pt x="139" y="50"/>
                </a:moveTo>
                <a:lnTo>
                  <a:pt x="138" y="50"/>
                </a:lnTo>
                <a:lnTo>
                  <a:pt x="126" y="62"/>
                </a:lnTo>
                <a:lnTo>
                  <a:pt x="114" y="74"/>
                </a:lnTo>
                <a:lnTo>
                  <a:pt x="114" y="77"/>
                </a:lnTo>
                <a:lnTo>
                  <a:pt x="115" y="78"/>
                </a:lnTo>
                <a:lnTo>
                  <a:pt x="116" y="78"/>
                </a:lnTo>
                <a:lnTo>
                  <a:pt x="163" y="80"/>
                </a:lnTo>
                <a:lnTo>
                  <a:pt x="165" y="78"/>
                </a:lnTo>
                <a:lnTo>
                  <a:pt x="166" y="77"/>
                </a:lnTo>
                <a:lnTo>
                  <a:pt x="165" y="74"/>
                </a:lnTo>
                <a:lnTo>
                  <a:pt x="153" y="62"/>
                </a:lnTo>
                <a:lnTo>
                  <a:pt x="142" y="50"/>
                </a:lnTo>
                <a:lnTo>
                  <a:pt x="139" y="50"/>
                </a:lnTo>
                <a:close/>
                <a:moveTo>
                  <a:pt x="170" y="32"/>
                </a:moveTo>
                <a:lnTo>
                  <a:pt x="160" y="36"/>
                </a:lnTo>
                <a:lnTo>
                  <a:pt x="148" y="42"/>
                </a:lnTo>
                <a:lnTo>
                  <a:pt x="147" y="44"/>
                </a:lnTo>
                <a:lnTo>
                  <a:pt x="147" y="46"/>
                </a:lnTo>
                <a:lnTo>
                  <a:pt x="148" y="48"/>
                </a:lnTo>
                <a:lnTo>
                  <a:pt x="161" y="60"/>
                </a:lnTo>
                <a:lnTo>
                  <a:pt x="174" y="76"/>
                </a:lnTo>
                <a:lnTo>
                  <a:pt x="176" y="78"/>
                </a:lnTo>
                <a:lnTo>
                  <a:pt x="179" y="80"/>
                </a:lnTo>
                <a:lnTo>
                  <a:pt x="181" y="81"/>
                </a:lnTo>
                <a:lnTo>
                  <a:pt x="202" y="83"/>
                </a:lnTo>
                <a:lnTo>
                  <a:pt x="218" y="88"/>
                </a:lnTo>
                <a:lnTo>
                  <a:pt x="221" y="88"/>
                </a:lnTo>
                <a:lnTo>
                  <a:pt x="222" y="87"/>
                </a:lnTo>
                <a:lnTo>
                  <a:pt x="222" y="86"/>
                </a:lnTo>
                <a:lnTo>
                  <a:pt x="222" y="71"/>
                </a:lnTo>
                <a:lnTo>
                  <a:pt x="220" y="58"/>
                </a:lnTo>
                <a:lnTo>
                  <a:pt x="216" y="46"/>
                </a:lnTo>
                <a:lnTo>
                  <a:pt x="214" y="46"/>
                </a:lnTo>
                <a:lnTo>
                  <a:pt x="213" y="45"/>
                </a:lnTo>
                <a:lnTo>
                  <a:pt x="212" y="46"/>
                </a:lnTo>
                <a:lnTo>
                  <a:pt x="200" y="50"/>
                </a:lnTo>
                <a:lnTo>
                  <a:pt x="189" y="49"/>
                </a:lnTo>
                <a:lnTo>
                  <a:pt x="180" y="44"/>
                </a:lnTo>
                <a:lnTo>
                  <a:pt x="174" y="34"/>
                </a:lnTo>
                <a:lnTo>
                  <a:pt x="172" y="32"/>
                </a:lnTo>
                <a:lnTo>
                  <a:pt x="170" y="32"/>
                </a:lnTo>
                <a:close/>
                <a:moveTo>
                  <a:pt x="97" y="30"/>
                </a:moveTo>
                <a:lnTo>
                  <a:pt x="83" y="31"/>
                </a:lnTo>
                <a:lnTo>
                  <a:pt x="70" y="39"/>
                </a:lnTo>
                <a:lnTo>
                  <a:pt x="62" y="50"/>
                </a:lnTo>
                <a:lnTo>
                  <a:pt x="57" y="65"/>
                </a:lnTo>
                <a:lnTo>
                  <a:pt x="56" y="86"/>
                </a:lnTo>
                <a:lnTo>
                  <a:pt x="57" y="87"/>
                </a:lnTo>
                <a:lnTo>
                  <a:pt x="59" y="88"/>
                </a:lnTo>
                <a:lnTo>
                  <a:pt x="60" y="88"/>
                </a:lnTo>
                <a:lnTo>
                  <a:pt x="78" y="83"/>
                </a:lnTo>
                <a:lnTo>
                  <a:pt x="98" y="81"/>
                </a:lnTo>
                <a:lnTo>
                  <a:pt x="101" y="80"/>
                </a:lnTo>
                <a:lnTo>
                  <a:pt x="103" y="78"/>
                </a:lnTo>
                <a:lnTo>
                  <a:pt x="106" y="76"/>
                </a:lnTo>
                <a:lnTo>
                  <a:pt x="119" y="60"/>
                </a:lnTo>
                <a:lnTo>
                  <a:pt x="131" y="48"/>
                </a:lnTo>
                <a:lnTo>
                  <a:pt x="133" y="46"/>
                </a:lnTo>
                <a:lnTo>
                  <a:pt x="133" y="44"/>
                </a:lnTo>
                <a:lnTo>
                  <a:pt x="131" y="42"/>
                </a:lnTo>
                <a:lnTo>
                  <a:pt x="114" y="34"/>
                </a:lnTo>
                <a:lnTo>
                  <a:pt x="97" y="30"/>
                </a:lnTo>
                <a:close/>
                <a:moveTo>
                  <a:pt x="197" y="0"/>
                </a:moveTo>
                <a:lnTo>
                  <a:pt x="209" y="3"/>
                </a:lnTo>
                <a:lnTo>
                  <a:pt x="217" y="11"/>
                </a:lnTo>
                <a:lnTo>
                  <a:pt x="222" y="21"/>
                </a:lnTo>
                <a:lnTo>
                  <a:pt x="221" y="32"/>
                </a:lnTo>
                <a:lnTo>
                  <a:pt x="222" y="35"/>
                </a:lnTo>
                <a:lnTo>
                  <a:pt x="229" y="49"/>
                </a:lnTo>
                <a:lnTo>
                  <a:pt x="231" y="67"/>
                </a:lnTo>
                <a:lnTo>
                  <a:pt x="230" y="90"/>
                </a:lnTo>
                <a:lnTo>
                  <a:pt x="230" y="91"/>
                </a:lnTo>
                <a:lnTo>
                  <a:pt x="231" y="92"/>
                </a:lnTo>
                <a:lnTo>
                  <a:pt x="253" y="104"/>
                </a:lnTo>
                <a:lnTo>
                  <a:pt x="267" y="115"/>
                </a:lnTo>
                <a:lnTo>
                  <a:pt x="276" y="129"/>
                </a:lnTo>
                <a:lnTo>
                  <a:pt x="280" y="143"/>
                </a:lnTo>
                <a:lnTo>
                  <a:pt x="276" y="159"/>
                </a:lnTo>
                <a:lnTo>
                  <a:pt x="267" y="171"/>
                </a:lnTo>
                <a:lnTo>
                  <a:pt x="252" y="184"/>
                </a:lnTo>
                <a:lnTo>
                  <a:pt x="231" y="194"/>
                </a:lnTo>
                <a:lnTo>
                  <a:pt x="230" y="196"/>
                </a:lnTo>
                <a:lnTo>
                  <a:pt x="230" y="197"/>
                </a:lnTo>
                <a:lnTo>
                  <a:pt x="231" y="207"/>
                </a:lnTo>
                <a:lnTo>
                  <a:pt x="231" y="209"/>
                </a:lnTo>
                <a:lnTo>
                  <a:pt x="232" y="209"/>
                </a:lnTo>
                <a:lnTo>
                  <a:pt x="240" y="215"/>
                </a:lnTo>
                <a:lnTo>
                  <a:pt x="246" y="223"/>
                </a:lnTo>
                <a:lnTo>
                  <a:pt x="248" y="233"/>
                </a:lnTo>
                <a:lnTo>
                  <a:pt x="245" y="243"/>
                </a:lnTo>
                <a:lnTo>
                  <a:pt x="239" y="252"/>
                </a:lnTo>
                <a:lnTo>
                  <a:pt x="230" y="257"/>
                </a:lnTo>
                <a:lnTo>
                  <a:pt x="220" y="257"/>
                </a:lnTo>
                <a:lnTo>
                  <a:pt x="218" y="258"/>
                </a:lnTo>
                <a:lnTo>
                  <a:pt x="217" y="258"/>
                </a:lnTo>
                <a:lnTo>
                  <a:pt x="206" y="266"/>
                </a:lnTo>
                <a:lnTo>
                  <a:pt x="193" y="270"/>
                </a:lnTo>
                <a:lnTo>
                  <a:pt x="177" y="267"/>
                </a:lnTo>
                <a:lnTo>
                  <a:pt x="160" y="261"/>
                </a:lnTo>
                <a:lnTo>
                  <a:pt x="142" y="248"/>
                </a:lnTo>
                <a:lnTo>
                  <a:pt x="139" y="248"/>
                </a:lnTo>
                <a:lnTo>
                  <a:pt x="138" y="248"/>
                </a:lnTo>
                <a:lnTo>
                  <a:pt x="119" y="262"/>
                </a:lnTo>
                <a:lnTo>
                  <a:pt x="100" y="269"/>
                </a:lnTo>
                <a:lnTo>
                  <a:pt x="83" y="269"/>
                </a:lnTo>
                <a:lnTo>
                  <a:pt x="69" y="265"/>
                </a:lnTo>
                <a:lnTo>
                  <a:pt x="59" y="254"/>
                </a:lnTo>
                <a:lnTo>
                  <a:pt x="51" y="239"/>
                </a:lnTo>
                <a:lnTo>
                  <a:pt x="48" y="219"/>
                </a:lnTo>
                <a:lnTo>
                  <a:pt x="47" y="217"/>
                </a:lnTo>
                <a:lnTo>
                  <a:pt x="46" y="216"/>
                </a:lnTo>
                <a:lnTo>
                  <a:pt x="36" y="210"/>
                </a:lnTo>
                <a:lnTo>
                  <a:pt x="29" y="200"/>
                </a:lnTo>
                <a:lnTo>
                  <a:pt x="29" y="187"/>
                </a:lnTo>
                <a:lnTo>
                  <a:pt x="29" y="186"/>
                </a:lnTo>
                <a:lnTo>
                  <a:pt x="28" y="184"/>
                </a:lnTo>
                <a:lnTo>
                  <a:pt x="13" y="173"/>
                </a:lnTo>
                <a:lnTo>
                  <a:pt x="4" y="159"/>
                </a:lnTo>
                <a:lnTo>
                  <a:pt x="0" y="145"/>
                </a:lnTo>
                <a:lnTo>
                  <a:pt x="2" y="129"/>
                </a:lnTo>
                <a:lnTo>
                  <a:pt x="11" y="115"/>
                </a:lnTo>
                <a:lnTo>
                  <a:pt x="27" y="104"/>
                </a:lnTo>
                <a:lnTo>
                  <a:pt x="48" y="92"/>
                </a:lnTo>
                <a:lnTo>
                  <a:pt x="50" y="91"/>
                </a:lnTo>
                <a:lnTo>
                  <a:pt x="50" y="90"/>
                </a:lnTo>
                <a:lnTo>
                  <a:pt x="48" y="67"/>
                </a:lnTo>
                <a:lnTo>
                  <a:pt x="51" y="48"/>
                </a:lnTo>
                <a:lnTo>
                  <a:pt x="59" y="32"/>
                </a:lnTo>
                <a:lnTo>
                  <a:pt x="70" y="23"/>
                </a:lnTo>
                <a:lnTo>
                  <a:pt x="84" y="18"/>
                </a:lnTo>
                <a:lnTo>
                  <a:pt x="100" y="19"/>
                </a:lnTo>
                <a:lnTo>
                  <a:pt x="119" y="26"/>
                </a:lnTo>
                <a:lnTo>
                  <a:pt x="138" y="39"/>
                </a:lnTo>
                <a:lnTo>
                  <a:pt x="139" y="40"/>
                </a:lnTo>
                <a:lnTo>
                  <a:pt x="142" y="39"/>
                </a:lnTo>
                <a:lnTo>
                  <a:pt x="156" y="28"/>
                </a:lnTo>
                <a:lnTo>
                  <a:pt x="171" y="22"/>
                </a:lnTo>
                <a:lnTo>
                  <a:pt x="172" y="21"/>
                </a:lnTo>
                <a:lnTo>
                  <a:pt x="172" y="19"/>
                </a:lnTo>
                <a:lnTo>
                  <a:pt x="177" y="9"/>
                </a:lnTo>
                <a:lnTo>
                  <a:pt x="186" y="3"/>
                </a:lnTo>
                <a:lnTo>
                  <a:pt x="197" y="0"/>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Freeform 345"/>
          <p:cNvSpPr>
            <a:spLocks noEditPoints="1"/>
          </p:cNvSpPr>
          <p:nvPr userDrawn="1"/>
        </p:nvSpPr>
        <p:spPr bwMode="auto">
          <a:xfrm rot="19951744">
            <a:off x="485337" y="1535222"/>
            <a:ext cx="2166226" cy="3066048"/>
          </a:xfrm>
          <a:custGeom>
            <a:avLst/>
            <a:gdLst>
              <a:gd name="T0" fmla="*/ 190 w 195"/>
              <a:gd name="T1" fmla="*/ 163 h 276"/>
              <a:gd name="T2" fmla="*/ 195 w 195"/>
              <a:gd name="T3" fmla="*/ 174 h 276"/>
              <a:gd name="T4" fmla="*/ 192 w 195"/>
              <a:gd name="T5" fmla="*/ 180 h 276"/>
              <a:gd name="T6" fmla="*/ 105 w 195"/>
              <a:gd name="T7" fmla="*/ 212 h 276"/>
              <a:gd name="T8" fmla="*/ 98 w 195"/>
              <a:gd name="T9" fmla="*/ 202 h 276"/>
              <a:gd name="T10" fmla="*/ 101 w 195"/>
              <a:gd name="T11" fmla="*/ 195 h 276"/>
              <a:gd name="T12" fmla="*/ 187 w 195"/>
              <a:gd name="T13" fmla="*/ 160 h 276"/>
              <a:gd name="T14" fmla="*/ 20 w 195"/>
              <a:gd name="T15" fmla="*/ 147 h 276"/>
              <a:gd name="T16" fmla="*/ 15 w 195"/>
              <a:gd name="T17" fmla="*/ 157 h 276"/>
              <a:gd name="T18" fmla="*/ 20 w 195"/>
              <a:gd name="T19" fmla="*/ 168 h 276"/>
              <a:gd name="T20" fmla="*/ 32 w 195"/>
              <a:gd name="T21" fmla="*/ 169 h 276"/>
              <a:gd name="T22" fmla="*/ 40 w 195"/>
              <a:gd name="T23" fmla="*/ 161 h 276"/>
              <a:gd name="T24" fmla="*/ 37 w 195"/>
              <a:gd name="T25" fmla="*/ 150 h 276"/>
              <a:gd name="T26" fmla="*/ 27 w 195"/>
              <a:gd name="T27" fmla="*/ 145 h 276"/>
              <a:gd name="T28" fmla="*/ 102 w 195"/>
              <a:gd name="T29" fmla="*/ 2 h 276"/>
              <a:gd name="T30" fmla="*/ 105 w 195"/>
              <a:gd name="T31" fmla="*/ 12 h 276"/>
              <a:gd name="T32" fmla="*/ 100 w 195"/>
              <a:gd name="T33" fmla="*/ 14 h 276"/>
              <a:gd name="T34" fmla="*/ 151 w 195"/>
              <a:gd name="T35" fmla="*/ 146 h 276"/>
              <a:gd name="T36" fmla="*/ 148 w 195"/>
              <a:gd name="T37" fmla="*/ 149 h 276"/>
              <a:gd name="T38" fmla="*/ 147 w 195"/>
              <a:gd name="T39" fmla="*/ 151 h 276"/>
              <a:gd name="T40" fmla="*/ 148 w 195"/>
              <a:gd name="T41" fmla="*/ 160 h 276"/>
              <a:gd name="T42" fmla="*/ 144 w 195"/>
              <a:gd name="T43" fmla="*/ 166 h 276"/>
              <a:gd name="T44" fmla="*/ 129 w 195"/>
              <a:gd name="T45" fmla="*/ 169 h 276"/>
              <a:gd name="T46" fmla="*/ 124 w 195"/>
              <a:gd name="T47" fmla="*/ 161 h 276"/>
              <a:gd name="T48" fmla="*/ 120 w 195"/>
              <a:gd name="T49" fmla="*/ 160 h 276"/>
              <a:gd name="T50" fmla="*/ 118 w 195"/>
              <a:gd name="T51" fmla="*/ 160 h 276"/>
              <a:gd name="T52" fmla="*/ 91 w 195"/>
              <a:gd name="T53" fmla="*/ 97 h 276"/>
              <a:gd name="T54" fmla="*/ 84 w 195"/>
              <a:gd name="T55" fmla="*/ 97 h 276"/>
              <a:gd name="T56" fmla="*/ 52 w 195"/>
              <a:gd name="T57" fmla="*/ 136 h 276"/>
              <a:gd name="T58" fmla="*/ 55 w 195"/>
              <a:gd name="T59" fmla="*/ 151 h 276"/>
              <a:gd name="T60" fmla="*/ 52 w 195"/>
              <a:gd name="T61" fmla="*/ 170 h 276"/>
              <a:gd name="T62" fmla="*/ 46 w 195"/>
              <a:gd name="T63" fmla="*/ 180 h 276"/>
              <a:gd name="T64" fmla="*/ 59 w 195"/>
              <a:gd name="T65" fmla="*/ 216 h 276"/>
              <a:gd name="T66" fmla="*/ 87 w 195"/>
              <a:gd name="T67" fmla="*/ 243 h 276"/>
              <a:gd name="T68" fmla="*/ 185 w 195"/>
              <a:gd name="T69" fmla="*/ 244 h 276"/>
              <a:gd name="T70" fmla="*/ 193 w 195"/>
              <a:gd name="T71" fmla="*/ 256 h 276"/>
              <a:gd name="T72" fmla="*/ 189 w 195"/>
              <a:gd name="T73" fmla="*/ 274 h 276"/>
              <a:gd name="T74" fmla="*/ 22 w 195"/>
              <a:gd name="T75" fmla="*/ 276 h 276"/>
              <a:gd name="T76" fmla="*/ 12 w 195"/>
              <a:gd name="T77" fmla="*/ 270 h 276"/>
              <a:gd name="T78" fmla="*/ 12 w 195"/>
              <a:gd name="T79" fmla="*/ 251 h 276"/>
              <a:gd name="T80" fmla="*/ 22 w 195"/>
              <a:gd name="T81" fmla="*/ 244 h 276"/>
              <a:gd name="T82" fmla="*/ 29 w 195"/>
              <a:gd name="T83" fmla="*/ 241 h 276"/>
              <a:gd name="T84" fmla="*/ 17 w 195"/>
              <a:gd name="T85" fmla="*/ 210 h 276"/>
              <a:gd name="T86" fmla="*/ 8 w 195"/>
              <a:gd name="T87" fmla="*/ 177 h 276"/>
              <a:gd name="T88" fmla="*/ 0 w 195"/>
              <a:gd name="T89" fmla="*/ 157 h 276"/>
              <a:gd name="T90" fmla="*/ 15 w 195"/>
              <a:gd name="T91" fmla="*/ 131 h 276"/>
              <a:gd name="T92" fmla="*/ 38 w 195"/>
              <a:gd name="T93" fmla="*/ 91 h 276"/>
              <a:gd name="T94" fmla="*/ 75 w 195"/>
              <a:gd name="T95" fmla="*/ 62 h 276"/>
              <a:gd name="T96" fmla="*/ 65 w 195"/>
              <a:gd name="T97" fmla="*/ 31 h 276"/>
              <a:gd name="T98" fmla="*/ 61 w 195"/>
              <a:gd name="T99" fmla="*/ 30 h 276"/>
              <a:gd name="T100" fmla="*/ 56 w 195"/>
              <a:gd name="T101" fmla="*/ 31 h 276"/>
              <a:gd name="T102" fmla="*/ 52 w 195"/>
              <a:gd name="T103" fmla="*/ 20 h 276"/>
              <a:gd name="T104" fmla="*/ 59 w 195"/>
              <a:gd name="T105" fmla="*/ 16 h 276"/>
              <a:gd name="T106" fmla="*/ 101 w 195"/>
              <a:gd name="T107"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5" h="276">
                <a:moveTo>
                  <a:pt x="187" y="160"/>
                </a:moveTo>
                <a:lnTo>
                  <a:pt x="189" y="161"/>
                </a:lnTo>
                <a:lnTo>
                  <a:pt x="190" y="163"/>
                </a:lnTo>
                <a:lnTo>
                  <a:pt x="193" y="165"/>
                </a:lnTo>
                <a:lnTo>
                  <a:pt x="195" y="172"/>
                </a:lnTo>
                <a:lnTo>
                  <a:pt x="195" y="174"/>
                </a:lnTo>
                <a:lnTo>
                  <a:pt x="195" y="177"/>
                </a:lnTo>
                <a:lnTo>
                  <a:pt x="193" y="178"/>
                </a:lnTo>
                <a:lnTo>
                  <a:pt x="192" y="180"/>
                </a:lnTo>
                <a:lnTo>
                  <a:pt x="110" y="212"/>
                </a:lnTo>
                <a:lnTo>
                  <a:pt x="107" y="212"/>
                </a:lnTo>
                <a:lnTo>
                  <a:pt x="105" y="212"/>
                </a:lnTo>
                <a:lnTo>
                  <a:pt x="103" y="211"/>
                </a:lnTo>
                <a:lnTo>
                  <a:pt x="101" y="209"/>
                </a:lnTo>
                <a:lnTo>
                  <a:pt x="98" y="202"/>
                </a:lnTo>
                <a:lnTo>
                  <a:pt x="98" y="200"/>
                </a:lnTo>
                <a:lnTo>
                  <a:pt x="98" y="197"/>
                </a:lnTo>
                <a:lnTo>
                  <a:pt x="101" y="195"/>
                </a:lnTo>
                <a:lnTo>
                  <a:pt x="102" y="193"/>
                </a:lnTo>
                <a:lnTo>
                  <a:pt x="184" y="161"/>
                </a:lnTo>
                <a:lnTo>
                  <a:pt x="187" y="160"/>
                </a:lnTo>
                <a:close/>
                <a:moveTo>
                  <a:pt x="27" y="145"/>
                </a:moveTo>
                <a:lnTo>
                  <a:pt x="23" y="145"/>
                </a:lnTo>
                <a:lnTo>
                  <a:pt x="20" y="147"/>
                </a:lnTo>
                <a:lnTo>
                  <a:pt x="17" y="150"/>
                </a:lnTo>
                <a:lnTo>
                  <a:pt x="15" y="154"/>
                </a:lnTo>
                <a:lnTo>
                  <a:pt x="15" y="157"/>
                </a:lnTo>
                <a:lnTo>
                  <a:pt x="15" y="161"/>
                </a:lnTo>
                <a:lnTo>
                  <a:pt x="17" y="165"/>
                </a:lnTo>
                <a:lnTo>
                  <a:pt x="20" y="168"/>
                </a:lnTo>
                <a:lnTo>
                  <a:pt x="23" y="169"/>
                </a:lnTo>
                <a:lnTo>
                  <a:pt x="27" y="170"/>
                </a:lnTo>
                <a:lnTo>
                  <a:pt x="32" y="169"/>
                </a:lnTo>
                <a:lnTo>
                  <a:pt x="35" y="168"/>
                </a:lnTo>
                <a:lnTo>
                  <a:pt x="37" y="165"/>
                </a:lnTo>
                <a:lnTo>
                  <a:pt x="40" y="161"/>
                </a:lnTo>
                <a:lnTo>
                  <a:pt x="40" y="157"/>
                </a:lnTo>
                <a:lnTo>
                  <a:pt x="40" y="154"/>
                </a:lnTo>
                <a:lnTo>
                  <a:pt x="37" y="150"/>
                </a:lnTo>
                <a:lnTo>
                  <a:pt x="35" y="147"/>
                </a:lnTo>
                <a:lnTo>
                  <a:pt x="32" y="145"/>
                </a:lnTo>
                <a:lnTo>
                  <a:pt x="27" y="145"/>
                </a:lnTo>
                <a:close/>
                <a:moveTo>
                  <a:pt x="101" y="0"/>
                </a:moveTo>
                <a:lnTo>
                  <a:pt x="102" y="0"/>
                </a:lnTo>
                <a:lnTo>
                  <a:pt x="102" y="2"/>
                </a:lnTo>
                <a:lnTo>
                  <a:pt x="106" y="9"/>
                </a:lnTo>
                <a:lnTo>
                  <a:pt x="106" y="11"/>
                </a:lnTo>
                <a:lnTo>
                  <a:pt x="105" y="12"/>
                </a:lnTo>
                <a:lnTo>
                  <a:pt x="103" y="13"/>
                </a:lnTo>
                <a:lnTo>
                  <a:pt x="101" y="14"/>
                </a:lnTo>
                <a:lnTo>
                  <a:pt x="100" y="14"/>
                </a:lnTo>
                <a:lnTo>
                  <a:pt x="100" y="16"/>
                </a:lnTo>
                <a:lnTo>
                  <a:pt x="100" y="18"/>
                </a:lnTo>
                <a:lnTo>
                  <a:pt x="151" y="146"/>
                </a:lnTo>
                <a:lnTo>
                  <a:pt x="151" y="147"/>
                </a:lnTo>
                <a:lnTo>
                  <a:pt x="149" y="149"/>
                </a:lnTo>
                <a:lnTo>
                  <a:pt x="148" y="149"/>
                </a:lnTo>
                <a:lnTo>
                  <a:pt x="148" y="150"/>
                </a:lnTo>
                <a:lnTo>
                  <a:pt x="147" y="150"/>
                </a:lnTo>
                <a:lnTo>
                  <a:pt x="147" y="151"/>
                </a:lnTo>
                <a:lnTo>
                  <a:pt x="147" y="152"/>
                </a:lnTo>
                <a:lnTo>
                  <a:pt x="148" y="157"/>
                </a:lnTo>
                <a:lnTo>
                  <a:pt x="148" y="160"/>
                </a:lnTo>
                <a:lnTo>
                  <a:pt x="148" y="163"/>
                </a:lnTo>
                <a:lnTo>
                  <a:pt x="147" y="164"/>
                </a:lnTo>
                <a:lnTo>
                  <a:pt x="144" y="166"/>
                </a:lnTo>
                <a:lnTo>
                  <a:pt x="134" y="169"/>
                </a:lnTo>
                <a:lnTo>
                  <a:pt x="132" y="170"/>
                </a:lnTo>
                <a:lnTo>
                  <a:pt x="129" y="169"/>
                </a:lnTo>
                <a:lnTo>
                  <a:pt x="128" y="168"/>
                </a:lnTo>
                <a:lnTo>
                  <a:pt x="125" y="165"/>
                </a:lnTo>
                <a:lnTo>
                  <a:pt x="124" y="161"/>
                </a:lnTo>
                <a:lnTo>
                  <a:pt x="124" y="161"/>
                </a:lnTo>
                <a:lnTo>
                  <a:pt x="123" y="160"/>
                </a:lnTo>
                <a:lnTo>
                  <a:pt x="120" y="160"/>
                </a:lnTo>
                <a:lnTo>
                  <a:pt x="120" y="160"/>
                </a:lnTo>
                <a:lnTo>
                  <a:pt x="119" y="161"/>
                </a:lnTo>
                <a:lnTo>
                  <a:pt x="118" y="160"/>
                </a:lnTo>
                <a:lnTo>
                  <a:pt x="116" y="159"/>
                </a:lnTo>
                <a:lnTo>
                  <a:pt x="93" y="100"/>
                </a:lnTo>
                <a:lnTo>
                  <a:pt x="91" y="97"/>
                </a:lnTo>
                <a:lnTo>
                  <a:pt x="89" y="96"/>
                </a:lnTo>
                <a:lnTo>
                  <a:pt x="87" y="96"/>
                </a:lnTo>
                <a:lnTo>
                  <a:pt x="84" y="97"/>
                </a:lnTo>
                <a:lnTo>
                  <a:pt x="70" y="108"/>
                </a:lnTo>
                <a:lnTo>
                  <a:pt x="60" y="120"/>
                </a:lnTo>
                <a:lnTo>
                  <a:pt x="52" y="136"/>
                </a:lnTo>
                <a:lnTo>
                  <a:pt x="51" y="140"/>
                </a:lnTo>
                <a:lnTo>
                  <a:pt x="52" y="145"/>
                </a:lnTo>
                <a:lnTo>
                  <a:pt x="55" y="151"/>
                </a:lnTo>
                <a:lnTo>
                  <a:pt x="55" y="157"/>
                </a:lnTo>
                <a:lnTo>
                  <a:pt x="55" y="164"/>
                </a:lnTo>
                <a:lnTo>
                  <a:pt x="52" y="170"/>
                </a:lnTo>
                <a:lnTo>
                  <a:pt x="49" y="175"/>
                </a:lnTo>
                <a:lnTo>
                  <a:pt x="47" y="178"/>
                </a:lnTo>
                <a:lnTo>
                  <a:pt x="46" y="180"/>
                </a:lnTo>
                <a:lnTo>
                  <a:pt x="46" y="184"/>
                </a:lnTo>
                <a:lnTo>
                  <a:pt x="51" y="201"/>
                </a:lnTo>
                <a:lnTo>
                  <a:pt x="59" y="216"/>
                </a:lnTo>
                <a:lnTo>
                  <a:pt x="69" y="230"/>
                </a:lnTo>
                <a:lnTo>
                  <a:pt x="83" y="242"/>
                </a:lnTo>
                <a:lnTo>
                  <a:pt x="87" y="243"/>
                </a:lnTo>
                <a:lnTo>
                  <a:pt x="89" y="244"/>
                </a:lnTo>
                <a:lnTo>
                  <a:pt x="181" y="244"/>
                </a:lnTo>
                <a:lnTo>
                  <a:pt x="185" y="244"/>
                </a:lnTo>
                <a:lnTo>
                  <a:pt x="189" y="247"/>
                </a:lnTo>
                <a:lnTo>
                  <a:pt x="192" y="251"/>
                </a:lnTo>
                <a:lnTo>
                  <a:pt x="193" y="256"/>
                </a:lnTo>
                <a:lnTo>
                  <a:pt x="193" y="265"/>
                </a:lnTo>
                <a:lnTo>
                  <a:pt x="192" y="270"/>
                </a:lnTo>
                <a:lnTo>
                  <a:pt x="189" y="274"/>
                </a:lnTo>
                <a:lnTo>
                  <a:pt x="185" y="276"/>
                </a:lnTo>
                <a:lnTo>
                  <a:pt x="181" y="276"/>
                </a:lnTo>
                <a:lnTo>
                  <a:pt x="22" y="276"/>
                </a:lnTo>
                <a:lnTo>
                  <a:pt x="18" y="276"/>
                </a:lnTo>
                <a:lnTo>
                  <a:pt x="14" y="274"/>
                </a:lnTo>
                <a:lnTo>
                  <a:pt x="12" y="270"/>
                </a:lnTo>
                <a:lnTo>
                  <a:pt x="10" y="265"/>
                </a:lnTo>
                <a:lnTo>
                  <a:pt x="10" y="256"/>
                </a:lnTo>
                <a:lnTo>
                  <a:pt x="12" y="251"/>
                </a:lnTo>
                <a:lnTo>
                  <a:pt x="14" y="247"/>
                </a:lnTo>
                <a:lnTo>
                  <a:pt x="18" y="244"/>
                </a:lnTo>
                <a:lnTo>
                  <a:pt x="22" y="244"/>
                </a:lnTo>
                <a:lnTo>
                  <a:pt x="24" y="244"/>
                </a:lnTo>
                <a:lnTo>
                  <a:pt x="27" y="243"/>
                </a:lnTo>
                <a:lnTo>
                  <a:pt x="29" y="241"/>
                </a:lnTo>
                <a:lnTo>
                  <a:pt x="29" y="238"/>
                </a:lnTo>
                <a:lnTo>
                  <a:pt x="28" y="235"/>
                </a:lnTo>
                <a:lnTo>
                  <a:pt x="17" y="210"/>
                </a:lnTo>
                <a:lnTo>
                  <a:pt x="10" y="183"/>
                </a:lnTo>
                <a:lnTo>
                  <a:pt x="9" y="179"/>
                </a:lnTo>
                <a:lnTo>
                  <a:pt x="8" y="177"/>
                </a:lnTo>
                <a:lnTo>
                  <a:pt x="4" y="170"/>
                </a:lnTo>
                <a:lnTo>
                  <a:pt x="0" y="164"/>
                </a:lnTo>
                <a:lnTo>
                  <a:pt x="0" y="157"/>
                </a:lnTo>
                <a:lnTo>
                  <a:pt x="3" y="143"/>
                </a:lnTo>
                <a:lnTo>
                  <a:pt x="13" y="133"/>
                </a:lnTo>
                <a:lnTo>
                  <a:pt x="15" y="131"/>
                </a:lnTo>
                <a:lnTo>
                  <a:pt x="17" y="128"/>
                </a:lnTo>
                <a:lnTo>
                  <a:pt x="27" y="109"/>
                </a:lnTo>
                <a:lnTo>
                  <a:pt x="38" y="91"/>
                </a:lnTo>
                <a:lnTo>
                  <a:pt x="54" y="76"/>
                </a:lnTo>
                <a:lnTo>
                  <a:pt x="73" y="63"/>
                </a:lnTo>
                <a:lnTo>
                  <a:pt x="75" y="62"/>
                </a:lnTo>
                <a:lnTo>
                  <a:pt x="75" y="59"/>
                </a:lnTo>
                <a:lnTo>
                  <a:pt x="75" y="57"/>
                </a:lnTo>
                <a:lnTo>
                  <a:pt x="65" y="31"/>
                </a:lnTo>
                <a:lnTo>
                  <a:pt x="65" y="30"/>
                </a:lnTo>
                <a:lnTo>
                  <a:pt x="64" y="30"/>
                </a:lnTo>
                <a:lnTo>
                  <a:pt x="61" y="30"/>
                </a:lnTo>
                <a:lnTo>
                  <a:pt x="59" y="31"/>
                </a:lnTo>
                <a:lnTo>
                  <a:pt x="58" y="31"/>
                </a:lnTo>
                <a:lnTo>
                  <a:pt x="56" y="31"/>
                </a:lnTo>
                <a:lnTo>
                  <a:pt x="55" y="30"/>
                </a:lnTo>
                <a:lnTo>
                  <a:pt x="52" y="22"/>
                </a:lnTo>
                <a:lnTo>
                  <a:pt x="52" y="20"/>
                </a:lnTo>
                <a:lnTo>
                  <a:pt x="52" y="18"/>
                </a:lnTo>
                <a:lnTo>
                  <a:pt x="54" y="18"/>
                </a:lnTo>
                <a:lnTo>
                  <a:pt x="59" y="16"/>
                </a:lnTo>
                <a:lnTo>
                  <a:pt x="93" y="2"/>
                </a:lnTo>
                <a:lnTo>
                  <a:pt x="98" y="0"/>
                </a:lnTo>
                <a:lnTo>
                  <a:pt x="101" y="0"/>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387"/>
          <p:cNvSpPr>
            <a:spLocks noEditPoints="1"/>
          </p:cNvSpPr>
          <p:nvPr userDrawn="1"/>
        </p:nvSpPr>
        <p:spPr bwMode="auto">
          <a:xfrm rot="1888595">
            <a:off x="2442159" y="392103"/>
            <a:ext cx="1572202" cy="2081915"/>
          </a:xfrm>
          <a:custGeom>
            <a:avLst/>
            <a:gdLst>
              <a:gd name="T0" fmla="*/ 68 w 219"/>
              <a:gd name="T1" fmla="*/ 188 h 290"/>
              <a:gd name="T2" fmla="*/ 108 w 219"/>
              <a:gd name="T3" fmla="*/ 177 h 290"/>
              <a:gd name="T4" fmla="*/ 114 w 219"/>
              <a:gd name="T5" fmla="*/ 174 h 290"/>
              <a:gd name="T6" fmla="*/ 168 w 219"/>
              <a:gd name="T7" fmla="*/ 174 h 290"/>
              <a:gd name="T8" fmla="*/ 52 w 219"/>
              <a:gd name="T9" fmla="*/ 172 h 290"/>
              <a:gd name="T10" fmla="*/ 100 w 219"/>
              <a:gd name="T11" fmla="*/ 170 h 290"/>
              <a:gd name="T12" fmla="*/ 52 w 219"/>
              <a:gd name="T13" fmla="*/ 117 h 290"/>
              <a:gd name="T14" fmla="*/ 44 w 219"/>
              <a:gd name="T15" fmla="*/ 168 h 290"/>
              <a:gd name="T16" fmla="*/ 53 w 219"/>
              <a:gd name="T17" fmla="*/ 118 h 290"/>
              <a:gd name="T18" fmla="*/ 89 w 219"/>
              <a:gd name="T19" fmla="*/ 138 h 290"/>
              <a:gd name="T20" fmla="*/ 137 w 219"/>
              <a:gd name="T21" fmla="*/ 145 h 290"/>
              <a:gd name="T22" fmla="*/ 150 w 219"/>
              <a:gd name="T23" fmla="*/ 141 h 290"/>
              <a:gd name="T24" fmla="*/ 175 w 219"/>
              <a:gd name="T25" fmla="*/ 169 h 290"/>
              <a:gd name="T26" fmla="*/ 172 w 219"/>
              <a:gd name="T27" fmla="*/ 114 h 290"/>
              <a:gd name="T28" fmla="*/ 31 w 219"/>
              <a:gd name="T29" fmla="*/ 152 h 290"/>
              <a:gd name="T30" fmla="*/ 43 w 219"/>
              <a:gd name="T31" fmla="*/ 112 h 290"/>
              <a:gd name="T32" fmla="*/ 115 w 219"/>
              <a:gd name="T33" fmla="*/ 109 h 290"/>
              <a:gd name="T34" fmla="*/ 164 w 219"/>
              <a:gd name="T35" fmla="*/ 112 h 290"/>
              <a:gd name="T36" fmla="*/ 73 w 219"/>
              <a:gd name="T37" fmla="*/ 83 h 290"/>
              <a:gd name="T38" fmla="*/ 83 w 219"/>
              <a:gd name="T39" fmla="*/ 131 h 290"/>
              <a:gd name="T40" fmla="*/ 77 w 219"/>
              <a:gd name="T41" fmla="*/ 82 h 290"/>
              <a:gd name="T42" fmla="*/ 175 w 219"/>
              <a:gd name="T43" fmla="*/ 108 h 290"/>
              <a:gd name="T44" fmla="*/ 196 w 219"/>
              <a:gd name="T45" fmla="*/ 90 h 290"/>
              <a:gd name="T46" fmla="*/ 82 w 219"/>
              <a:gd name="T47" fmla="*/ 77 h 290"/>
              <a:gd name="T48" fmla="*/ 129 w 219"/>
              <a:gd name="T49" fmla="*/ 85 h 290"/>
              <a:gd name="T50" fmla="*/ 174 w 219"/>
              <a:gd name="T51" fmla="*/ 51 h 290"/>
              <a:gd name="T52" fmla="*/ 156 w 219"/>
              <a:gd name="T53" fmla="*/ 96 h 290"/>
              <a:gd name="T54" fmla="*/ 178 w 219"/>
              <a:gd name="T55" fmla="*/ 77 h 290"/>
              <a:gd name="T56" fmla="*/ 43 w 219"/>
              <a:gd name="T57" fmla="*/ 51 h 290"/>
              <a:gd name="T58" fmla="*/ 49 w 219"/>
              <a:gd name="T59" fmla="*/ 104 h 290"/>
              <a:gd name="T60" fmla="*/ 184 w 219"/>
              <a:gd name="T61" fmla="*/ 41 h 290"/>
              <a:gd name="T62" fmla="*/ 202 w 219"/>
              <a:gd name="T63" fmla="*/ 89 h 290"/>
              <a:gd name="T64" fmla="*/ 112 w 219"/>
              <a:gd name="T65" fmla="*/ 205 h 290"/>
              <a:gd name="T66" fmla="*/ 41 w 219"/>
              <a:gd name="T67" fmla="*/ 183 h 290"/>
              <a:gd name="T68" fmla="*/ 137 w 219"/>
              <a:gd name="T69" fmla="*/ 209 h 290"/>
              <a:gd name="T70" fmla="*/ 201 w 219"/>
              <a:gd name="T71" fmla="*/ 64 h 290"/>
              <a:gd name="T72" fmla="*/ 118 w 219"/>
              <a:gd name="T73" fmla="*/ 49 h 290"/>
              <a:gd name="T74" fmla="*/ 138 w 219"/>
              <a:gd name="T75" fmla="*/ 76 h 290"/>
              <a:gd name="T76" fmla="*/ 92 w 219"/>
              <a:gd name="T77" fmla="*/ 23 h 290"/>
              <a:gd name="T78" fmla="*/ 75 w 219"/>
              <a:gd name="T79" fmla="*/ 71 h 290"/>
              <a:gd name="T80" fmla="*/ 95 w 219"/>
              <a:gd name="T81" fmla="*/ 23 h 290"/>
              <a:gd name="T82" fmla="*/ 110 w 219"/>
              <a:gd name="T83" fmla="*/ 43 h 290"/>
              <a:gd name="T84" fmla="*/ 151 w 219"/>
              <a:gd name="T85" fmla="*/ 32 h 290"/>
              <a:gd name="T86" fmla="*/ 219 w 219"/>
              <a:gd name="T87" fmla="*/ 12 h 290"/>
              <a:gd name="T88" fmla="*/ 195 w 219"/>
              <a:gd name="T89" fmla="*/ 30 h 290"/>
              <a:gd name="T90" fmla="*/ 219 w 219"/>
              <a:gd name="T91" fmla="*/ 101 h 290"/>
              <a:gd name="T92" fmla="*/ 118 w 219"/>
              <a:gd name="T93" fmla="*/ 219 h 290"/>
              <a:gd name="T94" fmla="*/ 126 w 219"/>
              <a:gd name="T95" fmla="*/ 243 h 290"/>
              <a:gd name="T96" fmla="*/ 118 w 219"/>
              <a:gd name="T97" fmla="*/ 266 h 290"/>
              <a:gd name="T98" fmla="*/ 183 w 219"/>
              <a:gd name="T99" fmla="*/ 290 h 290"/>
              <a:gd name="T100" fmla="*/ 77 w 219"/>
              <a:gd name="T101" fmla="*/ 269 h 290"/>
              <a:gd name="T102" fmla="*/ 95 w 219"/>
              <a:gd name="T103" fmla="*/ 251 h 290"/>
              <a:gd name="T104" fmla="*/ 103 w 219"/>
              <a:gd name="T105" fmla="*/ 220 h 290"/>
              <a:gd name="T106" fmla="*/ 30 w 219"/>
              <a:gd name="T107" fmla="*/ 193 h 290"/>
              <a:gd name="T108" fmla="*/ 20 w 219"/>
              <a:gd name="T109" fmla="*/ 219 h 290"/>
              <a:gd name="T110" fmla="*/ 13 w 219"/>
              <a:gd name="T111" fmla="*/ 188 h 290"/>
              <a:gd name="T112" fmla="*/ 37 w 219"/>
              <a:gd name="T113" fmla="*/ 173 h 290"/>
              <a:gd name="T114" fmla="*/ 62 w 219"/>
              <a:gd name="T115" fmla="*/ 27 h 290"/>
              <a:gd name="T116" fmla="*/ 177 w 219"/>
              <a:gd name="T117" fmla="*/ 39 h 290"/>
              <a:gd name="T118" fmla="*/ 192 w 219"/>
              <a:gd name="T119" fmla="*/ 6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290">
                <a:moveTo>
                  <a:pt x="106" y="175"/>
                </a:moveTo>
                <a:lnTo>
                  <a:pt x="104" y="175"/>
                </a:lnTo>
                <a:lnTo>
                  <a:pt x="87" y="183"/>
                </a:lnTo>
                <a:lnTo>
                  <a:pt x="68" y="187"/>
                </a:lnTo>
                <a:lnTo>
                  <a:pt x="68" y="187"/>
                </a:lnTo>
                <a:lnTo>
                  <a:pt x="67" y="188"/>
                </a:lnTo>
                <a:lnTo>
                  <a:pt x="68" y="188"/>
                </a:lnTo>
                <a:lnTo>
                  <a:pt x="90" y="196"/>
                </a:lnTo>
                <a:lnTo>
                  <a:pt x="113" y="198"/>
                </a:lnTo>
                <a:lnTo>
                  <a:pt x="114" y="198"/>
                </a:lnTo>
                <a:lnTo>
                  <a:pt x="115" y="196"/>
                </a:lnTo>
                <a:lnTo>
                  <a:pt x="115" y="195"/>
                </a:lnTo>
                <a:lnTo>
                  <a:pt x="113" y="186"/>
                </a:lnTo>
                <a:lnTo>
                  <a:pt x="108" y="177"/>
                </a:lnTo>
                <a:lnTo>
                  <a:pt x="108" y="177"/>
                </a:lnTo>
                <a:lnTo>
                  <a:pt x="106" y="175"/>
                </a:lnTo>
                <a:close/>
                <a:moveTo>
                  <a:pt x="142" y="150"/>
                </a:moveTo>
                <a:lnTo>
                  <a:pt x="141" y="150"/>
                </a:lnTo>
                <a:lnTo>
                  <a:pt x="115" y="170"/>
                </a:lnTo>
                <a:lnTo>
                  <a:pt x="114" y="172"/>
                </a:lnTo>
                <a:lnTo>
                  <a:pt x="114" y="174"/>
                </a:lnTo>
                <a:lnTo>
                  <a:pt x="123" y="195"/>
                </a:lnTo>
                <a:lnTo>
                  <a:pt x="124" y="197"/>
                </a:lnTo>
                <a:lnTo>
                  <a:pt x="126" y="197"/>
                </a:lnTo>
                <a:lnTo>
                  <a:pt x="147" y="189"/>
                </a:lnTo>
                <a:lnTo>
                  <a:pt x="168" y="177"/>
                </a:lnTo>
                <a:lnTo>
                  <a:pt x="168" y="175"/>
                </a:lnTo>
                <a:lnTo>
                  <a:pt x="168" y="174"/>
                </a:lnTo>
                <a:lnTo>
                  <a:pt x="168" y="173"/>
                </a:lnTo>
                <a:lnTo>
                  <a:pt x="145" y="150"/>
                </a:lnTo>
                <a:lnTo>
                  <a:pt x="143" y="150"/>
                </a:lnTo>
                <a:lnTo>
                  <a:pt x="142" y="150"/>
                </a:lnTo>
                <a:close/>
                <a:moveTo>
                  <a:pt x="81" y="143"/>
                </a:moveTo>
                <a:lnTo>
                  <a:pt x="80" y="143"/>
                </a:lnTo>
                <a:lnTo>
                  <a:pt x="52" y="172"/>
                </a:lnTo>
                <a:lnTo>
                  <a:pt x="52" y="174"/>
                </a:lnTo>
                <a:lnTo>
                  <a:pt x="52" y="175"/>
                </a:lnTo>
                <a:lnTo>
                  <a:pt x="53" y="177"/>
                </a:lnTo>
                <a:lnTo>
                  <a:pt x="64" y="179"/>
                </a:lnTo>
                <a:lnTo>
                  <a:pt x="77" y="179"/>
                </a:lnTo>
                <a:lnTo>
                  <a:pt x="90" y="175"/>
                </a:lnTo>
                <a:lnTo>
                  <a:pt x="100" y="170"/>
                </a:lnTo>
                <a:lnTo>
                  <a:pt x="101" y="169"/>
                </a:lnTo>
                <a:lnTo>
                  <a:pt x="103" y="168"/>
                </a:lnTo>
                <a:lnTo>
                  <a:pt x="101" y="166"/>
                </a:lnTo>
                <a:lnTo>
                  <a:pt x="85" y="143"/>
                </a:lnTo>
                <a:lnTo>
                  <a:pt x="83" y="143"/>
                </a:lnTo>
                <a:lnTo>
                  <a:pt x="81" y="143"/>
                </a:lnTo>
                <a:close/>
                <a:moveTo>
                  <a:pt x="52" y="117"/>
                </a:moveTo>
                <a:lnTo>
                  <a:pt x="50" y="118"/>
                </a:lnTo>
                <a:lnTo>
                  <a:pt x="49" y="119"/>
                </a:lnTo>
                <a:lnTo>
                  <a:pt x="44" y="129"/>
                </a:lnTo>
                <a:lnTo>
                  <a:pt x="40" y="142"/>
                </a:lnTo>
                <a:lnTo>
                  <a:pt x="40" y="155"/>
                </a:lnTo>
                <a:lnTo>
                  <a:pt x="43" y="166"/>
                </a:lnTo>
                <a:lnTo>
                  <a:pt x="44" y="168"/>
                </a:lnTo>
                <a:lnTo>
                  <a:pt x="45" y="168"/>
                </a:lnTo>
                <a:lnTo>
                  <a:pt x="48" y="168"/>
                </a:lnTo>
                <a:lnTo>
                  <a:pt x="76" y="140"/>
                </a:lnTo>
                <a:lnTo>
                  <a:pt x="76" y="138"/>
                </a:lnTo>
                <a:lnTo>
                  <a:pt x="76" y="136"/>
                </a:lnTo>
                <a:lnTo>
                  <a:pt x="76" y="135"/>
                </a:lnTo>
                <a:lnTo>
                  <a:pt x="53" y="118"/>
                </a:lnTo>
                <a:lnTo>
                  <a:pt x="52" y="117"/>
                </a:lnTo>
                <a:close/>
                <a:moveTo>
                  <a:pt x="110" y="115"/>
                </a:moveTo>
                <a:lnTo>
                  <a:pt x="109" y="115"/>
                </a:lnTo>
                <a:lnTo>
                  <a:pt x="108" y="117"/>
                </a:lnTo>
                <a:lnTo>
                  <a:pt x="89" y="135"/>
                </a:lnTo>
                <a:lnTo>
                  <a:pt x="89" y="136"/>
                </a:lnTo>
                <a:lnTo>
                  <a:pt x="89" y="138"/>
                </a:lnTo>
                <a:lnTo>
                  <a:pt x="89" y="140"/>
                </a:lnTo>
                <a:lnTo>
                  <a:pt x="108" y="164"/>
                </a:lnTo>
                <a:lnTo>
                  <a:pt x="109" y="164"/>
                </a:lnTo>
                <a:lnTo>
                  <a:pt x="110" y="165"/>
                </a:lnTo>
                <a:lnTo>
                  <a:pt x="112" y="164"/>
                </a:lnTo>
                <a:lnTo>
                  <a:pt x="136" y="146"/>
                </a:lnTo>
                <a:lnTo>
                  <a:pt x="137" y="145"/>
                </a:lnTo>
                <a:lnTo>
                  <a:pt x="137" y="142"/>
                </a:lnTo>
                <a:lnTo>
                  <a:pt x="136" y="141"/>
                </a:lnTo>
                <a:lnTo>
                  <a:pt x="112" y="117"/>
                </a:lnTo>
                <a:lnTo>
                  <a:pt x="110" y="115"/>
                </a:lnTo>
                <a:close/>
                <a:moveTo>
                  <a:pt x="172" y="114"/>
                </a:moveTo>
                <a:lnTo>
                  <a:pt x="169" y="115"/>
                </a:lnTo>
                <a:lnTo>
                  <a:pt x="150" y="141"/>
                </a:lnTo>
                <a:lnTo>
                  <a:pt x="149" y="142"/>
                </a:lnTo>
                <a:lnTo>
                  <a:pt x="149" y="145"/>
                </a:lnTo>
                <a:lnTo>
                  <a:pt x="150" y="146"/>
                </a:lnTo>
                <a:lnTo>
                  <a:pt x="172" y="168"/>
                </a:lnTo>
                <a:lnTo>
                  <a:pt x="173" y="169"/>
                </a:lnTo>
                <a:lnTo>
                  <a:pt x="174" y="169"/>
                </a:lnTo>
                <a:lnTo>
                  <a:pt x="175" y="169"/>
                </a:lnTo>
                <a:lnTo>
                  <a:pt x="177" y="168"/>
                </a:lnTo>
                <a:lnTo>
                  <a:pt x="189" y="149"/>
                </a:lnTo>
                <a:lnTo>
                  <a:pt x="196" y="127"/>
                </a:lnTo>
                <a:lnTo>
                  <a:pt x="196" y="124"/>
                </a:lnTo>
                <a:lnTo>
                  <a:pt x="195" y="123"/>
                </a:lnTo>
                <a:lnTo>
                  <a:pt x="173" y="114"/>
                </a:lnTo>
                <a:lnTo>
                  <a:pt x="172" y="114"/>
                </a:lnTo>
                <a:close/>
                <a:moveTo>
                  <a:pt x="25" y="104"/>
                </a:moveTo>
                <a:lnTo>
                  <a:pt x="23" y="104"/>
                </a:lnTo>
                <a:lnTo>
                  <a:pt x="21" y="105"/>
                </a:lnTo>
                <a:lnTo>
                  <a:pt x="21" y="106"/>
                </a:lnTo>
                <a:lnTo>
                  <a:pt x="23" y="129"/>
                </a:lnTo>
                <a:lnTo>
                  <a:pt x="31" y="151"/>
                </a:lnTo>
                <a:lnTo>
                  <a:pt x="31" y="152"/>
                </a:lnTo>
                <a:lnTo>
                  <a:pt x="32" y="151"/>
                </a:lnTo>
                <a:lnTo>
                  <a:pt x="32" y="151"/>
                </a:lnTo>
                <a:lnTo>
                  <a:pt x="36" y="132"/>
                </a:lnTo>
                <a:lnTo>
                  <a:pt x="44" y="115"/>
                </a:lnTo>
                <a:lnTo>
                  <a:pt x="44" y="113"/>
                </a:lnTo>
                <a:lnTo>
                  <a:pt x="43" y="112"/>
                </a:lnTo>
                <a:lnTo>
                  <a:pt x="43" y="112"/>
                </a:lnTo>
                <a:lnTo>
                  <a:pt x="34" y="106"/>
                </a:lnTo>
                <a:lnTo>
                  <a:pt x="25" y="104"/>
                </a:lnTo>
                <a:close/>
                <a:moveTo>
                  <a:pt x="137" y="89"/>
                </a:moveTo>
                <a:lnTo>
                  <a:pt x="136" y="89"/>
                </a:lnTo>
                <a:lnTo>
                  <a:pt x="135" y="90"/>
                </a:lnTo>
                <a:lnTo>
                  <a:pt x="117" y="108"/>
                </a:lnTo>
                <a:lnTo>
                  <a:pt x="115" y="109"/>
                </a:lnTo>
                <a:lnTo>
                  <a:pt x="115" y="110"/>
                </a:lnTo>
                <a:lnTo>
                  <a:pt x="117" y="112"/>
                </a:lnTo>
                <a:lnTo>
                  <a:pt x="141" y="137"/>
                </a:lnTo>
                <a:lnTo>
                  <a:pt x="142" y="137"/>
                </a:lnTo>
                <a:lnTo>
                  <a:pt x="145" y="137"/>
                </a:lnTo>
                <a:lnTo>
                  <a:pt x="164" y="113"/>
                </a:lnTo>
                <a:lnTo>
                  <a:pt x="164" y="112"/>
                </a:lnTo>
                <a:lnTo>
                  <a:pt x="164" y="109"/>
                </a:lnTo>
                <a:lnTo>
                  <a:pt x="163" y="109"/>
                </a:lnTo>
                <a:lnTo>
                  <a:pt x="138" y="90"/>
                </a:lnTo>
                <a:lnTo>
                  <a:pt x="137" y="89"/>
                </a:lnTo>
                <a:close/>
                <a:moveTo>
                  <a:pt x="77" y="82"/>
                </a:moveTo>
                <a:lnTo>
                  <a:pt x="75" y="82"/>
                </a:lnTo>
                <a:lnTo>
                  <a:pt x="73" y="83"/>
                </a:lnTo>
                <a:lnTo>
                  <a:pt x="55" y="108"/>
                </a:lnTo>
                <a:lnTo>
                  <a:pt x="54" y="109"/>
                </a:lnTo>
                <a:lnTo>
                  <a:pt x="55" y="110"/>
                </a:lnTo>
                <a:lnTo>
                  <a:pt x="55" y="112"/>
                </a:lnTo>
                <a:lnTo>
                  <a:pt x="80" y="131"/>
                </a:lnTo>
                <a:lnTo>
                  <a:pt x="81" y="131"/>
                </a:lnTo>
                <a:lnTo>
                  <a:pt x="83" y="131"/>
                </a:lnTo>
                <a:lnTo>
                  <a:pt x="85" y="131"/>
                </a:lnTo>
                <a:lnTo>
                  <a:pt x="103" y="112"/>
                </a:lnTo>
                <a:lnTo>
                  <a:pt x="104" y="110"/>
                </a:lnTo>
                <a:lnTo>
                  <a:pt x="104" y="109"/>
                </a:lnTo>
                <a:lnTo>
                  <a:pt x="103" y="108"/>
                </a:lnTo>
                <a:lnTo>
                  <a:pt x="78" y="83"/>
                </a:lnTo>
                <a:lnTo>
                  <a:pt x="77" y="82"/>
                </a:lnTo>
                <a:close/>
                <a:moveTo>
                  <a:pt x="187" y="68"/>
                </a:moveTo>
                <a:lnTo>
                  <a:pt x="186" y="68"/>
                </a:lnTo>
                <a:lnTo>
                  <a:pt x="186" y="69"/>
                </a:lnTo>
                <a:lnTo>
                  <a:pt x="183" y="87"/>
                </a:lnTo>
                <a:lnTo>
                  <a:pt x="175" y="105"/>
                </a:lnTo>
                <a:lnTo>
                  <a:pt x="175" y="106"/>
                </a:lnTo>
                <a:lnTo>
                  <a:pt x="175" y="108"/>
                </a:lnTo>
                <a:lnTo>
                  <a:pt x="177" y="109"/>
                </a:lnTo>
                <a:lnTo>
                  <a:pt x="186" y="113"/>
                </a:lnTo>
                <a:lnTo>
                  <a:pt x="195" y="117"/>
                </a:lnTo>
                <a:lnTo>
                  <a:pt x="196" y="117"/>
                </a:lnTo>
                <a:lnTo>
                  <a:pt x="197" y="115"/>
                </a:lnTo>
                <a:lnTo>
                  <a:pt x="197" y="114"/>
                </a:lnTo>
                <a:lnTo>
                  <a:pt x="196" y="90"/>
                </a:lnTo>
                <a:lnTo>
                  <a:pt x="187" y="68"/>
                </a:lnTo>
                <a:lnTo>
                  <a:pt x="187" y="68"/>
                </a:lnTo>
                <a:close/>
                <a:moveTo>
                  <a:pt x="108" y="55"/>
                </a:moveTo>
                <a:lnTo>
                  <a:pt x="106" y="55"/>
                </a:lnTo>
                <a:lnTo>
                  <a:pt x="82" y="74"/>
                </a:lnTo>
                <a:lnTo>
                  <a:pt x="82" y="76"/>
                </a:lnTo>
                <a:lnTo>
                  <a:pt x="82" y="77"/>
                </a:lnTo>
                <a:lnTo>
                  <a:pt x="82" y="77"/>
                </a:lnTo>
                <a:lnTo>
                  <a:pt x="82" y="78"/>
                </a:lnTo>
                <a:lnTo>
                  <a:pt x="108" y="103"/>
                </a:lnTo>
                <a:lnTo>
                  <a:pt x="109" y="104"/>
                </a:lnTo>
                <a:lnTo>
                  <a:pt x="110" y="104"/>
                </a:lnTo>
                <a:lnTo>
                  <a:pt x="112" y="103"/>
                </a:lnTo>
                <a:lnTo>
                  <a:pt x="129" y="85"/>
                </a:lnTo>
                <a:lnTo>
                  <a:pt x="131" y="83"/>
                </a:lnTo>
                <a:lnTo>
                  <a:pt x="131" y="82"/>
                </a:lnTo>
                <a:lnTo>
                  <a:pt x="129" y="81"/>
                </a:lnTo>
                <a:lnTo>
                  <a:pt x="110" y="57"/>
                </a:lnTo>
                <a:lnTo>
                  <a:pt x="109" y="55"/>
                </a:lnTo>
                <a:lnTo>
                  <a:pt x="108" y="55"/>
                </a:lnTo>
                <a:close/>
                <a:moveTo>
                  <a:pt x="174" y="51"/>
                </a:moveTo>
                <a:lnTo>
                  <a:pt x="173" y="51"/>
                </a:lnTo>
                <a:lnTo>
                  <a:pt x="172" y="53"/>
                </a:lnTo>
                <a:lnTo>
                  <a:pt x="143" y="81"/>
                </a:lnTo>
                <a:lnTo>
                  <a:pt x="142" y="83"/>
                </a:lnTo>
                <a:lnTo>
                  <a:pt x="145" y="86"/>
                </a:lnTo>
                <a:lnTo>
                  <a:pt x="150" y="91"/>
                </a:lnTo>
                <a:lnTo>
                  <a:pt x="156" y="96"/>
                </a:lnTo>
                <a:lnTo>
                  <a:pt x="161" y="100"/>
                </a:lnTo>
                <a:lnTo>
                  <a:pt x="165" y="103"/>
                </a:lnTo>
                <a:lnTo>
                  <a:pt x="166" y="103"/>
                </a:lnTo>
                <a:lnTo>
                  <a:pt x="169" y="103"/>
                </a:lnTo>
                <a:lnTo>
                  <a:pt x="170" y="101"/>
                </a:lnTo>
                <a:lnTo>
                  <a:pt x="174" y="90"/>
                </a:lnTo>
                <a:lnTo>
                  <a:pt x="178" y="77"/>
                </a:lnTo>
                <a:lnTo>
                  <a:pt x="179" y="64"/>
                </a:lnTo>
                <a:lnTo>
                  <a:pt x="177" y="53"/>
                </a:lnTo>
                <a:lnTo>
                  <a:pt x="175" y="53"/>
                </a:lnTo>
                <a:lnTo>
                  <a:pt x="174" y="51"/>
                </a:lnTo>
                <a:close/>
                <a:moveTo>
                  <a:pt x="45" y="51"/>
                </a:moveTo>
                <a:lnTo>
                  <a:pt x="44" y="51"/>
                </a:lnTo>
                <a:lnTo>
                  <a:pt x="43" y="51"/>
                </a:lnTo>
                <a:lnTo>
                  <a:pt x="30" y="72"/>
                </a:lnTo>
                <a:lnTo>
                  <a:pt x="22" y="94"/>
                </a:lnTo>
                <a:lnTo>
                  <a:pt x="22" y="95"/>
                </a:lnTo>
                <a:lnTo>
                  <a:pt x="25" y="96"/>
                </a:lnTo>
                <a:lnTo>
                  <a:pt x="45" y="105"/>
                </a:lnTo>
                <a:lnTo>
                  <a:pt x="48" y="105"/>
                </a:lnTo>
                <a:lnTo>
                  <a:pt x="49" y="104"/>
                </a:lnTo>
                <a:lnTo>
                  <a:pt x="69" y="78"/>
                </a:lnTo>
                <a:lnTo>
                  <a:pt x="69" y="77"/>
                </a:lnTo>
                <a:lnTo>
                  <a:pt x="69" y="76"/>
                </a:lnTo>
                <a:lnTo>
                  <a:pt x="69" y="74"/>
                </a:lnTo>
                <a:lnTo>
                  <a:pt x="46" y="51"/>
                </a:lnTo>
                <a:lnTo>
                  <a:pt x="45" y="51"/>
                </a:lnTo>
                <a:close/>
                <a:moveTo>
                  <a:pt x="184" y="41"/>
                </a:moveTo>
                <a:lnTo>
                  <a:pt x="183" y="41"/>
                </a:lnTo>
                <a:lnTo>
                  <a:pt x="182" y="43"/>
                </a:lnTo>
                <a:lnTo>
                  <a:pt x="181" y="43"/>
                </a:lnTo>
                <a:lnTo>
                  <a:pt x="181" y="45"/>
                </a:lnTo>
                <a:lnTo>
                  <a:pt x="181" y="48"/>
                </a:lnTo>
                <a:lnTo>
                  <a:pt x="195" y="67"/>
                </a:lnTo>
                <a:lnTo>
                  <a:pt x="202" y="89"/>
                </a:lnTo>
                <a:lnTo>
                  <a:pt x="205" y="112"/>
                </a:lnTo>
                <a:lnTo>
                  <a:pt x="201" y="135"/>
                </a:lnTo>
                <a:lnTo>
                  <a:pt x="192" y="158"/>
                </a:lnTo>
                <a:lnTo>
                  <a:pt x="177" y="177"/>
                </a:lnTo>
                <a:lnTo>
                  <a:pt x="158" y="192"/>
                </a:lnTo>
                <a:lnTo>
                  <a:pt x="136" y="201"/>
                </a:lnTo>
                <a:lnTo>
                  <a:pt x="112" y="205"/>
                </a:lnTo>
                <a:lnTo>
                  <a:pt x="89" y="203"/>
                </a:lnTo>
                <a:lnTo>
                  <a:pt x="67" y="195"/>
                </a:lnTo>
                <a:lnTo>
                  <a:pt x="46" y="182"/>
                </a:lnTo>
                <a:lnTo>
                  <a:pt x="44" y="181"/>
                </a:lnTo>
                <a:lnTo>
                  <a:pt x="43" y="182"/>
                </a:lnTo>
                <a:lnTo>
                  <a:pt x="41" y="183"/>
                </a:lnTo>
                <a:lnTo>
                  <a:pt x="41" y="183"/>
                </a:lnTo>
                <a:lnTo>
                  <a:pt x="40" y="184"/>
                </a:lnTo>
                <a:lnTo>
                  <a:pt x="41" y="186"/>
                </a:lnTo>
                <a:lnTo>
                  <a:pt x="41" y="187"/>
                </a:lnTo>
                <a:lnTo>
                  <a:pt x="63" y="201"/>
                </a:lnTo>
                <a:lnTo>
                  <a:pt x="87" y="210"/>
                </a:lnTo>
                <a:lnTo>
                  <a:pt x="113" y="212"/>
                </a:lnTo>
                <a:lnTo>
                  <a:pt x="137" y="209"/>
                </a:lnTo>
                <a:lnTo>
                  <a:pt x="160" y="198"/>
                </a:lnTo>
                <a:lnTo>
                  <a:pt x="182" y="182"/>
                </a:lnTo>
                <a:lnTo>
                  <a:pt x="198" y="161"/>
                </a:lnTo>
                <a:lnTo>
                  <a:pt x="207" y="138"/>
                </a:lnTo>
                <a:lnTo>
                  <a:pt x="211" y="113"/>
                </a:lnTo>
                <a:lnTo>
                  <a:pt x="209" y="89"/>
                </a:lnTo>
                <a:lnTo>
                  <a:pt x="201" y="64"/>
                </a:lnTo>
                <a:lnTo>
                  <a:pt x="186" y="43"/>
                </a:lnTo>
                <a:lnTo>
                  <a:pt x="186" y="41"/>
                </a:lnTo>
                <a:lnTo>
                  <a:pt x="184" y="41"/>
                </a:lnTo>
                <a:close/>
                <a:moveTo>
                  <a:pt x="155" y="40"/>
                </a:moveTo>
                <a:lnTo>
                  <a:pt x="142" y="41"/>
                </a:lnTo>
                <a:lnTo>
                  <a:pt x="129" y="45"/>
                </a:lnTo>
                <a:lnTo>
                  <a:pt x="118" y="49"/>
                </a:lnTo>
                <a:lnTo>
                  <a:pt x="117" y="50"/>
                </a:lnTo>
                <a:lnTo>
                  <a:pt x="117" y="53"/>
                </a:lnTo>
                <a:lnTo>
                  <a:pt x="117" y="54"/>
                </a:lnTo>
                <a:lnTo>
                  <a:pt x="135" y="76"/>
                </a:lnTo>
                <a:lnTo>
                  <a:pt x="136" y="77"/>
                </a:lnTo>
                <a:lnTo>
                  <a:pt x="137" y="77"/>
                </a:lnTo>
                <a:lnTo>
                  <a:pt x="138" y="76"/>
                </a:lnTo>
                <a:lnTo>
                  <a:pt x="166" y="48"/>
                </a:lnTo>
                <a:lnTo>
                  <a:pt x="168" y="46"/>
                </a:lnTo>
                <a:lnTo>
                  <a:pt x="168" y="45"/>
                </a:lnTo>
                <a:lnTo>
                  <a:pt x="166" y="44"/>
                </a:lnTo>
                <a:lnTo>
                  <a:pt x="166" y="43"/>
                </a:lnTo>
                <a:lnTo>
                  <a:pt x="155" y="40"/>
                </a:lnTo>
                <a:close/>
                <a:moveTo>
                  <a:pt x="92" y="23"/>
                </a:moveTo>
                <a:lnTo>
                  <a:pt x="71" y="30"/>
                </a:lnTo>
                <a:lnTo>
                  <a:pt x="52" y="43"/>
                </a:lnTo>
                <a:lnTo>
                  <a:pt x="50" y="44"/>
                </a:lnTo>
                <a:lnTo>
                  <a:pt x="50" y="46"/>
                </a:lnTo>
                <a:lnTo>
                  <a:pt x="52" y="48"/>
                </a:lnTo>
                <a:lnTo>
                  <a:pt x="73" y="69"/>
                </a:lnTo>
                <a:lnTo>
                  <a:pt x="75" y="71"/>
                </a:lnTo>
                <a:lnTo>
                  <a:pt x="77" y="71"/>
                </a:lnTo>
                <a:lnTo>
                  <a:pt x="78" y="69"/>
                </a:lnTo>
                <a:lnTo>
                  <a:pt x="104" y="50"/>
                </a:lnTo>
                <a:lnTo>
                  <a:pt x="105" y="48"/>
                </a:lnTo>
                <a:lnTo>
                  <a:pt x="105" y="46"/>
                </a:lnTo>
                <a:lnTo>
                  <a:pt x="96" y="25"/>
                </a:lnTo>
                <a:lnTo>
                  <a:pt x="95" y="23"/>
                </a:lnTo>
                <a:lnTo>
                  <a:pt x="92" y="23"/>
                </a:lnTo>
                <a:close/>
                <a:moveTo>
                  <a:pt x="105" y="22"/>
                </a:moveTo>
                <a:lnTo>
                  <a:pt x="104" y="22"/>
                </a:lnTo>
                <a:lnTo>
                  <a:pt x="103" y="23"/>
                </a:lnTo>
                <a:lnTo>
                  <a:pt x="103" y="25"/>
                </a:lnTo>
                <a:lnTo>
                  <a:pt x="106" y="34"/>
                </a:lnTo>
                <a:lnTo>
                  <a:pt x="110" y="43"/>
                </a:lnTo>
                <a:lnTo>
                  <a:pt x="112" y="44"/>
                </a:lnTo>
                <a:lnTo>
                  <a:pt x="113" y="44"/>
                </a:lnTo>
                <a:lnTo>
                  <a:pt x="114" y="44"/>
                </a:lnTo>
                <a:lnTo>
                  <a:pt x="132" y="36"/>
                </a:lnTo>
                <a:lnTo>
                  <a:pt x="150" y="34"/>
                </a:lnTo>
                <a:lnTo>
                  <a:pt x="151" y="34"/>
                </a:lnTo>
                <a:lnTo>
                  <a:pt x="151" y="32"/>
                </a:lnTo>
                <a:lnTo>
                  <a:pt x="151" y="32"/>
                </a:lnTo>
                <a:lnTo>
                  <a:pt x="129" y="23"/>
                </a:lnTo>
                <a:lnTo>
                  <a:pt x="105" y="22"/>
                </a:lnTo>
                <a:close/>
                <a:moveTo>
                  <a:pt x="198" y="0"/>
                </a:moveTo>
                <a:lnTo>
                  <a:pt x="207" y="0"/>
                </a:lnTo>
                <a:lnTo>
                  <a:pt x="214" y="6"/>
                </a:lnTo>
                <a:lnTo>
                  <a:pt x="219" y="12"/>
                </a:lnTo>
                <a:lnTo>
                  <a:pt x="219" y="21"/>
                </a:lnTo>
                <a:lnTo>
                  <a:pt x="214" y="27"/>
                </a:lnTo>
                <a:lnTo>
                  <a:pt x="210" y="31"/>
                </a:lnTo>
                <a:lnTo>
                  <a:pt x="206" y="32"/>
                </a:lnTo>
                <a:lnTo>
                  <a:pt x="201" y="32"/>
                </a:lnTo>
                <a:lnTo>
                  <a:pt x="196" y="31"/>
                </a:lnTo>
                <a:lnTo>
                  <a:pt x="195" y="30"/>
                </a:lnTo>
                <a:lnTo>
                  <a:pt x="193" y="31"/>
                </a:lnTo>
                <a:lnTo>
                  <a:pt x="191" y="34"/>
                </a:lnTo>
                <a:lnTo>
                  <a:pt x="189" y="35"/>
                </a:lnTo>
                <a:lnTo>
                  <a:pt x="191" y="37"/>
                </a:lnTo>
                <a:lnTo>
                  <a:pt x="205" y="57"/>
                </a:lnTo>
                <a:lnTo>
                  <a:pt x="214" y="78"/>
                </a:lnTo>
                <a:lnTo>
                  <a:pt x="219" y="101"/>
                </a:lnTo>
                <a:lnTo>
                  <a:pt x="218" y="124"/>
                </a:lnTo>
                <a:lnTo>
                  <a:pt x="212" y="147"/>
                </a:lnTo>
                <a:lnTo>
                  <a:pt x="202" y="168"/>
                </a:lnTo>
                <a:lnTo>
                  <a:pt x="187" y="187"/>
                </a:lnTo>
                <a:lnTo>
                  <a:pt x="165" y="203"/>
                </a:lnTo>
                <a:lnTo>
                  <a:pt x="142" y="214"/>
                </a:lnTo>
                <a:lnTo>
                  <a:pt x="118" y="219"/>
                </a:lnTo>
                <a:lnTo>
                  <a:pt x="115" y="220"/>
                </a:lnTo>
                <a:lnTo>
                  <a:pt x="115" y="221"/>
                </a:lnTo>
                <a:lnTo>
                  <a:pt x="115" y="225"/>
                </a:lnTo>
                <a:lnTo>
                  <a:pt x="115" y="228"/>
                </a:lnTo>
                <a:lnTo>
                  <a:pt x="117" y="228"/>
                </a:lnTo>
                <a:lnTo>
                  <a:pt x="123" y="234"/>
                </a:lnTo>
                <a:lnTo>
                  <a:pt x="126" y="243"/>
                </a:lnTo>
                <a:lnTo>
                  <a:pt x="123" y="251"/>
                </a:lnTo>
                <a:lnTo>
                  <a:pt x="117" y="257"/>
                </a:lnTo>
                <a:lnTo>
                  <a:pt x="115" y="257"/>
                </a:lnTo>
                <a:lnTo>
                  <a:pt x="115" y="260"/>
                </a:lnTo>
                <a:lnTo>
                  <a:pt x="115" y="264"/>
                </a:lnTo>
                <a:lnTo>
                  <a:pt x="115" y="265"/>
                </a:lnTo>
                <a:lnTo>
                  <a:pt x="118" y="266"/>
                </a:lnTo>
                <a:lnTo>
                  <a:pt x="141" y="269"/>
                </a:lnTo>
                <a:lnTo>
                  <a:pt x="164" y="275"/>
                </a:lnTo>
                <a:lnTo>
                  <a:pt x="184" y="285"/>
                </a:lnTo>
                <a:lnTo>
                  <a:pt x="186" y="287"/>
                </a:lnTo>
                <a:lnTo>
                  <a:pt x="186" y="288"/>
                </a:lnTo>
                <a:lnTo>
                  <a:pt x="184" y="290"/>
                </a:lnTo>
                <a:lnTo>
                  <a:pt x="183" y="290"/>
                </a:lnTo>
                <a:lnTo>
                  <a:pt x="35" y="290"/>
                </a:lnTo>
                <a:lnTo>
                  <a:pt x="34" y="290"/>
                </a:lnTo>
                <a:lnTo>
                  <a:pt x="32" y="288"/>
                </a:lnTo>
                <a:lnTo>
                  <a:pt x="32" y="287"/>
                </a:lnTo>
                <a:lnTo>
                  <a:pt x="34" y="285"/>
                </a:lnTo>
                <a:lnTo>
                  <a:pt x="55" y="275"/>
                </a:lnTo>
                <a:lnTo>
                  <a:pt x="77" y="269"/>
                </a:lnTo>
                <a:lnTo>
                  <a:pt x="100" y="266"/>
                </a:lnTo>
                <a:lnTo>
                  <a:pt x="103" y="265"/>
                </a:lnTo>
                <a:lnTo>
                  <a:pt x="104" y="264"/>
                </a:lnTo>
                <a:lnTo>
                  <a:pt x="104" y="260"/>
                </a:lnTo>
                <a:lnTo>
                  <a:pt x="103" y="257"/>
                </a:lnTo>
                <a:lnTo>
                  <a:pt x="101" y="257"/>
                </a:lnTo>
                <a:lnTo>
                  <a:pt x="95" y="251"/>
                </a:lnTo>
                <a:lnTo>
                  <a:pt x="94" y="243"/>
                </a:lnTo>
                <a:lnTo>
                  <a:pt x="95" y="234"/>
                </a:lnTo>
                <a:lnTo>
                  <a:pt x="101" y="228"/>
                </a:lnTo>
                <a:lnTo>
                  <a:pt x="103" y="228"/>
                </a:lnTo>
                <a:lnTo>
                  <a:pt x="104" y="225"/>
                </a:lnTo>
                <a:lnTo>
                  <a:pt x="104" y="221"/>
                </a:lnTo>
                <a:lnTo>
                  <a:pt x="103" y="220"/>
                </a:lnTo>
                <a:lnTo>
                  <a:pt x="101" y="219"/>
                </a:lnTo>
                <a:lnTo>
                  <a:pt x="78" y="215"/>
                </a:lnTo>
                <a:lnTo>
                  <a:pt x="57" y="206"/>
                </a:lnTo>
                <a:lnTo>
                  <a:pt x="36" y="192"/>
                </a:lnTo>
                <a:lnTo>
                  <a:pt x="35" y="191"/>
                </a:lnTo>
                <a:lnTo>
                  <a:pt x="32" y="192"/>
                </a:lnTo>
                <a:lnTo>
                  <a:pt x="30" y="193"/>
                </a:lnTo>
                <a:lnTo>
                  <a:pt x="30" y="196"/>
                </a:lnTo>
                <a:lnTo>
                  <a:pt x="30" y="197"/>
                </a:lnTo>
                <a:lnTo>
                  <a:pt x="31" y="202"/>
                </a:lnTo>
                <a:lnTo>
                  <a:pt x="31" y="206"/>
                </a:lnTo>
                <a:lnTo>
                  <a:pt x="30" y="211"/>
                </a:lnTo>
                <a:lnTo>
                  <a:pt x="27" y="215"/>
                </a:lnTo>
                <a:lnTo>
                  <a:pt x="20" y="219"/>
                </a:lnTo>
                <a:lnTo>
                  <a:pt x="12" y="219"/>
                </a:lnTo>
                <a:lnTo>
                  <a:pt x="4" y="215"/>
                </a:lnTo>
                <a:lnTo>
                  <a:pt x="0" y="207"/>
                </a:lnTo>
                <a:lnTo>
                  <a:pt x="0" y="200"/>
                </a:lnTo>
                <a:lnTo>
                  <a:pt x="4" y="192"/>
                </a:lnTo>
                <a:lnTo>
                  <a:pt x="8" y="189"/>
                </a:lnTo>
                <a:lnTo>
                  <a:pt x="13" y="188"/>
                </a:lnTo>
                <a:lnTo>
                  <a:pt x="17" y="188"/>
                </a:lnTo>
                <a:lnTo>
                  <a:pt x="22" y="189"/>
                </a:lnTo>
                <a:lnTo>
                  <a:pt x="23" y="189"/>
                </a:lnTo>
                <a:lnTo>
                  <a:pt x="26" y="189"/>
                </a:lnTo>
                <a:lnTo>
                  <a:pt x="37" y="177"/>
                </a:lnTo>
                <a:lnTo>
                  <a:pt x="39" y="175"/>
                </a:lnTo>
                <a:lnTo>
                  <a:pt x="37" y="173"/>
                </a:lnTo>
                <a:lnTo>
                  <a:pt x="25" y="152"/>
                </a:lnTo>
                <a:lnTo>
                  <a:pt x="16" y="131"/>
                </a:lnTo>
                <a:lnTo>
                  <a:pt x="14" y="108"/>
                </a:lnTo>
                <a:lnTo>
                  <a:pt x="18" y="83"/>
                </a:lnTo>
                <a:lnTo>
                  <a:pt x="27" y="62"/>
                </a:lnTo>
                <a:lnTo>
                  <a:pt x="43" y="43"/>
                </a:lnTo>
                <a:lnTo>
                  <a:pt x="62" y="27"/>
                </a:lnTo>
                <a:lnTo>
                  <a:pt x="85" y="18"/>
                </a:lnTo>
                <a:lnTo>
                  <a:pt x="108" y="14"/>
                </a:lnTo>
                <a:lnTo>
                  <a:pt x="131" y="17"/>
                </a:lnTo>
                <a:lnTo>
                  <a:pt x="152" y="25"/>
                </a:lnTo>
                <a:lnTo>
                  <a:pt x="172" y="39"/>
                </a:lnTo>
                <a:lnTo>
                  <a:pt x="174" y="39"/>
                </a:lnTo>
                <a:lnTo>
                  <a:pt x="177" y="39"/>
                </a:lnTo>
                <a:lnTo>
                  <a:pt x="188" y="26"/>
                </a:lnTo>
                <a:lnTo>
                  <a:pt x="189" y="25"/>
                </a:lnTo>
                <a:lnTo>
                  <a:pt x="188" y="23"/>
                </a:lnTo>
                <a:lnTo>
                  <a:pt x="187" y="18"/>
                </a:lnTo>
                <a:lnTo>
                  <a:pt x="187" y="13"/>
                </a:lnTo>
                <a:lnTo>
                  <a:pt x="188" y="9"/>
                </a:lnTo>
                <a:lnTo>
                  <a:pt x="192" y="6"/>
                </a:lnTo>
                <a:lnTo>
                  <a:pt x="198" y="0"/>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77"/>
          <p:cNvSpPr>
            <a:spLocks noEditPoints="1"/>
          </p:cNvSpPr>
          <p:nvPr userDrawn="1"/>
        </p:nvSpPr>
        <p:spPr bwMode="auto">
          <a:xfrm rot="20644514">
            <a:off x="1047441" y="681857"/>
            <a:ext cx="1042017" cy="802702"/>
          </a:xfrm>
          <a:custGeom>
            <a:avLst/>
            <a:gdLst/>
            <a:ahLst/>
            <a:cxnLst>
              <a:cxn ang="0">
                <a:pos x="402" y="8"/>
              </a:cxn>
              <a:cxn ang="0">
                <a:pos x="402" y="6"/>
              </a:cxn>
              <a:cxn ang="0">
                <a:pos x="398" y="2"/>
              </a:cxn>
              <a:cxn ang="0">
                <a:pos x="242" y="0"/>
              </a:cxn>
              <a:cxn ang="0">
                <a:pos x="232" y="2"/>
              </a:cxn>
              <a:cxn ang="0">
                <a:pos x="216" y="10"/>
              </a:cxn>
              <a:cxn ang="0">
                <a:pos x="210" y="18"/>
              </a:cxn>
              <a:cxn ang="0">
                <a:pos x="210" y="18"/>
              </a:cxn>
              <a:cxn ang="0">
                <a:pos x="196" y="6"/>
              </a:cxn>
              <a:cxn ang="0">
                <a:pos x="178" y="0"/>
              </a:cxn>
              <a:cxn ang="0">
                <a:pos x="26" y="0"/>
              </a:cxn>
              <a:cxn ang="0">
                <a:pos x="20" y="4"/>
              </a:cxn>
              <a:cxn ang="0">
                <a:pos x="16" y="8"/>
              </a:cxn>
              <a:cxn ang="0">
                <a:pos x="0" y="34"/>
              </a:cxn>
              <a:cxn ang="0">
                <a:pos x="174" y="306"/>
              </a:cxn>
              <a:cxn ang="0">
                <a:pos x="182" y="314"/>
              </a:cxn>
              <a:cxn ang="0">
                <a:pos x="200" y="322"/>
              </a:cxn>
              <a:cxn ang="0">
                <a:pos x="210" y="322"/>
              </a:cxn>
              <a:cxn ang="0">
                <a:pos x="230" y="318"/>
              </a:cxn>
              <a:cxn ang="0">
                <a:pos x="246" y="306"/>
              </a:cxn>
              <a:cxn ang="0">
                <a:pos x="418" y="34"/>
              </a:cxn>
              <a:cxn ang="0">
                <a:pos x="34" y="18"/>
              </a:cxn>
              <a:cxn ang="0">
                <a:pos x="178" y="18"/>
              </a:cxn>
              <a:cxn ang="0">
                <a:pos x="194" y="24"/>
              </a:cxn>
              <a:cxn ang="0">
                <a:pos x="202" y="42"/>
              </a:cxn>
              <a:cxn ang="0">
                <a:pos x="202" y="194"/>
              </a:cxn>
              <a:cxn ang="0">
                <a:pos x="204" y="200"/>
              </a:cxn>
              <a:cxn ang="0">
                <a:pos x="210" y="202"/>
              </a:cxn>
              <a:cxn ang="0">
                <a:pos x="212" y="202"/>
              </a:cxn>
              <a:cxn ang="0">
                <a:pos x="218" y="198"/>
              </a:cxn>
              <a:cxn ang="0">
                <a:pos x="218" y="42"/>
              </a:cxn>
              <a:cxn ang="0">
                <a:pos x="220" y="32"/>
              </a:cxn>
              <a:cxn ang="0">
                <a:pos x="232" y="18"/>
              </a:cxn>
              <a:cxn ang="0">
                <a:pos x="386" y="18"/>
              </a:cxn>
              <a:cxn ang="0">
                <a:pos x="242" y="274"/>
              </a:cxn>
              <a:cxn ang="0">
                <a:pos x="232" y="276"/>
              </a:cxn>
              <a:cxn ang="0">
                <a:pos x="216" y="284"/>
              </a:cxn>
              <a:cxn ang="0">
                <a:pos x="210" y="290"/>
              </a:cxn>
              <a:cxn ang="0">
                <a:pos x="210" y="290"/>
              </a:cxn>
              <a:cxn ang="0">
                <a:pos x="196" y="278"/>
              </a:cxn>
              <a:cxn ang="0">
                <a:pos x="178" y="274"/>
              </a:cxn>
              <a:cxn ang="0">
                <a:pos x="34" y="18"/>
              </a:cxn>
            </a:cxnLst>
            <a:rect l="0" t="0" r="r" b="b"/>
            <a:pathLst>
              <a:path w="418" h="322">
                <a:moveTo>
                  <a:pt x="402" y="34"/>
                </a:moveTo>
                <a:lnTo>
                  <a:pt x="402" y="8"/>
                </a:lnTo>
                <a:lnTo>
                  <a:pt x="402" y="8"/>
                </a:lnTo>
                <a:lnTo>
                  <a:pt x="402" y="6"/>
                </a:lnTo>
                <a:lnTo>
                  <a:pt x="400" y="4"/>
                </a:lnTo>
                <a:lnTo>
                  <a:pt x="398" y="2"/>
                </a:lnTo>
                <a:lnTo>
                  <a:pt x="394" y="0"/>
                </a:lnTo>
                <a:lnTo>
                  <a:pt x="242" y="0"/>
                </a:lnTo>
                <a:lnTo>
                  <a:pt x="242" y="0"/>
                </a:lnTo>
                <a:lnTo>
                  <a:pt x="232" y="2"/>
                </a:lnTo>
                <a:lnTo>
                  <a:pt x="224" y="6"/>
                </a:lnTo>
                <a:lnTo>
                  <a:pt x="216" y="10"/>
                </a:lnTo>
                <a:lnTo>
                  <a:pt x="210" y="18"/>
                </a:lnTo>
                <a:lnTo>
                  <a:pt x="210" y="18"/>
                </a:lnTo>
                <a:lnTo>
                  <a:pt x="210" y="18"/>
                </a:lnTo>
                <a:lnTo>
                  <a:pt x="210" y="18"/>
                </a:lnTo>
                <a:lnTo>
                  <a:pt x="204" y="10"/>
                </a:lnTo>
                <a:lnTo>
                  <a:pt x="196" y="6"/>
                </a:lnTo>
                <a:lnTo>
                  <a:pt x="188" y="2"/>
                </a:lnTo>
                <a:lnTo>
                  <a:pt x="178" y="0"/>
                </a:lnTo>
                <a:lnTo>
                  <a:pt x="26" y="0"/>
                </a:lnTo>
                <a:lnTo>
                  <a:pt x="26" y="0"/>
                </a:lnTo>
                <a:lnTo>
                  <a:pt x="22" y="2"/>
                </a:lnTo>
                <a:lnTo>
                  <a:pt x="20" y="4"/>
                </a:lnTo>
                <a:lnTo>
                  <a:pt x="18" y="6"/>
                </a:lnTo>
                <a:lnTo>
                  <a:pt x="16" y="8"/>
                </a:lnTo>
                <a:lnTo>
                  <a:pt x="16" y="34"/>
                </a:lnTo>
                <a:lnTo>
                  <a:pt x="0" y="34"/>
                </a:lnTo>
                <a:lnTo>
                  <a:pt x="0" y="306"/>
                </a:lnTo>
                <a:lnTo>
                  <a:pt x="174" y="306"/>
                </a:lnTo>
                <a:lnTo>
                  <a:pt x="174" y="306"/>
                </a:lnTo>
                <a:lnTo>
                  <a:pt x="182" y="314"/>
                </a:lnTo>
                <a:lnTo>
                  <a:pt x="190" y="318"/>
                </a:lnTo>
                <a:lnTo>
                  <a:pt x="200" y="322"/>
                </a:lnTo>
                <a:lnTo>
                  <a:pt x="210" y="322"/>
                </a:lnTo>
                <a:lnTo>
                  <a:pt x="210" y="322"/>
                </a:lnTo>
                <a:lnTo>
                  <a:pt x="220" y="322"/>
                </a:lnTo>
                <a:lnTo>
                  <a:pt x="230" y="318"/>
                </a:lnTo>
                <a:lnTo>
                  <a:pt x="238" y="314"/>
                </a:lnTo>
                <a:lnTo>
                  <a:pt x="246" y="306"/>
                </a:lnTo>
                <a:lnTo>
                  <a:pt x="418" y="306"/>
                </a:lnTo>
                <a:lnTo>
                  <a:pt x="418" y="34"/>
                </a:lnTo>
                <a:lnTo>
                  <a:pt x="402" y="34"/>
                </a:lnTo>
                <a:close/>
                <a:moveTo>
                  <a:pt x="34" y="18"/>
                </a:moveTo>
                <a:lnTo>
                  <a:pt x="178" y="18"/>
                </a:lnTo>
                <a:lnTo>
                  <a:pt x="178" y="18"/>
                </a:lnTo>
                <a:lnTo>
                  <a:pt x="188" y="18"/>
                </a:lnTo>
                <a:lnTo>
                  <a:pt x="194" y="24"/>
                </a:lnTo>
                <a:lnTo>
                  <a:pt x="200" y="32"/>
                </a:lnTo>
                <a:lnTo>
                  <a:pt x="202" y="42"/>
                </a:lnTo>
                <a:lnTo>
                  <a:pt x="202" y="194"/>
                </a:lnTo>
                <a:lnTo>
                  <a:pt x="202" y="194"/>
                </a:lnTo>
                <a:lnTo>
                  <a:pt x="202" y="198"/>
                </a:lnTo>
                <a:lnTo>
                  <a:pt x="204" y="200"/>
                </a:lnTo>
                <a:lnTo>
                  <a:pt x="206" y="202"/>
                </a:lnTo>
                <a:lnTo>
                  <a:pt x="210" y="202"/>
                </a:lnTo>
                <a:lnTo>
                  <a:pt x="210" y="202"/>
                </a:lnTo>
                <a:lnTo>
                  <a:pt x="212" y="202"/>
                </a:lnTo>
                <a:lnTo>
                  <a:pt x="216" y="200"/>
                </a:lnTo>
                <a:lnTo>
                  <a:pt x="218" y="198"/>
                </a:lnTo>
                <a:lnTo>
                  <a:pt x="218" y="194"/>
                </a:lnTo>
                <a:lnTo>
                  <a:pt x="218" y="42"/>
                </a:lnTo>
                <a:lnTo>
                  <a:pt x="218" y="42"/>
                </a:lnTo>
                <a:lnTo>
                  <a:pt x="220" y="32"/>
                </a:lnTo>
                <a:lnTo>
                  <a:pt x="224" y="24"/>
                </a:lnTo>
                <a:lnTo>
                  <a:pt x="232" y="18"/>
                </a:lnTo>
                <a:lnTo>
                  <a:pt x="242" y="18"/>
                </a:lnTo>
                <a:lnTo>
                  <a:pt x="386" y="18"/>
                </a:lnTo>
                <a:lnTo>
                  <a:pt x="386" y="274"/>
                </a:lnTo>
                <a:lnTo>
                  <a:pt x="242" y="274"/>
                </a:lnTo>
                <a:lnTo>
                  <a:pt x="242" y="274"/>
                </a:lnTo>
                <a:lnTo>
                  <a:pt x="232" y="276"/>
                </a:lnTo>
                <a:lnTo>
                  <a:pt x="224" y="278"/>
                </a:lnTo>
                <a:lnTo>
                  <a:pt x="216" y="284"/>
                </a:lnTo>
                <a:lnTo>
                  <a:pt x="210" y="290"/>
                </a:lnTo>
                <a:lnTo>
                  <a:pt x="210" y="290"/>
                </a:lnTo>
                <a:lnTo>
                  <a:pt x="210" y="290"/>
                </a:lnTo>
                <a:lnTo>
                  <a:pt x="210" y="290"/>
                </a:lnTo>
                <a:lnTo>
                  <a:pt x="204" y="284"/>
                </a:lnTo>
                <a:lnTo>
                  <a:pt x="196" y="278"/>
                </a:lnTo>
                <a:lnTo>
                  <a:pt x="188" y="276"/>
                </a:lnTo>
                <a:lnTo>
                  <a:pt x="178" y="274"/>
                </a:lnTo>
                <a:lnTo>
                  <a:pt x="34" y="274"/>
                </a:lnTo>
                <a:lnTo>
                  <a:pt x="34" y="18"/>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zh-CN" altLang="en-US"/>
          </a:p>
        </p:txBody>
      </p:sp>
      <p:sp>
        <p:nvSpPr>
          <p:cNvPr id="10" name="矩形 9"/>
          <p:cNvSpPr/>
          <p:nvPr/>
        </p:nvSpPr>
        <p:spPr>
          <a:xfrm>
            <a:off x="3931207" y="578415"/>
            <a:ext cx="4329586" cy="10383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2" name="组 9"/>
          <p:cNvGrpSpPr/>
          <p:nvPr userDrawn="1"/>
        </p:nvGrpSpPr>
        <p:grpSpPr>
          <a:xfrm rot="19416438">
            <a:off x="3263195" y="398397"/>
            <a:ext cx="1024513" cy="1398348"/>
            <a:chOff x="3087349" y="2414413"/>
            <a:chExt cx="1024513" cy="1398348"/>
          </a:xfrm>
        </p:grpSpPr>
        <p:sp>
          <p:nvSpPr>
            <p:cNvPr id="13" name="椭圆 12"/>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7" name="组 14"/>
          <p:cNvGrpSpPr/>
          <p:nvPr userDrawn="1"/>
        </p:nvGrpSpPr>
        <p:grpSpPr>
          <a:xfrm rot="8798391">
            <a:off x="7173354" y="665084"/>
            <a:ext cx="1587497" cy="1146873"/>
            <a:chOff x="7306290" y="4611207"/>
            <a:chExt cx="1587497" cy="1146873"/>
          </a:xfrm>
        </p:grpSpPr>
        <p:sp>
          <p:nvSpPr>
            <p:cNvPr id="18" name="椭圆 17"/>
            <p:cNvSpPr/>
            <p:nvPr/>
          </p:nvSpPr>
          <p:spPr>
            <a:xfrm>
              <a:off x="7306290" y="5384416"/>
              <a:ext cx="373664" cy="3736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8478566" y="4826138"/>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p:nvSpPr>
          <p:spPr>
            <a:xfrm>
              <a:off x="8742934" y="5142940"/>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7878892" y="4611207"/>
              <a:ext cx="351970" cy="3519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6" name="椭圆 25"/>
          <p:cNvSpPr/>
          <p:nvPr userDrawn="1"/>
        </p:nvSpPr>
        <p:spPr>
          <a:xfrm>
            <a:off x="4294397" y="1904226"/>
            <a:ext cx="579692" cy="5796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b="1" dirty="0">
              <a:solidFill>
                <a:schemeClr val="bg1"/>
              </a:solidFill>
            </a:endParaRPr>
          </a:p>
        </p:txBody>
      </p:sp>
      <p:sp>
        <p:nvSpPr>
          <p:cNvPr id="27" name="椭圆 26"/>
          <p:cNvSpPr/>
          <p:nvPr userDrawn="1"/>
        </p:nvSpPr>
        <p:spPr>
          <a:xfrm>
            <a:off x="4285387" y="2735836"/>
            <a:ext cx="579692" cy="5796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b="1" dirty="0">
              <a:solidFill>
                <a:schemeClr val="bg1"/>
              </a:solidFill>
            </a:endParaRPr>
          </a:p>
        </p:txBody>
      </p:sp>
      <p:sp>
        <p:nvSpPr>
          <p:cNvPr id="28" name="椭圆 27"/>
          <p:cNvSpPr/>
          <p:nvPr userDrawn="1"/>
        </p:nvSpPr>
        <p:spPr>
          <a:xfrm>
            <a:off x="4285386" y="3563211"/>
            <a:ext cx="579692" cy="579692"/>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b="1" dirty="0">
              <a:solidFill>
                <a:schemeClr val="bg1"/>
              </a:solidFill>
            </a:endParaRPr>
          </a:p>
        </p:txBody>
      </p:sp>
      <p:sp>
        <p:nvSpPr>
          <p:cNvPr id="29" name="椭圆 28"/>
          <p:cNvSpPr/>
          <p:nvPr userDrawn="1"/>
        </p:nvSpPr>
        <p:spPr>
          <a:xfrm>
            <a:off x="4285386" y="4355441"/>
            <a:ext cx="579692" cy="579692"/>
          </a:xfrm>
          <a:prstGeom prst="ellipse">
            <a:avLst/>
          </a:prstGeom>
          <a:solidFill>
            <a:schemeClr val="accent4">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b="1" dirty="0">
              <a:solidFill>
                <a:schemeClr val="bg1"/>
              </a:solidFill>
            </a:endParaRPr>
          </a:p>
        </p:txBody>
      </p:sp>
      <p:sp>
        <p:nvSpPr>
          <p:cNvPr id="31" name="文本占位符 90"/>
          <p:cNvSpPr>
            <a:spLocks noGrp="1"/>
          </p:cNvSpPr>
          <p:nvPr>
            <p:ph type="body" sz="quarter" idx="12" hasCustomPrompt="1"/>
          </p:nvPr>
        </p:nvSpPr>
        <p:spPr>
          <a:xfrm>
            <a:off x="4994090" y="1935553"/>
            <a:ext cx="3124298" cy="535531"/>
          </a:xfrm>
          <a:prstGeom prst="rect">
            <a:avLst/>
          </a:prstGeom>
        </p:spPr>
        <p:txBody>
          <a:bodyPr wrap="square">
            <a:spAutoFit/>
          </a:bodyPr>
          <a:lstStyle>
            <a:lvl1pPr marL="0" indent="0" algn="l">
              <a:buNone/>
              <a:defRPr sz="3200" b="1">
                <a:solidFill>
                  <a:schemeClr val="bg1"/>
                </a:solidFill>
              </a:defRPr>
            </a:lvl1pPr>
          </a:lstStyle>
          <a:p>
            <a:pPr lvl="0"/>
            <a:r>
              <a:rPr lang="zh-CN" altLang="en-US" dirty="0"/>
              <a:t>工作回顾</a:t>
            </a:r>
          </a:p>
        </p:txBody>
      </p:sp>
      <p:sp>
        <p:nvSpPr>
          <p:cNvPr id="34" name="文本占位符 90"/>
          <p:cNvSpPr>
            <a:spLocks noGrp="1"/>
          </p:cNvSpPr>
          <p:nvPr>
            <p:ph type="body" sz="quarter" idx="13" hasCustomPrompt="1"/>
          </p:nvPr>
        </p:nvSpPr>
        <p:spPr>
          <a:xfrm>
            <a:off x="4386374" y="1963253"/>
            <a:ext cx="387496" cy="480131"/>
          </a:xfrm>
          <a:prstGeom prst="rect">
            <a:avLst/>
          </a:prstGeom>
        </p:spPr>
        <p:txBody>
          <a:bodyPr wrap="square">
            <a:spAutoFit/>
          </a:bodyPr>
          <a:lstStyle>
            <a:lvl1pPr marL="0" indent="0" algn="ctr">
              <a:buNone/>
              <a:defRPr sz="2800" b="1">
                <a:solidFill>
                  <a:schemeClr val="bg1"/>
                </a:solidFill>
              </a:defRPr>
            </a:lvl1pPr>
          </a:lstStyle>
          <a:p>
            <a:pPr lvl="0"/>
            <a:r>
              <a:rPr lang="en-US" altLang="zh-CN" dirty="0"/>
              <a:t>1</a:t>
            </a:r>
            <a:endParaRPr lang="zh-CN" altLang="en-US" dirty="0"/>
          </a:p>
        </p:txBody>
      </p:sp>
      <p:sp>
        <p:nvSpPr>
          <p:cNvPr id="35" name="文本占位符 90"/>
          <p:cNvSpPr>
            <a:spLocks noGrp="1"/>
          </p:cNvSpPr>
          <p:nvPr>
            <p:ph type="body" sz="quarter" idx="14" hasCustomPrompt="1"/>
          </p:nvPr>
        </p:nvSpPr>
        <p:spPr>
          <a:xfrm>
            <a:off x="4994090" y="2769464"/>
            <a:ext cx="3124298" cy="535531"/>
          </a:xfrm>
          <a:prstGeom prst="rect">
            <a:avLst/>
          </a:prstGeom>
        </p:spPr>
        <p:txBody>
          <a:bodyPr wrap="square">
            <a:spAutoFit/>
          </a:bodyPr>
          <a:lstStyle>
            <a:lvl1pPr marL="0" indent="0" algn="l">
              <a:buNone/>
              <a:defRPr sz="3200" b="1">
                <a:solidFill>
                  <a:schemeClr val="bg1"/>
                </a:solidFill>
              </a:defRPr>
            </a:lvl1pPr>
          </a:lstStyle>
          <a:p>
            <a:pPr lvl="0"/>
            <a:r>
              <a:rPr lang="zh-CN" altLang="en-US" dirty="0"/>
              <a:t>工作回顾</a:t>
            </a:r>
          </a:p>
        </p:txBody>
      </p:sp>
      <p:sp>
        <p:nvSpPr>
          <p:cNvPr id="36" name="文本占位符 90"/>
          <p:cNvSpPr>
            <a:spLocks noGrp="1"/>
          </p:cNvSpPr>
          <p:nvPr>
            <p:ph type="body" sz="quarter" idx="15" hasCustomPrompt="1"/>
          </p:nvPr>
        </p:nvSpPr>
        <p:spPr>
          <a:xfrm>
            <a:off x="4386374" y="2797164"/>
            <a:ext cx="387496" cy="480131"/>
          </a:xfrm>
          <a:prstGeom prst="rect">
            <a:avLst/>
          </a:prstGeom>
        </p:spPr>
        <p:txBody>
          <a:bodyPr wrap="square">
            <a:spAutoFit/>
          </a:bodyPr>
          <a:lstStyle>
            <a:lvl1pPr marL="0" indent="0" algn="ctr">
              <a:buNone/>
              <a:defRPr sz="2800" b="1">
                <a:solidFill>
                  <a:schemeClr val="bg1"/>
                </a:solidFill>
              </a:defRPr>
            </a:lvl1pPr>
          </a:lstStyle>
          <a:p>
            <a:pPr lvl="0"/>
            <a:r>
              <a:rPr lang="en-US" altLang="zh-CN" dirty="0"/>
              <a:t>1</a:t>
            </a:r>
            <a:endParaRPr lang="zh-CN" altLang="en-US" dirty="0"/>
          </a:p>
        </p:txBody>
      </p:sp>
      <p:sp>
        <p:nvSpPr>
          <p:cNvPr id="37" name="文本占位符 90"/>
          <p:cNvSpPr>
            <a:spLocks noGrp="1"/>
          </p:cNvSpPr>
          <p:nvPr>
            <p:ph type="body" sz="quarter" idx="16" hasCustomPrompt="1"/>
          </p:nvPr>
        </p:nvSpPr>
        <p:spPr>
          <a:xfrm>
            <a:off x="4994090" y="3607372"/>
            <a:ext cx="3124298" cy="535531"/>
          </a:xfrm>
          <a:prstGeom prst="rect">
            <a:avLst/>
          </a:prstGeom>
        </p:spPr>
        <p:txBody>
          <a:bodyPr wrap="square">
            <a:spAutoFit/>
          </a:bodyPr>
          <a:lstStyle>
            <a:lvl1pPr marL="0" indent="0" algn="l">
              <a:buNone/>
              <a:defRPr sz="3200" b="1">
                <a:solidFill>
                  <a:schemeClr val="bg1"/>
                </a:solidFill>
              </a:defRPr>
            </a:lvl1pPr>
          </a:lstStyle>
          <a:p>
            <a:pPr lvl="0"/>
            <a:r>
              <a:rPr lang="zh-CN" altLang="en-US" dirty="0"/>
              <a:t>工作回顾</a:t>
            </a:r>
          </a:p>
        </p:txBody>
      </p:sp>
      <p:sp>
        <p:nvSpPr>
          <p:cNvPr id="38" name="文本占位符 90"/>
          <p:cNvSpPr>
            <a:spLocks noGrp="1"/>
          </p:cNvSpPr>
          <p:nvPr>
            <p:ph type="body" sz="quarter" idx="17" hasCustomPrompt="1"/>
          </p:nvPr>
        </p:nvSpPr>
        <p:spPr>
          <a:xfrm>
            <a:off x="4386374" y="3635072"/>
            <a:ext cx="387496" cy="480131"/>
          </a:xfrm>
          <a:prstGeom prst="rect">
            <a:avLst/>
          </a:prstGeom>
        </p:spPr>
        <p:txBody>
          <a:bodyPr wrap="square">
            <a:spAutoFit/>
          </a:bodyPr>
          <a:lstStyle>
            <a:lvl1pPr marL="0" indent="0" algn="ctr">
              <a:buNone/>
              <a:defRPr sz="2800" b="1">
                <a:solidFill>
                  <a:schemeClr val="bg1"/>
                </a:solidFill>
              </a:defRPr>
            </a:lvl1pPr>
          </a:lstStyle>
          <a:p>
            <a:pPr lvl="0"/>
            <a:r>
              <a:rPr lang="en-US" altLang="zh-CN" dirty="0"/>
              <a:t>1</a:t>
            </a:r>
            <a:endParaRPr lang="zh-CN" altLang="en-US" dirty="0"/>
          </a:p>
        </p:txBody>
      </p:sp>
      <p:sp>
        <p:nvSpPr>
          <p:cNvPr id="39" name="文本占位符 90"/>
          <p:cNvSpPr>
            <a:spLocks noGrp="1"/>
          </p:cNvSpPr>
          <p:nvPr>
            <p:ph type="body" sz="quarter" idx="18" hasCustomPrompt="1"/>
          </p:nvPr>
        </p:nvSpPr>
        <p:spPr>
          <a:xfrm>
            <a:off x="4994090" y="4444101"/>
            <a:ext cx="3124298" cy="535531"/>
          </a:xfrm>
          <a:prstGeom prst="rect">
            <a:avLst/>
          </a:prstGeom>
        </p:spPr>
        <p:txBody>
          <a:bodyPr wrap="square">
            <a:spAutoFit/>
          </a:bodyPr>
          <a:lstStyle>
            <a:lvl1pPr marL="0" indent="0" algn="l">
              <a:buNone/>
              <a:defRPr sz="3200" b="1">
                <a:solidFill>
                  <a:schemeClr val="bg1"/>
                </a:solidFill>
              </a:defRPr>
            </a:lvl1pPr>
          </a:lstStyle>
          <a:p>
            <a:pPr lvl="0"/>
            <a:r>
              <a:rPr lang="zh-CN" altLang="en-US" dirty="0"/>
              <a:t>工作回顾</a:t>
            </a:r>
          </a:p>
        </p:txBody>
      </p:sp>
      <p:sp>
        <p:nvSpPr>
          <p:cNvPr id="40" name="文本占位符 90"/>
          <p:cNvSpPr>
            <a:spLocks noGrp="1"/>
          </p:cNvSpPr>
          <p:nvPr>
            <p:ph type="body" sz="quarter" idx="19" hasCustomPrompt="1"/>
          </p:nvPr>
        </p:nvSpPr>
        <p:spPr>
          <a:xfrm>
            <a:off x="4386374" y="4471801"/>
            <a:ext cx="387496" cy="480131"/>
          </a:xfrm>
          <a:prstGeom prst="rect">
            <a:avLst/>
          </a:prstGeom>
        </p:spPr>
        <p:txBody>
          <a:bodyPr wrap="square">
            <a:spAutoFit/>
          </a:bodyPr>
          <a:lstStyle>
            <a:lvl1pPr marL="0" indent="0" algn="ctr">
              <a:buNone/>
              <a:defRPr sz="2800" b="1">
                <a:solidFill>
                  <a:schemeClr val="bg1"/>
                </a:solidFill>
              </a:defRPr>
            </a:lvl1pPr>
          </a:lstStyle>
          <a:p>
            <a:pPr lvl="0"/>
            <a:r>
              <a:rPr lang="en-US" altLang="zh-CN" dirty="0"/>
              <a:t>1</a:t>
            </a:r>
            <a:endParaRPr lang="zh-CN" altLang="en-US" dirty="0"/>
          </a:p>
        </p:txBody>
      </p:sp>
      <p:sp>
        <p:nvSpPr>
          <p:cNvPr id="32" name="椭圆 31"/>
          <p:cNvSpPr/>
          <p:nvPr userDrawn="1"/>
        </p:nvSpPr>
        <p:spPr>
          <a:xfrm>
            <a:off x="4285386" y="5235030"/>
            <a:ext cx="579692" cy="5796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b="1" dirty="0">
              <a:solidFill>
                <a:schemeClr val="bg1"/>
              </a:solidFill>
            </a:endParaRPr>
          </a:p>
        </p:txBody>
      </p:sp>
      <p:sp>
        <p:nvSpPr>
          <p:cNvPr id="33" name="椭圆 32"/>
          <p:cNvSpPr/>
          <p:nvPr userDrawn="1"/>
        </p:nvSpPr>
        <p:spPr>
          <a:xfrm>
            <a:off x="4285386" y="6027260"/>
            <a:ext cx="579692" cy="5796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b="1" dirty="0">
              <a:solidFill>
                <a:schemeClr val="bg1"/>
              </a:solidFill>
            </a:endParaRPr>
          </a:p>
        </p:txBody>
      </p:sp>
      <p:sp>
        <p:nvSpPr>
          <p:cNvPr id="41" name="文本占位符 90"/>
          <p:cNvSpPr>
            <a:spLocks noGrp="1"/>
          </p:cNvSpPr>
          <p:nvPr>
            <p:ph type="body" sz="quarter" idx="20" hasCustomPrompt="1"/>
          </p:nvPr>
        </p:nvSpPr>
        <p:spPr>
          <a:xfrm>
            <a:off x="4994090" y="5279191"/>
            <a:ext cx="3124298" cy="535531"/>
          </a:xfrm>
          <a:prstGeom prst="rect">
            <a:avLst/>
          </a:prstGeom>
        </p:spPr>
        <p:txBody>
          <a:bodyPr wrap="square">
            <a:spAutoFit/>
          </a:bodyPr>
          <a:lstStyle>
            <a:lvl1pPr marL="0" indent="0" algn="l">
              <a:buNone/>
              <a:defRPr sz="3200" b="1">
                <a:solidFill>
                  <a:schemeClr val="bg1"/>
                </a:solidFill>
              </a:defRPr>
            </a:lvl1pPr>
          </a:lstStyle>
          <a:p>
            <a:pPr lvl="0"/>
            <a:r>
              <a:rPr lang="zh-CN" altLang="en-US" dirty="0"/>
              <a:t>工作回顾</a:t>
            </a:r>
          </a:p>
        </p:txBody>
      </p:sp>
      <p:sp>
        <p:nvSpPr>
          <p:cNvPr id="42" name="文本占位符 90"/>
          <p:cNvSpPr>
            <a:spLocks noGrp="1"/>
          </p:cNvSpPr>
          <p:nvPr>
            <p:ph type="body" sz="quarter" idx="21" hasCustomPrompt="1"/>
          </p:nvPr>
        </p:nvSpPr>
        <p:spPr>
          <a:xfrm>
            <a:off x="4386374" y="5306891"/>
            <a:ext cx="387496" cy="480131"/>
          </a:xfrm>
          <a:prstGeom prst="rect">
            <a:avLst/>
          </a:prstGeom>
        </p:spPr>
        <p:txBody>
          <a:bodyPr wrap="square">
            <a:spAutoFit/>
          </a:bodyPr>
          <a:lstStyle>
            <a:lvl1pPr marL="0" indent="0" algn="ctr">
              <a:buNone/>
              <a:defRPr sz="2800" b="1">
                <a:solidFill>
                  <a:schemeClr val="bg1"/>
                </a:solidFill>
              </a:defRPr>
            </a:lvl1pPr>
          </a:lstStyle>
          <a:p>
            <a:pPr lvl="0"/>
            <a:r>
              <a:rPr lang="en-US" altLang="zh-CN" dirty="0"/>
              <a:t>1</a:t>
            </a:r>
            <a:endParaRPr lang="zh-CN" altLang="en-US" dirty="0"/>
          </a:p>
        </p:txBody>
      </p:sp>
      <p:sp>
        <p:nvSpPr>
          <p:cNvPr id="43" name="文本占位符 90"/>
          <p:cNvSpPr>
            <a:spLocks noGrp="1"/>
          </p:cNvSpPr>
          <p:nvPr>
            <p:ph type="body" sz="quarter" idx="22" hasCustomPrompt="1"/>
          </p:nvPr>
        </p:nvSpPr>
        <p:spPr>
          <a:xfrm>
            <a:off x="4994090" y="6115920"/>
            <a:ext cx="3124298" cy="535531"/>
          </a:xfrm>
          <a:prstGeom prst="rect">
            <a:avLst/>
          </a:prstGeom>
        </p:spPr>
        <p:txBody>
          <a:bodyPr wrap="square">
            <a:spAutoFit/>
          </a:bodyPr>
          <a:lstStyle>
            <a:lvl1pPr marL="0" indent="0" algn="l">
              <a:buNone/>
              <a:defRPr sz="3200" b="1">
                <a:solidFill>
                  <a:schemeClr val="bg1"/>
                </a:solidFill>
              </a:defRPr>
            </a:lvl1pPr>
          </a:lstStyle>
          <a:p>
            <a:pPr lvl="0"/>
            <a:r>
              <a:rPr lang="zh-CN" altLang="en-US" dirty="0"/>
              <a:t>工作回顾</a:t>
            </a:r>
          </a:p>
        </p:txBody>
      </p:sp>
      <p:sp>
        <p:nvSpPr>
          <p:cNvPr id="44" name="文本占位符 90"/>
          <p:cNvSpPr>
            <a:spLocks noGrp="1"/>
          </p:cNvSpPr>
          <p:nvPr>
            <p:ph type="body" sz="quarter" idx="23" hasCustomPrompt="1"/>
          </p:nvPr>
        </p:nvSpPr>
        <p:spPr>
          <a:xfrm>
            <a:off x="4386374" y="6143620"/>
            <a:ext cx="387496" cy="480131"/>
          </a:xfrm>
          <a:prstGeom prst="rect">
            <a:avLst/>
          </a:prstGeom>
        </p:spPr>
        <p:txBody>
          <a:bodyPr wrap="square">
            <a:spAutoFit/>
          </a:bodyPr>
          <a:lstStyle>
            <a:lvl1pPr marL="0" indent="0" algn="ctr">
              <a:buNone/>
              <a:defRPr sz="2800" b="1">
                <a:solidFill>
                  <a:schemeClr val="bg1"/>
                </a:solidFill>
              </a:defRPr>
            </a:lvl1pPr>
          </a:lstStyle>
          <a:p>
            <a:pPr lvl="0"/>
            <a:r>
              <a:rPr lang="en-US" altLang="zh-CN" dirty="0"/>
              <a:t>1</a:t>
            </a:r>
            <a:endParaRPr lang="zh-CN" altLang="en-US" dirty="0"/>
          </a:p>
        </p:txBody>
      </p:sp>
    </p:spTree>
    <p:extLst>
      <p:ext uri="{BB962C8B-B14F-4D97-AF65-F5344CB8AC3E}">
        <p14:creationId xmlns:p14="http://schemas.microsoft.com/office/powerpoint/2010/main" val="2311381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Freeform 363"/>
          <p:cNvSpPr>
            <a:spLocks noEditPoints="1"/>
          </p:cNvSpPr>
          <p:nvPr userDrawn="1"/>
        </p:nvSpPr>
        <p:spPr bwMode="auto">
          <a:xfrm rot="1658487">
            <a:off x="6583748" y="312642"/>
            <a:ext cx="773335" cy="770514"/>
          </a:xfrm>
          <a:custGeom>
            <a:avLst/>
            <a:gdLst>
              <a:gd name="T0" fmla="*/ 145 w 274"/>
              <a:gd name="T1" fmla="*/ 262 h 273"/>
              <a:gd name="T2" fmla="*/ 189 w 274"/>
              <a:gd name="T3" fmla="*/ 204 h 273"/>
              <a:gd name="T4" fmla="*/ 263 w 274"/>
              <a:gd name="T5" fmla="*/ 204 h 273"/>
              <a:gd name="T6" fmla="*/ 216 w 274"/>
              <a:gd name="T7" fmla="*/ 217 h 273"/>
              <a:gd name="T8" fmla="*/ 104 w 274"/>
              <a:gd name="T9" fmla="*/ 199 h 273"/>
              <a:gd name="T10" fmla="*/ 55 w 274"/>
              <a:gd name="T11" fmla="*/ 186 h 273"/>
              <a:gd name="T12" fmla="*/ 14 w 274"/>
              <a:gd name="T13" fmla="*/ 168 h 273"/>
              <a:gd name="T14" fmla="*/ 44 w 274"/>
              <a:gd name="T15" fmla="*/ 207 h 273"/>
              <a:gd name="T16" fmla="*/ 45 w 274"/>
              <a:gd name="T17" fmla="*/ 217 h 273"/>
              <a:gd name="T18" fmla="*/ 95 w 274"/>
              <a:gd name="T19" fmla="*/ 254 h 273"/>
              <a:gd name="T20" fmla="*/ 86 w 274"/>
              <a:gd name="T21" fmla="*/ 232 h 273"/>
              <a:gd name="T22" fmla="*/ 114 w 274"/>
              <a:gd name="T23" fmla="*/ 255 h 273"/>
              <a:gd name="T24" fmla="*/ 131 w 274"/>
              <a:gd name="T25" fmla="*/ 196 h 273"/>
              <a:gd name="T26" fmla="*/ 110 w 274"/>
              <a:gd name="T27" fmla="*/ 189 h 273"/>
              <a:gd name="T28" fmla="*/ 132 w 274"/>
              <a:gd name="T29" fmla="*/ 145 h 273"/>
              <a:gd name="T30" fmla="*/ 74 w 274"/>
              <a:gd name="T31" fmla="*/ 145 h 273"/>
              <a:gd name="T32" fmla="*/ 67 w 274"/>
              <a:gd name="T33" fmla="*/ 166 h 273"/>
              <a:gd name="T34" fmla="*/ 205 w 274"/>
              <a:gd name="T35" fmla="*/ 111 h 273"/>
              <a:gd name="T36" fmla="*/ 192 w 274"/>
              <a:gd name="T37" fmla="*/ 159 h 273"/>
              <a:gd name="T38" fmla="*/ 150 w 274"/>
              <a:gd name="T39" fmla="*/ 59 h 273"/>
              <a:gd name="T40" fmla="*/ 114 w 274"/>
              <a:gd name="T41" fmla="*/ 94 h 273"/>
              <a:gd name="T42" fmla="*/ 57 w 274"/>
              <a:gd name="T43" fmla="*/ 42 h 273"/>
              <a:gd name="T44" fmla="*/ 9 w 274"/>
              <a:gd name="T45" fmla="*/ 55 h 273"/>
              <a:gd name="T46" fmla="*/ 178 w 274"/>
              <a:gd name="T47" fmla="*/ 23 h 273"/>
              <a:gd name="T48" fmla="*/ 230 w 274"/>
              <a:gd name="T49" fmla="*/ 57 h 273"/>
              <a:gd name="T50" fmla="*/ 137 w 274"/>
              <a:gd name="T51" fmla="*/ 0 h 273"/>
              <a:gd name="T52" fmla="*/ 271 w 274"/>
              <a:gd name="T53" fmla="*/ 108 h 273"/>
              <a:gd name="T54" fmla="*/ 257 w 274"/>
              <a:gd name="T55" fmla="*/ 189 h 273"/>
              <a:gd name="T56" fmla="*/ 260 w 274"/>
              <a:gd name="T57" fmla="*/ 142 h 273"/>
              <a:gd name="T58" fmla="*/ 238 w 274"/>
              <a:gd name="T59" fmla="*/ 133 h 273"/>
              <a:gd name="T60" fmla="*/ 261 w 274"/>
              <a:gd name="T61" fmla="*/ 105 h 273"/>
              <a:gd name="T62" fmla="*/ 206 w 274"/>
              <a:gd name="T63" fmla="*/ 76 h 273"/>
              <a:gd name="T64" fmla="*/ 206 w 274"/>
              <a:gd name="T65" fmla="*/ 103 h 273"/>
              <a:gd name="T66" fmla="*/ 193 w 274"/>
              <a:gd name="T67" fmla="*/ 82 h 273"/>
              <a:gd name="T68" fmla="*/ 169 w 274"/>
              <a:gd name="T69" fmla="*/ 79 h 273"/>
              <a:gd name="T70" fmla="*/ 189 w 274"/>
              <a:gd name="T71" fmla="*/ 66 h 273"/>
              <a:gd name="T72" fmla="*/ 142 w 274"/>
              <a:gd name="T73" fmla="*/ 13 h 273"/>
              <a:gd name="T74" fmla="*/ 136 w 274"/>
              <a:gd name="T75" fmla="*/ 50 h 273"/>
              <a:gd name="T76" fmla="*/ 127 w 274"/>
              <a:gd name="T77" fmla="*/ 11 h 273"/>
              <a:gd name="T78" fmla="*/ 86 w 274"/>
              <a:gd name="T79" fmla="*/ 71 h 273"/>
              <a:gd name="T80" fmla="*/ 104 w 274"/>
              <a:gd name="T81" fmla="*/ 83 h 273"/>
              <a:gd name="T82" fmla="*/ 76 w 274"/>
              <a:gd name="T83" fmla="*/ 105 h 273"/>
              <a:gd name="T84" fmla="*/ 132 w 274"/>
              <a:gd name="T85" fmla="*/ 130 h 273"/>
              <a:gd name="T86" fmla="*/ 140 w 274"/>
              <a:gd name="T87" fmla="*/ 113 h 273"/>
              <a:gd name="T88" fmla="*/ 146 w 274"/>
              <a:gd name="T89" fmla="*/ 131 h 273"/>
              <a:gd name="T90" fmla="*/ 171 w 274"/>
              <a:gd name="T91" fmla="*/ 140 h 273"/>
              <a:gd name="T92" fmla="*/ 142 w 274"/>
              <a:gd name="T93" fmla="*/ 182 h 273"/>
              <a:gd name="T94" fmla="*/ 193 w 274"/>
              <a:gd name="T95" fmla="*/ 191 h 273"/>
              <a:gd name="T96" fmla="*/ 206 w 274"/>
              <a:gd name="T97" fmla="*/ 170 h 273"/>
              <a:gd name="T98" fmla="*/ 206 w 274"/>
              <a:gd name="T99" fmla="*/ 196 h 273"/>
              <a:gd name="T100" fmla="*/ 209 w 274"/>
              <a:gd name="T101" fmla="*/ 207 h 273"/>
              <a:gd name="T102" fmla="*/ 179 w 274"/>
              <a:gd name="T103" fmla="*/ 249 h 273"/>
              <a:gd name="T104" fmla="*/ 212 w 274"/>
              <a:gd name="T105" fmla="*/ 239 h 273"/>
              <a:gd name="T106" fmla="*/ 219 w 274"/>
              <a:gd name="T107" fmla="*/ 246 h 273"/>
              <a:gd name="T108" fmla="*/ 31 w 274"/>
              <a:gd name="T109" fmla="*/ 222 h 273"/>
              <a:gd name="T110" fmla="*/ 14 w 274"/>
              <a:gd name="T111" fmla="*/ 82 h 273"/>
              <a:gd name="T112" fmla="*/ 11 w 274"/>
              <a:gd name="T113" fmla="*/ 130 h 273"/>
              <a:gd name="T114" fmla="*/ 67 w 274"/>
              <a:gd name="T115" fmla="*/ 103 h 273"/>
              <a:gd name="T116" fmla="*/ 63 w 274"/>
              <a:gd name="T117" fmla="*/ 74 h 273"/>
              <a:gd name="T118" fmla="*/ 72 w 274"/>
              <a:gd name="T119" fmla="*/ 67 h 273"/>
              <a:gd name="T120" fmla="*/ 95 w 274"/>
              <a:gd name="T121" fmla="*/ 19 h 273"/>
              <a:gd name="T122" fmla="*/ 58 w 274"/>
              <a:gd name="T123" fmla="*/ 33 h 273"/>
              <a:gd name="T124" fmla="*/ 109 w 274"/>
              <a:gd name="T125" fmla="*/ 4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 h="273">
                <a:moveTo>
                  <a:pt x="146" y="196"/>
                </a:moveTo>
                <a:lnTo>
                  <a:pt x="143" y="196"/>
                </a:lnTo>
                <a:lnTo>
                  <a:pt x="142" y="198"/>
                </a:lnTo>
                <a:lnTo>
                  <a:pt x="142" y="200"/>
                </a:lnTo>
                <a:lnTo>
                  <a:pt x="142" y="258"/>
                </a:lnTo>
                <a:lnTo>
                  <a:pt x="142" y="260"/>
                </a:lnTo>
                <a:lnTo>
                  <a:pt x="145" y="262"/>
                </a:lnTo>
                <a:lnTo>
                  <a:pt x="147" y="262"/>
                </a:lnTo>
                <a:lnTo>
                  <a:pt x="159" y="255"/>
                </a:lnTo>
                <a:lnTo>
                  <a:pt x="169" y="245"/>
                </a:lnTo>
                <a:lnTo>
                  <a:pt x="178" y="234"/>
                </a:lnTo>
                <a:lnTo>
                  <a:pt x="184" y="219"/>
                </a:lnTo>
                <a:lnTo>
                  <a:pt x="189" y="207"/>
                </a:lnTo>
                <a:lnTo>
                  <a:pt x="189" y="204"/>
                </a:lnTo>
                <a:lnTo>
                  <a:pt x="189" y="203"/>
                </a:lnTo>
                <a:lnTo>
                  <a:pt x="187" y="202"/>
                </a:lnTo>
                <a:lnTo>
                  <a:pt x="168" y="198"/>
                </a:lnTo>
                <a:lnTo>
                  <a:pt x="146" y="196"/>
                </a:lnTo>
                <a:close/>
                <a:moveTo>
                  <a:pt x="242" y="191"/>
                </a:moveTo>
                <a:lnTo>
                  <a:pt x="254" y="195"/>
                </a:lnTo>
                <a:lnTo>
                  <a:pt x="263" y="204"/>
                </a:lnTo>
                <a:lnTo>
                  <a:pt x="267" y="217"/>
                </a:lnTo>
                <a:lnTo>
                  <a:pt x="263" y="230"/>
                </a:lnTo>
                <a:lnTo>
                  <a:pt x="254" y="239"/>
                </a:lnTo>
                <a:lnTo>
                  <a:pt x="242" y="242"/>
                </a:lnTo>
                <a:lnTo>
                  <a:pt x="229" y="239"/>
                </a:lnTo>
                <a:lnTo>
                  <a:pt x="219" y="230"/>
                </a:lnTo>
                <a:lnTo>
                  <a:pt x="216" y="217"/>
                </a:lnTo>
                <a:lnTo>
                  <a:pt x="219" y="204"/>
                </a:lnTo>
                <a:lnTo>
                  <a:pt x="229" y="195"/>
                </a:lnTo>
                <a:lnTo>
                  <a:pt x="242" y="191"/>
                </a:lnTo>
                <a:close/>
                <a:moveTo>
                  <a:pt x="78" y="173"/>
                </a:moveTo>
                <a:lnTo>
                  <a:pt x="91" y="177"/>
                </a:lnTo>
                <a:lnTo>
                  <a:pt x="100" y="186"/>
                </a:lnTo>
                <a:lnTo>
                  <a:pt x="104" y="199"/>
                </a:lnTo>
                <a:lnTo>
                  <a:pt x="100" y="212"/>
                </a:lnTo>
                <a:lnTo>
                  <a:pt x="91" y="222"/>
                </a:lnTo>
                <a:lnTo>
                  <a:pt x="78" y="225"/>
                </a:lnTo>
                <a:lnTo>
                  <a:pt x="65" y="222"/>
                </a:lnTo>
                <a:lnTo>
                  <a:pt x="55" y="212"/>
                </a:lnTo>
                <a:lnTo>
                  <a:pt x="53" y="199"/>
                </a:lnTo>
                <a:lnTo>
                  <a:pt x="55" y="186"/>
                </a:lnTo>
                <a:lnTo>
                  <a:pt x="65" y="177"/>
                </a:lnTo>
                <a:lnTo>
                  <a:pt x="78" y="173"/>
                </a:lnTo>
                <a:close/>
                <a:moveTo>
                  <a:pt x="14" y="142"/>
                </a:moveTo>
                <a:lnTo>
                  <a:pt x="12" y="142"/>
                </a:lnTo>
                <a:lnTo>
                  <a:pt x="11" y="144"/>
                </a:lnTo>
                <a:lnTo>
                  <a:pt x="11" y="145"/>
                </a:lnTo>
                <a:lnTo>
                  <a:pt x="14" y="168"/>
                </a:lnTo>
                <a:lnTo>
                  <a:pt x="22" y="189"/>
                </a:lnTo>
                <a:lnTo>
                  <a:pt x="32" y="208"/>
                </a:lnTo>
                <a:lnTo>
                  <a:pt x="34" y="209"/>
                </a:lnTo>
                <a:lnTo>
                  <a:pt x="36" y="211"/>
                </a:lnTo>
                <a:lnTo>
                  <a:pt x="37" y="209"/>
                </a:lnTo>
                <a:lnTo>
                  <a:pt x="42" y="207"/>
                </a:lnTo>
                <a:lnTo>
                  <a:pt x="44" y="207"/>
                </a:lnTo>
                <a:lnTo>
                  <a:pt x="45" y="207"/>
                </a:lnTo>
                <a:lnTo>
                  <a:pt x="46" y="208"/>
                </a:lnTo>
                <a:lnTo>
                  <a:pt x="48" y="211"/>
                </a:lnTo>
                <a:lnTo>
                  <a:pt x="48" y="212"/>
                </a:lnTo>
                <a:lnTo>
                  <a:pt x="48" y="214"/>
                </a:lnTo>
                <a:lnTo>
                  <a:pt x="46" y="216"/>
                </a:lnTo>
                <a:lnTo>
                  <a:pt x="45" y="217"/>
                </a:lnTo>
                <a:lnTo>
                  <a:pt x="42" y="218"/>
                </a:lnTo>
                <a:lnTo>
                  <a:pt x="42" y="221"/>
                </a:lnTo>
                <a:lnTo>
                  <a:pt x="44" y="222"/>
                </a:lnTo>
                <a:lnTo>
                  <a:pt x="65" y="241"/>
                </a:lnTo>
                <a:lnTo>
                  <a:pt x="91" y="255"/>
                </a:lnTo>
                <a:lnTo>
                  <a:pt x="94" y="255"/>
                </a:lnTo>
                <a:lnTo>
                  <a:pt x="95" y="254"/>
                </a:lnTo>
                <a:lnTo>
                  <a:pt x="96" y="253"/>
                </a:lnTo>
                <a:lnTo>
                  <a:pt x="96" y="251"/>
                </a:lnTo>
                <a:lnTo>
                  <a:pt x="95" y="249"/>
                </a:lnTo>
                <a:lnTo>
                  <a:pt x="91" y="242"/>
                </a:lnTo>
                <a:lnTo>
                  <a:pt x="86" y="235"/>
                </a:lnTo>
                <a:lnTo>
                  <a:pt x="86" y="234"/>
                </a:lnTo>
                <a:lnTo>
                  <a:pt x="86" y="232"/>
                </a:lnTo>
                <a:lnTo>
                  <a:pt x="87" y="231"/>
                </a:lnTo>
                <a:lnTo>
                  <a:pt x="90" y="230"/>
                </a:lnTo>
                <a:lnTo>
                  <a:pt x="91" y="228"/>
                </a:lnTo>
                <a:lnTo>
                  <a:pt x="94" y="230"/>
                </a:lnTo>
                <a:lnTo>
                  <a:pt x="95" y="231"/>
                </a:lnTo>
                <a:lnTo>
                  <a:pt x="104" y="244"/>
                </a:lnTo>
                <a:lnTo>
                  <a:pt x="114" y="255"/>
                </a:lnTo>
                <a:lnTo>
                  <a:pt x="127" y="262"/>
                </a:lnTo>
                <a:lnTo>
                  <a:pt x="129" y="262"/>
                </a:lnTo>
                <a:lnTo>
                  <a:pt x="132" y="260"/>
                </a:lnTo>
                <a:lnTo>
                  <a:pt x="132" y="258"/>
                </a:lnTo>
                <a:lnTo>
                  <a:pt x="132" y="200"/>
                </a:lnTo>
                <a:lnTo>
                  <a:pt x="132" y="198"/>
                </a:lnTo>
                <a:lnTo>
                  <a:pt x="131" y="196"/>
                </a:lnTo>
                <a:lnTo>
                  <a:pt x="128" y="196"/>
                </a:lnTo>
                <a:lnTo>
                  <a:pt x="114" y="198"/>
                </a:lnTo>
                <a:lnTo>
                  <a:pt x="111" y="196"/>
                </a:lnTo>
                <a:lnTo>
                  <a:pt x="110" y="195"/>
                </a:lnTo>
                <a:lnTo>
                  <a:pt x="109" y="194"/>
                </a:lnTo>
                <a:lnTo>
                  <a:pt x="109" y="191"/>
                </a:lnTo>
                <a:lnTo>
                  <a:pt x="110" y="189"/>
                </a:lnTo>
                <a:lnTo>
                  <a:pt x="111" y="189"/>
                </a:lnTo>
                <a:lnTo>
                  <a:pt x="113" y="188"/>
                </a:lnTo>
                <a:lnTo>
                  <a:pt x="128" y="186"/>
                </a:lnTo>
                <a:lnTo>
                  <a:pt x="131" y="186"/>
                </a:lnTo>
                <a:lnTo>
                  <a:pt x="132" y="185"/>
                </a:lnTo>
                <a:lnTo>
                  <a:pt x="132" y="182"/>
                </a:lnTo>
                <a:lnTo>
                  <a:pt x="132" y="145"/>
                </a:lnTo>
                <a:lnTo>
                  <a:pt x="132" y="143"/>
                </a:lnTo>
                <a:lnTo>
                  <a:pt x="131" y="142"/>
                </a:lnTo>
                <a:lnTo>
                  <a:pt x="128" y="142"/>
                </a:lnTo>
                <a:lnTo>
                  <a:pt x="78" y="142"/>
                </a:lnTo>
                <a:lnTo>
                  <a:pt x="76" y="142"/>
                </a:lnTo>
                <a:lnTo>
                  <a:pt x="74" y="143"/>
                </a:lnTo>
                <a:lnTo>
                  <a:pt x="74" y="145"/>
                </a:lnTo>
                <a:lnTo>
                  <a:pt x="76" y="163"/>
                </a:lnTo>
                <a:lnTo>
                  <a:pt x="74" y="166"/>
                </a:lnTo>
                <a:lnTo>
                  <a:pt x="73" y="167"/>
                </a:lnTo>
                <a:lnTo>
                  <a:pt x="72" y="168"/>
                </a:lnTo>
                <a:lnTo>
                  <a:pt x="69" y="168"/>
                </a:lnTo>
                <a:lnTo>
                  <a:pt x="68" y="167"/>
                </a:lnTo>
                <a:lnTo>
                  <a:pt x="67" y="166"/>
                </a:lnTo>
                <a:lnTo>
                  <a:pt x="65" y="165"/>
                </a:lnTo>
                <a:lnTo>
                  <a:pt x="64" y="145"/>
                </a:lnTo>
                <a:lnTo>
                  <a:pt x="64" y="143"/>
                </a:lnTo>
                <a:lnTo>
                  <a:pt x="63" y="142"/>
                </a:lnTo>
                <a:lnTo>
                  <a:pt x="60" y="142"/>
                </a:lnTo>
                <a:lnTo>
                  <a:pt x="14" y="142"/>
                </a:lnTo>
                <a:close/>
                <a:moveTo>
                  <a:pt x="205" y="111"/>
                </a:moveTo>
                <a:lnTo>
                  <a:pt x="217" y="115"/>
                </a:lnTo>
                <a:lnTo>
                  <a:pt x="226" y="124"/>
                </a:lnTo>
                <a:lnTo>
                  <a:pt x="230" y="136"/>
                </a:lnTo>
                <a:lnTo>
                  <a:pt x="226" y="149"/>
                </a:lnTo>
                <a:lnTo>
                  <a:pt x="217" y="159"/>
                </a:lnTo>
                <a:lnTo>
                  <a:pt x="205" y="162"/>
                </a:lnTo>
                <a:lnTo>
                  <a:pt x="192" y="159"/>
                </a:lnTo>
                <a:lnTo>
                  <a:pt x="183" y="149"/>
                </a:lnTo>
                <a:lnTo>
                  <a:pt x="179" y="136"/>
                </a:lnTo>
                <a:lnTo>
                  <a:pt x="183" y="124"/>
                </a:lnTo>
                <a:lnTo>
                  <a:pt x="192" y="115"/>
                </a:lnTo>
                <a:lnTo>
                  <a:pt x="205" y="111"/>
                </a:lnTo>
                <a:close/>
                <a:moveTo>
                  <a:pt x="137" y="56"/>
                </a:moveTo>
                <a:lnTo>
                  <a:pt x="150" y="59"/>
                </a:lnTo>
                <a:lnTo>
                  <a:pt x="159" y="69"/>
                </a:lnTo>
                <a:lnTo>
                  <a:pt x="163" y="82"/>
                </a:lnTo>
                <a:lnTo>
                  <a:pt x="159" y="94"/>
                </a:lnTo>
                <a:lnTo>
                  <a:pt x="150" y="103"/>
                </a:lnTo>
                <a:lnTo>
                  <a:pt x="137" y="107"/>
                </a:lnTo>
                <a:lnTo>
                  <a:pt x="124" y="103"/>
                </a:lnTo>
                <a:lnTo>
                  <a:pt x="114" y="94"/>
                </a:lnTo>
                <a:lnTo>
                  <a:pt x="111" y="82"/>
                </a:lnTo>
                <a:lnTo>
                  <a:pt x="114" y="69"/>
                </a:lnTo>
                <a:lnTo>
                  <a:pt x="124" y="59"/>
                </a:lnTo>
                <a:lnTo>
                  <a:pt x="137" y="56"/>
                </a:lnTo>
                <a:close/>
                <a:moveTo>
                  <a:pt x="35" y="29"/>
                </a:moveTo>
                <a:lnTo>
                  <a:pt x="48" y="33"/>
                </a:lnTo>
                <a:lnTo>
                  <a:pt x="57" y="42"/>
                </a:lnTo>
                <a:lnTo>
                  <a:pt x="60" y="55"/>
                </a:lnTo>
                <a:lnTo>
                  <a:pt x="57" y="67"/>
                </a:lnTo>
                <a:lnTo>
                  <a:pt x="48" y="76"/>
                </a:lnTo>
                <a:lnTo>
                  <a:pt x="35" y="80"/>
                </a:lnTo>
                <a:lnTo>
                  <a:pt x="22" y="76"/>
                </a:lnTo>
                <a:lnTo>
                  <a:pt x="13" y="67"/>
                </a:lnTo>
                <a:lnTo>
                  <a:pt x="9" y="55"/>
                </a:lnTo>
                <a:lnTo>
                  <a:pt x="13" y="42"/>
                </a:lnTo>
                <a:lnTo>
                  <a:pt x="22" y="33"/>
                </a:lnTo>
                <a:lnTo>
                  <a:pt x="35" y="29"/>
                </a:lnTo>
                <a:close/>
                <a:moveTo>
                  <a:pt x="182" y="18"/>
                </a:moveTo>
                <a:lnTo>
                  <a:pt x="179" y="19"/>
                </a:lnTo>
                <a:lnTo>
                  <a:pt x="178" y="20"/>
                </a:lnTo>
                <a:lnTo>
                  <a:pt x="178" y="23"/>
                </a:lnTo>
                <a:lnTo>
                  <a:pt x="179" y="24"/>
                </a:lnTo>
                <a:lnTo>
                  <a:pt x="191" y="43"/>
                </a:lnTo>
                <a:lnTo>
                  <a:pt x="200" y="65"/>
                </a:lnTo>
                <a:lnTo>
                  <a:pt x="201" y="66"/>
                </a:lnTo>
                <a:lnTo>
                  <a:pt x="202" y="67"/>
                </a:lnTo>
                <a:lnTo>
                  <a:pt x="205" y="67"/>
                </a:lnTo>
                <a:lnTo>
                  <a:pt x="230" y="57"/>
                </a:lnTo>
                <a:lnTo>
                  <a:pt x="232" y="55"/>
                </a:lnTo>
                <a:lnTo>
                  <a:pt x="232" y="53"/>
                </a:lnTo>
                <a:lnTo>
                  <a:pt x="230" y="51"/>
                </a:lnTo>
                <a:lnTo>
                  <a:pt x="209" y="32"/>
                </a:lnTo>
                <a:lnTo>
                  <a:pt x="183" y="18"/>
                </a:lnTo>
                <a:lnTo>
                  <a:pt x="182" y="18"/>
                </a:lnTo>
                <a:close/>
                <a:moveTo>
                  <a:pt x="137" y="0"/>
                </a:moveTo>
                <a:lnTo>
                  <a:pt x="164" y="2"/>
                </a:lnTo>
                <a:lnTo>
                  <a:pt x="189" y="10"/>
                </a:lnTo>
                <a:lnTo>
                  <a:pt x="212" y="23"/>
                </a:lnTo>
                <a:lnTo>
                  <a:pt x="233" y="39"/>
                </a:lnTo>
                <a:lnTo>
                  <a:pt x="249" y="59"/>
                </a:lnTo>
                <a:lnTo>
                  <a:pt x="262" y="83"/>
                </a:lnTo>
                <a:lnTo>
                  <a:pt x="271" y="108"/>
                </a:lnTo>
                <a:lnTo>
                  <a:pt x="274" y="136"/>
                </a:lnTo>
                <a:lnTo>
                  <a:pt x="271" y="163"/>
                </a:lnTo>
                <a:lnTo>
                  <a:pt x="263" y="188"/>
                </a:lnTo>
                <a:lnTo>
                  <a:pt x="263" y="189"/>
                </a:lnTo>
                <a:lnTo>
                  <a:pt x="262" y="190"/>
                </a:lnTo>
                <a:lnTo>
                  <a:pt x="260" y="190"/>
                </a:lnTo>
                <a:lnTo>
                  <a:pt x="257" y="189"/>
                </a:lnTo>
                <a:lnTo>
                  <a:pt x="254" y="186"/>
                </a:lnTo>
                <a:lnTo>
                  <a:pt x="254" y="184"/>
                </a:lnTo>
                <a:lnTo>
                  <a:pt x="261" y="166"/>
                </a:lnTo>
                <a:lnTo>
                  <a:pt x="263" y="145"/>
                </a:lnTo>
                <a:lnTo>
                  <a:pt x="263" y="144"/>
                </a:lnTo>
                <a:lnTo>
                  <a:pt x="262" y="142"/>
                </a:lnTo>
                <a:lnTo>
                  <a:pt x="260" y="142"/>
                </a:lnTo>
                <a:lnTo>
                  <a:pt x="240" y="142"/>
                </a:lnTo>
                <a:lnTo>
                  <a:pt x="239" y="142"/>
                </a:lnTo>
                <a:lnTo>
                  <a:pt x="238" y="140"/>
                </a:lnTo>
                <a:lnTo>
                  <a:pt x="237" y="139"/>
                </a:lnTo>
                <a:lnTo>
                  <a:pt x="237" y="136"/>
                </a:lnTo>
                <a:lnTo>
                  <a:pt x="237" y="135"/>
                </a:lnTo>
                <a:lnTo>
                  <a:pt x="238" y="133"/>
                </a:lnTo>
                <a:lnTo>
                  <a:pt x="239" y="133"/>
                </a:lnTo>
                <a:lnTo>
                  <a:pt x="240" y="131"/>
                </a:lnTo>
                <a:lnTo>
                  <a:pt x="260" y="131"/>
                </a:lnTo>
                <a:lnTo>
                  <a:pt x="262" y="131"/>
                </a:lnTo>
                <a:lnTo>
                  <a:pt x="263" y="130"/>
                </a:lnTo>
                <a:lnTo>
                  <a:pt x="263" y="127"/>
                </a:lnTo>
                <a:lnTo>
                  <a:pt x="261" y="105"/>
                </a:lnTo>
                <a:lnTo>
                  <a:pt x="253" y="84"/>
                </a:lnTo>
                <a:lnTo>
                  <a:pt x="242" y="65"/>
                </a:lnTo>
                <a:lnTo>
                  <a:pt x="240" y="64"/>
                </a:lnTo>
                <a:lnTo>
                  <a:pt x="239" y="64"/>
                </a:lnTo>
                <a:lnTo>
                  <a:pt x="237" y="64"/>
                </a:lnTo>
                <a:lnTo>
                  <a:pt x="223" y="71"/>
                </a:lnTo>
                <a:lnTo>
                  <a:pt x="206" y="76"/>
                </a:lnTo>
                <a:lnTo>
                  <a:pt x="205" y="78"/>
                </a:lnTo>
                <a:lnTo>
                  <a:pt x="203" y="79"/>
                </a:lnTo>
                <a:lnTo>
                  <a:pt x="203" y="82"/>
                </a:lnTo>
                <a:lnTo>
                  <a:pt x="206" y="90"/>
                </a:lnTo>
                <a:lnTo>
                  <a:pt x="207" y="101"/>
                </a:lnTo>
                <a:lnTo>
                  <a:pt x="207" y="102"/>
                </a:lnTo>
                <a:lnTo>
                  <a:pt x="206" y="103"/>
                </a:lnTo>
                <a:lnTo>
                  <a:pt x="205" y="105"/>
                </a:lnTo>
                <a:lnTo>
                  <a:pt x="203" y="105"/>
                </a:lnTo>
                <a:lnTo>
                  <a:pt x="201" y="105"/>
                </a:lnTo>
                <a:lnTo>
                  <a:pt x="198" y="103"/>
                </a:lnTo>
                <a:lnTo>
                  <a:pt x="198" y="102"/>
                </a:lnTo>
                <a:lnTo>
                  <a:pt x="194" y="84"/>
                </a:lnTo>
                <a:lnTo>
                  <a:pt x="193" y="82"/>
                </a:lnTo>
                <a:lnTo>
                  <a:pt x="192" y="82"/>
                </a:lnTo>
                <a:lnTo>
                  <a:pt x="191" y="82"/>
                </a:lnTo>
                <a:lnTo>
                  <a:pt x="173" y="84"/>
                </a:lnTo>
                <a:lnTo>
                  <a:pt x="171" y="84"/>
                </a:lnTo>
                <a:lnTo>
                  <a:pt x="170" y="83"/>
                </a:lnTo>
                <a:lnTo>
                  <a:pt x="169" y="82"/>
                </a:lnTo>
                <a:lnTo>
                  <a:pt x="169" y="79"/>
                </a:lnTo>
                <a:lnTo>
                  <a:pt x="169" y="78"/>
                </a:lnTo>
                <a:lnTo>
                  <a:pt x="170" y="75"/>
                </a:lnTo>
                <a:lnTo>
                  <a:pt x="171" y="74"/>
                </a:lnTo>
                <a:lnTo>
                  <a:pt x="187" y="71"/>
                </a:lnTo>
                <a:lnTo>
                  <a:pt x="189" y="71"/>
                </a:lnTo>
                <a:lnTo>
                  <a:pt x="189" y="69"/>
                </a:lnTo>
                <a:lnTo>
                  <a:pt x="189" y="66"/>
                </a:lnTo>
                <a:lnTo>
                  <a:pt x="184" y="53"/>
                </a:lnTo>
                <a:lnTo>
                  <a:pt x="178" y="41"/>
                </a:lnTo>
                <a:lnTo>
                  <a:pt x="169" y="28"/>
                </a:lnTo>
                <a:lnTo>
                  <a:pt x="159" y="18"/>
                </a:lnTo>
                <a:lnTo>
                  <a:pt x="147" y="11"/>
                </a:lnTo>
                <a:lnTo>
                  <a:pt x="145" y="11"/>
                </a:lnTo>
                <a:lnTo>
                  <a:pt x="142" y="13"/>
                </a:lnTo>
                <a:lnTo>
                  <a:pt x="142" y="15"/>
                </a:lnTo>
                <a:lnTo>
                  <a:pt x="142" y="46"/>
                </a:lnTo>
                <a:lnTo>
                  <a:pt x="142" y="47"/>
                </a:lnTo>
                <a:lnTo>
                  <a:pt x="141" y="48"/>
                </a:lnTo>
                <a:lnTo>
                  <a:pt x="140" y="50"/>
                </a:lnTo>
                <a:lnTo>
                  <a:pt x="137" y="50"/>
                </a:lnTo>
                <a:lnTo>
                  <a:pt x="136" y="50"/>
                </a:lnTo>
                <a:lnTo>
                  <a:pt x="133" y="48"/>
                </a:lnTo>
                <a:lnTo>
                  <a:pt x="133" y="47"/>
                </a:lnTo>
                <a:lnTo>
                  <a:pt x="132" y="46"/>
                </a:lnTo>
                <a:lnTo>
                  <a:pt x="132" y="15"/>
                </a:lnTo>
                <a:lnTo>
                  <a:pt x="132" y="13"/>
                </a:lnTo>
                <a:lnTo>
                  <a:pt x="129" y="11"/>
                </a:lnTo>
                <a:lnTo>
                  <a:pt x="127" y="11"/>
                </a:lnTo>
                <a:lnTo>
                  <a:pt x="115" y="18"/>
                </a:lnTo>
                <a:lnTo>
                  <a:pt x="105" y="28"/>
                </a:lnTo>
                <a:lnTo>
                  <a:pt x="96" y="41"/>
                </a:lnTo>
                <a:lnTo>
                  <a:pt x="90" y="53"/>
                </a:lnTo>
                <a:lnTo>
                  <a:pt x="85" y="66"/>
                </a:lnTo>
                <a:lnTo>
                  <a:pt x="85" y="69"/>
                </a:lnTo>
                <a:lnTo>
                  <a:pt x="86" y="71"/>
                </a:lnTo>
                <a:lnTo>
                  <a:pt x="87" y="71"/>
                </a:lnTo>
                <a:lnTo>
                  <a:pt x="101" y="74"/>
                </a:lnTo>
                <a:lnTo>
                  <a:pt x="104" y="75"/>
                </a:lnTo>
                <a:lnTo>
                  <a:pt x="104" y="78"/>
                </a:lnTo>
                <a:lnTo>
                  <a:pt x="105" y="79"/>
                </a:lnTo>
                <a:lnTo>
                  <a:pt x="104" y="82"/>
                </a:lnTo>
                <a:lnTo>
                  <a:pt x="104" y="83"/>
                </a:lnTo>
                <a:lnTo>
                  <a:pt x="101" y="84"/>
                </a:lnTo>
                <a:lnTo>
                  <a:pt x="100" y="84"/>
                </a:lnTo>
                <a:lnTo>
                  <a:pt x="85" y="82"/>
                </a:lnTo>
                <a:lnTo>
                  <a:pt x="82" y="82"/>
                </a:lnTo>
                <a:lnTo>
                  <a:pt x="81" y="82"/>
                </a:lnTo>
                <a:lnTo>
                  <a:pt x="80" y="84"/>
                </a:lnTo>
                <a:lnTo>
                  <a:pt x="76" y="105"/>
                </a:lnTo>
                <a:lnTo>
                  <a:pt x="74" y="127"/>
                </a:lnTo>
                <a:lnTo>
                  <a:pt x="74" y="130"/>
                </a:lnTo>
                <a:lnTo>
                  <a:pt x="76" y="131"/>
                </a:lnTo>
                <a:lnTo>
                  <a:pt x="78" y="131"/>
                </a:lnTo>
                <a:lnTo>
                  <a:pt x="128" y="131"/>
                </a:lnTo>
                <a:lnTo>
                  <a:pt x="131" y="131"/>
                </a:lnTo>
                <a:lnTo>
                  <a:pt x="132" y="130"/>
                </a:lnTo>
                <a:lnTo>
                  <a:pt x="132" y="127"/>
                </a:lnTo>
                <a:lnTo>
                  <a:pt x="132" y="117"/>
                </a:lnTo>
                <a:lnTo>
                  <a:pt x="133" y="116"/>
                </a:lnTo>
                <a:lnTo>
                  <a:pt x="133" y="115"/>
                </a:lnTo>
                <a:lnTo>
                  <a:pt x="136" y="113"/>
                </a:lnTo>
                <a:lnTo>
                  <a:pt x="137" y="113"/>
                </a:lnTo>
                <a:lnTo>
                  <a:pt x="140" y="113"/>
                </a:lnTo>
                <a:lnTo>
                  <a:pt x="141" y="115"/>
                </a:lnTo>
                <a:lnTo>
                  <a:pt x="142" y="116"/>
                </a:lnTo>
                <a:lnTo>
                  <a:pt x="142" y="117"/>
                </a:lnTo>
                <a:lnTo>
                  <a:pt x="142" y="127"/>
                </a:lnTo>
                <a:lnTo>
                  <a:pt x="142" y="130"/>
                </a:lnTo>
                <a:lnTo>
                  <a:pt x="143" y="131"/>
                </a:lnTo>
                <a:lnTo>
                  <a:pt x="146" y="131"/>
                </a:lnTo>
                <a:lnTo>
                  <a:pt x="169" y="131"/>
                </a:lnTo>
                <a:lnTo>
                  <a:pt x="170" y="133"/>
                </a:lnTo>
                <a:lnTo>
                  <a:pt x="171" y="133"/>
                </a:lnTo>
                <a:lnTo>
                  <a:pt x="173" y="135"/>
                </a:lnTo>
                <a:lnTo>
                  <a:pt x="173" y="136"/>
                </a:lnTo>
                <a:lnTo>
                  <a:pt x="173" y="139"/>
                </a:lnTo>
                <a:lnTo>
                  <a:pt x="171" y="140"/>
                </a:lnTo>
                <a:lnTo>
                  <a:pt x="170" y="142"/>
                </a:lnTo>
                <a:lnTo>
                  <a:pt x="169" y="142"/>
                </a:lnTo>
                <a:lnTo>
                  <a:pt x="146" y="142"/>
                </a:lnTo>
                <a:lnTo>
                  <a:pt x="143" y="142"/>
                </a:lnTo>
                <a:lnTo>
                  <a:pt x="142" y="143"/>
                </a:lnTo>
                <a:lnTo>
                  <a:pt x="142" y="145"/>
                </a:lnTo>
                <a:lnTo>
                  <a:pt x="142" y="182"/>
                </a:lnTo>
                <a:lnTo>
                  <a:pt x="142" y="185"/>
                </a:lnTo>
                <a:lnTo>
                  <a:pt x="143" y="186"/>
                </a:lnTo>
                <a:lnTo>
                  <a:pt x="146" y="186"/>
                </a:lnTo>
                <a:lnTo>
                  <a:pt x="169" y="189"/>
                </a:lnTo>
                <a:lnTo>
                  <a:pt x="191" y="193"/>
                </a:lnTo>
                <a:lnTo>
                  <a:pt x="192" y="193"/>
                </a:lnTo>
                <a:lnTo>
                  <a:pt x="193" y="191"/>
                </a:lnTo>
                <a:lnTo>
                  <a:pt x="194" y="189"/>
                </a:lnTo>
                <a:lnTo>
                  <a:pt x="198" y="172"/>
                </a:lnTo>
                <a:lnTo>
                  <a:pt x="198" y="170"/>
                </a:lnTo>
                <a:lnTo>
                  <a:pt x="201" y="170"/>
                </a:lnTo>
                <a:lnTo>
                  <a:pt x="202" y="168"/>
                </a:lnTo>
                <a:lnTo>
                  <a:pt x="205" y="170"/>
                </a:lnTo>
                <a:lnTo>
                  <a:pt x="206" y="170"/>
                </a:lnTo>
                <a:lnTo>
                  <a:pt x="207" y="172"/>
                </a:lnTo>
                <a:lnTo>
                  <a:pt x="207" y="173"/>
                </a:lnTo>
                <a:lnTo>
                  <a:pt x="206" y="182"/>
                </a:lnTo>
                <a:lnTo>
                  <a:pt x="203" y="191"/>
                </a:lnTo>
                <a:lnTo>
                  <a:pt x="203" y="194"/>
                </a:lnTo>
                <a:lnTo>
                  <a:pt x="205" y="195"/>
                </a:lnTo>
                <a:lnTo>
                  <a:pt x="206" y="196"/>
                </a:lnTo>
                <a:lnTo>
                  <a:pt x="209" y="198"/>
                </a:lnTo>
                <a:lnTo>
                  <a:pt x="211" y="198"/>
                </a:lnTo>
                <a:lnTo>
                  <a:pt x="212" y="200"/>
                </a:lnTo>
                <a:lnTo>
                  <a:pt x="212" y="202"/>
                </a:lnTo>
                <a:lnTo>
                  <a:pt x="212" y="204"/>
                </a:lnTo>
                <a:lnTo>
                  <a:pt x="211" y="205"/>
                </a:lnTo>
                <a:lnTo>
                  <a:pt x="209" y="207"/>
                </a:lnTo>
                <a:lnTo>
                  <a:pt x="207" y="207"/>
                </a:lnTo>
                <a:lnTo>
                  <a:pt x="205" y="205"/>
                </a:lnTo>
                <a:lnTo>
                  <a:pt x="202" y="205"/>
                </a:lnTo>
                <a:lnTo>
                  <a:pt x="201" y="207"/>
                </a:lnTo>
                <a:lnTo>
                  <a:pt x="200" y="208"/>
                </a:lnTo>
                <a:lnTo>
                  <a:pt x="191" y="230"/>
                </a:lnTo>
                <a:lnTo>
                  <a:pt x="179" y="249"/>
                </a:lnTo>
                <a:lnTo>
                  <a:pt x="178" y="251"/>
                </a:lnTo>
                <a:lnTo>
                  <a:pt x="178" y="253"/>
                </a:lnTo>
                <a:lnTo>
                  <a:pt x="179" y="254"/>
                </a:lnTo>
                <a:lnTo>
                  <a:pt x="182" y="255"/>
                </a:lnTo>
                <a:lnTo>
                  <a:pt x="183" y="255"/>
                </a:lnTo>
                <a:lnTo>
                  <a:pt x="198" y="248"/>
                </a:lnTo>
                <a:lnTo>
                  <a:pt x="212" y="239"/>
                </a:lnTo>
                <a:lnTo>
                  <a:pt x="215" y="237"/>
                </a:lnTo>
                <a:lnTo>
                  <a:pt x="217" y="239"/>
                </a:lnTo>
                <a:lnTo>
                  <a:pt x="219" y="240"/>
                </a:lnTo>
                <a:lnTo>
                  <a:pt x="220" y="241"/>
                </a:lnTo>
                <a:lnTo>
                  <a:pt x="220" y="244"/>
                </a:lnTo>
                <a:lnTo>
                  <a:pt x="220" y="245"/>
                </a:lnTo>
                <a:lnTo>
                  <a:pt x="219" y="246"/>
                </a:lnTo>
                <a:lnTo>
                  <a:pt x="194" y="260"/>
                </a:lnTo>
                <a:lnTo>
                  <a:pt x="166" y="271"/>
                </a:lnTo>
                <a:lnTo>
                  <a:pt x="137" y="273"/>
                </a:lnTo>
                <a:lnTo>
                  <a:pt x="106" y="269"/>
                </a:lnTo>
                <a:lnTo>
                  <a:pt x="77" y="259"/>
                </a:lnTo>
                <a:lnTo>
                  <a:pt x="51" y="244"/>
                </a:lnTo>
                <a:lnTo>
                  <a:pt x="31" y="222"/>
                </a:lnTo>
                <a:lnTo>
                  <a:pt x="14" y="196"/>
                </a:lnTo>
                <a:lnTo>
                  <a:pt x="4" y="168"/>
                </a:lnTo>
                <a:lnTo>
                  <a:pt x="0" y="136"/>
                </a:lnTo>
                <a:lnTo>
                  <a:pt x="3" y="108"/>
                </a:lnTo>
                <a:lnTo>
                  <a:pt x="12" y="83"/>
                </a:lnTo>
                <a:lnTo>
                  <a:pt x="12" y="82"/>
                </a:lnTo>
                <a:lnTo>
                  <a:pt x="14" y="82"/>
                </a:lnTo>
                <a:lnTo>
                  <a:pt x="16" y="82"/>
                </a:lnTo>
                <a:lnTo>
                  <a:pt x="18" y="83"/>
                </a:lnTo>
                <a:lnTo>
                  <a:pt x="21" y="84"/>
                </a:lnTo>
                <a:lnTo>
                  <a:pt x="19" y="88"/>
                </a:lnTo>
                <a:lnTo>
                  <a:pt x="13" y="107"/>
                </a:lnTo>
                <a:lnTo>
                  <a:pt x="11" y="127"/>
                </a:lnTo>
                <a:lnTo>
                  <a:pt x="11" y="130"/>
                </a:lnTo>
                <a:lnTo>
                  <a:pt x="12" y="131"/>
                </a:lnTo>
                <a:lnTo>
                  <a:pt x="14" y="131"/>
                </a:lnTo>
                <a:lnTo>
                  <a:pt x="60" y="131"/>
                </a:lnTo>
                <a:lnTo>
                  <a:pt x="63" y="131"/>
                </a:lnTo>
                <a:lnTo>
                  <a:pt x="64" y="130"/>
                </a:lnTo>
                <a:lnTo>
                  <a:pt x="64" y="127"/>
                </a:lnTo>
                <a:lnTo>
                  <a:pt x="67" y="103"/>
                </a:lnTo>
                <a:lnTo>
                  <a:pt x="71" y="82"/>
                </a:lnTo>
                <a:lnTo>
                  <a:pt x="71" y="79"/>
                </a:lnTo>
                <a:lnTo>
                  <a:pt x="69" y="78"/>
                </a:lnTo>
                <a:lnTo>
                  <a:pt x="68" y="76"/>
                </a:lnTo>
                <a:lnTo>
                  <a:pt x="65" y="76"/>
                </a:lnTo>
                <a:lnTo>
                  <a:pt x="64" y="75"/>
                </a:lnTo>
                <a:lnTo>
                  <a:pt x="63" y="74"/>
                </a:lnTo>
                <a:lnTo>
                  <a:pt x="63" y="71"/>
                </a:lnTo>
                <a:lnTo>
                  <a:pt x="63" y="70"/>
                </a:lnTo>
                <a:lnTo>
                  <a:pt x="64" y="67"/>
                </a:lnTo>
                <a:lnTo>
                  <a:pt x="67" y="66"/>
                </a:lnTo>
                <a:lnTo>
                  <a:pt x="68" y="66"/>
                </a:lnTo>
                <a:lnTo>
                  <a:pt x="71" y="67"/>
                </a:lnTo>
                <a:lnTo>
                  <a:pt x="72" y="67"/>
                </a:lnTo>
                <a:lnTo>
                  <a:pt x="74" y="66"/>
                </a:lnTo>
                <a:lnTo>
                  <a:pt x="76" y="65"/>
                </a:lnTo>
                <a:lnTo>
                  <a:pt x="83" y="43"/>
                </a:lnTo>
                <a:lnTo>
                  <a:pt x="95" y="24"/>
                </a:lnTo>
                <a:lnTo>
                  <a:pt x="96" y="23"/>
                </a:lnTo>
                <a:lnTo>
                  <a:pt x="96" y="20"/>
                </a:lnTo>
                <a:lnTo>
                  <a:pt x="95" y="19"/>
                </a:lnTo>
                <a:lnTo>
                  <a:pt x="94" y="18"/>
                </a:lnTo>
                <a:lnTo>
                  <a:pt x="91" y="18"/>
                </a:lnTo>
                <a:lnTo>
                  <a:pt x="77" y="25"/>
                </a:lnTo>
                <a:lnTo>
                  <a:pt x="63" y="33"/>
                </a:lnTo>
                <a:lnTo>
                  <a:pt x="62" y="34"/>
                </a:lnTo>
                <a:lnTo>
                  <a:pt x="60" y="34"/>
                </a:lnTo>
                <a:lnTo>
                  <a:pt x="58" y="33"/>
                </a:lnTo>
                <a:lnTo>
                  <a:pt x="58" y="32"/>
                </a:lnTo>
                <a:lnTo>
                  <a:pt x="57" y="30"/>
                </a:lnTo>
                <a:lnTo>
                  <a:pt x="57" y="28"/>
                </a:lnTo>
                <a:lnTo>
                  <a:pt x="57" y="27"/>
                </a:lnTo>
                <a:lnTo>
                  <a:pt x="58" y="25"/>
                </a:lnTo>
                <a:lnTo>
                  <a:pt x="82" y="11"/>
                </a:lnTo>
                <a:lnTo>
                  <a:pt x="109" y="4"/>
                </a:lnTo>
                <a:lnTo>
                  <a:pt x="137" y="0"/>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 name="Freeform 463"/>
          <p:cNvSpPr>
            <a:spLocks noEditPoints="1"/>
          </p:cNvSpPr>
          <p:nvPr userDrawn="1"/>
        </p:nvSpPr>
        <p:spPr bwMode="auto">
          <a:xfrm rot="19468345">
            <a:off x="4877976" y="513678"/>
            <a:ext cx="1364153" cy="774137"/>
          </a:xfrm>
          <a:custGeom>
            <a:avLst/>
            <a:gdLst>
              <a:gd name="T0" fmla="*/ 250 w 326"/>
              <a:gd name="T1" fmla="*/ 94 h 185"/>
              <a:gd name="T2" fmla="*/ 253 w 326"/>
              <a:gd name="T3" fmla="*/ 98 h 185"/>
              <a:gd name="T4" fmla="*/ 249 w 326"/>
              <a:gd name="T5" fmla="*/ 148 h 185"/>
              <a:gd name="T6" fmla="*/ 225 w 326"/>
              <a:gd name="T7" fmla="*/ 163 h 185"/>
              <a:gd name="T8" fmla="*/ 185 w 326"/>
              <a:gd name="T9" fmla="*/ 171 h 185"/>
              <a:gd name="T10" fmla="*/ 142 w 326"/>
              <a:gd name="T11" fmla="*/ 171 h 185"/>
              <a:gd name="T12" fmla="*/ 102 w 326"/>
              <a:gd name="T13" fmla="*/ 163 h 185"/>
              <a:gd name="T14" fmla="*/ 78 w 326"/>
              <a:gd name="T15" fmla="*/ 148 h 185"/>
              <a:gd name="T16" fmla="*/ 74 w 326"/>
              <a:gd name="T17" fmla="*/ 99 h 185"/>
              <a:gd name="T18" fmla="*/ 76 w 326"/>
              <a:gd name="T19" fmla="*/ 94 h 185"/>
              <a:gd name="T20" fmla="*/ 82 w 326"/>
              <a:gd name="T21" fmla="*/ 94 h 185"/>
              <a:gd name="T22" fmla="*/ 163 w 326"/>
              <a:gd name="T23" fmla="*/ 126 h 185"/>
              <a:gd name="T24" fmla="*/ 245 w 326"/>
              <a:gd name="T25" fmla="*/ 93 h 185"/>
              <a:gd name="T26" fmla="*/ 163 w 326"/>
              <a:gd name="T27" fmla="*/ 0 h 185"/>
              <a:gd name="T28" fmla="*/ 322 w 326"/>
              <a:gd name="T29" fmla="*/ 46 h 185"/>
              <a:gd name="T30" fmla="*/ 326 w 326"/>
              <a:gd name="T31" fmla="*/ 50 h 185"/>
              <a:gd name="T32" fmla="*/ 324 w 326"/>
              <a:gd name="T33" fmla="*/ 53 h 185"/>
              <a:gd name="T34" fmla="*/ 168 w 326"/>
              <a:gd name="T35" fmla="*/ 120 h 185"/>
              <a:gd name="T36" fmla="*/ 157 w 326"/>
              <a:gd name="T37" fmla="*/ 120 h 185"/>
              <a:gd name="T38" fmla="*/ 42 w 326"/>
              <a:gd name="T39" fmla="*/ 72 h 185"/>
              <a:gd name="T40" fmla="*/ 39 w 326"/>
              <a:gd name="T41" fmla="*/ 75 h 185"/>
              <a:gd name="T42" fmla="*/ 39 w 326"/>
              <a:gd name="T43" fmla="*/ 110 h 185"/>
              <a:gd name="T44" fmla="*/ 42 w 326"/>
              <a:gd name="T45" fmla="*/ 110 h 185"/>
              <a:gd name="T46" fmla="*/ 45 w 326"/>
              <a:gd name="T47" fmla="*/ 110 h 185"/>
              <a:gd name="T48" fmla="*/ 46 w 326"/>
              <a:gd name="T49" fmla="*/ 112 h 185"/>
              <a:gd name="T50" fmla="*/ 46 w 326"/>
              <a:gd name="T51" fmla="*/ 116 h 185"/>
              <a:gd name="T52" fmla="*/ 45 w 326"/>
              <a:gd name="T53" fmla="*/ 122 h 185"/>
              <a:gd name="T54" fmla="*/ 46 w 326"/>
              <a:gd name="T55" fmla="*/ 124 h 185"/>
              <a:gd name="T56" fmla="*/ 46 w 326"/>
              <a:gd name="T57" fmla="*/ 126 h 185"/>
              <a:gd name="T58" fmla="*/ 45 w 326"/>
              <a:gd name="T59" fmla="*/ 127 h 185"/>
              <a:gd name="T60" fmla="*/ 52 w 326"/>
              <a:gd name="T61" fmla="*/ 149 h 185"/>
              <a:gd name="T62" fmla="*/ 50 w 326"/>
              <a:gd name="T63" fmla="*/ 171 h 185"/>
              <a:gd name="T64" fmla="*/ 42 w 326"/>
              <a:gd name="T65" fmla="*/ 181 h 185"/>
              <a:gd name="T66" fmla="*/ 42 w 326"/>
              <a:gd name="T67" fmla="*/ 175 h 185"/>
              <a:gd name="T68" fmla="*/ 42 w 326"/>
              <a:gd name="T69" fmla="*/ 171 h 185"/>
              <a:gd name="T70" fmla="*/ 41 w 326"/>
              <a:gd name="T71" fmla="*/ 172 h 185"/>
              <a:gd name="T72" fmla="*/ 39 w 326"/>
              <a:gd name="T73" fmla="*/ 179 h 185"/>
              <a:gd name="T74" fmla="*/ 36 w 326"/>
              <a:gd name="T75" fmla="*/ 185 h 185"/>
              <a:gd name="T76" fmla="*/ 34 w 326"/>
              <a:gd name="T77" fmla="*/ 185 h 185"/>
              <a:gd name="T78" fmla="*/ 33 w 326"/>
              <a:gd name="T79" fmla="*/ 170 h 185"/>
              <a:gd name="T80" fmla="*/ 32 w 326"/>
              <a:gd name="T81" fmla="*/ 167 h 185"/>
              <a:gd name="T82" fmla="*/ 32 w 326"/>
              <a:gd name="T83" fmla="*/ 171 h 185"/>
              <a:gd name="T84" fmla="*/ 30 w 326"/>
              <a:gd name="T85" fmla="*/ 179 h 185"/>
              <a:gd name="T86" fmla="*/ 30 w 326"/>
              <a:gd name="T87" fmla="*/ 179 h 185"/>
              <a:gd name="T88" fmla="*/ 29 w 326"/>
              <a:gd name="T89" fmla="*/ 172 h 185"/>
              <a:gd name="T90" fmla="*/ 28 w 326"/>
              <a:gd name="T91" fmla="*/ 172 h 185"/>
              <a:gd name="T92" fmla="*/ 28 w 326"/>
              <a:gd name="T93" fmla="*/ 180 h 185"/>
              <a:gd name="T94" fmla="*/ 28 w 326"/>
              <a:gd name="T95" fmla="*/ 181 h 185"/>
              <a:gd name="T96" fmla="*/ 16 w 326"/>
              <a:gd name="T97" fmla="*/ 157 h 185"/>
              <a:gd name="T98" fmla="*/ 25 w 326"/>
              <a:gd name="T99" fmla="*/ 127 h 185"/>
              <a:gd name="T100" fmla="*/ 24 w 326"/>
              <a:gd name="T101" fmla="*/ 126 h 185"/>
              <a:gd name="T102" fmla="*/ 24 w 326"/>
              <a:gd name="T103" fmla="*/ 122 h 185"/>
              <a:gd name="T104" fmla="*/ 27 w 326"/>
              <a:gd name="T105" fmla="*/ 121 h 185"/>
              <a:gd name="T106" fmla="*/ 25 w 326"/>
              <a:gd name="T107" fmla="*/ 116 h 185"/>
              <a:gd name="T108" fmla="*/ 25 w 326"/>
              <a:gd name="T109" fmla="*/ 112 h 185"/>
              <a:gd name="T110" fmla="*/ 28 w 326"/>
              <a:gd name="T111" fmla="*/ 108 h 185"/>
              <a:gd name="T112" fmla="*/ 30 w 326"/>
              <a:gd name="T113" fmla="*/ 110 h 185"/>
              <a:gd name="T114" fmla="*/ 33 w 326"/>
              <a:gd name="T115" fmla="*/ 108 h 185"/>
              <a:gd name="T116" fmla="*/ 32 w 326"/>
              <a:gd name="T117" fmla="*/ 67 h 185"/>
              <a:gd name="T118" fmla="*/ 2 w 326"/>
              <a:gd name="T119" fmla="*/ 55 h 185"/>
              <a:gd name="T120" fmla="*/ 0 w 326"/>
              <a:gd name="T121" fmla="*/ 52 h 185"/>
              <a:gd name="T122" fmla="*/ 1 w 326"/>
              <a:gd name="T123" fmla="*/ 47 h 185"/>
              <a:gd name="T124" fmla="*/ 159 w 326"/>
              <a:gd name="T125"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6" h="185">
                <a:moveTo>
                  <a:pt x="248" y="93"/>
                </a:moveTo>
                <a:lnTo>
                  <a:pt x="250" y="94"/>
                </a:lnTo>
                <a:lnTo>
                  <a:pt x="251" y="95"/>
                </a:lnTo>
                <a:lnTo>
                  <a:pt x="253" y="98"/>
                </a:lnTo>
                <a:lnTo>
                  <a:pt x="253" y="138"/>
                </a:lnTo>
                <a:lnTo>
                  <a:pt x="249" y="148"/>
                </a:lnTo>
                <a:lnTo>
                  <a:pt x="239" y="157"/>
                </a:lnTo>
                <a:lnTo>
                  <a:pt x="225" y="163"/>
                </a:lnTo>
                <a:lnTo>
                  <a:pt x="207" y="168"/>
                </a:lnTo>
                <a:lnTo>
                  <a:pt x="185" y="171"/>
                </a:lnTo>
                <a:lnTo>
                  <a:pt x="163" y="172"/>
                </a:lnTo>
                <a:lnTo>
                  <a:pt x="142" y="171"/>
                </a:lnTo>
                <a:lnTo>
                  <a:pt x="120" y="168"/>
                </a:lnTo>
                <a:lnTo>
                  <a:pt x="102" y="163"/>
                </a:lnTo>
                <a:lnTo>
                  <a:pt x="87" y="157"/>
                </a:lnTo>
                <a:lnTo>
                  <a:pt x="78" y="148"/>
                </a:lnTo>
                <a:lnTo>
                  <a:pt x="74" y="138"/>
                </a:lnTo>
                <a:lnTo>
                  <a:pt x="74" y="99"/>
                </a:lnTo>
                <a:lnTo>
                  <a:pt x="75" y="97"/>
                </a:lnTo>
                <a:lnTo>
                  <a:pt x="76" y="94"/>
                </a:lnTo>
                <a:lnTo>
                  <a:pt x="79" y="93"/>
                </a:lnTo>
                <a:lnTo>
                  <a:pt x="82" y="94"/>
                </a:lnTo>
                <a:lnTo>
                  <a:pt x="158" y="125"/>
                </a:lnTo>
                <a:lnTo>
                  <a:pt x="163" y="126"/>
                </a:lnTo>
                <a:lnTo>
                  <a:pt x="168" y="125"/>
                </a:lnTo>
                <a:lnTo>
                  <a:pt x="245" y="93"/>
                </a:lnTo>
                <a:lnTo>
                  <a:pt x="248" y="93"/>
                </a:lnTo>
                <a:close/>
                <a:moveTo>
                  <a:pt x="163" y="0"/>
                </a:moveTo>
                <a:lnTo>
                  <a:pt x="167" y="0"/>
                </a:lnTo>
                <a:lnTo>
                  <a:pt x="322" y="46"/>
                </a:lnTo>
                <a:lnTo>
                  <a:pt x="324" y="47"/>
                </a:lnTo>
                <a:lnTo>
                  <a:pt x="326" y="50"/>
                </a:lnTo>
                <a:lnTo>
                  <a:pt x="326" y="52"/>
                </a:lnTo>
                <a:lnTo>
                  <a:pt x="324" y="53"/>
                </a:lnTo>
                <a:lnTo>
                  <a:pt x="323" y="55"/>
                </a:lnTo>
                <a:lnTo>
                  <a:pt x="168" y="120"/>
                </a:lnTo>
                <a:lnTo>
                  <a:pt x="163" y="121"/>
                </a:lnTo>
                <a:lnTo>
                  <a:pt x="157" y="120"/>
                </a:lnTo>
                <a:lnTo>
                  <a:pt x="43" y="72"/>
                </a:lnTo>
                <a:lnTo>
                  <a:pt x="42" y="72"/>
                </a:lnTo>
                <a:lnTo>
                  <a:pt x="39" y="74"/>
                </a:lnTo>
                <a:lnTo>
                  <a:pt x="39" y="75"/>
                </a:lnTo>
                <a:lnTo>
                  <a:pt x="39" y="110"/>
                </a:lnTo>
                <a:lnTo>
                  <a:pt x="39" y="110"/>
                </a:lnTo>
                <a:lnTo>
                  <a:pt x="41" y="111"/>
                </a:lnTo>
                <a:lnTo>
                  <a:pt x="42" y="110"/>
                </a:lnTo>
                <a:lnTo>
                  <a:pt x="43" y="110"/>
                </a:lnTo>
                <a:lnTo>
                  <a:pt x="45" y="110"/>
                </a:lnTo>
                <a:lnTo>
                  <a:pt x="45" y="111"/>
                </a:lnTo>
                <a:lnTo>
                  <a:pt x="46" y="112"/>
                </a:lnTo>
                <a:lnTo>
                  <a:pt x="46" y="115"/>
                </a:lnTo>
                <a:lnTo>
                  <a:pt x="46" y="116"/>
                </a:lnTo>
                <a:lnTo>
                  <a:pt x="46" y="120"/>
                </a:lnTo>
                <a:lnTo>
                  <a:pt x="45" y="122"/>
                </a:lnTo>
                <a:lnTo>
                  <a:pt x="45" y="124"/>
                </a:lnTo>
                <a:lnTo>
                  <a:pt x="46" y="124"/>
                </a:lnTo>
                <a:lnTo>
                  <a:pt x="47" y="125"/>
                </a:lnTo>
                <a:lnTo>
                  <a:pt x="46" y="126"/>
                </a:lnTo>
                <a:lnTo>
                  <a:pt x="45" y="127"/>
                </a:lnTo>
                <a:lnTo>
                  <a:pt x="45" y="127"/>
                </a:lnTo>
                <a:lnTo>
                  <a:pt x="50" y="138"/>
                </a:lnTo>
                <a:lnTo>
                  <a:pt x="52" y="149"/>
                </a:lnTo>
                <a:lnTo>
                  <a:pt x="52" y="161"/>
                </a:lnTo>
                <a:lnTo>
                  <a:pt x="50" y="171"/>
                </a:lnTo>
                <a:lnTo>
                  <a:pt x="42" y="180"/>
                </a:lnTo>
                <a:lnTo>
                  <a:pt x="42" y="181"/>
                </a:lnTo>
                <a:lnTo>
                  <a:pt x="42" y="180"/>
                </a:lnTo>
                <a:lnTo>
                  <a:pt x="42" y="175"/>
                </a:lnTo>
                <a:lnTo>
                  <a:pt x="42" y="172"/>
                </a:lnTo>
                <a:lnTo>
                  <a:pt x="42" y="171"/>
                </a:lnTo>
                <a:lnTo>
                  <a:pt x="42" y="171"/>
                </a:lnTo>
                <a:lnTo>
                  <a:pt x="41" y="172"/>
                </a:lnTo>
                <a:lnTo>
                  <a:pt x="41" y="175"/>
                </a:lnTo>
                <a:lnTo>
                  <a:pt x="39" y="179"/>
                </a:lnTo>
                <a:lnTo>
                  <a:pt x="37" y="182"/>
                </a:lnTo>
                <a:lnTo>
                  <a:pt x="36" y="185"/>
                </a:lnTo>
                <a:lnTo>
                  <a:pt x="34" y="185"/>
                </a:lnTo>
                <a:lnTo>
                  <a:pt x="34" y="185"/>
                </a:lnTo>
                <a:lnTo>
                  <a:pt x="33" y="173"/>
                </a:lnTo>
                <a:lnTo>
                  <a:pt x="33" y="170"/>
                </a:lnTo>
                <a:lnTo>
                  <a:pt x="33" y="168"/>
                </a:lnTo>
                <a:lnTo>
                  <a:pt x="32" y="167"/>
                </a:lnTo>
                <a:lnTo>
                  <a:pt x="32" y="168"/>
                </a:lnTo>
                <a:lnTo>
                  <a:pt x="32" y="171"/>
                </a:lnTo>
                <a:lnTo>
                  <a:pt x="32" y="179"/>
                </a:lnTo>
                <a:lnTo>
                  <a:pt x="30" y="179"/>
                </a:lnTo>
                <a:lnTo>
                  <a:pt x="30" y="180"/>
                </a:lnTo>
                <a:lnTo>
                  <a:pt x="30" y="179"/>
                </a:lnTo>
                <a:lnTo>
                  <a:pt x="29" y="175"/>
                </a:lnTo>
                <a:lnTo>
                  <a:pt x="29" y="172"/>
                </a:lnTo>
                <a:lnTo>
                  <a:pt x="28" y="172"/>
                </a:lnTo>
                <a:lnTo>
                  <a:pt x="28" y="172"/>
                </a:lnTo>
                <a:lnTo>
                  <a:pt x="28" y="175"/>
                </a:lnTo>
                <a:lnTo>
                  <a:pt x="28" y="180"/>
                </a:lnTo>
                <a:lnTo>
                  <a:pt x="28" y="181"/>
                </a:lnTo>
                <a:lnTo>
                  <a:pt x="28" y="181"/>
                </a:lnTo>
                <a:lnTo>
                  <a:pt x="19" y="170"/>
                </a:lnTo>
                <a:lnTo>
                  <a:pt x="16" y="157"/>
                </a:lnTo>
                <a:lnTo>
                  <a:pt x="19" y="141"/>
                </a:lnTo>
                <a:lnTo>
                  <a:pt x="25" y="127"/>
                </a:lnTo>
                <a:lnTo>
                  <a:pt x="25" y="126"/>
                </a:lnTo>
                <a:lnTo>
                  <a:pt x="24" y="126"/>
                </a:lnTo>
                <a:lnTo>
                  <a:pt x="24" y="124"/>
                </a:lnTo>
                <a:lnTo>
                  <a:pt x="24" y="122"/>
                </a:lnTo>
                <a:lnTo>
                  <a:pt x="25" y="122"/>
                </a:lnTo>
                <a:lnTo>
                  <a:pt x="27" y="121"/>
                </a:lnTo>
                <a:lnTo>
                  <a:pt x="25" y="118"/>
                </a:lnTo>
                <a:lnTo>
                  <a:pt x="25" y="116"/>
                </a:lnTo>
                <a:lnTo>
                  <a:pt x="25" y="113"/>
                </a:lnTo>
                <a:lnTo>
                  <a:pt x="25" y="112"/>
                </a:lnTo>
                <a:lnTo>
                  <a:pt x="27" y="110"/>
                </a:lnTo>
                <a:lnTo>
                  <a:pt x="28" y="108"/>
                </a:lnTo>
                <a:lnTo>
                  <a:pt x="30" y="108"/>
                </a:lnTo>
                <a:lnTo>
                  <a:pt x="30" y="110"/>
                </a:lnTo>
                <a:lnTo>
                  <a:pt x="32" y="108"/>
                </a:lnTo>
                <a:lnTo>
                  <a:pt x="33" y="108"/>
                </a:lnTo>
                <a:lnTo>
                  <a:pt x="33" y="70"/>
                </a:lnTo>
                <a:lnTo>
                  <a:pt x="32" y="67"/>
                </a:lnTo>
                <a:lnTo>
                  <a:pt x="30" y="66"/>
                </a:lnTo>
                <a:lnTo>
                  <a:pt x="2" y="55"/>
                </a:lnTo>
                <a:lnTo>
                  <a:pt x="1" y="53"/>
                </a:lnTo>
                <a:lnTo>
                  <a:pt x="0" y="52"/>
                </a:lnTo>
                <a:lnTo>
                  <a:pt x="0" y="50"/>
                </a:lnTo>
                <a:lnTo>
                  <a:pt x="1" y="47"/>
                </a:lnTo>
                <a:lnTo>
                  <a:pt x="4" y="46"/>
                </a:lnTo>
                <a:lnTo>
                  <a:pt x="159" y="0"/>
                </a:lnTo>
                <a:lnTo>
                  <a:pt x="163" y="0"/>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 name="Freeform 381"/>
          <p:cNvSpPr>
            <a:spLocks noEditPoints="1"/>
          </p:cNvSpPr>
          <p:nvPr userDrawn="1"/>
        </p:nvSpPr>
        <p:spPr bwMode="auto">
          <a:xfrm rot="14941924">
            <a:off x="8362898" y="3498968"/>
            <a:ext cx="4181014" cy="4031692"/>
          </a:xfrm>
          <a:custGeom>
            <a:avLst/>
            <a:gdLst>
              <a:gd name="T0" fmla="*/ 138 w 280"/>
              <a:gd name="T1" fmla="*/ 237 h 270"/>
              <a:gd name="T2" fmla="*/ 165 w 280"/>
              <a:gd name="T3" fmla="*/ 210 h 270"/>
              <a:gd name="T4" fmla="*/ 73 w 280"/>
              <a:gd name="T5" fmla="*/ 210 h 270"/>
              <a:gd name="T6" fmla="*/ 61 w 280"/>
              <a:gd name="T7" fmla="*/ 237 h 270"/>
              <a:gd name="T8" fmla="*/ 133 w 280"/>
              <a:gd name="T9" fmla="*/ 243 h 270"/>
              <a:gd name="T10" fmla="*/ 101 w 280"/>
              <a:gd name="T11" fmla="*/ 207 h 270"/>
              <a:gd name="T12" fmla="*/ 181 w 280"/>
              <a:gd name="T13" fmla="*/ 207 h 270"/>
              <a:gd name="T14" fmla="*/ 147 w 280"/>
              <a:gd name="T15" fmla="*/ 242 h 270"/>
              <a:gd name="T16" fmla="*/ 202 w 280"/>
              <a:gd name="T17" fmla="*/ 253 h 270"/>
              <a:gd name="T18" fmla="*/ 202 w 280"/>
              <a:gd name="T19" fmla="*/ 219 h 270"/>
              <a:gd name="T20" fmla="*/ 222 w 280"/>
              <a:gd name="T21" fmla="*/ 200 h 270"/>
              <a:gd name="T22" fmla="*/ 64 w 280"/>
              <a:gd name="T23" fmla="*/ 166 h 270"/>
              <a:gd name="T24" fmla="*/ 79 w 280"/>
              <a:gd name="T25" fmla="*/ 197 h 270"/>
              <a:gd name="T26" fmla="*/ 71 w 280"/>
              <a:gd name="T27" fmla="*/ 156 h 270"/>
              <a:gd name="T28" fmla="*/ 184 w 280"/>
              <a:gd name="T29" fmla="*/ 196 h 270"/>
              <a:gd name="T30" fmla="*/ 221 w 280"/>
              <a:gd name="T31" fmla="*/ 191 h 270"/>
              <a:gd name="T32" fmla="*/ 230 w 280"/>
              <a:gd name="T33" fmla="*/ 100 h 270"/>
              <a:gd name="T34" fmla="*/ 214 w 280"/>
              <a:gd name="T35" fmla="*/ 148 h 270"/>
              <a:gd name="T36" fmla="*/ 248 w 280"/>
              <a:gd name="T37" fmla="*/ 177 h 270"/>
              <a:gd name="T38" fmla="*/ 231 w 280"/>
              <a:gd name="T39" fmla="*/ 101 h 270"/>
              <a:gd name="T40" fmla="*/ 14 w 280"/>
              <a:gd name="T41" fmla="*/ 137 h 270"/>
              <a:gd name="T42" fmla="*/ 38 w 280"/>
              <a:gd name="T43" fmla="*/ 171 h 270"/>
              <a:gd name="T44" fmla="*/ 61 w 280"/>
              <a:gd name="T45" fmla="*/ 156 h 270"/>
              <a:gd name="T46" fmla="*/ 51 w 280"/>
              <a:gd name="T47" fmla="*/ 101 h 270"/>
              <a:gd name="T48" fmla="*/ 179 w 280"/>
              <a:gd name="T49" fmla="*/ 133 h 270"/>
              <a:gd name="T50" fmla="*/ 111 w 280"/>
              <a:gd name="T51" fmla="*/ 160 h 270"/>
              <a:gd name="T52" fmla="*/ 139 w 280"/>
              <a:gd name="T53" fmla="*/ 94 h 270"/>
              <a:gd name="T54" fmla="*/ 208 w 280"/>
              <a:gd name="T55" fmla="*/ 133 h 270"/>
              <a:gd name="T56" fmla="*/ 221 w 280"/>
              <a:gd name="T57" fmla="*/ 97 h 270"/>
              <a:gd name="T58" fmla="*/ 60 w 280"/>
              <a:gd name="T59" fmla="*/ 96 h 270"/>
              <a:gd name="T60" fmla="*/ 69 w 280"/>
              <a:gd name="T61" fmla="*/ 133 h 270"/>
              <a:gd name="T62" fmla="*/ 93 w 280"/>
              <a:gd name="T63" fmla="*/ 87 h 270"/>
              <a:gd name="T64" fmla="*/ 87 w 280"/>
              <a:gd name="T65" fmla="*/ 114 h 270"/>
              <a:gd name="T66" fmla="*/ 105 w 280"/>
              <a:gd name="T67" fmla="*/ 201 h 270"/>
              <a:gd name="T68" fmla="*/ 174 w 280"/>
              <a:gd name="T69" fmla="*/ 201 h 270"/>
              <a:gd name="T70" fmla="*/ 191 w 280"/>
              <a:gd name="T71" fmla="*/ 114 h 270"/>
              <a:gd name="T72" fmla="*/ 139 w 280"/>
              <a:gd name="T73" fmla="*/ 50 h 270"/>
              <a:gd name="T74" fmla="*/ 116 w 280"/>
              <a:gd name="T75" fmla="*/ 78 h 270"/>
              <a:gd name="T76" fmla="*/ 142 w 280"/>
              <a:gd name="T77" fmla="*/ 50 h 270"/>
              <a:gd name="T78" fmla="*/ 147 w 280"/>
              <a:gd name="T79" fmla="*/ 46 h 270"/>
              <a:gd name="T80" fmla="*/ 181 w 280"/>
              <a:gd name="T81" fmla="*/ 81 h 270"/>
              <a:gd name="T82" fmla="*/ 222 w 280"/>
              <a:gd name="T83" fmla="*/ 71 h 270"/>
              <a:gd name="T84" fmla="*/ 200 w 280"/>
              <a:gd name="T85" fmla="*/ 50 h 270"/>
              <a:gd name="T86" fmla="*/ 97 w 280"/>
              <a:gd name="T87" fmla="*/ 30 h 270"/>
              <a:gd name="T88" fmla="*/ 57 w 280"/>
              <a:gd name="T89" fmla="*/ 87 h 270"/>
              <a:gd name="T90" fmla="*/ 103 w 280"/>
              <a:gd name="T91" fmla="*/ 78 h 270"/>
              <a:gd name="T92" fmla="*/ 131 w 280"/>
              <a:gd name="T93" fmla="*/ 42 h 270"/>
              <a:gd name="T94" fmla="*/ 222 w 280"/>
              <a:gd name="T95" fmla="*/ 21 h 270"/>
              <a:gd name="T96" fmla="*/ 230 w 280"/>
              <a:gd name="T97" fmla="*/ 91 h 270"/>
              <a:gd name="T98" fmla="*/ 276 w 280"/>
              <a:gd name="T99" fmla="*/ 159 h 270"/>
              <a:gd name="T100" fmla="*/ 231 w 280"/>
              <a:gd name="T101" fmla="*/ 207 h 270"/>
              <a:gd name="T102" fmla="*/ 245 w 280"/>
              <a:gd name="T103" fmla="*/ 243 h 270"/>
              <a:gd name="T104" fmla="*/ 206 w 280"/>
              <a:gd name="T105" fmla="*/ 266 h 270"/>
              <a:gd name="T106" fmla="*/ 138 w 280"/>
              <a:gd name="T107" fmla="*/ 248 h 270"/>
              <a:gd name="T108" fmla="*/ 51 w 280"/>
              <a:gd name="T109" fmla="*/ 239 h 270"/>
              <a:gd name="T110" fmla="*/ 29 w 280"/>
              <a:gd name="T111" fmla="*/ 187 h 270"/>
              <a:gd name="T112" fmla="*/ 2 w 280"/>
              <a:gd name="T113" fmla="*/ 129 h 270"/>
              <a:gd name="T114" fmla="*/ 48 w 280"/>
              <a:gd name="T115" fmla="*/ 67 h 270"/>
              <a:gd name="T116" fmla="*/ 119 w 280"/>
              <a:gd name="T117" fmla="*/ 26 h 270"/>
              <a:gd name="T118" fmla="*/ 172 w 280"/>
              <a:gd name="T119" fmla="*/ 21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0" h="270">
                <a:moveTo>
                  <a:pt x="116" y="209"/>
                </a:moveTo>
                <a:lnTo>
                  <a:pt x="115" y="209"/>
                </a:lnTo>
                <a:lnTo>
                  <a:pt x="114" y="211"/>
                </a:lnTo>
                <a:lnTo>
                  <a:pt x="114" y="212"/>
                </a:lnTo>
                <a:lnTo>
                  <a:pt x="126" y="226"/>
                </a:lnTo>
                <a:lnTo>
                  <a:pt x="138" y="237"/>
                </a:lnTo>
                <a:lnTo>
                  <a:pt x="139" y="238"/>
                </a:lnTo>
                <a:lnTo>
                  <a:pt x="142" y="237"/>
                </a:lnTo>
                <a:lnTo>
                  <a:pt x="153" y="226"/>
                </a:lnTo>
                <a:lnTo>
                  <a:pt x="165" y="212"/>
                </a:lnTo>
                <a:lnTo>
                  <a:pt x="166" y="211"/>
                </a:lnTo>
                <a:lnTo>
                  <a:pt x="165" y="210"/>
                </a:lnTo>
                <a:lnTo>
                  <a:pt x="163" y="209"/>
                </a:lnTo>
                <a:lnTo>
                  <a:pt x="116" y="209"/>
                </a:lnTo>
                <a:close/>
                <a:moveTo>
                  <a:pt x="79" y="203"/>
                </a:moveTo>
                <a:lnTo>
                  <a:pt x="77" y="203"/>
                </a:lnTo>
                <a:lnTo>
                  <a:pt x="75" y="205"/>
                </a:lnTo>
                <a:lnTo>
                  <a:pt x="73" y="210"/>
                </a:lnTo>
                <a:lnTo>
                  <a:pt x="69" y="212"/>
                </a:lnTo>
                <a:lnTo>
                  <a:pt x="64" y="215"/>
                </a:lnTo>
                <a:lnTo>
                  <a:pt x="59" y="217"/>
                </a:lnTo>
                <a:lnTo>
                  <a:pt x="57" y="219"/>
                </a:lnTo>
                <a:lnTo>
                  <a:pt x="57" y="220"/>
                </a:lnTo>
                <a:lnTo>
                  <a:pt x="61" y="237"/>
                </a:lnTo>
                <a:lnTo>
                  <a:pt x="70" y="248"/>
                </a:lnTo>
                <a:lnTo>
                  <a:pt x="82" y="256"/>
                </a:lnTo>
                <a:lnTo>
                  <a:pt x="97" y="258"/>
                </a:lnTo>
                <a:lnTo>
                  <a:pt x="114" y="254"/>
                </a:lnTo>
                <a:lnTo>
                  <a:pt x="131" y="244"/>
                </a:lnTo>
                <a:lnTo>
                  <a:pt x="133" y="243"/>
                </a:lnTo>
                <a:lnTo>
                  <a:pt x="133" y="242"/>
                </a:lnTo>
                <a:lnTo>
                  <a:pt x="131" y="240"/>
                </a:lnTo>
                <a:lnTo>
                  <a:pt x="119" y="228"/>
                </a:lnTo>
                <a:lnTo>
                  <a:pt x="106" y="211"/>
                </a:lnTo>
                <a:lnTo>
                  <a:pt x="103" y="209"/>
                </a:lnTo>
                <a:lnTo>
                  <a:pt x="101" y="207"/>
                </a:lnTo>
                <a:lnTo>
                  <a:pt x="98" y="207"/>
                </a:lnTo>
                <a:lnTo>
                  <a:pt x="88" y="206"/>
                </a:lnTo>
                <a:lnTo>
                  <a:pt x="79" y="203"/>
                </a:lnTo>
                <a:close/>
                <a:moveTo>
                  <a:pt x="220" y="198"/>
                </a:moveTo>
                <a:lnTo>
                  <a:pt x="202" y="203"/>
                </a:lnTo>
                <a:lnTo>
                  <a:pt x="181" y="207"/>
                </a:lnTo>
                <a:lnTo>
                  <a:pt x="179" y="207"/>
                </a:lnTo>
                <a:lnTo>
                  <a:pt x="176" y="209"/>
                </a:lnTo>
                <a:lnTo>
                  <a:pt x="174" y="211"/>
                </a:lnTo>
                <a:lnTo>
                  <a:pt x="161" y="228"/>
                </a:lnTo>
                <a:lnTo>
                  <a:pt x="148" y="240"/>
                </a:lnTo>
                <a:lnTo>
                  <a:pt x="147" y="242"/>
                </a:lnTo>
                <a:lnTo>
                  <a:pt x="147" y="243"/>
                </a:lnTo>
                <a:lnTo>
                  <a:pt x="148" y="244"/>
                </a:lnTo>
                <a:lnTo>
                  <a:pt x="163" y="253"/>
                </a:lnTo>
                <a:lnTo>
                  <a:pt x="177" y="257"/>
                </a:lnTo>
                <a:lnTo>
                  <a:pt x="191" y="257"/>
                </a:lnTo>
                <a:lnTo>
                  <a:pt x="202" y="253"/>
                </a:lnTo>
                <a:lnTo>
                  <a:pt x="203" y="252"/>
                </a:lnTo>
                <a:lnTo>
                  <a:pt x="204" y="251"/>
                </a:lnTo>
                <a:lnTo>
                  <a:pt x="203" y="249"/>
                </a:lnTo>
                <a:lnTo>
                  <a:pt x="198" y="239"/>
                </a:lnTo>
                <a:lnTo>
                  <a:pt x="198" y="228"/>
                </a:lnTo>
                <a:lnTo>
                  <a:pt x="202" y="219"/>
                </a:lnTo>
                <a:lnTo>
                  <a:pt x="209" y="211"/>
                </a:lnTo>
                <a:lnTo>
                  <a:pt x="221" y="207"/>
                </a:lnTo>
                <a:lnTo>
                  <a:pt x="222" y="206"/>
                </a:lnTo>
                <a:lnTo>
                  <a:pt x="223" y="205"/>
                </a:lnTo>
                <a:lnTo>
                  <a:pt x="222" y="201"/>
                </a:lnTo>
                <a:lnTo>
                  <a:pt x="222" y="200"/>
                </a:lnTo>
                <a:lnTo>
                  <a:pt x="221" y="198"/>
                </a:lnTo>
                <a:lnTo>
                  <a:pt x="220" y="198"/>
                </a:lnTo>
                <a:close/>
                <a:moveTo>
                  <a:pt x="69" y="155"/>
                </a:moveTo>
                <a:lnTo>
                  <a:pt x="68" y="155"/>
                </a:lnTo>
                <a:lnTo>
                  <a:pt x="68" y="156"/>
                </a:lnTo>
                <a:lnTo>
                  <a:pt x="64" y="166"/>
                </a:lnTo>
                <a:lnTo>
                  <a:pt x="64" y="168"/>
                </a:lnTo>
                <a:lnTo>
                  <a:pt x="65" y="170"/>
                </a:lnTo>
                <a:lnTo>
                  <a:pt x="73" y="177"/>
                </a:lnTo>
                <a:lnTo>
                  <a:pt x="78" y="186"/>
                </a:lnTo>
                <a:lnTo>
                  <a:pt x="79" y="196"/>
                </a:lnTo>
                <a:lnTo>
                  <a:pt x="79" y="197"/>
                </a:lnTo>
                <a:lnTo>
                  <a:pt x="80" y="198"/>
                </a:lnTo>
                <a:lnTo>
                  <a:pt x="93" y="201"/>
                </a:lnTo>
                <a:lnTo>
                  <a:pt x="94" y="200"/>
                </a:lnTo>
                <a:lnTo>
                  <a:pt x="96" y="198"/>
                </a:lnTo>
                <a:lnTo>
                  <a:pt x="96" y="196"/>
                </a:lnTo>
                <a:lnTo>
                  <a:pt x="71" y="156"/>
                </a:lnTo>
                <a:lnTo>
                  <a:pt x="70" y="155"/>
                </a:lnTo>
                <a:lnTo>
                  <a:pt x="69" y="155"/>
                </a:lnTo>
                <a:close/>
                <a:moveTo>
                  <a:pt x="209" y="155"/>
                </a:moveTo>
                <a:lnTo>
                  <a:pt x="208" y="155"/>
                </a:lnTo>
                <a:lnTo>
                  <a:pt x="207" y="156"/>
                </a:lnTo>
                <a:lnTo>
                  <a:pt x="184" y="196"/>
                </a:lnTo>
                <a:lnTo>
                  <a:pt x="184" y="198"/>
                </a:lnTo>
                <a:lnTo>
                  <a:pt x="185" y="200"/>
                </a:lnTo>
                <a:lnTo>
                  <a:pt x="186" y="201"/>
                </a:lnTo>
                <a:lnTo>
                  <a:pt x="204" y="197"/>
                </a:lnTo>
                <a:lnTo>
                  <a:pt x="220" y="192"/>
                </a:lnTo>
                <a:lnTo>
                  <a:pt x="221" y="191"/>
                </a:lnTo>
                <a:lnTo>
                  <a:pt x="221" y="189"/>
                </a:lnTo>
                <a:lnTo>
                  <a:pt x="218" y="173"/>
                </a:lnTo>
                <a:lnTo>
                  <a:pt x="212" y="156"/>
                </a:lnTo>
                <a:lnTo>
                  <a:pt x="211" y="155"/>
                </a:lnTo>
                <a:lnTo>
                  <a:pt x="209" y="155"/>
                </a:lnTo>
                <a:close/>
                <a:moveTo>
                  <a:pt x="230" y="100"/>
                </a:moveTo>
                <a:lnTo>
                  <a:pt x="229" y="101"/>
                </a:lnTo>
                <a:lnTo>
                  <a:pt x="227" y="103"/>
                </a:lnTo>
                <a:lnTo>
                  <a:pt x="222" y="120"/>
                </a:lnTo>
                <a:lnTo>
                  <a:pt x="214" y="140"/>
                </a:lnTo>
                <a:lnTo>
                  <a:pt x="214" y="143"/>
                </a:lnTo>
                <a:lnTo>
                  <a:pt x="214" y="148"/>
                </a:lnTo>
                <a:lnTo>
                  <a:pt x="222" y="168"/>
                </a:lnTo>
                <a:lnTo>
                  <a:pt x="227" y="186"/>
                </a:lnTo>
                <a:lnTo>
                  <a:pt x="229" y="187"/>
                </a:lnTo>
                <a:lnTo>
                  <a:pt x="230" y="187"/>
                </a:lnTo>
                <a:lnTo>
                  <a:pt x="231" y="187"/>
                </a:lnTo>
                <a:lnTo>
                  <a:pt x="248" y="177"/>
                </a:lnTo>
                <a:lnTo>
                  <a:pt x="259" y="164"/>
                </a:lnTo>
                <a:lnTo>
                  <a:pt x="266" y="151"/>
                </a:lnTo>
                <a:lnTo>
                  <a:pt x="266" y="137"/>
                </a:lnTo>
                <a:lnTo>
                  <a:pt x="259" y="124"/>
                </a:lnTo>
                <a:lnTo>
                  <a:pt x="249" y="111"/>
                </a:lnTo>
                <a:lnTo>
                  <a:pt x="231" y="101"/>
                </a:lnTo>
                <a:lnTo>
                  <a:pt x="230" y="100"/>
                </a:lnTo>
                <a:close/>
                <a:moveTo>
                  <a:pt x="50" y="100"/>
                </a:moveTo>
                <a:lnTo>
                  <a:pt x="48" y="100"/>
                </a:lnTo>
                <a:lnTo>
                  <a:pt x="31" y="111"/>
                </a:lnTo>
                <a:lnTo>
                  <a:pt x="19" y="124"/>
                </a:lnTo>
                <a:lnTo>
                  <a:pt x="14" y="137"/>
                </a:lnTo>
                <a:lnTo>
                  <a:pt x="14" y="151"/>
                </a:lnTo>
                <a:lnTo>
                  <a:pt x="19" y="164"/>
                </a:lnTo>
                <a:lnTo>
                  <a:pt x="31" y="177"/>
                </a:lnTo>
                <a:lnTo>
                  <a:pt x="33" y="177"/>
                </a:lnTo>
                <a:lnTo>
                  <a:pt x="34" y="175"/>
                </a:lnTo>
                <a:lnTo>
                  <a:pt x="38" y="171"/>
                </a:lnTo>
                <a:lnTo>
                  <a:pt x="43" y="169"/>
                </a:lnTo>
                <a:lnTo>
                  <a:pt x="48" y="168"/>
                </a:lnTo>
                <a:lnTo>
                  <a:pt x="55" y="168"/>
                </a:lnTo>
                <a:lnTo>
                  <a:pt x="56" y="166"/>
                </a:lnTo>
                <a:lnTo>
                  <a:pt x="57" y="165"/>
                </a:lnTo>
                <a:lnTo>
                  <a:pt x="61" y="156"/>
                </a:lnTo>
                <a:lnTo>
                  <a:pt x="64" y="148"/>
                </a:lnTo>
                <a:lnTo>
                  <a:pt x="65" y="143"/>
                </a:lnTo>
                <a:lnTo>
                  <a:pt x="64" y="140"/>
                </a:lnTo>
                <a:lnTo>
                  <a:pt x="57" y="120"/>
                </a:lnTo>
                <a:lnTo>
                  <a:pt x="52" y="103"/>
                </a:lnTo>
                <a:lnTo>
                  <a:pt x="51" y="101"/>
                </a:lnTo>
                <a:lnTo>
                  <a:pt x="50" y="100"/>
                </a:lnTo>
                <a:close/>
                <a:moveTo>
                  <a:pt x="139" y="94"/>
                </a:moveTo>
                <a:lnTo>
                  <a:pt x="154" y="96"/>
                </a:lnTo>
                <a:lnTo>
                  <a:pt x="167" y="105"/>
                </a:lnTo>
                <a:lnTo>
                  <a:pt x="175" y="118"/>
                </a:lnTo>
                <a:lnTo>
                  <a:pt x="179" y="133"/>
                </a:lnTo>
                <a:lnTo>
                  <a:pt x="175" y="148"/>
                </a:lnTo>
                <a:lnTo>
                  <a:pt x="167" y="160"/>
                </a:lnTo>
                <a:lnTo>
                  <a:pt x="154" y="169"/>
                </a:lnTo>
                <a:lnTo>
                  <a:pt x="139" y="171"/>
                </a:lnTo>
                <a:lnTo>
                  <a:pt x="124" y="169"/>
                </a:lnTo>
                <a:lnTo>
                  <a:pt x="111" y="160"/>
                </a:lnTo>
                <a:lnTo>
                  <a:pt x="102" y="148"/>
                </a:lnTo>
                <a:lnTo>
                  <a:pt x="100" y="133"/>
                </a:lnTo>
                <a:lnTo>
                  <a:pt x="102" y="118"/>
                </a:lnTo>
                <a:lnTo>
                  <a:pt x="111" y="105"/>
                </a:lnTo>
                <a:lnTo>
                  <a:pt x="124" y="96"/>
                </a:lnTo>
                <a:lnTo>
                  <a:pt x="139" y="94"/>
                </a:lnTo>
                <a:close/>
                <a:moveTo>
                  <a:pt x="186" y="87"/>
                </a:moveTo>
                <a:lnTo>
                  <a:pt x="185" y="87"/>
                </a:lnTo>
                <a:lnTo>
                  <a:pt x="184" y="88"/>
                </a:lnTo>
                <a:lnTo>
                  <a:pt x="184" y="91"/>
                </a:lnTo>
                <a:lnTo>
                  <a:pt x="207" y="132"/>
                </a:lnTo>
                <a:lnTo>
                  <a:pt x="208" y="133"/>
                </a:lnTo>
                <a:lnTo>
                  <a:pt x="209" y="133"/>
                </a:lnTo>
                <a:lnTo>
                  <a:pt x="211" y="132"/>
                </a:lnTo>
                <a:lnTo>
                  <a:pt x="212" y="131"/>
                </a:lnTo>
                <a:lnTo>
                  <a:pt x="217" y="114"/>
                </a:lnTo>
                <a:lnTo>
                  <a:pt x="221" y="99"/>
                </a:lnTo>
                <a:lnTo>
                  <a:pt x="221" y="97"/>
                </a:lnTo>
                <a:lnTo>
                  <a:pt x="220" y="95"/>
                </a:lnTo>
                <a:lnTo>
                  <a:pt x="204" y="91"/>
                </a:lnTo>
                <a:lnTo>
                  <a:pt x="186" y="87"/>
                </a:lnTo>
                <a:close/>
                <a:moveTo>
                  <a:pt x="93" y="87"/>
                </a:moveTo>
                <a:lnTo>
                  <a:pt x="75" y="91"/>
                </a:lnTo>
                <a:lnTo>
                  <a:pt x="60" y="96"/>
                </a:lnTo>
                <a:lnTo>
                  <a:pt x="59" y="96"/>
                </a:lnTo>
                <a:lnTo>
                  <a:pt x="57" y="99"/>
                </a:lnTo>
                <a:lnTo>
                  <a:pt x="61" y="114"/>
                </a:lnTo>
                <a:lnTo>
                  <a:pt x="68" y="132"/>
                </a:lnTo>
                <a:lnTo>
                  <a:pt x="68" y="132"/>
                </a:lnTo>
                <a:lnTo>
                  <a:pt x="69" y="133"/>
                </a:lnTo>
                <a:lnTo>
                  <a:pt x="70" y="133"/>
                </a:lnTo>
                <a:lnTo>
                  <a:pt x="71" y="132"/>
                </a:lnTo>
                <a:lnTo>
                  <a:pt x="96" y="91"/>
                </a:lnTo>
                <a:lnTo>
                  <a:pt x="96" y="88"/>
                </a:lnTo>
                <a:lnTo>
                  <a:pt x="94" y="87"/>
                </a:lnTo>
                <a:lnTo>
                  <a:pt x="93" y="87"/>
                </a:lnTo>
                <a:close/>
                <a:moveTo>
                  <a:pt x="139" y="83"/>
                </a:moveTo>
                <a:lnTo>
                  <a:pt x="111" y="85"/>
                </a:lnTo>
                <a:lnTo>
                  <a:pt x="108" y="86"/>
                </a:lnTo>
                <a:lnTo>
                  <a:pt x="105" y="87"/>
                </a:lnTo>
                <a:lnTo>
                  <a:pt x="102" y="90"/>
                </a:lnTo>
                <a:lnTo>
                  <a:pt x="87" y="114"/>
                </a:lnTo>
                <a:lnTo>
                  <a:pt x="74" y="138"/>
                </a:lnTo>
                <a:lnTo>
                  <a:pt x="73" y="143"/>
                </a:lnTo>
                <a:lnTo>
                  <a:pt x="74" y="148"/>
                </a:lnTo>
                <a:lnTo>
                  <a:pt x="87" y="174"/>
                </a:lnTo>
                <a:lnTo>
                  <a:pt x="102" y="198"/>
                </a:lnTo>
                <a:lnTo>
                  <a:pt x="105" y="201"/>
                </a:lnTo>
                <a:lnTo>
                  <a:pt x="108" y="202"/>
                </a:lnTo>
                <a:lnTo>
                  <a:pt x="111" y="202"/>
                </a:lnTo>
                <a:lnTo>
                  <a:pt x="139" y="203"/>
                </a:lnTo>
                <a:lnTo>
                  <a:pt x="168" y="202"/>
                </a:lnTo>
                <a:lnTo>
                  <a:pt x="171" y="202"/>
                </a:lnTo>
                <a:lnTo>
                  <a:pt x="174" y="201"/>
                </a:lnTo>
                <a:lnTo>
                  <a:pt x="176" y="198"/>
                </a:lnTo>
                <a:lnTo>
                  <a:pt x="191" y="174"/>
                </a:lnTo>
                <a:lnTo>
                  <a:pt x="204" y="148"/>
                </a:lnTo>
                <a:lnTo>
                  <a:pt x="206" y="143"/>
                </a:lnTo>
                <a:lnTo>
                  <a:pt x="204" y="138"/>
                </a:lnTo>
                <a:lnTo>
                  <a:pt x="191" y="114"/>
                </a:lnTo>
                <a:lnTo>
                  <a:pt x="176" y="90"/>
                </a:lnTo>
                <a:lnTo>
                  <a:pt x="174" y="87"/>
                </a:lnTo>
                <a:lnTo>
                  <a:pt x="171" y="86"/>
                </a:lnTo>
                <a:lnTo>
                  <a:pt x="168" y="85"/>
                </a:lnTo>
                <a:lnTo>
                  <a:pt x="139" y="83"/>
                </a:lnTo>
                <a:close/>
                <a:moveTo>
                  <a:pt x="139" y="50"/>
                </a:moveTo>
                <a:lnTo>
                  <a:pt x="138" y="50"/>
                </a:lnTo>
                <a:lnTo>
                  <a:pt x="126" y="62"/>
                </a:lnTo>
                <a:lnTo>
                  <a:pt x="114" y="74"/>
                </a:lnTo>
                <a:lnTo>
                  <a:pt x="114" y="77"/>
                </a:lnTo>
                <a:lnTo>
                  <a:pt x="115" y="78"/>
                </a:lnTo>
                <a:lnTo>
                  <a:pt x="116" y="78"/>
                </a:lnTo>
                <a:lnTo>
                  <a:pt x="163" y="80"/>
                </a:lnTo>
                <a:lnTo>
                  <a:pt x="165" y="78"/>
                </a:lnTo>
                <a:lnTo>
                  <a:pt x="166" y="77"/>
                </a:lnTo>
                <a:lnTo>
                  <a:pt x="165" y="74"/>
                </a:lnTo>
                <a:lnTo>
                  <a:pt x="153" y="62"/>
                </a:lnTo>
                <a:lnTo>
                  <a:pt x="142" y="50"/>
                </a:lnTo>
                <a:lnTo>
                  <a:pt x="139" y="50"/>
                </a:lnTo>
                <a:close/>
                <a:moveTo>
                  <a:pt x="170" y="32"/>
                </a:moveTo>
                <a:lnTo>
                  <a:pt x="160" y="36"/>
                </a:lnTo>
                <a:lnTo>
                  <a:pt x="148" y="42"/>
                </a:lnTo>
                <a:lnTo>
                  <a:pt x="147" y="44"/>
                </a:lnTo>
                <a:lnTo>
                  <a:pt x="147" y="46"/>
                </a:lnTo>
                <a:lnTo>
                  <a:pt x="148" y="48"/>
                </a:lnTo>
                <a:lnTo>
                  <a:pt x="161" y="60"/>
                </a:lnTo>
                <a:lnTo>
                  <a:pt x="174" y="76"/>
                </a:lnTo>
                <a:lnTo>
                  <a:pt x="176" y="78"/>
                </a:lnTo>
                <a:lnTo>
                  <a:pt x="179" y="80"/>
                </a:lnTo>
                <a:lnTo>
                  <a:pt x="181" y="81"/>
                </a:lnTo>
                <a:lnTo>
                  <a:pt x="202" y="83"/>
                </a:lnTo>
                <a:lnTo>
                  <a:pt x="218" y="88"/>
                </a:lnTo>
                <a:lnTo>
                  <a:pt x="221" y="88"/>
                </a:lnTo>
                <a:lnTo>
                  <a:pt x="222" y="87"/>
                </a:lnTo>
                <a:lnTo>
                  <a:pt x="222" y="86"/>
                </a:lnTo>
                <a:lnTo>
                  <a:pt x="222" y="71"/>
                </a:lnTo>
                <a:lnTo>
                  <a:pt x="220" y="58"/>
                </a:lnTo>
                <a:lnTo>
                  <a:pt x="216" y="46"/>
                </a:lnTo>
                <a:lnTo>
                  <a:pt x="214" y="46"/>
                </a:lnTo>
                <a:lnTo>
                  <a:pt x="213" y="45"/>
                </a:lnTo>
                <a:lnTo>
                  <a:pt x="212" y="46"/>
                </a:lnTo>
                <a:lnTo>
                  <a:pt x="200" y="50"/>
                </a:lnTo>
                <a:lnTo>
                  <a:pt x="189" y="49"/>
                </a:lnTo>
                <a:lnTo>
                  <a:pt x="180" y="44"/>
                </a:lnTo>
                <a:lnTo>
                  <a:pt x="174" y="34"/>
                </a:lnTo>
                <a:lnTo>
                  <a:pt x="172" y="32"/>
                </a:lnTo>
                <a:lnTo>
                  <a:pt x="170" y="32"/>
                </a:lnTo>
                <a:close/>
                <a:moveTo>
                  <a:pt x="97" y="30"/>
                </a:moveTo>
                <a:lnTo>
                  <a:pt x="83" y="31"/>
                </a:lnTo>
                <a:lnTo>
                  <a:pt x="70" y="39"/>
                </a:lnTo>
                <a:lnTo>
                  <a:pt x="62" y="50"/>
                </a:lnTo>
                <a:lnTo>
                  <a:pt x="57" y="65"/>
                </a:lnTo>
                <a:lnTo>
                  <a:pt x="56" y="86"/>
                </a:lnTo>
                <a:lnTo>
                  <a:pt x="57" y="87"/>
                </a:lnTo>
                <a:lnTo>
                  <a:pt x="59" y="88"/>
                </a:lnTo>
                <a:lnTo>
                  <a:pt x="60" y="88"/>
                </a:lnTo>
                <a:lnTo>
                  <a:pt x="78" y="83"/>
                </a:lnTo>
                <a:lnTo>
                  <a:pt x="98" y="81"/>
                </a:lnTo>
                <a:lnTo>
                  <a:pt x="101" y="80"/>
                </a:lnTo>
                <a:lnTo>
                  <a:pt x="103" y="78"/>
                </a:lnTo>
                <a:lnTo>
                  <a:pt x="106" y="76"/>
                </a:lnTo>
                <a:lnTo>
                  <a:pt x="119" y="60"/>
                </a:lnTo>
                <a:lnTo>
                  <a:pt x="131" y="48"/>
                </a:lnTo>
                <a:lnTo>
                  <a:pt x="133" y="46"/>
                </a:lnTo>
                <a:lnTo>
                  <a:pt x="133" y="44"/>
                </a:lnTo>
                <a:lnTo>
                  <a:pt x="131" y="42"/>
                </a:lnTo>
                <a:lnTo>
                  <a:pt x="114" y="34"/>
                </a:lnTo>
                <a:lnTo>
                  <a:pt x="97" y="30"/>
                </a:lnTo>
                <a:close/>
                <a:moveTo>
                  <a:pt x="197" y="0"/>
                </a:moveTo>
                <a:lnTo>
                  <a:pt x="209" y="3"/>
                </a:lnTo>
                <a:lnTo>
                  <a:pt x="217" y="11"/>
                </a:lnTo>
                <a:lnTo>
                  <a:pt x="222" y="21"/>
                </a:lnTo>
                <a:lnTo>
                  <a:pt x="221" y="32"/>
                </a:lnTo>
                <a:lnTo>
                  <a:pt x="222" y="35"/>
                </a:lnTo>
                <a:lnTo>
                  <a:pt x="229" y="49"/>
                </a:lnTo>
                <a:lnTo>
                  <a:pt x="231" y="67"/>
                </a:lnTo>
                <a:lnTo>
                  <a:pt x="230" y="90"/>
                </a:lnTo>
                <a:lnTo>
                  <a:pt x="230" y="91"/>
                </a:lnTo>
                <a:lnTo>
                  <a:pt x="231" y="92"/>
                </a:lnTo>
                <a:lnTo>
                  <a:pt x="253" y="104"/>
                </a:lnTo>
                <a:lnTo>
                  <a:pt x="267" y="115"/>
                </a:lnTo>
                <a:lnTo>
                  <a:pt x="276" y="129"/>
                </a:lnTo>
                <a:lnTo>
                  <a:pt x="280" y="143"/>
                </a:lnTo>
                <a:lnTo>
                  <a:pt x="276" y="159"/>
                </a:lnTo>
                <a:lnTo>
                  <a:pt x="267" y="171"/>
                </a:lnTo>
                <a:lnTo>
                  <a:pt x="252" y="184"/>
                </a:lnTo>
                <a:lnTo>
                  <a:pt x="231" y="194"/>
                </a:lnTo>
                <a:lnTo>
                  <a:pt x="230" y="196"/>
                </a:lnTo>
                <a:lnTo>
                  <a:pt x="230" y="197"/>
                </a:lnTo>
                <a:lnTo>
                  <a:pt x="231" y="207"/>
                </a:lnTo>
                <a:lnTo>
                  <a:pt x="231" y="209"/>
                </a:lnTo>
                <a:lnTo>
                  <a:pt x="232" y="209"/>
                </a:lnTo>
                <a:lnTo>
                  <a:pt x="240" y="215"/>
                </a:lnTo>
                <a:lnTo>
                  <a:pt x="246" y="223"/>
                </a:lnTo>
                <a:lnTo>
                  <a:pt x="248" y="233"/>
                </a:lnTo>
                <a:lnTo>
                  <a:pt x="245" y="243"/>
                </a:lnTo>
                <a:lnTo>
                  <a:pt x="239" y="252"/>
                </a:lnTo>
                <a:lnTo>
                  <a:pt x="230" y="257"/>
                </a:lnTo>
                <a:lnTo>
                  <a:pt x="220" y="257"/>
                </a:lnTo>
                <a:lnTo>
                  <a:pt x="218" y="258"/>
                </a:lnTo>
                <a:lnTo>
                  <a:pt x="217" y="258"/>
                </a:lnTo>
                <a:lnTo>
                  <a:pt x="206" y="266"/>
                </a:lnTo>
                <a:lnTo>
                  <a:pt x="193" y="270"/>
                </a:lnTo>
                <a:lnTo>
                  <a:pt x="177" y="267"/>
                </a:lnTo>
                <a:lnTo>
                  <a:pt x="160" y="261"/>
                </a:lnTo>
                <a:lnTo>
                  <a:pt x="142" y="248"/>
                </a:lnTo>
                <a:lnTo>
                  <a:pt x="139" y="248"/>
                </a:lnTo>
                <a:lnTo>
                  <a:pt x="138" y="248"/>
                </a:lnTo>
                <a:lnTo>
                  <a:pt x="119" y="262"/>
                </a:lnTo>
                <a:lnTo>
                  <a:pt x="100" y="269"/>
                </a:lnTo>
                <a:lnTo>
                  <a:pt x="83" y="269"/>
                </a:lnTo>
                <a:lnTo>
                  <a:pt x="69" y="265"/>
                </a:lnTo>
                <a:lnTo>
                  <a:pt x="59" y="254"/>
                </a:lnTo>
                <a:lnTo>
                  <a:pt x="51" y="239"/>
                </a:lnTo>
                <a:lnTo>
                  <a:pt x="48" y="219"/>
                </a:lnTo>
                <a:lnTo>
                  <a:pt x="47" y="217"/>
                </a:lnTo>
                <a:lnTo>
                  <a:pt x="46" y="216"/>
                </a:lnTo>
                <a:lnTo>
                  <a:pt x="36" y="210"/>
                </a:lnTo>
                <a:lnTo>
                  <a:pt x="29" y="200"/>
                </a:lnTo>
                <a:lnTo>
                  <a:pt x="29" y="187"/>
                </a:lnTo>
                <a:lnTo>
                  <a:pt x="29" y="186"/>
                </a:lnTo>
                <a:lnTo>
                  <a:pt x="28" y="184"/>
                </a:lnTo>
                <a:lnTo>
                  <a:pt x="13" y="173"/>
                </a:lnTo>
                <a:lnTo>
                  <a:pt x="4" y="159"/>
                </a:lnTo>
                <a:lnTo>
                  <a:pt x="0" y="145"/>
                </a:lnTo>
                <a:lnTo>
                  <a:pt x="2" y="129"/>
                </a:lnTo>
                <a:lnTo>
                  <a:pt x="11" y="115"/>
                </a:lnTo>
                <a:lnTo>
                  <a:pt x="27" y="104"/>
                </a:lnTo>
                <a:lnTo>
                  <a:pt x="48" y="92"/>
                </a:lnTo>
                <a:lnTo>
                  <a:pt x="50" y="91"/>
                </a:lnTo>
                <a:lnTo>
                  <a:pt x="50" y="90"/>
                </a:lnTo>
                <a:lnTo>
                  <a:pt x="48" y="67"/>
                </a:lnTo>
                <a:lnTo>
                  <a:pt x="51" y="48"/>
                </a:lnTo>
                <a:lnTo>
                  <a:pt x="59" y="32"/>
                </a:lnTo>
                <a:lnTo>
                  <a:pt x="70" y="23"/>
                </a:lnTo>
                <a:lnTo>
                  <a:pt x="84" y="18"/>
                </a:lnTo>
                <a:lnTo>
                  <a:pt x="100" y="19"/>
                </a:lnTo>
                <a:lnTo>
                  <a:pt x="119" y="26"/>
                </a:lnTo>
                <a:lnTo>
                  <a:pt x="138" y="39"/>
                </a:lnTo>
                <a:lnTo>
                  <a:pt x="139" y="40"/>
                </a:lnTo>
                <a:lnTo>
                  <a:pt x="142" y="39"/>
                </a:lnTo>
                <a:lnTo>
                  <a:pt x="156" y="28"/>
                </a:lnTo>
                <a:lnTo>
                  <a:pt x="171" y="22"/>
                </a:lnTo>
                <a:lnTo>
                  <a:pt x="172" y="21"/>
                </a:lnTo>
                <a:lnTo>
                  <a:pt x="172" y="19"/>
                </a:lnTo>
                <a:lnTo>
                  <a:pt x="177" y="9"/>
                </a:lnTo>
                <a:lnTo>
                  <a:pt x="186" y="3"/>
                </a:lnTo>
                <a:lnTo>
                  <a:pt x="197" y="0"/>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Freeform 345"/>
          <p:cNvSpPr>
            <a:spLocks noEditPoints="1"/>
          </p:cNvSpPr>
          <p:nvPr userDrawn="1"/>
        </p:nvSpPr>
        <p:spPr bwMode="auto">
          <a:xfrm rot="19951744">
            <a:off x="485337" y="1535222"/>
            <a:ext cx="2166226" cy="3066048"/>
          </a:xfrm>
          <a:custGeom>
            <a:avLst/>
            <a:gdLst>
              <a:gd name="T0" fmla="*/ 190 w 195"/>
              <a:gd name="T1" fmla="*/ 163 h 276"/>
              <a:gd name="T2" fmla="*/ 195 w 195"/>
              <a:gd name="T3" fmla="*/ 174 h 276"/>
              <a:gd name="T4" fmla="*/ 192 w 195"/>
              <a:gd name="T5" fmla="*/ 180 h 276"/>
              <a:gd name="T6" fmla="*/ 105 w 195"/>
              <a:gd name="T7" fmla="*/ 212 h 276"/>
              <a:gd name="T8" fmla="*/ 98 w 195"/>
              <a:gd name="T9" fmla="*/ 202 h 276"/>
              <a:gd name="T10" fmla="*/ 101 w 195"/>
              <a:gd name="T11" fmla="*/ 195 h 276"/>
              <a:gd name="T12" fmla="*/ 187 w 195"/>
              <a:gd name="T13" fmla="*/ 160 h 276"/>
              <a:gd name="T14" fmla="*/ 20 w 195"/>
              <a:gd name="T15" fmla="*/ 147 h 276"/>
              <a:gd name="T16" fmla="*/ 15 w 195"/>
              <a:gd name="T17" fmla="*/ 157 h 276"/>
              <a:gd name="T18" fmla="*/ 20 w 195"/>
              <a:gd name="T19" fmla="*/ 168 h 276"/>
              <a:gd name="T20" fmla="*/ 32 w 195"/>
              <a:gd name="T21" fmla="*/ 169 h 276"/>
              <a:gd name="T22" fmla="*/ 40 w 195"/>
              <a:gd name="T23" fmla="*/ 161 h 276"/>
              <a:gd name="T24" fmla="*/ 37 w 195"/>
              <a:gd name="T25" fmla="*/ 150 h 276"/>
              <a:gd name="T26" fmla="*/ 27 w 195"/>
              <a:gd name="T27" fmla="*/ 145 h 276"/>
              <a:gd name="T28" fmla="*/ 102 w 195"/>
              <a:gd name="T29" fmla="*/ 2 h 276"/>
              <a:gd name="T30" fmla="*/ 105 w 195"/>
              <a:gd name="T31" fmla="*/ 12 h 276"/>
              <a:gd name="T32" fmla="*/ 100 w 195"/>
              <a:gd name="T33" fmla="*/ 14 h 276"/>
              <a:gd name="T34" fmla="*/ 151 w 195"/>
              <a:gd name="T35" fmla="*/ 146 h 276"/>
              <a:gd name="T36" fmla="*/ 148 w 195"/>
              <a:gd name="T37" fmla="*/ 149 h 276"/>
              <a:gd name="T38" fmla="*/ 147 w 195"/>
              <a:gd name="T39" fmla="*/ 151 h 276"/>
              <a:gd name="T40" fmla="*/ 148 w 195"/>
              <a:gd name="T41" fmla="*/ 160 h 276"/>
              <a:gd name="T42" fmla="*/ 144 w 195"/>
              <a:gd name="T43" fmla="*/ 166 h 276"/>
              <a:gd name="T44" fmla="*/ 129 w 195"/>
              <a:gd name="T45" fmla="*/ 169 h 276"/>
              <a:gd name="T46" fmla="*/ 124 w 195"/>
              <a:gd name="T47" fmla="*/ 161 h 276"/>
              <a:gd name="T48" fmla="*/ 120 w 195"/>
              <a:gd name="T49" fmla="*/ 160 h 276"/>
              <a:gd name="T50" fmla="*/ 118 w 195"/>
              <a:gd name="T51" fmla="*/ 160 h 276"/>
              <a:gd name="T52" fmla="*/ 91 w 195"/>
              <a:gd name="T53" fmla="*/ 97 h 276"/>
              <a:gd name="T54" fmla="*/ 84 w 195"/>
              <a:gd name="T55" fmla="*/ 97 h 276"/>
              <a:gd name="T56" fmla="*/ 52 w 195"/>
              <a:gd name="T57" fmla="*/ 136 h 276"/>
              <a:gd name="T58" fmla="*/ 55 w 195"/>
              <a:gd name="T59" fmla="*/ 151 h 276"/>
              <a:gd name="T60" fmla="*/ 52 w 195"/>
              <a:gd name="T61" fmla="*/ 170 h 276"/>
              <a:gd name="T62" fmla="*/ 46 w 195"/>
              <a:gd name="T63" fmla="*/ 180 h 276"/>
              <a:gd name="T64" fmla="*/ 59 w 195"/>
              <a:gd name="T65" fmla="*/ 216 h 276"/>
              <a:gd name="T66" fmla="*/ 87 w 195"/>
              <a:gd name="T67" fmla="*/ 243 h 276"/>
              <a:gd name="T68" fmla="*/ 185 w 195"/>
              <a:gd name="T69" fmla="*/ 244 h 276"/>
              <a:gd name="T70" fmla="*/ 193 w 195"/>
              <a:gd name="T71" fmla="*/ 256 h 276"/>
              <a:gd name="T72" fmla="*/ 189 w 195"/>
              <a:gd name="T73" fmla="*/ 274 h 276"/>
              <a:gd name="T74" fmla="*/ 22 w 195"/>
              <a:gd name="T75" fmla="*/ 276 h 276"/>
              <a:gd name="T76" fmla="*/ 12 w 195"/>
              <a:gd name="T77" fmla="*/ 270 h 276"/>
              <a:gd name="T78" fmla="*/ 12 w 195"/>
              <a:gd name="T79" fmla="*/ 251 h 276"/>
              <a:gd name="T80" fmla="*/ 22 w 195"/>
              <a:gd name="T81" fmla="*/ 244 h 276"/>
              <a:gd name="T82" fmla="*/ 29 w 195"/>
              <a:gd name="T83" fmla="*/ 241 h 276"/>
              <a:gd name="T84" fmla="*/ 17 w 195"/>
              <a:gd name="T85" fmla="*/ 210 h 276"/>
              <a:gd name="T86" fmla="*/ 8 w 195"/>
              <a:gd name="T87" fmla="*/ 177 h 276"/>
              <a:gd name="T88" fmla="*/ 0 w 195"/>
              <a:gd name="T89" fmla="*/ 157 h 276"/>
              <a:gd name="T90" fmla="*/ 15 w 195"/>
              <a:gd name="T91" fmla="*/ 131 h 276"/>
              <a:gd name="T92" fmla="*/ 38 w 195"/>
              <a:gd name="T93" fmla="*/ 91 h 276"/>
              <a:gd name="T94" fmla="*/ 75 w 195"/>
              <a:gd name="T95" fmla="*/ 62 h 276"/>
              <a:gd name="T96" fmla="*/ 65 w 195"/>
              <a:gd name="T97" fmla="*/ 31 h 276"/>
              <a:gd name="T98" fmla="*/ 61 w 195"/>
              <a:gd name="T99" fmla="*/ 30 h 276"/>
              <a:gd name="T100" fmla="*/ 56 w 195"/>
              <a:gd name="T101" fmla="*/ 31 h 276"/>
              <a:gd name="T102" fmla="*/ 52 w 195"/>
              <a:gd name="T103" fmla="*/ 20 h 276"/>
              <a:gd name="T104" fmla="*/ 59 w 195"/>
              <a:gd name="T105" fmla="*/ 16 h 276"/>
              <a:gd name="T106" fmla="*/ 101 w 195"/>
              <a:gd name="T107"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5" h="276">
                <a:moveTo>
                  <a:pt x="187" y="160"/>
                </a:moveTo>
                <a:lnTo>
                  <a:pt x="189" y="161"/>
                </a:lnTo>
                <a:lnTo>
                  <a:pt x="190" y="163"/>
                </a:lnTo>
                <a:lnTo>
                  <a:pt x="193" y="165"/>
                </a:lnTo>
                <a:lnTo>
                  <a:pt x="195" y="172"/>
                </a:lnTo>
                <a:lnTo>
                  <a:pt x="195" y="174"/>
                </a:lnTo>
                <a:lnTo>
                  <a:pt x="195" y="177"/>
                </a:lnTo>
                <a:lnTo>
                  <a:pt x="193" y="178"/>
                </a:lnTo>
                <a:lnTo>
                  <a:pt x="192" y="180"/>
                </a:lnTo>
                <a:lnTo>
                  <a:pt x="110" y="212"/>
                </a:lnTo>
                <a:lnTo>
                  <a:pt x="107" y="212"/>
                </a:lnTo>
                <a:lnTo>
                  <a:pt x="105" y="212"/>
                </a:lnTo>
                <a:lnTo>
                  <a:pt x="103" y="211"/>
                </a:lnTo>
                <a:lnTo>
                  <a:pt x="101" y="209"/>
                </a:lnTo>
                <a:lnTo>
                  <a:pt x="98" y="202"/>
                </a:lnTo>
                <a:lnTo>
                  <a:pt x="98" y="200"/>
                </a:lnTo>
                <a:lnTo>
                  <a:pt x="98" y="197"/>
                </a:lnTo>
                <a:lnTo>
                  <a:pt x="101" y="195"/>
                </a:lnTo>
                <a:lnTo>
                  <a:pt x="102" y="193"/>
                </a:lnTo>
                <a:lnTo>
                  <a:pt x="184" y="161"/>
                </a:lnTo>
                <a:lnTo>
                  <a:pt x="187" y="160"/>
                </a:lnTo>
                <a:close/>
                <a:moveTo>
                  <a:pt x="27" y="145"/>
                </a:moveTo>
                <a:lnTo>
                  <a:pt x="23" y="145"/>
                </a:lnTo>
                <a:lnTo>
                  <a:pt x="20" y="147"/>
                </a:lnTo>
                <a:lnTo>
                  <a:pt x="17" y="150"/>
                </a:lnTo>
                <a:lnTo>
                  <a:pt x="15" y="154"/>
                </a:lnTo>
                <a:lnTo>
                  <a:pt x="15" y="157"/>
                </a:lnTo>
                <a:lnTo>
                  <a:pt x="15" y="161"/>
                </a:lnTo>
                <a:lnTo>
                  <a:pt x="17" y="165"/>
                </a:lnTo>
                <a:lnTo>
                  <a:pt x="20" y="168"/>
                </a:lnTo>
                <a:lnTo>
                  <a:pt x="23" y="169"/>
                </a:lnTo>
                <a:lnTo>
                  <a:pt x="27" y="170"/>
                </a:lnTo>
                <a:lnTo>
                  <a:pt x="32" y="169"/>
                </a:lnTo>
                <a:lnTo>
                  <a:pt x="35" y="168"/>
                </a:lnTo>
                <a:lnTo>
                  <a:pt x="37" y="165"/>
                </a:lnTo>
                <a:lnTo>
                  <a:pt x="40" y="161"/>
                </a:lnTo>
                <a:lnTo>
                  <a:pt x="40" y="157"/>
                </a:lnTo>
                <a:lnTo>
                  <a:pt x="40" y="154"/>
                </a:lnTo>
                <a:lnTo>
                  <a:pt x="37" y="150"/>
                </a:lnTo>
                <a:lnTo>
                  <a:pt x="35" y="147"/>
                </a:lnTo>
                <a:lnTo>
                  <a:pt x="32" y="145"/>
                </a:lnTo>
                <a:lnTo>
                  <a:pt x="27" y="145"/>
                </a:lnTo>
                <a:close/>
                <a:moveTo>
                  <a:pt x="101" y="0"/>
                </a:moveTo>
                <a:lnTo>
                  <a:pt x="102" y="0"/>
                </a:lnTo>
                <a:lnTo>
                  <a:pt x="102" y="2"/>
                </a:lnTo>
                <a:lnTo>
                  <a:pt x="106" y="9"/>
                </a:lnTo>
                <a:lnTo>
                  <a:pt x="106" y="11"/>
                </a:lnTo>
                <a:lnTo>
                  <a:pt x="105" y="12"/>
                </a:lnTo>
                <a:lnTo>
                  <a:pt x="103" y="13"/>
                </a:lnTo>
                <a:lnTo>
                  <a:pt x="101" y="14"/>
                </a:lnTo>
                <a:lnTo>
                  <a:pt x="100" y="14"/>
                </a:lnTo>
                <a:lnTo>
                  <a:pt x="100" y="16"/>
                </a:lnTo>
                <a:lnTo>
                  <a:pt x="100" y="18"/>
                </a:lnTo>
                <a:lnTo>
                  <a:pt x="151" y="146"/>
                </a:lnTo>
                <a:lnTo>
                  <a:pt x="151" y="147"/>
                </a:lnTo>
                <a:lnTo>
                  <a:pt x="149" y="149"/>
                </a:lnTo>
                <a:lnTo>
                  <a:pt x="148" y="149"/>
                </a:lnTo>
                <a:lnTo>
                  <a:pt x="148" y="150"/>
                </a:lnTo>
                <a:lnTo>
                  <a:pt x="147" y="150"/>
                </a:lnTo>
                <a:lnTo>
                  <a:pt x="147" y="151"/>
                </a:lnTo>
                <a:lnTo>
                  <a:pt x="147" y="152"/>
                </a:lnTo>
                <a:lnTo>
                  <a:pt x="148" y="157"/>
                </a:lnTo>
                <a:lnTo>
                  <a:pt x="148" y="160"/>
                </a:lnTo>
                <a:lnTo>
                  <a:pt x="148" y="163"/>
                </a:lnTo>
                <a:lnTo>
                  <a:pt x="147" y="164"/>
                </a:lnTo>
                <a:lnTo>
                  <a:pt x="144" y="166"/>
                </a:lnTo>
                <a:lnTo>
                  <a:pt x="134" y="169"/>
                </a:lnTo>
                <a:lnTo>
                  <a:pt x="132" y="170"/>
                </a:lnTo>
                <a:lnTo>
                  <a:pt x="129" y="169"/>
                </a:lnTo>
                <a:lnTo>
                  <a:pt x="128" y="168"/>
                </a:lnTo>
                <a:lnTo>
                  <a:pt x="125" y="165"/>
                </a:lnTo>
                <a:lnTo>
                  <a:pt x="124" y="161"/>
                </a:lnTo>
                <a:lnTo>
                  <a:pt x="124" y="161"/>
                </a:lnTo>
                <a:lnTo>
                  <a:pt x="123" y="160"/>
                </a:lnTo>
                <a:lnTo>
                  <a:pt x="120" y="160"/>
                </a:lnTo>
                <a:lnTo>
                  <a:pt x="120" y="160"/>
                </a:lnTo>
                <a:lnTo>
                  <a:pt x="119" y="161"/>
                </a:lnTo>
                <a:lnTo>
                  <a:pt x="118" y="160"/>
                </a:lnTo>
                <a:lnTo>
                  <a:pt x="116" y="159"/>
                </a:lnTo>
                <a:lnTo>
                  <a:pt x="93" y="100"/>
                </a:lnTo>
                <a:lnTo>
                  <a:pt x="91" y="97"/>
                </a:lnTo>
                <a:lnTo>
                  <a:pt x="89" y="96"/>
                </a:lnTo>
                <a:lnTo>
                  <a:pt x="87" y="96"/>
                </a:lnTo>
                <a:lnTo>
                  <a:pt x="84" y="97"/>
                </a:lnTo>
                <a:lnTo>
                  <a:pt x="70" y="108"/>
                </a:lnTo>
                <a:lnTo>
                  <a:pt x="60" y="120"/>
                </a:lnTo>
                <a:lnTo>
                  <a:pt x="52" y="136"/>
                </a:lnTo>
                <a:lnTo>
                  <a:pt x="51" y="140"/>
                </a:lnTo>
                <a:lnTo>
                  <a:pt x="52" y="145"/>
                </a:lnTo>
                <a:lnTo>
                  <a:pt x="55" y="151"/>
                </a:lnTo>
                <a:lnTo>
                  <a:pt x="55" y="157"/>
                </a:lnTo>
                <a:lnTo>
                  <a:pt x="55" y="164"/>
                </a:lnTo>
                <a:lnTo>
                  <a:pt x="52" y="170"/>
                </a:lnTo>
                <a:lnTo>
                  <a:pt x="49" y="175"/>
                </a:lnTo>
                <a:lnTo>
                  <a:pt x="47" y="178"/>
                </a:lnTo>
                <a:lnTo>
                  <a:pt x="46" y="180"/>
                </a:lnTo>
                <a:lnTo>
                  <a:pt x="46" y="184"/>
                </a:lnTo>
                <a:lnTo>
                  <a:pt x="51" y="201"/>
                </a:lnTo>
                <a:lnTo>
                  <a:pt x="59" y="216"/>
                </a:lnTo>
                <a:lnTo>
                  <a:pt x="69" y="230"/>
                </a:lnTo>
                <a:lnTo>
                  <a:pt x="83" y="242"/>
                </a:lnTo>
                <a:lnTo>
                  <a:pt x="87" y="243"/>
                </a:lnTo>
                <a:lnTo>
                  <a:pt x="89" y="244"/>
                </a:lnTo>
                <a:lnTo>
                  <a:pt x="181" y="244"/>
                </a:lnTo>
                <a:lnTo>
                  <a:pt x="185" y="244"/>
                </a:lnTo>
                <a:lnTo>
                  <a:pt x="189" y="247"/>
                </a:lnTo>
                <a:lnTo>
                  <a:pt x="192" y="251"/>
                </a:lnTo>
                <a:lnTo>
                  <a:pt x="193" y="256"/>
                </a:lnTo>
                <a:lnTo>
                  <a:pt x="193" y="265"/>
                </a:lnTo>
                <a:lnTo>
                  <a:pt x="192" y="270"/>
                </a:lnTo>
                <a:lnTo>
                  <a:pt x="189" y="274"/>
                </a:lnTo>
                <a:lnTo>
                  <a:pt x="185" y="276"/>
                </a:lnTo>
                <a:lnTo>
                  <a:pt x="181" y="276"/>
                </a:lnTo>
                <a:lnTo>
                  <a:pt x="22" y="276"/>
                </a:lnTo>
                <a:lnTo>
                  <a:pt x="18" y="276"/>
                </a:lnTo>
                <a:lnTo>
                  <a:pt x="14" y="274"/>
                </a:lnTo>
                <a:lnTo>
                  <a:pt x="12" y="270"/>
                </a:lnTo>
                <a:lnTo>
                  <a:pt x="10" y="265"/>
                </a:lnTo>
                <a:lnTo>
                  <a:pt x="10" y="256"/>
                </a:lnTo>
                <a:lnTo>
                  <a:pt x="12" y="251"/>
                </a:lnTo>
                <a:lnTo>
                  <a:pt x="14" y="247"/>
                </a:lnTo>
                <a:lnTo>
                  <a:pt x="18" y="244"/>
                </a:lnTo>
                <a:lnTo>
                  <a:pt x="22" y="244"/>
                </a:lnTo>
                <a:lnTo>
                  <a:pt x="24" y="244"/>
                </a:lnTo>
                <a:lnTo>
                  <a:pt x="27" y="243"/>
                </a:lnTo>
                <a:lnTo>
                  <a:pt x="29" y="241"/>
                </a:lnTo>
                <a:lnTo>
                  <a:pt x="29" y="238"/>
                </a:lnTo>
                <a:lnTo>
                  <a:pt x="28" y="235"/>
                </a:lnTo>
                <a:lnTo>
                  <a:pt x="17" y="210"/>
                </a:lnTo>
                <a:lnTo>
                  <a:pt x="10" y="183"/>
                </a:lnTo>
                <a:lnTo>
                  <a:pt x="9" y="179"/>
                </a:lnTo>
                <a:lnTo>
                  <a:pt x="8" y="177"/>
                </a:lnTo>
                <a:lnTo>
                  <a:pt x="4" y="170"/>
                </a:lnTo>
                <a:lnTo>
                  <a:pt x="0" y="164"/>
                </a:lnTo>
                <a:lnTo>
                  <a:pt x="0" y="157"/>
                </a:lnTo>
                <a:lnTo>
                  <a:pt x="3" y="143"/>
                </a:lnTo>
                <a:lnTo>
                  <a:pt x="13" y="133"/>
                </a:lnTo>
                <a:lnTo>
                  <a:pt x="15" y="131"/>
                </a:lnTo>
                <a:lnTo>
                  <a:pt x="17" y="128"/>
                </a:lnTo>
                <a:lnTo>
                  <a:pt x="27" y="109"/>
                </a:lnTo>
                <a:lnTo>
                  <a:pt x="38" y="91"/>
                </a:lnTo>
                <a:lnTo>
                  <a:pt x="54" y="76"/>
                </a:lnTo>
                <a:lnTo>
                  <a:pt x="73" y="63"/>
                </a:lnTo>
                <a:lnTo>
                  <a:pt x="75" y="62"/>
                </a:lnTo>
                <a:lnTo>
                  <a:pt x="75" y="59"/>
                </a:lnTo>
                <a:lnTo>
                  <a:pt x="75" y="57"/>
                </a:lnTo>
                <a:lnTo>
                  <a:pt x="65" y="31"/>
                </a:lnTo>
                <a:lnTo>
                  <a:pt x="65" y="30"/>
                </a:lnTo>
                <a:lnTo>
                  <a:pt x="64" y="30"/>
                </a:lnTo>
                <a:lnTo>
                  <a:pt x="61" y="30"/>
                </a:lnTo>
                <a:lnTo>
                  <a:pt x="59" y="31"/>
                </a:lnTo>
                <a:lnTo>
                  <a:pt x="58" y="31"/>
                </a:lnTo>
                <a:lnTo>
                  <a:pt x="56" y="31"/>
                </a:lnTo>
                <a:lnTo>
                  <a:pt x="55" y="30"/>
                </a:lnTo>
                <a:lnTo>
                  <a:pt x="52" y="22"/>
                </a:lnTo>
                <a:lnTo>
                  <a:pt x="52" y="20"/>
                </a:lnTo>
                <a:lnTo>
                  <a:pt x="52" y="18"/>
                </a:lnTo>
                <a:lnTo>
                  <a:pt x="54" y="18"/>
                </a:lnTo>
                <a:lnTo>
                  <a:pt x="59" y="16"/>
                </a:lnTo>
                <a:lnTo>
                  <a:pt x="93" y="2"/>
                </a:lnTo>
                <a:lnTo>
                  <a:pt x="98" y="0"/>
                </a:lnTo>
                <a:lnTo>
                  <a:pt x="101" y="0"/>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387"/>
          <p:cNvSpPr>
            <a:spLocks noEditPoints="1"/>
          </p:cNvSpPr>
          <p:nvPr userDrawn="1"/>
        </p:nvSpPr>
        <p:spPr bwMode="auto">
          <a:xfrm rot="1888595">
            <a:off x="2442159" y="392103"/>
            <a:ext cx="1572202" cy="2081915"/>
          </a:xfrm>
          <a:custGeom>
            <a:avLst/>
            <a:gdLst>
              <a:gd name="T0" fmla="*/ 68 w 219"/>
              <a:gd name="T1" fmla="*/ 188 h 290"/>
              <a:gd name="T2" fmla="*/ 108 w 219"/>
              <a:gd name="T3" fmla="*/ 177 h 290"/>
              <a:gd name="T4" fmla="*/ 114 w 219"/>
              <a:gd name="T5" fmla="*/ 174 h 290"/>
              <a:gd name="T6" fmla="*/ 168 w 219"/>
              <a:gd name="T7" fmla="*/ 174 h 290"/>
              <a:gd name="T8" fmla="*/ 52 w 219"/>
              <a:gd name="T9" fmla="*/ 172 h 290"/>
              <a:gd name="T10" fmla="*/ 100 w 219"/>
              <a:gd name="T11" fmla="*/ 170 h 290"/>
              <a:gd name="T12" fmla="*/ 52 w 219"/>
              <a:gd name="T13" fmla="*/ 117 h 290"/>
              <a:gd name="T14" fmla="*/ 44 w 219"/>
              <a:gd name="T15" fmla="*/ 168 h 290"/>
              <a:gd name="T16" fmla="*/ 53 w 219"/>
              <a:gd name="T17" fmla="*/ 118 h 290"/>
              <a:gd name="T18" fmla="*/ 89 w 219"/>
              <a:gd name="T19" fmla="*/ 138 h 290"/>
              <a:gd name="T20" fmla="*/ 137 w 219"/>
              <a:gd name="T21" fmla="*/ 145 h 290"/>
              <a:gd name="T22" fmla="*/ 150 w 219"/>
              <a:gd name="T23" fmla="*/ 141 h 290"/>
              <a:gd name="T24" fmla="*/ 175 w 219"/>
              <a:gd name="T25" fmla="*/ 169 h 290"/>
              <a:gd name="T26" fmla="*/ 172 w 219"/>
              <a:gd name="T27" fmla="*/ 114 h 290"/>
              <a:gd name="T28" fmla="*/ 31 w 219"/>
              <a:gd name="T29" fmla="*/ 152 h 290"/>
              <a:gd name="T30" fmla="*/ 43 w 219"/>
              <a:gd name="T31" fmla="*/ 112 h 290"/>
              <a:gd name="T32" fmla="*/ 115 w 219"/>
              <a:gd name="T33" fmla="*/ 109 h 290"/>
              <a:gd name="T34" fmla="*/ 164 w 219"/>
              <a:gd name="T35" fmla="*/ 112 h 290"/>
              <a:gd name="T36" fmla="*/ 73 w 219"/>
              <a:gd name="T37" fmla="*/ 83 h 290"/>
              <a:gd name="T38" fmla="*/ 83 w 219"/>
              <a:gd name="T39" fmla="*/ 131 h 290"/>
              <a:gd name="T40" fmla="*/ 77 w 219"/>
              <a:gd name="T41" fmla="*/ 82 h 290"/>
              <a:gd name="T42" fmla="*/ 175 w 219"/>
              <a:gd name="T43" fmla="*/ 108 h 290"/>
              <a:gd name="T44" fmla="*/ 196 w 219"/>
              <a:gd name="T45" fmla="*/ 90 h 290"/>
              <a:gd name="T46" fmla="*/ 82 w 219"/>
              <a:gd name="T47" fmla="*/ 77 h 290"/>
              <a:gd name="T48" fmla="*/ 129 w 219"/>
              <a:gd name="T49" fmla="*/ 85 h 290"/>
              <a:gd name="T50" fmla="*/ 174 w 219"/>
              <a:gd name="T51" fmla="*/ 51 h 290"/>
              <a:gd name="T52" fmla="*/ 156 w 219"/>
              <a:gd name="T53" fmla="*/ 96 h 290"/>
              <a:gd name="T54" fmla="*/ 178 w 219"/>
              <a:gd name="T55" fmla="*/ 77 h 290"/>
              <a:gd name="T56" fmla="*/ 43 w 219"/>
              <a:gd name="T57" fmla="*/ 51 h 290"/>
              <a:gd name="T58" fmla="*/ 49 w 219"/>
              <a:gd name="T59" fmla="*/ 104 h 290"/>
              <a:gd name="T60" fmla="*/ 184 w 219"/>
              <a:gd name="T61" fmla="*/ 41 h 290"/>
              <a:gd name="T62" fmla="*/ 202 w 219"/>
              <a:gd name="T63" fmla="*/ 89 h 290"/>
              <a:gd name="T64" fmla="*/ 112 w 219"/>
              <a:gd name="T65" fmla="*/ 205 h 290"/>
              <a:gd name="T66" fmla="*/ 41 w 219"/>
              <a:gd name="T67" fmla="*/ 183 h 290"/>
              <a:gd name="T68" fmla="*/ 137 w 219"/>
              <a:gd name="T69" fmla="*/ 209 h 290"/>
              <a:gd name="T70" fmla="*/ 201 w 219"/>
              <a:gd name="T71" fmla="*/ 64 h 290"/>
              <a:gd name="T72" fmla="*/ 118 w 219"/>
              <a:gd name="T73" fmla="*/ 49 h 290"/>
              <a:gd name="T74" fmla="*/ 138 w 219"/>
              <a:gd name="T75" fmla="*/ 76 h 290"/>
              <a:gd name="T76" fmla="*/ 92 w 219"/>
              <a:gd name="T77" fmla="*/ 23 h 290"/>
              <a:gd name="T78" fmla="*/ 75 w 219"/>
              <a:gd name="T79" fmla="*/ 71 h 290"/>
              <a:gd name="T80" fmla="*/ 95 w 219"/>
              <a:gd name="T81" fmla="*/ 23 h 290"/>
              <a:gd name="T82" fmla="*/ 110 w 219"/>
              <a:gd name="T83" fmla="*/ 43 h 290"/>
              <a:gd name="T84" fmla="*/ 151 w 219"/>
              <a:gd name="T85" fmla="*/ 32 h 290"/>
              <a:gd name="T86" fmla="*/ 219 w 219"/>
              <a:gd name="T87" fmla="*/ 12 h 290"/>
              <a:gd name="T88" fmla="*/ 195 w 219"/>
              <a:gd name="T89" fmla="*/ 30 h 290"/>
              <a:gd name="T90" fmla="*/ 219 w 219"/>
              <a:gd name="T91" fmla="*/ 101 h 290"/>
              <a:gd name="T92" fmla="*/ 118 w 219"/>
              <a:gd name="T93" fmla="*/ 219 h 290"/>
              <a:gd name="T94" fmla="*/ 126 w 219"/>
              <a:gd name="T95" fmla="*/ 243 h 290"/>
              <a:gd name="T96" fmla="*/ 118 w 219"/>
              <a:gd name="T97" fmla="*/ 266 h 290"/>
              <a:gd name="T98" fmla="*/ 183 w 219"/>
              <a:gd name="T99" fmla="*/ 290 h 290"/>
              <a:gd name="T100" fmla="*/ 77 w 219"/>
              <a:gd name="T101" fmla="*/ 269 h 290"/>
              <a:gd name="T102" fmla="*/ 95 w 219"/>
              <a:gd name="T103" fmla="*/ 251 h 290"/>
              <a:gd name="T104" fmla="*/ 103 w 219"/>
              <a:gd name="T105" fmla="*/ 220 h 290"/>
              <a:gd name="T106" fmla="*/ 30 w 219"/>
              <a:gd name="T107" fmla="*/ 193 h 290"/>
              <a:gd name="T108" fmla="*/ 20 w 219"/>
              <a:gd name="T109" fmla="*/ 219 h 290"/>
              <a:gd name="T110" fmla="*/ 13 w 219"/>
              <a:gd name="T111" fmla="*/ 188 h 290"/>
              <a:gd name="T112" fmla="*/ 37 w 219"/>
              <a:gd name="T113" fmla="*/ 173 h 290"/>
              <a:gd name="T114" fmla="*/ 62 w 219"/>
              <a:gd name="T115" fmla="*/ 27 h 290"/>
              <a:gd name="T116" fmla="*/ 177 w 219"/>
              <a:gd name="T117" fmla="*/ 39 h 290"/>
              <a:gd name="T118" fmla="*/ 192 w 219"/>
              <a:gd name="T119" fmla="*/ 6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290">
                <a:moveTo>
                  <a:pt x="106" y="175"/>
                </a:moveTo>
                <a:lnTo>
                  <a:pt x="104" y="175"/>
                </a:lnTo>
                <a:lnTo>
                  <a:pt x="87" y="183"/>
                </a:lnTo>
                <a:lnTo>
                  <a:pt x="68" y="187"/>
                </a:lnTo>
                <a:lnTo>
                  <a:pt x="68" y="187"/>
                </a:lnTo>
                <a:lnTo>
                  <a:pt x="67" y="188"/>
                </a:lnTo>
                <a:lnTo>
                  <a:pt x="68" y="188"/>
                </a:lnTo>
                <a:lnTo>
                  <a:pt x="90" y="196"/>
                </a:lnTo>
                <a:lnTo>
                  <a:pt x="113" y="198"/>
                </a:lnTo>
                <a:lnTo>
                  <a:pt x="114" y="198"/>
                </a:lnTo>
                <a:lnTo>
                  <a:pt x="115" y="196"/>
                </a:lnTo>
                <a:lnTo>
                  <a:pt x="115" y="195"/>
                </a:lnTo>
                <a:lnTo>
                  <a:pt x="113" y="186"/>
                </a:lnTo>
                <a:lnTo>
                  <a:pt x="108" y="177"/>
                </a:lnTo>
                <a:lnTo>
                  <a:pt x="108" y="177"/>
                </a:lnTo>
                <a:lnTo>
                  <a:pt x="106" y="175"/>
                </a:lnTo>
                <a:close/>
                <a:moveTo>
                  <a:pt x="142" y="150"/>
                </a:moveTo>
                <a:lnTo>
                  <a:pt x="141" y="150"/>
                </a:lnTo>
                <a:lnTo>
                  <a:pt x="115" y="170"/>
                </a:lnTo>
                <a:lnTo>
                  <a:pt x="114" y="172"/>
                </a:lnTo>
                <a:lnTo>
                  <a:pt x="114" y="174"/>
                </a:lnTo>
                <a:lnTo>
                  <a:pt x="123" y="195"/>
                </a:lnTo>
                <a:lnTo>
                  <a:pt x="124" y="197"/>
                </a:lnTo>
                <a:lnTo>
                  <a:pt x="126" y="197"/>
                </a:lnTo>
                <a:lnTo>
                  <a:pt x="147" y="189"/>
                </a:lnTo>
                <a:lnTo>
                  <a:pt x="168" y="177"/>
                </a:lnTo>
                <a:lnTo>
                  <a:pt x="168" y="175"/>
                </a:lnTo>
                <a:lnTo>
                  <a:pt x="168" y="174"/>
                </a:lnTo>
                <a:lnTo>
                  <a:pt x="168" y="173"/>
                </a:lnTo>
                <a:lnTo>
                  <a:pt x="145" y="150"/>
                </a:lnTo>
                <a:lnTo>
                  <a:pt x="143" y="150"/>
                </a:lnTo>
                <a:lnTo>
                  <a:pt x="142" y="150"/>
                </a:lnTo>
                <a:close/>
                <a:moveTo>
                  <a:pt x="81" y="143"/>
                </a:moveTo>
                <a:lnTo>
                  <a:pt x="80" y="143"/>
                </a:lnTo>
                <a:lnTo>
                  <a:pt x="52" y="172"/>
                </a:lnTo>
                <a:lnTo>
                  <a:pt x="52" y="174"/>
                </a:lnTo>
                <a:lnTo>
                  <a:pt x="52" y="175"/>
                </a:lnTo>
                <a:lnTo>
                  <a:pt x="53" y="177"/>
                </a:lnTo>
                <a:lnTo>
                  <a:pt x="64" y="179"/>
                </a:lnTo>
                <a:lnTo>
                  <a:pt x="77" y="179"/>
                </a:lnTo>
                <a:lnTo>
                  <a:pt x="90" y="175"/>
                </a:lnTo>
                <a:lnTo>
                  <a:pt x="100" y="170"/>
                </a:lnTo>
                <a:lnTo>
                  <a:pt x="101" y="169"/>
                </a:lnTo>
                <a:lnTo>
                  <a:pt x="103" y="168"/>
                </a:lnTo>
                <a:lnTo>
                  <a:pt x="101" y="166"/>
                </a:lnTo>
                <a:lnTo>
                  <a:pt x="85" y="143"/>
                </a:lnTo>
                <a:lnTo>
                  <a:pt x="83" y="143"/>
                </a:lnTo>
                <a:lnTo>
                  <a:pt x="81" y="143"/>
                </a:lnTo>
                <a:close/>
                <a:moveTo>
                  <a:pt x="52" y="117"/>
                </a:moveTo>
                <a:lnTo>
                  <a:pt x="50" y="118"/>
                </a:lnTo>
                <a:lnTo>
                  <a:pt x="49" y="119"/>
                </a:lnTo>
                <a:lnTo>
                  <a:pt x="44" y="129"/>
                </a:lnTo>
                <a:lnTo>
                  <a:pt x="40" y="142"/>
                </a:lnTo>
                <a:lnTo>
                  <a:pt x="40" y="155"/>
                </a:lnTo>
                <a:lnTo>
                  <a:pt x="43" y="166"/>
                </a:lnTo>
                <a:lnTo>
                  <a:pt x="44" y="168"/>
                </a:lnTo>
                <a:lnTo>
                  <a:pt x="45" y="168"/>
                </a:lnTo>
                <a:lnTo>
                  <a:pt x="48" y="168"/>
                </a:lnTo>
                <a:lnTo>
                  <a:pt x="76" y="140"/>
                </a:lnTo>
                <a:lnTo>
                  <a:pt x="76" y="138"/>
                </a:lnTo>
                <a:lnTo>
                  <a:pt x="76" y="136"/>
                </a:lnTo>
                <a:lnTo>
                  <a:pt x="76" y="135"/>
                </a:lnTo>
                <a:lnTo>
                  <a:pt x="53" y="118"/>
                </a:lnTo>
                <a:lnTo>
                  <a:pt x="52" y="117"/>
                </a:lnTo>
                <a:close/>
                <a:moveTo>
                  <a:pt x="110" y="115"/>
                </a:moveTo>
                <a:lnTo>
                  <a:pt x="109" y="115"/>
                </a:lnTo>
                <a:lnTo>
                  <a:pt x="108" y="117"/>
                </a:lnTo>
                <a:lnTo>
                  <a:pt x="89" y="135"/>
                </a:lnTo>
                <a:lnTo>
                  <a:pt x="89" y="136"/>
                </a:lnTo>
                <a:lnTo>
                  <a:pt x="89" y="138"/>
                </a:lnTo>
                <a:lnTo>
                  <a:pt x="89" y="140"/>
                </a:lnTo>
                <a:lnTo>
                  <a:pt x="108" y="164"/>
                </a:lnTo>
                <a:lnTo>
                  <a:pt x="109" y="164"/>
                </a:lnTo>
                <a:lnTo>
                  <a:pt x="110" y="165"/>
                </a:lnTo>
                <a:lnTo>
                  <a:pt x="112" y="164"/>
                </a:lnTo>
                <a:lnTo>
                  <a:pt x="136" y="146"/>
                </a:lnTo>
                <a:lnTo>
                  <a:pt x="137" y="145"/>
                </a:lnTo>
                <a:lnTo>
                  <a:pt x="137" y="142"/>
                </a:lnTo>
                <a:lnTo>
                  <a:pt x="136" y="141"/>
                </a:lnTo>
                <a:lnTo>
                  <a:pt x="112" y="117"/>
                </a:lnTo>
                <a:lnTo>
                  <a:pt x="110" y="115"/>
                </a:lnTo>
                <a:close/>
                <a:moveTo>
                  <a:pt x="172" y="114"/>
                </a:moveTo>
                <a:lnTo>
                  <a:pt x="169" y="115"/>
                </a:lnTo>
                <a:lnTo>
                  <a:pt x="150" y="141"/>
                </a:lnTo>
                <a:lnTo>
                  <a:pt x="149" y="142"/>
                </a:lnTo>
                <a:lnTo>
                  <a:pt x="149" y="145"/>
                </a:lnTo>
                <a:lnTo>
                  <a:pt x="150" y="146"/>
                </a:lnTo>
                <a:lnTo>
                  <a:pt x="172" y="168"/>
                </a:lnTo>
                <a:lnTo>
                  <a:pt x="173" y="169"/>
                </a:lnTo>
                <a:lnTo>
                  <a:pt x="174" y="169"/>
                </a:lnTo>
                <a:lnTo>
                  <a:pt x="175" y="169"/>
                </a:lnTo>
                <a:lnTo>
                  <a:pt x="177" y="168"/>
                </a:lnTo>
                <a:lnTo>
                  <a:pt x="189" y="149"/>
                </a:lnTo>
                <a:lnTo>
                  <a:pt x="196" y="127"/>
                </a:lnTo>
                <a:lnTo>
                  <a:pt x="196" y="124"/>
                </a:lnTo>
                <a:lnTo>
                  <a:pt x="195" y="123"/>
                </a:lnTo>
                <a:lnTo>
                  <a:pt x="173" y="114"/>
                </a:lnTo>
                <a:lnTo>
                  <a:pt x="172" y="114"/>
                </a:lnTo>
                <a:close/>
                <a:moveTo>
                  <a:pt x="25" y="104"/>
                </a:moveTo>
                <a:lnTo>
                  <a:pt x="23" y="104"/>
                </a:lnTo>
                <a:lnTo>
                  <a:pt x="21" y="105"/>
                </a:lnTo>
                <a:lnTo>
                  <a:pt x="21" y="106"/>
                </a:lnTo>
                <a:lnTo>
                  <a:pt x="23" y="129"/>
                </a:lnTo>
                <a:lnTo>
                  <a:pt x="31" y="151"/>
                </a:lnTo>
                <a:lnTo>
                  <a:pt x="31" y="152"/>
                </a:lnTo>
                <a:lnTo>
                  <a:pt x="32" y="151"/>
                </a:lnTo>
                <a:lnTo>
                  <a:pt x="32" y="151"/>
                </a:lnTo>
                <a:lnTo>
                  <a:pt x="36" y="132"/>
                </a:lnTo>
                <a:lnTo>
                  <a:pt x="44" y="115"/>
                </a:lnTo>
                <a:lnTo>
                  <a:pt x="44" y="113"/>
                </a:lnTo>
                <a:lnTo>
                  <a:pt x="43" y="112"/>
                </a:lnTo>
                <a:lnTo>
                  <a:pt x="43" y="112"/>
                </a:lnTo>
                <a:lnTo>
                  <a:pt x="34" y="106"/>
                </a:lnTo>
                <a:lnTo>
                  <a:pt x="25" y="104"/>
                </a:lnTo>
                <a:close/>
                <a:moveTo>
                  <a:pt x="137" y="89"/>
                </a:moveTo>
                <a:lnTo>
                  <a:pt x="136" y="89"/>
                </a:lnTo>
                <a:lnTo>
                  <a:pt x="135" y="90"/>
                </a:lnTo>
                <a:lnTo>
                  <a:pt x="117" y="108"/>
                </a:lnTo>
                <a:lnTo>
                  <a:pt x="115" y="109"/>
                </a:lnTo>
                <a:lnTo>
                  <a:pt x="115" y="110"/>
                </a:lnTo>
                <a:lnTo>
                  <a:pt x="117" y="112"/>
                </a:lnTo>
                <a:lnTo>
                  <a:pt x="141" y="137"/>
                </a:lnTo>
                <a:lnTo>
                  <a:pt x="142" y="137"/>
                </a:lnTo>
                <a:lnTo>
                  <a:pt x="145" y="137"/>
                </a:lnTo>
                <a:lnTo>
                  <a:pt x="164" y="113"/>
                </a:lnTo>
                <a:lnTo>
                  <a:pt x="164" y="112"/>
                </a:lnTo>
                <a:lnTo>
                  <a:pt x="164" y="109"/>
                </a:lnTo>
                <a:lnTo>
                  <a:pt x="163" y="109"/>
                </a:lnTo>
                <a:lnTo>
                  <a:pt x="138" y="90"/>
                </a:lnTo>
                <a:lnTo>
                  <a:pt x="137" y="89"/>
                </a:lnTo>
                <a:close/>
                <a:moveTo>
                  <a:pt x="77" y="82"/>
                </a:moveTo>
                <a:lnTo>
                  <a:pt x="75" y="82"/>
                </a:lnTo>
                <a:lnTo>
                  <a:pt x="73" y="83"/>
                </a:lnTo>
                <a:lnTo>
                  <a:pt x="55" y="108"/>
                </a:lnTo>
                <a:lnTo>
                  <a:pt x="54" y="109"/>
                </a:lnTo>
                <a:lnTo>
                  <a:pt x="55" y="110"/>
                </a:lnTo>
                <a:lnTo>
                  <a:pt x="55" y="112"/>
                </a:lnTo>
                <a:lnTo>
                  <a:pt x="80" y="131"/>
                </a:lnTo>
                <a:lnTo>
                  <a:pt x="81" y="131"/>
                </a:lnTo>
                <a:lnTo>
                  <a:pt x="83" y="131"/>
                </a:lnTo>
                <a:lnTo>
                  <a:pt x="85" y="131"/>
                </a:lnTo>
                <a:lnTo>
                  <a:pt x="103" y="112"/>
                </a:lnTo>
                <a:lnTo>
                  <a:pt x="104" y="110"/>
                </a:lnTo>
                <a:lnTo>
                  <a:pt x="104" y="109"/>
                </a:lnTo>
                <a:lnTo>
                  <a:pt x="103" y="108"/>
                </a:lnTo>
                <a:lnTo>
                  <a:pt x="78" y="83"/>
                </a:lnTo>
                <a:lnTo>
                  <a:pt x="77" y="82"/>
                </a:lnTo>
                <a:close/>
                <a:moveTo>
                  <a:pt x="187" y="68"/>
                </a:moveTo>
                <a:lnTo>
                  <a:pt x="186" y="68"/>
                </a:lnTo>
                <a:lnTo>
                  <a:pt x="186" y="69"/>
                </a:lnTo>
                <a:lnTo>
                  <a:pt x="183" y="87"/>
                </a:lnTo>
                <a:lnTo>
                  <a:pt x="175" y="105"/>
                </a:lnTo>
                <a:lnTo>
                  <a:pt x="175" y="106"/>
                </a:lnTo>
                <a:lnTo>
                  <a:pt x="175" y="108"/>
                </a:lnTo>
                <a:lnTo>
                  <a:pt x="177" y="109"/>
                </a:lnTo>
                <a:lnTo>
                  <a:pt x="186" y="113"/>
                </a:lnTo>
                <a:lnTo>
                  <a:pt x="195" y="117"/>
                </a:lnTo>
                <a:lnTo>
                  <a:pt x="196" y="117"/>
                </a:lnTo>
                <a:lnTo>
                  <a:pt x="197" y="115"/>
                </a:lnTo>
                <a:lnTo>
                  <a:pt x="197" y="114"/>
                </a:lnTo>
                <a:lnTo>
                  <a:pt x="196" y="90"/>
                </a:lnTo>
                <a:lnTo>
                  <a:pt x="187" y="68"/>
                </a:lnTo>
                <a:lnTo>
                  <a:pt x="187" y="68"/>
                </a:lnTo>
                <a:close/>
                <a:moveTo>
                  <a:pt x="108" y="55"/>
                </a:moveTo>
                <a:lnTo>
                  <a:pt x="106" y="55"/>
                </a:lnTo>
                <a:lnTo>
                  <a:pt x="82" y="74"/>
                </a:lnTo>
                <a:lnTo>
                  <a:pt x="82" y="76"/>
                </a:lnTo>
                <a:lnTo>
                  <a:pt x="82" y="77"/>
                </a:lnTo>
                <a:lnTo>
                  <a:pt x="82" y="77"/>
                </a:lnTo>
                <a:lnTo>
                  <a:pt x="82" y="78"/>
                </a:lnTo>
                <a:lnTo>
                  <a:pt x="108" y="103"/>
                </a:lnTo>
                <a:lnTo>
                  <a:pt x="109" y="104"/>
                </a:lnTo>
                <a:lnTo>
                  <a:pt x="110" y="104"/>
                </a:lnTo>
                <a:lnTo>
                  <a:pt x="112" y="103"/>
                </a:lnTo>
                <a:lnTo>
                  <a:pt x="129" y="85"/>
                </a:lnTo>
                <a:lnTo>
                  <a:pt x="131" y="83"/>
                </a:lnTo>
                <a:lnTo>
                  <a:pt x="131" y="82"/>
                </a:lnTo>
                <a:lnTo>
                  <a:pt x="129" y="81"/>
                </a:lnTo>
                <a:lnTo>
                  <a:pt x="110" y="57"/>
                </a:lnTo>
                <a:lnTo>
                  <a:pt x="109" y="55"/>
                </a:lnTo>
                <a:lnTo>
                  <a:pt x="108" y="55"/>
                </a:lnTo>
                <a:close/>
                <a:moveTo>
                  <a:pt x="174" y="51"/>
                </a:moveTo>
                <a:lnTo>
                  <a:pt x="173" y="51"/>
                </a:lnTo>
                <a:lnTo>
                  <a:pt x="172" y="53"/>
                </a:lnTo>
                <a:lnTo>
                  <a:pt x="143" y="81"/>
                </a:lnTo>
                <a:lnTo>
                  <a:pt x="142" y="83"/>
                </a:lnTo>
                <a:lnTo>
                  <a:pt x="145" y="86"/>
                </a:lnTo>
                <a:lnTo>
                  <a:pt x="150" y="91"/>
                </a:lnTo>
                <a:lnTo>
                  <a:pt x="156" y="96"/>
                </a:lnTo>
                <a:lnTo>
                  <a:pt x="161" y="100"/>
                </a:lnTo>
                <a:lnTo>
                  <a:pt x="165" y="103"/>
                </a:lnTo>
                <a:lnTo>
                  <a:pt x="166" y="103"/>
                </a:lnTo>
                <a:lnTo>
                  <a:pt x="169" y="103"/>
                </a:lnTo>
                <a:lnTo>
                  <a:pt x="170" y="101"/>
                </a:lnTo>
                <a:lnTo>
                  <a:pt x="174" y="90"/>
                </a:lnTo>
                <a:lnTo>
                  <a:pt x="178" y="77"/>
                </a:lnTo>
                <a:lnTo>
                  <a:pt x="179" y="64"/>
                </a:lnTo>
                <a:lnTo>
                  <a:pt x="177" y="53"/>
                </a:lnTo>
                <a:lnTo>
                  <a:pt x="175" y="53"/>
                </a:lnTo>
                <a:lnTo>
                  <a:pt x="174" y="51"/>
                </a:lnTo>
                <a:close/>
                <a:moveTo>
                  <a:pt x="45" y="51"/>
                </a:moveTo>
                <a:lnTo>
                  <a:pt x="44" y="51"/>
                </a:lnTo>
                <a:lnTo>
                  <a:pt x="43" y="51"/>
                </a:lnTo>
                <a:lnTo>
                  <a:pt x="30" y="72"/>
                </a:lnTo>
                <a:lnTo>
                  <a:pt x="22" y="94"/>
                </a:lnTo>
                <a:lnTo>
                  <a:pt x="22" y="95"/>
                </a:lnTo>
                <a:lnTo>
                  <a:pt x="25" y="96"/>
                </a:lnTo>
                <a:lnTo>
                  <a:pt x="45" y="105"/>
                </a:lnTo>
                <a:lnTo>
                  <a:pt x="48" y="105"/>
                </a:lnTo>
                <a:lnTo>
                  <a:pt x="49" y="104"/>
                </a:lnTo>
                <a:lnTo>
                  <a:pt x="69" y="78"/>
                </a:lnTo>
                <a:lnTo>
                  <a:pt x="69" y="77"/>
                </a:lnTo>
                <a:lnTo>
                  <a:pt x="69" y="76"/>
                </a:lnTo>
                <a:lnTo>
                  <a:pt x="69" y="74"/>
                </a:lnTo>
                <a:lnTo>
                  <a:pt x="46" y="51"/>
                </a:lnTo>
                <a:lnTo>
                  <a:pt x="45" y="51"/>
                </a:lnTo>
                <a:close/>
                <a:moveTo>
                  <a:pt x="184" y="41"/>
                </a:moveTo>
                <a:lnTo>
                  <a:pt x="183" y="41"/>
                </a:lnTo>
                <a:lnTo>
                  <a:pt x="182" y="43"/>
                </a:lnTo>
                <a:lnTo>
                  <a:pt x="181" y="43"/>
                </a:lnTo>
                <a:lnTo>
                  <a:pt x="181" y="45"/>
                </a:lnTo>
                <a:lnTo>
                  <a:pt x="181" y="48"/>
                </a:lnTo>
                <a:lnTo>
                  <a:pt x="195" y="67"/>
                </a:lnTo>
                <a:lnTo>
                  <a:pt x="202" y="89"/>
                </a:lnTo>
                <a:lnTo>
                  <a:pt x="205" y="112"/>
                </a:lnTo>
                <a:lnTo>
                  <a:pt x="201" y="135"/>
                </a:lnTo>
                <a:lnTo>
                  <a:pt x="192" y="158"/>
                </a:lnTo>
                <a:lnTo>
                  <a:pt x="177" y="177"/>
                </a:lnTo>
                <a:lnTo>
                  <a:pt x="158" y="192"/>
                </a:lnTo>
                <a:lnTo>
                  <a:pt x="136" y="201"/>
                </a:lnTo>
                <a:lnTo>
                  <a:pt x="112" y="205"/>
                </a:lnTo>
                <a:lnTo>
                  <a:pt x="89" y="203"/>
                </a:lnTo>
                <a:lnTo>
                  <a:pt x="67" y="195"/>
                </a:lnTo>
                <a:lnTo>
                  <a:pt x="46" y="182"/>
                </a:lnTo>
                <a:lnTo>
                  <a:pt x="44" y="181"/>
                </a:lnTo>
                <a:lnTo>
                  <a:pt x="43" y="182"/>
                </a:lnTo>
                <a:lnTo>
                  <a:pt x="41" y="183"/>
                </a:lnTo>
                <a:lnTo>
                  <a:pt x="41" y="183"/>
                </a:lnTo>
                <a:lnTo>
                  <a:pt x="40" y="184"/>
                </a:lnTo>
                <a:lnTo>
                  <a:pt x="41" y="186"/>
                </a:lnTo>
                <a:lnTo>
                  <a:pt x="41" y="187"/>
                </a:lnTo>
                <a:lnTo>
                  <a:pt x="63" y="201"/>
                </a:lnTo>
                <a:lnTo>
                  <a:pt x="87" y="210"/>
                </a:lnTo>
                <a:lnTo>
                  <a:pt x="113" y="212"/>
                </a:lnTo>
                <a:lnTo>
                  <a:pt x="137" y="209"/>
                </a:lnTo>
                <a:lnTo>
                  <a:pt x="160" y="198"/>
                </a:lnTo>
                <a:lnTo>
                  <a:pt x="182" y="182"/>
                </a:lnTo>
                <a:lnTo>
                  <a:pt x="198" y="161"/>
                </a:lnTo>
                <a:lnTo>
                  <a:pt x="207" y="138"/>
                </a:lnTo>
                <a:lnTo>
                  <a:pt x="211" y="113"/>
                </a:lnTo>
                <a:lnTo>
                  <a:pt x="209" y="89"/>
                </a:lnTo>
                <a:lnTo>
                  <a:pt x="201" y="64"/>
                </a:lnTo>
                <a:lnTo>
                  <a:pt x="186" y="43"/>
                </a:lnTo>
                <a:lnTo>
                  <a:pt x="186" y="41"/>
                </a:lnTo>
                <a:lnTo>
                  <a:pt x="184" y="41"/>
                </a:lnTo>
                <a:close/>
                <a:moveTo>
                  <a:pt x="155" y="40"/>
                </a:moveTo>
                <a:lnTo>
                  <a:pt x="142" y="41"/>
                </a:lnTo>
                <a:lnTo>
                  <a:pt x="129" y="45"/>
                </a:lnTo>
                <a:lnTo>
                  <a:pt x="118" y="49"/>
                </a:lnTo>
                <a:lnTo>
                  <a:pt x="117" y="50"/>
                </a:lnTo>
                <a:lnTo>
                  <a:pt x="117" y="53"/>
                </a:lnTo>
                <a:lnTo>
                  <a:pt x="117" y="54"/>
                </a:lnTo>
                <a:lnTo>
                  <a:pt x="135" y="76"/>
                </a:lnTo>
                <a:lnTo>
                  <a:pt x="136" y="77"/>
                </a:lnTo>
                <a:lnTo>
                  <a:pt x="137" y="77"/>
                </a:lnTo>
                <a:lnTo>
                  <a:pt x="138" y="76"/>
                </a:lnTo>
                <a:lnTo>
                  <a:pt x="166" y="48"/>
                </a:lnTo>
                <a:lnTo>
                  <a:pt x="168" y="46"/>
                </a:lnTo>
                <a:lnTo>
                  <a:pt x="168" y="45"/>
                </a:lnTo>
                <a:lnTo>
                  <a:pt x="166" y="44"/>
                </a:lnTo>
                <a:lnTo>
                  <a:pt x="166" y="43"/>
                </a:lnTo>
                <a:lnTo>
                  <a:pt x="155" y="40"/>
                </a:lnTo>
                <a:close/>
                <a:moveTo>
                  <a:pt x="92" y="23"/>
                </a:moveTo>
                <a:lnTo>
                  <a:pt x="71" y="30"/>
                </a:lnTo>
                <a:lnTo>
                  <a:pt x="52" y="43"/>
                </a:lnTo>
                <a:lnTo>
                  <a:pt x="50" y="44"/>
                </a:lnTo>
                <a:lnTo>
                  <a:pt x="50" y="46"/>
                </a:lnTo>
                <a:lnTo>
                  <a:pt x="52" y="48"/>
                </a:lnTo>
                <a:lnTo>
                  <a:pt x="73" y="69"/>
                </a:lnTo>
                <a:lnTo>
                  <a:pt x="75" y="71"/>
                </a:lnTo>
                <a:lnTo>
                  <a:pt x="77" y="71"/>
                </a:lnTo>
                <a:lnTo>
                  <a:pt x="78" y="69"/>
                </a:lnTo>
                <a:lnTo>
                  <a:pt x="104" y="50"/>
                </a:lnTo>
                <a:lnTo>
                  <a:pt x="105" y="48"/>
                </a:lnTo>
                <a:lnTo>
                  <a:pt x="105" y="46"/>
                </a:lnTo>
                <a:lnTo>
                  <a:pt x="96" y="25"/>
                </a:lnTo>
                <a:lnTo>
                  <a:pt x="95" y="23"/>
                </a:lnTo>
                <a:lnTo>
                  <a:pt x="92" y="23"/>
                </a:lnTo>
                <a:close/>
                <a:moveTo>
                  <a:pt x="105" y="22"/>
                </a:moveTo>
                <a:lnTo>
                  <a:pt x="104" y="22"/>
                </a:lnTo>
                <a:lnTo>
                  <a:pt x="103" y="23"/>
                </a:lnTo>
                <a:lnTo>
                  <a:pt x="103" y="25"/>
                </a:lnTo>
                <a:lnTo>
                  <a:pt x="106" y="34"/>
                </a:lnTo>
                <a:lnTo>
                  <a:pt x="110" y="43"/>
                </a:lnTo>
                <a:lnTo>
                  <a:pt x="112" y="44"/>
                </a:lnTo>
                <a:lnTo>
                  <a:pt x="113" y="44"/>
                </a:lnTo>
                <a:lnTo>
                  <a:pt x="114" y="44"/>
                </a:lnTo>
                <a:lnTo>
                  <a:pt x="132" y="36"/>
                </a:lnTo>
                <a:lnTo>
                  <a:pt x="150" y="34"/>
                </a:lnTo>
                <a:lnTo>
                  <a:pt x="151" y="34"/>
                </a:lnTo>
                <a:lnTo>
                  <a:pt x="151" y="32"/>
                </a:lnTo>
                <a:lnTo>
                  <a:pt x="151" y="32"/>
                </a:lnTo>
                <a:lnTo>
                  <a:pt x="129" y="23"/>
                </a:lnTo>
                <a:lnTo>
                  <a:pt x="105" y="22"/>
                </a:lnTo>
                <a:close/>
                <a:moveTo>
                  <a:pt x="198" y="0"/>
                </a:moveTo>
                <a:lnTo>
                  <a:pt x="207" y="0"/>
                </a:lnTo>
                <a:lnTo>
                  <a:pt x="214" y="6"/>
                </a:lnTo>
                <a:lnTo>
                  <a:pt x="219" y="12"/>
                </a:lnTo>
                <a:lnTo>
                  <a:pt x="219" y="21"/>
                </a:lnTo>
                <a:lnTo>
                  <a:pt x="214" y="27"/>
                </a:lnTo>
                <a:lnTo>
                  <a:pt x="210" y="31"/>
                </a:lnTo>
                <a:lnTo>
                  <a:pt x="206" y="32"/>
                </a:lnTo>
                <a:lnTo>
                  <a:pt x="201" y="32"/>
                </a:lnTo>
                <a:lnTo>
                  <a:pt x="196" y="31"/>
                </a:lnTo>
                <a:lnTo>
                  <a:pt x="195" y="30"/>
                </a:lnTo>
                <a:lnTo>
                  <a:pt x="193" y="31"/>
                </a:lnTo>
                <a:lnTo>
                  <a:pt x="191" y="34"/>
                </a:lnTo>
                <a:lnTo>
                  <a:pt x="189" y="35"/>
                </a:lnTo>
                <a:lnTo>
                  <a:pt x="191" y="37"/>
                </a:lnTo>
                <a:lnTo>
                  <a:pt x="205" y="57"/>
                </a:lnTo>
                <a:lnTo>
                  <a:pt x="214" y="78"/>
                </a:lnTo>
                <a:lnTo>
                  <a:pt x="219" y="101"/>
                </a:lnTo>
                <a:lnTo>
                  <a:pt x="218" y="124"/>
                </a:lnTo>
                <a:lnTo>
                  <a:pt x="212" y="147"/>
                </a:lnTo>
                <a:lnTo>
                  <a:pt x="202" y="168"/>
                </a:lnTo>
                <a:lnTo>
                  <a:pt x="187" y="187"/>
                </a:lnTo>
                <a:lnTo>
                  <a:pt x="165" y="203"/>
                </a:lnTo>
                <a:lnTo>
                  <a:pt x="142" y="214"/>
                </a:lnTo>
                <a:lnTo>
                  <a:pt x="118" y="219"/>
                </a:lnTo>
                <a:lnTo>
                  <a:pt x="115" y="220"/>
                </a:lnTo>
                <a:lnTo>
                  <a:pt x="115" y="221"/>
                </a:lnTo>
                <a:lnTo>
                  <a:pt x="115" y="225"/>
                </a:lnTo>
                <a:lnTo>
                  <a:pt x="115" y="228"/>
                </a:lnTo>
                <a:lnTo>
                  <a:pt x="117" y="228"/>
                </a:lnTo>
                <a:lnTo>
                  <a:pt x="123" y="234"/>
                </a:lnTo>
                <a:lnTo>
                  <a:pt x="126" y="243"/>
                </a:lnTo>
                <a:lnTo>
                  <a:pt x="123" y="251"/>
                </a:lnTo>
                <a:lnTo>
                  <a:pt x="117" y="257"/>
                </a:lnTo>
                <a:lnTo>
                  <a:pt x="115" y="257"/>
                </a:lnTo>
                <a:lnTo>
                  <a:pt x="115" y="260"/>
                </a:lnTo>
                <a:lnTo>
                  <a:pt x="115" y="264"/>
                </a:lnTo>
                <a:lnTo>
                  <a:pt x="115" y="265"/>
                </a:lnTo>
                <a:lnTo>
                  <a:pt x="118" y="266"/>
                </a:lnTo>
                <a:lnTo>
                  <a:pt x="141" y="269"/>
                </a:lnTo>
                <a:lnTo>
                  <a:pt x="164" y="275"/>
                </a:lnTo>
                <a:lnTo>
                  <a:pt x="184" y="285"/>
                </a:lnTo>
                <a:lnTo>
                  <a:pt x="186" y="287"/>
                </a:lnTo>
                <a:lnTo>
                  <a:pt x="186" y="288"/>
                </a:lnTo>
                <a:lnTo>
                  <a:pt x="184" y="290"/>
                </a:lnTo>
                <a:lnTo>
                  <a:pt x="183" y="290"/>
                </a:lnTo>
                <a:lnTo>
                  <a:pt x="35" y="290"/>
                </a:lnTo>
                <a:lnTo>
                  <a:pt x="34" y="290"/>
                </a:lnTo>
                <a:lnTo>
                  <a:pt x="32" y="288"/>
                </a:lnTo>
                <a:lnTo>
                  <a:pt x="32" y="287"/>
                </a:lnTo>
                <a:lnTo>
                  <a:pt x="34" y="285"/>
                </a:lnTo>
                <a:lnTo>
                  <a:pt x="55" y="275"/>
                </a:lnTo>
                <a:lnTo>
                  <a:pt x="77" y="269"/>
                </a:lnTo>
                <a:lnTo>
                  <a:pt x="100" y="266"/>
                </a:lnTo>
                <a:lnTo>
                  <a:pt x="103" y="265"/>
                </a:lnTo>
                <a:lnTo>
                  <a:pt x="104" y="264"/>
                </a:lnTo>
                <a:lnTo>
                  <a:pt x="104" y="260"/>
                </a:lnTo>
                <a:lnTo>
                  <a:pt x="103" y="257"/>
                </a:lnTo>
                <a:lnTo>
                  <a:pt x="101" y="257"/>
                </a:lnTo>
                <a:lnTo>
                  <a:pt x="95" y="251"/>
                </a:lnTo>
                <a:lnTo>
                  <a:pt x="94" y="243"/>
                </a:lnTo>
                <a:lnTo>
                  <a:pt x="95" y="234"/>
                </a:lnTo>
                <a:lnTo>
                  <a:pt x="101" y="228"/>
                </a:lnTo>
                <a:lnTo>
                  <a:pt x="103" y="228"/>
                </a:lnTo>
                <a:lnTo>
                  <a:pt x="104" y="225"/>
                </a:lnTo>
                <a:lnTo>
                  <a:pt x="104" y="221"/>
                </a:lnTo>
                <a:lnTo>
                  <a:pt x="103" y="220"/>
                </a:lnTo>
                <a:lnTo>
                  <a:pt x="101" y="219"/>
                </a:lnTo>
                <a:lnTo>
                  <a:pt x="78" y="215"/>
                </a:lnTo>
                <a:lnTo>
                  <a:pt x="57" y="206"/>
                </a:lnTo>
                <a:lnTo>
                  <a:pt x="36" y="192"/>
                </a:lnTo>
                <a:lnTo>
                  <a:pt x="35" y="191"/>
                </a:lnTo>
                <a:lnTo>
                  <a:pt x="32" y="192"/>
                </a:lnTo>
                <a:lnTo>
                  <a:pt x="30" y="193"/>
                </a:lnTo>
                <a:lnTo>
                  <a:pt x="30" y="196"/>
                </a:lnTo>
                <a:lnTo>
                  <a:pt x="30" y="197"/>
                </a:lnTo>
                <a:lnTo>
                  <a:pt x="31" y="202"/>
                </a:lnTo>
                <a:lnTo>
                  <a:pt x="31" y="206"/>
                </a:lnTo>
                <a:lnTo>
                  <a:pt x="30" y="211"/>
                </a:lnTo>
                <a:lnTo>
                  <a:pt x="27" y="215"/>
                </a:lnTo>
                <a:lnTo>
                  <a:pt x="20" y="219"/>
                </a:lnTo>
                <a:lnTo>
                  <a:pt x="12" y="219"/>
                </a:lnTo>
                <a:lnTo>
                  <a:pt x="4" y="215"/>
                </a:lnTo>
                <a:lnTo>
                  <a:pt x="0" y="207"/>
                </a:lnTo>
                <a:lnTo>
                  <a:pt x="0" y="200"/>
                </a:lnTo>
                <a:lnTo>
                  <a:pt x="4" y="192"/>
                </a:lnTo>
                <a:lnTo>
                  <a:pt x="8" y="189"/>
                </a:lnTo>
                <a:lnTo>
                  <a:pt x="13" y="188"/>
                </a:lnTo>
                <a:lnTo>
                  <a:pt x="17" y="188"/>
                </a:lnTo>
                <a:lnTo>
                  <a:pt x="22" y="189"/>
                </a:lnTo>
                <a:lnTo>
                  <a:pt x="23" y="189"/>
                </a:lnTo>
                <a:lnTo>
                  <a:pt x="26" y="189"/>
                </a:lnTo>
                <a:lnTo>
                  <a:pt x="37" y="177"/>
                </a:lnTo>
                <a:lnTo>
                  <a:pt x="39" y="175"/>
                </a:lnTo>
                <a:lnTo>
                  <a:pt x="37" y="173"/>
                </a:lnTo>
                <a:lnTo>
                  <a:pt x="25" y="152"/>
                </a:lnTo>
                <a:lnTo>
                  <a:pt x="16" y="131"/>
                </a:lnTo>
                <a:lnTo>
                  <a:pt x="14" y="108"/>
                </a:lnTo>
                <a:lnTo>
                  <a:pt x="18" y="83"/>
                </a:lnTo>
                <a:lnTo>
                  <a:pt x="27" y="62"/>
                </a:lnTo>
                <a:lnTo>
                  <a:pt x="43" y="43"/>
                </a:lnTo>
                <a:lnTo>
                  <a:pt x="62" y="27"/>
                </a:lnTo>
                <a:lnTo>
                  <a:pt x="85" y="18"/>
                </a:lnTo>
                <a:lnTo>
                  <a:pt x="108" y="14"/>
                </a:lnTo>
                <a:lnTo>
                  <a:pt x="131" y="17"/>
                </a:lnTo>
                <a:lnTo>
                  <a:pt x="152" y="25"/>
                </a:lnTo>
                <a:lnTo>
                  <a:pt x="172" y="39"/>
                </a:lnTo>
                <a:lnTo>
                  <a:pt x="174" y="39"/>
                </a:lnTo>
                <a:lnTo>
                  <a:pt x="177" y="39"/>
                </a:lnTo>
                <a:lnTo>
                  <a:pt x="188" y="26"/>
                </a:lnTo>
                <a:lnTo>
                  <a:pt x="189" y="25"/>
                </a:lnTo>
                <a:lnTo>
                  <a:pt x="188" y="23"/>
                </a:lnTo>
                <a:lnTo>
                  <a:pt x="187" y="18"/>
                </a:lnTo>
                <a:lnTo>
                  <a:pt x="187" y="13"/>
                </a:lnTo>
                <a:lnTo>
                  <a:pt x="188" y="9"/>
                </a:lnTo>
                <a:lnTo>
                  <a:pt x="192" y="6"/>
                </a:lnTo>
                <a:lnTo>
                  <a:pt x="198" y="0"/>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77"/>
          <p:cNvSpPr>
            <a:spLocks noEditPoints="1"/>
          </p:cNvSpPr>
          <p:nvPr userDrawn="1"/>
        </p:nvSpPr>
        <p:spPr bwMode="auto">
          <a:xfrm rot="20644514">
            <a:off x="1047441" y="681857"/>
            <a:ext cx="1042017" cy="802702"/>
          </a:xfrm>
          <a:custGeom>
            <a:avLst/>
            <a:gdLst/>
            <a:ahLst/>
            <a:cxnLst>
              <a:cxn ang="0">
                <a:pos x="402" y="8"/>
              </a:cxn>
              <a:cxn ang="0">
                <a:pos x="402" y="6"/>
              </a:cxn>
              <a:cxn ang="0">
                <a:pos x="398" y="2"/>
              </a:cxn>
              <a:cxn ang="0">
                <a:pos x="242" y="0"/>
              </a:cxn>
              <a:cxn ang="0">
                <a:pos x="232" y="2"/>
              </a:cxn>
              <a:cxn ang="0">
                <a:pos x="216" y="10"/>
              </a:cxn>
              <a:cxn ang="0">
                <a:pos x="210" y="18"/>
              </a:cxn>
              <a:cxn ang="0">
                <a:pos x="210" y="18"/>
              </a:cxn>
              <a:cxn ang="0">
                <a:pos x="196" y="6"/>
              </a:cxn>
              <a:cxn ang="0">
                <a:pos x="178" y="0"/>
              </a:cxn>
              <a:cxn ang="0">
                <a:pos x="26" y="0"/>
              </a:cxn>
              <a:cxn ang="0">
                <a:pos x="20" y="4"/>
              </a:cxn>
              <a:cxn ang="0">
                <a:pos x="16" y="8"/>
              </a:cxn>
              <a:cxn ang="0">
                <a:pos x="0" y="34"/>
              </a:cxn>
              <a:cxn ang="0">
                <a:pos x="174" y="306"/>
              </a:cxn>
              <a:cxn ang="0">
                <a:pos x="182" y="314"/>
              </a:cxn>
              <a:cxn ang="0">
                <a:pos x="200" y="322"/>
              </a:cxn>
              <a:cxn ang="0">
                <a:pos x="210" y="322"/>
              </a:cxn>
              <a:cxn ang="0">
                <a:pos x="230" y="318"/>
              </a:cxn>
              <a:cxn ang="0">
                <a:pos x="246" y="306"/>
              </a:cxn>
              <a:cxn ang="0">
                <a:pos x="418" y="34"/>
              </a:cxn>
              <a:cxn ang="0">
                <a:pos x="34" y="18"/>
              </a:cxn>
              <a:cxn ang="0">
                <a:pos x="178" y="18"/>
              </a:cxn>
              <a:cxn ang="0">
                <a:pos x="194" y="24"/>
              </a:cxn>
              <a:cxn ang="0">
                <a:pos x="202" y="42"/>
              </a:cxn>
              <a:cxn ang="0">
                <a:pos x="202" y="194"/>
              </a:cxn>
              <a:cxn ang="0">
                <a:pos x="204" y="200"/>
              </a:cxn>
              <a:cxn ang="0">
                <a:pos x="210" y="202"/>
              </a:cxn>
              <a:cxn ang="0">
                <a:pos x="212" y="202"/>
              </a:cxn>
              <a:cxn ang="0">
                <a:pos x="218" y="198"/>
              </a:cxn>
              <a:cxn ang="0">
                <a:pos x="218" y="42"/>
              </a:cxn>
              <a:cxn ang="0">
                <a:pos x="220" y="32"/>
              </a:cxn>
              <a:cxn ang="0">
                <a:pos x="232" y="18"/>
              </a:cxn>
              <a:cxn ang="0">
                <a:pos x="386" y="18"/>
              </a:cxn>
              <a:cxn ang="0">
                <a:pos x="242" y="274"/>
              </a:cxn>
              <a:cxn ang="0">
                <a:pos x="232" y="276"/>
              </a:cxn>
              <a:cxn ang="0">
                <a:pos x="216" y="284"/>
              </a:cxn>
              <a:cxn ang="0">
                <a:pos x="210" y="290"/>
              </a:cxn>
              <a:cxn ang="0">
                <a:pos x="210" y="290"/>
              </a:cxn>
              <a:cxn ang="0">
                <a:pos x="196" y="278"/>
              </a:cxn>
              <a:cxn ang="0">
                <a:pos x="178" y="274"/>
              </a:cxn>
              <a:cxn ang="0">
                <a:pos x="34" y="18"/>
              </a:cxn>
            </a:cxnLst>
            <a:rect l="0" t="0" r="r" b="b"/>
            <a:pathLst>
              <a:path w="418" h="322">
                <a:moveTo>
                  <a:pt x="402" y="34"/>
                </a:moveTo>
                <a:lnTo>
                  <a:pt x="402" y="8"/>
                </a:lnTo>
                <a:lnTo>
                  <a:pt x="402" y="8"/>
                </a:lnTo>
                <a:lnTo>
                  <a:pt x="402" y="6"/>
                </a:lnTo>
                <a:lnTo>
                  <a:pt x="400" y="4"/>
                </a:lnTo>
                <a:lnTo>
                  <a:pt x="398" y="2"/>
                </a:lnTo>
                <a:lnTo>
                  <a:pt x="394" y="0"/>
                </a:lnTo>
                <a:lnTo>
                  <a:pt x="242" y="0"/>
                </a:lnTo>
                <a:lnTo>
                  <a:pt x="242" y="0"/>
                </a:lnTo>
                <a:lnTo>
                  <a:pt x="232" y="2"/>
                </a:lnTo>
                <a:lnTo>
                  <a:pt x="224" y="6"/>
                </a:lnTo>
                <a:lnTo>
                  <a:pt x="216" y="10"/>
                </a:lnTo>
                <a:lnTo>
                  <a:pt x="210" y="18"/>
                </a:lnTo>
                <a:lnTo>
                  <a:pt x="210" y="18"/>
                </a:lnTo>
                <a:lnTo>
                  <a:pt x="210" y="18"/>
                </a:lnTo>
                <a:lnTo>
                  <a:pt x="210" y="18"/>
                </a:lnTo>
                <a:lnTo>
                  <a:pt x="204" y="10"/>
                </a:lnTo>
                <a:lnTo>
                  <a:pt x="196" y="6"/>
                </a:lnTo>
                <a:lnTo>
                  <a:pt x="188" y="2"/>
                </a:lnTo>
                <a:lnTo>
                  <a:pt x="178" y="0"/>
                </a:lnTo>
                <a:lnTo>
                  <a:pt x="26" y="0"/>
                </a:lnTo>
                <a:lnTo>
                  <a:pt x="26" y="0"/>
                </a:lnTo>
                <a:lnTo>
                  <a:pt x="22" y="2"/>
                </a:lnTo>
                <a:lnTo>
                  <a:pt x="20" y="4"/>
                </a:lnTo>
                <a:lnTo>
                  <a:pt x="18" y="6"/>
                </a:lnTo>
                <a:lnTo>
                  <a:pt x="16" y="8"/>
                </a:lnTo>
                <a:lnTo>
                  <a:pt x="16" y="34"/>
                </a:lnTo>
                <a:lnTo>
                  <a:pt x="0" y="34"/>
                </a:lnTo>
                <a:lnTo>
                  <a:pt x="0" y="306"/>
                </a:lnTo>
                <a:lnTo>
                  <a:pt x="174" y="306"/>
                </a:lnTo>
                <a:lnTo>
                  <a:pt x="174" y="306"/>
                </a:lnTo>
                <a:lnTo>
                  <a:pt x="182" y="314"/>
                </a:lnTo>
                <a:lnTo>
                  <a:pt x="190" y="318"/>
                </a:lnTo>
                <a:lnTo>
                  <a:pt x="200" y="322"/>
                </a:lnTo>
                <a:lnTo>
                  <a:pt x="210" y="322"/>
                </a:lnTo>
                <a:lnTo>
                  <a:pt x="210" y="322"/>
                </a:lnTo>
                <a:lnTo>
                  <a:pt x="220" y="322"/>
                </a:lnTo>
                <a:lnTo>
                  <a:pt x="230" y="318"/>
                </a:lnTo>
                <a:lnTo>
                  <a:pt x="238" y="314"/>
                </a:lnTo>
                <a:lnTo>
                  <a:pt x="246" y="306"/>
                </a:lnTo>
                <a:lnTo>
                  <a:pt x="418" y="306"/>
                </a:lnTo>
                <a:lnTo>
                  <a:pt x="418" y="34"/>
                </a:lnTo>
                <a:lnTo>
                  <a:pt x="402" y="34"/>
                </a:lnTo>
                <a:close/>
                <a:moveTo>
                  <a:pt x="34" y="18"/>
                </a:moveTo>
                <a:lnTo>
                  <a:pt x="178" y="18"/>
                </a:lnTo>
                <a:lnTo>
                  <a:pt x="178" y="18"/>
                </a:lnTo>
                <a:lnTo>
                  <a:pt x="188" y="18"/>
                </a:lnTo>
                <a:lnTo>
                  <a:pt x="194" y="24"/>
                </a:lnTo>
                <a:lnTo>
                  <a:pt x="200" y="32"/>
                </a:lnTo>
                <a:lnTo>
                  <a:pt x="202" y="42"/>
                </a:lnTo>
                <a:lnTo>
                  <a:pt x="202" y="194"/>
                </a:lnTo>
                <a:lnTo>
                  <a:pt x="202" y="194"/>
                </a:lnTo>
                <a:lnTo>
                  <a:pt x="202" y="198"/>
                </a:lnTo>
                <a:lnTo>
                  <a:pt x="204" y="200"/>
                </a:lnTo>
                <a:lnTo>
                  <a:pt x="206" y="202"/>
                </a:lnTo>
                <a:lnTo>
                  <a:pt x="210" y="202"/>
                </a:lnTo>
                <a:lnTo>
                  <a:pt x="210" y="202"/>
                </a:lnTo>
                <a:lnTo>
                  <a:pt x="212" y="202"/>
                </a:lnTo>
                <a:lnTo>
                  <a:pt x="216" y="200"/>
                </a:lnTo>
                <a:lnTo>
                  <a:pt x="218" y="198"/>
                </a:lnTo>
                <a:lnTo>
                  <a:pt x="218" y="194"/>
                </a:lnTo>
                <a:lnTo>
                  <a:pt x="218" y="42"/>
                </a:lnTo>
                <a:lnTo>
                  <a:pt x="218" y="42"/>
                </a:lnTo>
                <a:lnTo>
                  <a:pt x="220" y="32"/>
                </a:lnTo>
                <a:lnTo>
                  <a:pt x="224" y="24"/>
                </a:lnTo>
                <a:lnTo>
                  <a:pt x="232" y="18"/>
                </a:lnTo>
                <a:lnTo>
                  <a:pt x="242" y="18"/>
                </a:lnTo>
                <a:lnTo>
                  <a:pt x="386" y="18"/>
                </a:lnTo>
                <a:lnTo>
                  <a:pt x="386" y="274"/>
                </a:lnTo>
                <a:lnTo>
                  <a:pt x="242" y="274"/>
                </a:lnTo>
                <a:lnTo>
                  <a:pt x="242" y="274"/>
                </a:lnTo>
                <a:lnTo>
                  <a:pt x="232" y="276"/>
                </a:lnTo>
                <a:lnTo>
                  <a:pt x="224" y="278"/>
                </a:lnTo>
                <a:lnTo>
                  <a:pt x="216" y="284"/>
                </a:lnTo>
                <a:lnTo>
                  <a:pt x="210" y="290"/>
                </a:lnTo>
                <a:lnTo>
                  <a:pt x="210" y="290"/>
                </a:lnTo>
                <a:lnTo>
                  <a:pt x="210" y="290"/>
                </a:lnTo>
                <a:lnTo>
                  <a:pt x="210" y="290"/>
                </a:lnTo>
                <a:lnTo>
                  <a:pt x="204" y="284"/>
                </a:lnTo>
                <a:lnTo>
                  <a:pt x="196" y="278"/>
                </a:lnTo>
                <a:lnTo>
                  <a:pt x="188" y="276"/>
                </a:lnTo>
                <a:lnTo>
                  <a:pt x="178" y="274"/>
                </a:lnTo>
                <a:lnTo>
                  <a:pt x="34" y="274"/>
                </a:lnTo>
                <a:lnTo>
                  <a:pt x="34" y="18"/>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zh-CN" altLang="en-US"/>
          </a:p>
        </p:txBody>
      </p:sp>
      <p:sp>
        <p:nvSpPr>
          <p:cNvPr id="10" name="矩形 9"/>
          <p:cNvSpPr/>
          <p:nvPr/>
        </p:nvSpPr>
        <p:spPr>
          <a:xfrm>
            <a:off x="3931207" y="2137584"/>
            <a:ext cx="4329586" cy="10383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3" name="组 6"/>
          <p:cNvGrpSpPr/>
          <p:nvPr userDrawn="1"/>
        </p:nvGrpSpPr>
        <p:grpSpPr>
          <a:xfrm rot="1718587">
            <a:off x="3286641" y="1438409"/>
            <a:ext cx="1024513" cy="1398348"/>
            <a:chOff x="3087349" y="2414413"/>
            <a:chExt cx="1024513" cy="1398348"/>
          </a:xfrm>
        </p:grpSpPr>
        <p:sp>
          <p:nvSpPr>
            <p:cNvPr id="14" name="椭圆 13"/>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8" name="文本占位符 90"/>
          <p:cNvSpPr>
            <a:spLocks noGrp="1"/>
          </p:cNvSpPr>
          <p:nvPr>
            <p:ph type="body" sz="quarter" idx="11" hasCustomPrompt="1"/>
          </p:nvPr>
        </p:nvSpPr>
        <p:spPr>
          <a:xfrm>
            <a:off x="3931207" y="3272205"/>
            <a:ext cx="4314392" cy="1200329"/>
          </a:xfrm>
          <a:prstGeom prst="rect">
            <a:avLst/>
          </a:prstGeom>
        </p:spPr>
        <p:txBody>
          <a:bodyPr wrap="square">
            <a:spAutoFit/>
          </a:bodyPr>
          <a:lstStyle>
            <a:lvl1pPr marL="0" indent="0" algn="ctr">
              <a:buNone/>
              <a:defRPr sz="8000" b="1">
                <a:solidFill>
                  <a:schemeClr val="bg1"/>
                </a:solidFill>
              </a:defRPr>
            </a:lvl1pPr>
          </a:lstStyle>
          <a:p>
            <a:pPr lvl="0"/>
            <a:r>
              <a:rPr lang="zh-CN" altLang="en-US" dirty="0"/>
              <a:t>年终总结</a:t>
            </a:r>
          </a:p>
        </p:txBody>
      </p:sp>
      <p:sp>
        <p:nvSpPr>
          <p:cNvPr id="19" name="文本占位符 90"/>
          <p:cNvSpPr>
            <a:spLocks noGrp="1"/>
          </p:cNvSpPr>
          <p:nvPr>
            <p:ph type="body" sz="quarter" idx="12" hasCustomPrompt="1"/>
          </p:nvPr>
        </p:nvSpPr>
        <p:spPr>
          <a:xfrm>
            <a:off x="3927397" y="2211040"/>
            <a:ext cx="4314392" cy="923330"/>
          </a:xfrm>
          <a:prstGeom prst="rect">
            <a:avLst/>
          </a:prstGeom>
        </p:spPr>
        <p:txBody>
          <a:bodyPr wrap="square">
            <a:spAutoFit/>
          </a:bodyPr>
          <a:lstStyle>
            <a:lvl1pPr marL="0" indent="0" algn="ctr">
              <a:buNone/>
              <a:defRPr sz="6000" b="1">
                <a:solidFill>
                  <a:schemeClr val="bg1"/>
                </a:solidFill>
              </a:defRPr>
            </a:lvl1pPr>
          </a:lstStyle>
          <a:p>
            <a:pPr lvl="0"/>
            <a:r>
              <a:rPr lang="en-US" altLang="zh-CN" dirty="0"/>
              <a:t>PART ONE</a:t>
            </a:r>
          </a:p>
        </p:txBody>
      </p:sp>
    </p:spTree>
    <p:extLst>
      <p:ext uri="{BB962C8B-B14F-4D97-AF65-F5344CB8AC3E}">
        <p14:creationId xmlns:p14="http://schemas.microsoft.com/office/powerpoint/2010/main" val="1229770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3" name="Freeform 77"/>
          <p:cNvSpPr>
            <a:spLocks noEditPoints="1"/>
          </p:cNvSpPr>
          <p:nvPr userDrawn="1"/>
        </p:nvSpPr>
        <p:spPr bwMode="auto">
          <a:xfrm rot="20644514">
            <a:off x="1047441" y="681857"/>
            <a:ext cx="1042017" cy="802702"/>
          </a:xfrm>
          <a:custGeom>
            <a:avLst/>
            <a:gdLst/>
            <a:ahLst/>
            <a:cxnLst>
              <a:cxn ang="0">
                <a:pos x="402" y="8"/>
              </a:cxn>
              <a:cxn ang="0">
                <a:pos x="402" y="6"/>
              </a:cxn>
              <a:cxn ang="0">
                <a:pos x="398" y="2"/>
              </a:cxn>
              <a:cxn ang="0">
                <a:pos x="242" y="0"/>
              </a:cxn>
              <a:cxn ang="0">
                <a:pos x="232" y="2"/>
              </a:cxn>
              <a:cxn ang="0">
                <a:pos x="216" y="10"/>
              </a:cxn>
              <a:cxn ang="0">
                <a:pos x="210" y="18"/>
              </a:cxn>
              <a:cxn ang="0">
                <a:pos x="210" y="18"/>
              </a:cxn>
              <a:cxn ang="0">
                <a:pos x="196" y="6"/>
              </a:cxn>
              <a:cxn ang="0">
                <a:pos x="178" y="0"/>
              </a:cxn>
              <a:cxn ang="0">
                <a:pos x="26" y="0"/>
              </a:cxn>
              <a:cxn ang="0">
                <a:pos x="20" y="4"/>
              </a:cxn>
              <a:cxn ang="0">
                <a:pos x="16" y="8"/>
              </a:cxn>
              <a:cxn ang="0">
                <a:pos x="0" y="34"/>
              </a:cxn>
              <a:cxn ang="0">
                <a:pos x="174" y="306"/>
              </a:cxn>
              <a:cxn ang="0">
                <a:pos x="182" y="314"/>
              </a:cxn>
              <a:cxn ang="0">
                <a:pos x="200" y="322"/>
              </a:cxn>
              <a:cxn ang="0">
                <a:pos x="210" y="322"/>
              </a:cxn>
              <a:cxn ang="0">
                <a:pos x="230" y="318"/>
              </a:cxn>
              <a:cxn ang="0">
                <a:pos x="246" y="306"/>
              </a:cxn>
              <a:cxn ang="0">
                <a:pos x="418" y="34"/>
              </a:cxn>
              <a:cxn ang="0">
                <a:pos x="34" y="18"/>
              </a:cxn>
              <a:cxn ang="0">
                <a:pos x="178" y="18"/>
              </a:cxn>
              <a:cxn ang="0">
                <a:pos x="194" y="24"/>
              </a:cxn>
              <a:cxn ang="0">
                <a:pos x="202" y="42"/>
              </a:cxn>
              <a:cxn ang="0">
                <a:pos x="202" y="194"/>
              </a:cxn>
              <a:cxn ang="0">
                <a:pos x="204" y="200"/>
              </a:cxn>
              <a:cxn ang="0">
                <a:pos x="210" y="202"/>
              </a:cxn>
              <a:cxn ang="0">
                <a:pos x="212" y="202"/>
              </a:cxn>
              <a:cxn ang="0">
                <a:pos x="218" y="198"/>
              </a:cxn>
              <a:cxn ang="0">
                <a:pos x="218" y="42"/>
              </a:cxn>
              <a:cxn ang="0">
                <a:pos x="220" y="32"/>
              </a:cxn>
              <a:cxn ang="0">
                <a:pos x="232" y="18"/>
              </a:cxn>
              <a:cxn ang="0">
                <a:pos x="386" y="18"/>
              </a:cxn>
              <a:cxn ang="0">
                <a:pos x="242" y="274"/>
              </a:cxn>
              <a:cxn ang="0">
                <a:pos x="232" y="276"/>
              </a:cxn>
              <a:cxn ang="0">
                <a:pos x="216" y="284"/>
              </a:cxn>
              <a:cxn ang="0">
                <a:pos x="210" y="290"/>
              </a:cxn>
              <a:cxn ang="0">
                <a:pos x="210" y="290"/>
              </a:cxn>
              <a:cxn ang="0">
                <a:pos x="196" y="278"/>
              </a:cxn>
              <a:cxn ang="0">
                <a:pos x="178" y="274"/>
              </a:cxn>
              <a:cxn ang="0">
                <a:pos x="34" y="18"/>
              </a:cxn>
            </a:cxnLst>
            <a:rect l="0" t="0" r="r" b="b"/>
            <a:pathLst>
              <a:path w="418" h="322">
                <a:moveTo>
                  <a:pt x="402" y="34"/>
                </a:moveTo>
                <a:lnTo>
                  <a:pt x="402" y="8"/>
                </a:lnTo>
                <a:lnTo>
                  <a:pt x="402" y="8"/>
                </a:lnTo>
                <a:lnTo>
                  <a:pt x="402" y="6"/>
                </a:lnTo>
                <a:lnTo>
                  <a:pt x="400" y="4"/>
                </a:lnTo>
                <a:lnTo>
                  <a:pt x="398" y="2"/>
                </a:lnTo>
                <a:lnTo>
                  <a:pt x="394" y="0"/>
                </a:lnTo>
                <a:lnTo>
                  <a:pt x="242" y="0"/>
                </a:lnTo>
                <a:lnTo>
                  <a:pt x="242" y="0"/>
                </a:lnTo>
                <a:lnTo>
                  <a:pt x="232" y="2"/>
                </a:lnTo>
                <a:lnTo>
                  <a:pt x="224" y="6"/>
                </a:lnTo>
                <a:lnTo>
                  <a:pt x="216" y="10"/>
                </a:lnTo>
                <a:lnTo>
                  <a:pt x="210" y="18"/>
                </a:lnTo>
                <a:lnTo>
                  <a:pt x="210" y="18"/>
                </a:lnTo>
                <a:lnTo>
                  <a:pt x="210" y="18"/>
                </a:lnTo>
                <a:lnTo>
                  <a:pt x="210" y="18"/>
                </a:lnTo>
                <a:lnTo>
                  <a:pt x="204" y="10"/>
                </a:lnTo>
                <a:lnTo>
                  <a:pt x="196" y="6"/>
                </a:lnTo>
                <a:lnTo>
                  <a:pt x="188" y="2"/>
                </a:lnTo>
                <a:lnTo>
                  <a:pt x="178" y="0"/>
                </a:lnTo>
                <a:lnTo>
                  <a:pt x="26" y="0"/>
                </a:lnTo>
                <a:lnTo>
                  <a:pt x="26" y="0"/>
                </a:lnTo>
                <a:lnTo>
                  <a:pt x="22" y="2"/>
                </a:lnTo>
                <a:lnTo>
                  <a:pt x="20" y="4"/>
                </a:lnTo>
                <a:lnTo>
                  <a:pt x="18" y="6"/>
                </a:lnTo>
                <a:lnTo>
                  <a:pt x="16" y="8"/>
                </a:lnTo>
                <a:lnTo>
                  <a:pt x="16" y="34"/>
                </a:lnTo>
                <a:lnTo>
                  <a:pt x="0" y="34"/>
                </a:lnTo>
                <a:lnTo>
                  <a:pt x="0" y="306"/>
                </a:lnTo>
                <a:lnTo>
                  <a:pt x="174" y="306"/>
                </a:lnTo>
                <a:lnTo>
                  <a:pt x="174" y="306"/>
                </a:lnTo>
                <a:lnTo>
                  <a:pt x="182" y="314"/>
                </a:lnTo>
                <a:lnTo>
                  <a:pt x="190" y="318"/>
                </a:lnTo>
                <a:lnTo>
                  <a:pt x="200" y="322"/>
                </a:lnTo>
                <a:lnTo>
                  <a:pt x="210" y="322"/>
                </a:lnTo>
                <a:lnTo>
                  <a:pt x="210" y="322"/>
                </a:lnTo>
                <a:lnTo>
                  <a:pt x="220" y="322"/>
                </a:lnTo>
                <a:lnTo>
                  <a:pt x="230" y="318"/>
                </a:lnTo>
                <a:lnTo>
                  <a:pt x="238" y="314"/>
                </a:lnTo>
                <a:lnTo>
                  <a:pt x="246" y="306"/>
                </a:lnTo>
                <a:lnTo>
                  <a:pt x="418" y="306"/>
                </a:lnTo>
                <a:lnTo>
                  <a:pt x="418" y="34"/>
                </a:lnTo>
                <a:lnTo>
                  <a:pt x="402" y="34"/>
                </a:lnTo>
                <a:close/>
                <a:moveTo>
                  <a:pt x="34" y="18"/>
                </a:moveTo>
                <a:lnTo>
                  <a:pt x="178" y="18"/>
                </a:lnTo>
                <a:lnTo>
                  <a:pt x="178" y="18"/>
                </a:lnTo>
                <a:lnTo>
                  <a:pt x="188" y="18"/>
                </a:lnTo>
                <a:lnTo>
                  <a:pt x="194" y="24"/>
                </a:lnTo>
                <a:lnTo>
                  <a:pt x="200" y="32"/>
                </a:lnTo>
                <a:lnTo>
                  <a:pt x="202" y="42"/>
                </a:lnTo>
                <a:lnTo>
                  <a:pt x="202" y="194"/>
                </a:lnTo>
                <a:lnTo>
                  <a:pt x="202" y="194"/>
                </a:lnTo>
                <a:lnTo>
                  <a:pt x="202" y="198"/>
                </a:lnTo>
                <a:lnTo>
                  <a:pt x="204" y="200"/>
                </a:lnTo>
                <a:lnTo>
                  <a:pt x="206" y="202"/>
                </a:lnTo>
                <a:lnTo>
                  <a:pt x="210" y="202"/>
                </a:lnTo>
                <a:lnTo>
                  <a:pt x="210" y="202"/>
                </a:lnTo>
                <a:lnTo>
                  <a:pt x="212" y="202"/>
                </a:lnTo>
                <a:lnTo>
                  <a:pt x="216" y="200"/>
                </a:lnTo>
                <a:lnTo>
                  <a:pt x="218" y="198"/>
                </a:lnTo>
                <a:lnTo>
                  <a:pt x="218" y="194"/>
                </a:lnTo>
                <a:lnTo>
                  <a:pt x="218" y="42"/>
                </a:lnTo>
                <a:lnTo>
                  <a:pt x="218" y="42"/>
                </a:lnTo>
                <a:lnTo>
                  <a:pt x="220" y="32"/>
                </a:lnTo>
                <a:lnTo>
                  <a:pt x="224" y="24"/>
                </a:lnTo>
                <a:lnTo>
                  <a:pt x="232" y="18"/>
                </a:lnTo>
                <a:lnTo>
                  <a:pt x="242" y="18"/>
                </a:lnTo>
                <a:lnTo>
                  <a:pt x="386" y="18"/>
                </a:lnTo>
                <a:lnTo>
                  <a:pt x="386" y="274"/>
                </a:lnTo>
                <a:lnTo>
                  <a:pt x="242" y="274"/>
                </a:lnTo>
                <a:lnTo>
                  <a:pt x="242" y="274"/>
                </a:lnTo>
                <a:lnTo>
                  <a:pt x="232" y="276"/>
                </a:lnTo>
                <a:lnTo>
                  <a:pt x="224" y="278"/>
                </a:lnTo>
                <a:lnTo>
                  <a:pt x="216" y="284"/>
                </a:lnTo>
                <a:lnTo>
                  <a:pt x="210" y="290"/>
                </a:lnTo>
                <a:lnTo>
                  <a:pt x="210" y="290"/>
                </a:lnTo>
                <a:lnTo>
                  <a:pt x="210" y="290"/>
                </a:lnTo>
                <a:lnTo>
                  <a:pt x="210" y="290"/>
                </a:lnTo>
                <a:lnTo>
                  <a:pt x="204" y="284"/>
                </a:lnTo>
                <a:lnTo>
                  <a:pt x="196" y="278"/>
                </a:lnTo>
                <a:lnTo>
                  <a:pt x="188" y="276"/>
                </a:lnTo>
                <a:lnTo>
                  <a:pt x="178" y="274"/>
                </a:lnTo>
                <a:lnTo>
                  <a:pt x="34" y="274"/>
                </a:lnTo>
                <a:lnTo>
                  <a:pt x="34" y="18"/>
                </a:ln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zh-CN" altLang="en-US"/>
          </a:p>
        </p:txBody>
      </p:sp>
      <p:sp>
        <p:nvSpPr>
          <p:cNvPr id="18" name="Freeform 363"/>
          <p:cNvSpPr>
            <a:spLocks noEditPoints="1"/>
          </p:cNvSpPr>
          <p:nvPr userDrawn="1"/>
        </p:nvSpPr>
        <p:spPr bwMode="auto">
          <a:xfrm rot="1658487">
            <a:off x="6583748" y="312642"/>
            <a:ext cx="773335" cy="770514"/>
          </a:xfrm>
          <a:custGeom>
            <a:avLst/>
            <a:gdLst>
              <a:gd name="T0" fmla="*/ 145 w 274"/>
              <a:gd name="T1" fmla="*/ 262 h 273"/>
              <a:gd name="T2" fmla="*/ 189 w 274"/>
              <a:gd name="T3" fmla="*/ 204 h 273"/>
              <a:gd name="T4" fmla="*/ 263 w 274"/>
              <a:gd name="T5" fmla="*/ 204 h 273"/>
              <a:gd name="T6" fmla="*/ 216 w 274"/>
              <a:gd name="T7" fmla="*/ 217 h 273"/>
              <a:gd name="T8" fmla="*/ 104 w 274"/>
              <a:gd name="T9" fmla="*/ 199 h 273"/>
              <a:gd name="T10" fmla="*/ 55 w 274"/>
              <a:gd name="T11" fmla="*/ 186 h 273"/>
              <a:gd name="T12" fmla="*/ 14 w 274"/>
              <a:gd name="T13" fmla="*/ 168 h 273"/>
              <a:gd name="T14" fmla="*/ 44 w 274"/>
              <a:gd name="T15" fmla="*/ 207 h 273"/>
              <a:gd name="T16" fmla="*/ 45 w 274"/>
              <a:gd name="T17" fmla="*/ 217 h 273"/>
              <a:gd name="T18" fmla="*/ 95 w 274"/>
              <a:gd name="T19" fmla="*/ 254 h 273"/>
              <a:gd name="T20" fmla="*/ 86 w 274"/>
              <a:gd name="T21" fmla="*/ 232 h 273"/>
              <a:gd name="T22" fmla="*/ 114 w 274"/>
              <a:gd name="T23" fmla="*/ 255 h 273"/>
              <a:gd name="T24" fmla="*/ 131 w 274"/>
              <a:gd name="T25" fmla="*/ 196 h 273"/>
              <a:gd name="T26" fmla="*/ 110 w 274"/>
              <a:gd name="T27" fmla="*/ 189 h 273"/>
              <a:gd name="T28" fmla="*/ 132 w 274"/>
              <a:gd name="T29" fmla="*/ 145 h 273"/>
              <a:gd name="T30" fmla="*/ 74 w 274"/>
              <a:gd name="T31" fmla="*/ 145 h 273"/>
              <a:gd name="T32" fmla="*/ 67 w 274"/>
              <a:gd name="T33" fmla="*/ 166 h 273"/>
              <a:gd name="T34" fmla="*/ 205 w 274"/>
              <a:gd name="T35" fmla="*/ 111 h 273"/>
              <a:gd name="T36" fmla="*/ 192 w 274"/>
              <a:gd name="T37" fmla="*/ 159 h 273"/>
              <a:gd name="T38" fmla="*/ 150 w 274"/>
              <a:gd name="T39" fmla="*/ 59 h 273"/>
              <a:gd name="T40" fmla="*/ 114 w 274"/>
              <a:gd name="T41" fmla="*/ 94 h 273"/>
              <a:gd name="T42" fmla="*/ 57 w 274"/>
              <a:gd name="T43" fmla="*/ 42 h 273"/>
              <a:gd name="T44" fmla="*/ 9 w 274"/>
              <a:gd name="T45" fmla="*/ 55 h 273"/>
              <a:gd name="T46" fmla="*/ 178 w 274"/>
              <a:gd name="T47" fmla="*/ 23 h 273"/>
              <a:gd name="T48" fmla="*/ 230 w 274"/>
              <a:gd name="T49" fmla="*/ 57 h 273"/>
              <a:gd name="T50" fmla="*/ 137 w 274"/>
              <a:gd name="T51" fmla="*/ 0 h 273"/>
              <a:gd name="T52" fmla="*/ 271 w 274"/>
              <a:gd name="T53" fmla="*/ 108 h 273"/>
              <a:gd name="T54" fmla="*/ 257 w 274"/>
              <a:gd name="T55" fmla="*/ 189 h 273"/>
              <a:gd name="T56" fmla="*/ 260 w 274"/>
              <a:gd name="T57" fmla="*/ 142 h 273"/>
              <a:gd name="T58" fmla="*/ 238 w 274"/>
              <a:gd name="T59" fmla="*/ 133 h 273"/>
              <a:gd name="T60" fmla="*/ 261 w 274"/>
              <a:gd name="T61" fmla="*/ 105 h 273"/>
              <a:gd name="T62" fmla="*/ 206 w 274"/>
              <a:gd name="T63" fmla="*/ 76 h 273"/>
              <a:gd name="T64" fmla="*/ 206 w 274"/>
              <a:gd name="T65" fmla="*/ 103 h 273"/>
              <a:gd name="T66" fmla="*/ 193 w 274"/>
              <a:gd name="T67" fmla="*/ 82 h 273"/>
              <a:gd name="T68" fmla="*/ 169 w 274"/>
              <a:gd name="T69" fmla="*/ 79 h 273"/>
              <a:gd name="T70" fmla="*/ 189 w 274"/>
              <a:gd name="T71" fmla="*/ 66 h 273"/>
              <a:gd name="T72" fmla="*/ 142 w 274"/>
              <a:gd name="T73" fmla="*/ 13 h 273"/>
              <a:gd name="T74" fmla="*/ 136 w 274"/>
              <a:gd name="T75" fmla="*/ 50 h 273"/>
              <a:gd name="T76" fmla="*/ 127 w 274"/>
              <a:gd name="T77" fmla="*/ 11 h 273"/>
              <a:gd name="T78" fmla="*/ 86 w 274"/>
              <a:gd name="T79" fmla="*/ 71 h 273"/>
              <a:gd name="T80" fmla="*/ 104 w 274"/>
              <a:gd name="T81" fmla="*/ 83 h 273"/>
              <a:gd name="T82" fmla="*/ 76 w 274"/>
              <a:gd name="T83" fmla="*/ 105 h 273"/>
              <a:gd name="T84" fmla="*/ 132 w 274"/>
              <a:gd name="T85" fmla="*/ 130 h 273"/>
              <a:gd name="T86" fmla="*/ 140 w 274"/>
              <a:gd name="T87" fmla="*/ 113 h 273"/>
              <a:gd name="T88" fmla="*/ 146 w 274"/>
              <a:gd name="T89" fmla="*/ 131 h 273"/>
              <a:gd name="T90" fmla="*/ 171 w 274"/>
              <a:gd name="T91" fmla="*/ 140 h 273"/>
              <a:gd name="T92" fmla="*/ 142 w 274"/>
              <a:gd name="T93" fmla="*/ 182 h 273"/>
              <a:gd name="T94" fmla="*/ 193 w 274"/>
              <a:gd name="T95" fmla="*/ 191 h 273"/>
              <a:gd name="T96" fmla="*/ 206 w 274"/>
              <a:gd name="T97" fmla="*/ 170 h 273"/>
              <a:gd name="T98" fmla="*/ 206 w 274"/>
              <a:gd name="T99" fmla="*/ 196 h 273"/>
              <a:gd name="T100" fmla="*/ 209 w 274"/>
              <a:gd name="T101" fmla="*/ 207 h 273"/>
              <a:gd name="T102" fmla="*/ 179 w 274"/>
              <a:gd name="T103" fmla="*/ 249 h 273"/>
              <a:gd name="T104" fmla="*/ 212 w 274"/>
              <a:gd name="T105" fmla="*/ 239 h 273"/>
              <a:gd name="T106" fmla="*/ 219 w 274"/>
              <a:gd name="T107" fmla="*/ 246 h 273"/>
              <a:gd name="T108" fmla="*/ 31 w 274"/>
              <a:gd name="T109" fmla="*/ 222 h 273"/>
              <a:gd name="T110" fmla="*/ 14 w 274"/>
              <a:gd name="T111" fmla="*/ 82 h 273"/>
              <a:gd name="T112" fmla="*/ 11 w 274"/>
              <a:gd name="T113" fmla="*/ 130 h 273"/>
              <a:gd name="T114" fmla="*/ 67 w 274"/>
              <a:gd name="T115" fmla="*/ 103 h 273"/>
              <a:gd name="T116" fmla="*/ 63 w 274"/>
              <a:gd name="T117" fmla="*/ 74 h 273"/>
              <a:gd name="T118" fmla="*/ 72 w 274"/>
              <a:gd name="T119" fmla="*/ 67 h 273"/>
              <a:gd name="T120" fmla="*/ 95 w 274"/>
              <a:gd name="T121" fmla="*/ 19 h 273"/>
              <a:gd name="T122" fmla="*/ 58 w 274"/>
              <a:gd name="T123" fmla="*/ 33 h 273"/>
              <a:gd name="T124" fmla="*/ 109 w 274"/>
              <a:gd name="T125" fmla="*/ 4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 h="273">
                <a:moveTo>
                  <a:pt x="146" y="196"/>
                </a:moveTo>
                <a:lnTo>
                  <a:pt x="143" y="196"/>
                </a:lnTo>
                <a:lnTo>
                  <a:pt x="142" y="198"/>
                </a:lnTo>
                <a:lnTo>
                  <a:pt x="142" y="200"/>
                </a:lnTo>
                <a:lnTo>
                  <a:pt x="142" y="258"/>
                </a:lnTo>
                <a:lnTo>
                  <a:pt x="142" y="260"/>
                </a:lnTo>
                <a:lnTo>
                  <a:pt x="145" y="262"/>
                </a:lnTo>
                <a:lnTo>
                  <a:pt x="147" y="262"/>
                </a:lnTo>
                <a:lnTo>
                  <a:pt x="159" y="255"/>
                </a:lnTo>
                <a:lnTo>
                  <a:pt x="169" y="245"/>
                </a:lnTo>
                <a:lnTo>
                  <a:pt x="178" y="234"/>
                </a:lnTo>
                <a:lnTo>
                  <a:pt x="184" y="219"/>
                </a:lnTo>
                <a:lnTo>
                  <a:pt x="189" y="207"/>
                </a:lnTo>
                <a:lnTo>
                  <a:pt x="189" y="204"/>
                </a:lnTo>
                <a:lnTo>
                  <a:pt x="189" y="203"/>
                </a:lnTo>
                <a:lnTo>
                  <a:pt x="187" y="202"/>
                </a:lnTo>
                <a:lnTo>
                  <a:pt x="168" y="198"/>
                </a:lnTo>
                <a:lnTo>
                  <a:pt x="146" y="196"/>
                </a:lnTo>
                <a:close/>
                <a:moveTo>
                  <a:pt x="242" y="191"/>
                </a:moveTo>
                <a:lnTo>
                  <a:pt x="254" y="195"/>
                </a:lnTo>
                <a:lnTo>
                  <a:pt x="263" y="204"/>
                </a:lnTo>
                <a:lnTo>
                  <a:pt x="267" y="217"/>
                </a:lnTo>
                <a:lnTo>
                  <a:pt x="263" y="230"/>
                </a:lnTo>
                <a:lnTo>
                  <a:pt x="254" y="239"/>
                </a:lnTo>
                <a:lnTo>
                  <a:pt x="242" y="242"/>
                </a:lnTo>
                <a:lnTo>
                  <a:pt x="229" y="239"/>
                </a:lnTo>
                <a:lnTo>
                  <a:pt x="219" y="230"/>
                </a:lnTo>
                <a:lnTo>
                  <a:pt x="216" y="217"/>
                </a:lnTo>
                <a:lnTo>
                  <a:pt x="219" y="204"/>
                </a:lnTo>
                <a:lnTo>
                  <a:pt x="229" y="195"/>
                </a:lnTo>
                <a:lnTo>
                  <a:pt x="242" y="191"/>
                </a:lnTo>
                <a:close/>
                <a:moveTo>
                  <a:pt x="78" y="173"/>
                </a:moveTo>
                <a:lnTo>
                  <a:pt x="91" y="177"/>
                </a:lnTo>
                <a:lnTo>
                  <a:pt x="100" y="186"/>
                </a:lnTo>
                <a:lnTo>
                  <a:pt x="104" y="199"/>
                </a:lnTo>
                <a:lnTo>
                  <a:pt x="100" y="212"/>
                </a:lnTo>
                <a:lnTo>
                  <a:pt x="91" y="222"/>
                </a:lnTo>
                <a:lnTo>
                  <a:pt x="78" y="225"/>
                </a:lnTo>
                <a:lnTo>
                  <a:pt x="65" y="222"/>
                </a:lnTo>
                <a:lnTo>
                  <a:pt x="55" y="212"/>
                </a:lnTo>
                <a:lnTo>
                  <a:pt x="53" y="199"/>
                </a:lnTo>
                <a:lnTo>
                  <a:pt x="55" y="186"/>
                </a:lnTo>
                <a:lnTo>
                  <a:pt x="65" y="177"/>
                </a:lnTo>
                <a:lnTo>
                  <a:pt x="78" y="173"/>
                </a:lnTo>
                <a:close/>
                <a:moveTo>
                  <a:pt x="14" y="142"/>
                </a:moveTo>
                <a:lnTo>
                  <a:pt x="12" y="142"/>
                </a:lnTo>
                <a:lnTo>
                  <a:pt x="11" y="144"/>
                </a:lnTo>
                <a:lnTo>
                  <a:pt x="11" y="145"/>
                </a:lnTo>
                <a:lnTo>
                  <a:pt x="14" y="168"/>
                </a:lnTo>
                <a:lnTo>
                  <a:pt x="22" y="189"/>
                </a:lnTo>
                <a:lnTo>
                  <a:pt x="32" y="208"/>
                </a:lnTo>
                <a:lnTo>
                  <a:pt x="34" y="209"/>
                </a:lnTo>
                <a:lnTo>
                  <a:pt x="36" y="211"/>
                </a:lnTo>
                <a:lnTo>
                  <a:pt x="37" y="209"/>
                </a:lnTo>
                <a:lnTo>
                  <a:pt x="42" y="207"/>
                </a:lnTo>
                <a:lnTo>
                  <a:pt x="44" y="207"/>
                </a:lnTo>
                <a:lnTo>
                  <a:pt x="45" y="207"/>
                </a:lnTo>
                <a:lnTo>
                  <a:pt x="46" y="208"/>
                </a:lnTo>
                <a:lnTo>
                  <a:pt x="48" y="211"/>
                </a:lnTo>
                <a:lnTo>
                  <a:pt x="48" y="212"/>
                </a:lnTo>
                <a:lnTo>
                  <a:pt x="48" y="214"/>
                </a:lnTo>
                <a:lnTo>
                  <a:pt x="46" y="216"/>
                </a:lnTo>
                <a:lnTo>
                  <a:pt x="45" y="217"/>
                </a:lnTo>
                <a:lnTo>
                  <a:pt x="42" y="218"/>
                </a:lnTo>
                <a:lnTo>
                  <a:pt x="42" y="221"/>
                </a:lnTo>
                <a:lnTo>
                  <a:pt x="44" y="222"/>
                </a:lnTo>
                <a:lnTo>
                  <a:pt x="65" y="241"/>
                </a:lnTo>
                <a:lnTo>
                  <a:pt x="91" y="255"/>
                </a:lnTo>
                <a:lnTo>
                  <a:pt x="94" y="255"/>
                </a:lnTo>
                <a:lnTo>
                  <a:pt x="95" y="254"/>
                </a:lnTo>
                <a:lnTo>
                  <a:pt x="96" y="253"/>
                </a:lnTo>
                <a:lnTo>
                  <a:pt x="96" y="251"/>
                </a:lnTo>
                <a:lnTo>
                  <a:pt x="95" y="249"/>
                </a:lnTo>
                <a:lnTo>
                  <a:pt x="91" y="242"/>
                </a:lnTo>
                <a:lnTo>
                  <a:pt x="86" y="235"/>
                </a:lnTo>
                <a:lnTo>
                  <a:pt x="86" y="234"/>
                </a:lnTo>
                <a:lnTo>
                  <a:pt x="86" y="232"/>
                </a:lnTo>
                <a:lnTo>
                  <a:pt x="87" y="231"/>
                </a:lnTo>
                <a:lnTo>
                  <a:pt x="90" y="230"/>
                </a:lnTo>
                <a:lnTo>
                  <a:pt x="91" y="228"/>
                </a:lnTo>
                <a:lnTo>
                  <a:pt x="94" y="230"/>
                </a:lnTo>
                <a:lnTo>
                  <a:pt x="95" y="231"/>
                </a:lnTo>
                <a:lnTo>
                  <a:pt x="104" y="244"/>
                </a:lnTo>
                <a:lnTo>
                  <a:pt x="114" y="255"/>
                </a:lnTo>
                <a:lnTo>
                  <a:pt x="127" y="262"/>
                </a:lnTo>
                <a:lnTo>
                  <a:pt x="129" y="262"/>
                </a:lnTo>
                <a:lnTo>
                  <a:pt x="132" y="260"/>
                </a:lnTo>
                <a:lnTo>
                  <a:pt x="132" y="258"/>
                </a:lnTo>
                <a:lnTo>
                  <a:pt x="132" y="200"/>
                </a:lnTo>
                <a:lnTo>
                  <a:pt x="132" y="198"/>
                </a:lnTo>
                <a:lnTo>
                  <a:pt x="131" y="196"/>
                </a:lnTo>
                <a:lnTo>
                  <a:pt x="128" y="196"/>
                </a:lnTo>
                <a:lnTo>
                  <a:pt x="114" y="198"/>
                </a:lnTo>
                <a:lnTo>
                  <a:pt x="111" y="196"/>
                </a:lnTo>
                <a:lnTo>
                  <a:pt x="110" y="195"/>
                </a:lnTo>
                <a:lnTo>
                  <a:pt x="109" y="194"/>
                </a:lnTo>
                <a:lnTo>
                  <a:pt x="109" y="191"/>
                </a:lnTo>
                <a:lnTo>
                  <a:pt x="110" y="189"/>
                </a:lnTo>
                <a:lnTo>
                  <a:pt x="111" y="189"/>
                </a:lnTo>
                <a:lnTo>
                  <a:pt x="113" y="188"/>
                </a:lnTo>
                <a:lnTo>
                  <a:pt x="128" y="186"/>
                </a:lnTo>
                <a:lnTo>
                  <a:pt x="131" y="186"/>
                </a:lnTo>
                <a:lnTo>
                  <a:pt x="132" y="185"/>
                </a:lnTo>
                <a:lnTo>
                  <a:pt x="132" y="182"/>
                </a:lnTo>
                <a:lnTo>
                  <a:pt x="132" y="145"/>
                </a:lnTo>
                <a:lnTo>
                  <a:pt x="132" y="143"/>
                </a:lnTo>
                <a:lnTo>
                  <a:pt x="131" y="142"/>
                </a:lnTo>
                <a:lnTo>
                  <a:pt x="128" y="142"/>
                </a:lnTo>
                <a:lnTo>
                  <a:pt x="78" y="142"/>
                </a:lnTo>
                <a:lnTo>
                  <a:pt x="76" y="142"/>
                </a:lnTo>
                <a:lnTo>
                  <a:pt x="74" y="143"/>
                </a:lnTo>
                <a:lnTo>
                  <a:pt x="74" y="145"/>
                </a:lnTo>
                <a:lnTo>
                  <a:pt x="76" y="163"/>
                </a:lnTo>
                <a:lnTo>
                  <a:pt x="74" y="166"/>
                </a:lnTo>
                <a:lnTo>
                  <a:pt x="73" y="167"/>
                </a:lnTo>
                <a:lnTo>
                  <a:pt x="72" y="168"/>
                </a:lnTo>
                <a:lnTo>
                  <a:pt x="69" y="168"/>
                </a:lnTo>
                <a:lnTo>
                  <a:pt x="68" y="167"/>
                </a:lnTo>
                <a:lnTo>
                  <a:pt x="67" y="166"/>
                </a:lnTo>
                <a:lnTo>
                  <a:pt x="65" y="165"/>
                </a:lnTo>
                <a:lnTo>
                  <a:pt x="64" y="145"/>
                </a:lnTo>
                <a:lnTo>
                  <a:pt x="64" y="143"/>
                </a:lnTo>
                <a:lnTo>
                  <a:pt x="63" y="142"/>
                </a:lnTo>
                <a:lnTo>
                  <a:pt x="60" y="142"/>
                </a:lnTo>
                <a:lnTo>
                  <a:pt x="14" y="142"/>
                </a:lnTo>
                <a:close/>
                <a:moveTo>
                  <a:pt x="205" y="111"/>
                </a:moveTo>
                <a:lnTo>
                  <a:pt x="217" y="115"/>
                </a:lnTo>
                <a:lnTo>
                  <a:pt x="226" y="124"/>
                </a:lnTo>
                <a:lnTo>
                  <a:pt x="230" y="136"/>
                </a:lnTo>
                <a:lnTo>
                  <a:pt x="226" y="149"/>
                </a:lnTo>
                <a:lnTo>
                  <a:pt x="217" y="159"/>
                </a:lnTo>
                <a:lnTo>
                  <a:pt x="205" y="162"/>
                </a:lnTo>
                <a:lnTo>
                  <a:pt x="192" y="159"/>
                </a:lnTo>
                <a:lnTo>
                  <a:pt x="183" y="149"/>
                </a:lnTo>
                <a:lnTo>
                  <a:pt x="179" y="136"/>
                </a:lnTo>
                <a:lnTo>
                  <a:pt x="183" y="124"/>
                </a:lnTo>
                <a:lnTo>
                  <a:pt x="192" y="115"/>
                </a:lnTo>
                <a:lnTo>
                  <a:pt x="205" y="111"/>
                </a:lnTo>
                <a:close/>
                <a:moveTo>
                  <a:pt x="137" y="56"/>
                </a:moveTo>
                <a:lnTo>
                  <a:pt x="150" y="59"/>
                </a:lnTo>
                <a:lnTo>
                  <a:pt x="159" y="69"/>
                </a:lnTo>
                <a:lnTo>
                  <a:pt x="163" y="82"/>
                </a:lnTo>
                <a:lnTo>
                  <a:pt x="159" y="94"/>
                </a:lnTo>
                <a:lnTo>
                  <a:pt x="150" y="103"/>
                </a:lnTo>
                <a:lnTo>
                  <a:pt x="137" y="107"/>
                </a:lnTo>
                <a:lnTo>
                  <a:pt x="124" y="103"/>
                </a:lnTo>
                <a:lnTo>
                  <a:pt x="114" y="94"/>
                </a:lnTo>
                <a:lnTo>
                  <a:pt x="111" y="82"/>
                </a:lnTo>
                <a:lnTo>
                  <a:pt x="114" y="69"/>
                </a:lnTo>
                <a:lnTo>
                  <a:pt x="124" y="59"/>
                </a:lnTo>
                <a:lnTo>
                  <a:pt x="137" y="56"/>
                </a:lnTo>
                <a:close/>
                <a:moveTo>
                  <a:pt x="35" y="29"/>
                </a:moveTo>
                <a:lnTo>
                  <a:pt x="48" y="33"/>
                </a:lnTo>
                <a:lnTo>
                  <a:pt x="57" y="42"/>
                </a:lnTo>
                <a:lnTo>
                  <a:pt x="60" y="55"/>
                </a:lnTo>
                <a:lnTo>
                  <a:pt x="57" y="67"/>
                </a:lnTo>
                <a:lnTo>
                  <a:pt x="48" y="76"/>
                </a:lnTo>
                <a:lnTo>
                  <a:pt x="35" y="80"/>
                </a:lnTo>
                <a:lnTo>
                  <a:pt x="22" y="76"/>
                </a:lnTo>
                <a:lnTo>
                  <a:pt x="13" y="67"/>
                </a:lnTo>
                <a:lnTo>
                  <a:pt x="9" y="55"/>
                </a:lnTo>
                <a:lnTo>
                  <a:pt x="13" y="42"/>
                </a:lnTo>
                <a:lnTo>
                  <a:pt x="22" y="33"/>
                </a:lnTo>
                <a:lnTo>
                  <a:pt x="35" y="29"/>
                </a:lnTo>
                <a:close/>
                <a:moveTo>
                  <a:pt x="182" y="18"/>
                </a:moveTo>
                <a:lnTo>
                  <a:pt x="179" y="19"/>
                </a:lnTo>
                <a:lnTo>
                  <a:pt x="178" y="20"/>
                </a:lnTo>
                <a:lnTo>
                  <a:pt x="178" y="23"/>
                </a:lnTo>
                <a:lnTo>
                  <a:pt x="179" y="24"/>
                </a:lnTo>
                <a:lnTo>
                  <a:pt x="191" y="43"/>
                </a:lnTo>
                <a:lnTo>
                  <a:pt x="200" y="65"/>
                </a:lnTo>
                <a:lnTo>
                  <a:pt x="201" y="66"/>
                </a:lnTo>
                <a:lnTo>
                  <a:pt x="202" y="67"/>
                </a:lnTo>
                <a:lnTo>
                  <a:pt x="205" y="67"/>
                </a:lnTo>
                <a:lnTo>
                  <a:pt x="230" y="57"/>
                </a:lnTo>
                <a:lnTo>
                  <a:pt x="232" y="55"/>
                </a:lnTo>
                <a:lnTo>
                  <a:pt x="232" y="53"/>
                </a:lnTo>
                <a:lnTo>
                  <a:pt x="230" y="51"/>
                </a:lnTo>
                <a:lnTo>
                  <a:pt x="209" y="32"/>
                </a:lnTo>
                <a:lnTo>
                  <a:pt x="183" y="18"/>
                </a:lnTo>
                <a:lnTo>
                  <a:pt x="182" y="18"/>
                </a:lnTo>
                <a:close/>
                <a:moveTo>
                  <a:pt x="137" y="0"/>
                </a:moveTo>
                <a:lnTo>
                  <a:pt x="164" y="2"/>
                </a:lnTo>
                <a:lnTo>
                  <a:pt x="189" y="10"/>
                </a:lnTo>
                <a:lnTo>
                  <a:pt x="212" y="23"/>
                </a:lnTo>
                <a:lnTo>
                  <a:pt x="233" y="39"/>
                </a:lnTo>
                <a:lnTo>
                  <a:pt x="249" y="59"/>
                </a:lnTo>
                <a:lnTo>
                  <a:pt x="262" y="83"/>
                </a:lnTo>
                <a:lnTo>
                  <a:pt x="271" y="108"/>
                </a:lnTo>
                <a:lnTo>
                  <a:pt x="274" y="136"/>
                </a:lnTo>
                <a:lnTo>
                  <a:pt x="271" y="163"/>
                </a:lnTo>
                <a:lnTo>
                  <a:pt x="263" y="188"/>
                </a:lnTo>
                <a:lnTo>
                  <a:pt x="263" y="189"/>
                </a:lnTo>
                <a:lnTo>
                  <a:pt x="262" y="190"/>
                </a:lnTo>
                <a:lnTo>
                  <a:pt x="260" y="190"/>
                </a:lnTo>
                <a:lnTo>
                  <a:pt x="257" y="189"/>
                </a:lnTo>
                <a:lnTo>
                  <a:pt x="254" y="186"/>
                </a:lnTo>
                <a:lnTo>
                  <a:pt x="254" y="184"/>
                </a:lnTo>
                <a:lnTo>
                  <a:pt x="261" y="166"/>
                </a:lnTo>
                <a:lnTo>
                  <a:pt x="263" y="145"/>
                </a:lnTo>
                <a:lnTo>
                  <a:pt x="263" y="144"/>
                </a:lnTo>
                <a:lnTo>
                  <a:pt x="262" y="142"/>
                </a:lnTo>
                <a:lnTo>
                  <a:pt x="260" y="142"/>
                </a:lnTo>
                <a:lnTo>
                  <a:pt x="240" y="142"/>
                </a:lnTo>
                <a:lnTo>
                  <a:pt x="239" y="142"/>
                </a:lnTo>
                <a:lnTo>
                  <a:pt x="238" y="140"/>
                </a:lnTo>
                <a:lnTo>
                  <a:pt x="237" y="139"/>
                </a:lnTo>
                <a:lnTo>
                  <a:pt x="237" y="136"/>
                </a:lnTo>
                <a:lnTo>
                  <a:pt x="237" y="135"/>
                </a:lnTo>
                <a:lnTo>
                  <a:pt x="238" y="133"/>
                </a:lnTo>
                <a:lnTo>
                  <a:pt x="239" y="133"/>
                </a:lnTo>
                <a:lnTo>
                  <a:pt x="240" y="131"/>
                </a:lnTo>
                <a:lnTo>
                  <a:pt x="260" y="131"/>
                </a:lnTo>
                <a:lnTo>
                  <a:pt x="262" y="131"/>
                </a:lnTo>
                <a:lnTo>
                  <a:pt x="263" y="130"/>
                </a:lnTo>
                <a:lnTo>
                  <a:pt x="263" y="127"/>
                </a:lnTo>
                <a:lnTo>
                  <a:pt x="261" y="105"/>
                </a:lnTo>
                <a:lnTo>
                  <a:pt x="253" y="84"/>
                </a:lnTo>
                <a:lnTo>
                  <a:pt x="242" y="65"/>
                </a:lnTo>
                <a:lnTo>
                  <a:pt x="240" y="64"/>
                </a:lnTo>
                <a:lnTo>
                  <a:pt x="239" y="64"/>
                </a:lnTo>
                <a:lnTo>
                  <a:pt x="237" y="64"/>
                </a:lnTo>
                <a:lnTo>
                  <a:pt x="223" y="71"/>
                </a:lnTo>
                <a:lnTo>
                  <a:pt x="206" y="76"/>
                </a:lnTo>
                <a:lnTo>
                  <a:pt x="205" y="78"/>
                </a:lnTo>
                <a:lnTo>
                  <a:pt x="203" y="79"/>
                </a:lnTo>
                <a:lnTo>
                  <a:pt x="203" y="82"/>
                </a:lnTo>
                <a:lnTo>
                  <a:pt x="206" y="90"/>
                </a:lnTo>
                <a:lnTo>
                  <a:pt x="207" y="101"/>
                </a:lnTo>
                <a:lnTo>
                  <a:pt x="207" y="102"/>
                </a:lnTo>
                <a:lnTo>
                  <a:pt x="206" y="103"/>
                </a:lnTo>
                <a:lnTo>
                  <a:pt x="205" y="105"/>
                </a:lnTo>
                <a:lnTo>
                  <a:pt x="203" y="105"/>
                </a:lnTo>
                <a:lnTo>
                  <a:pt x="201" y="105"/>
                </a:lnTo>
                <a:lnTo>
                  <a:pt x="198" y="103"/>
                </a:lnTo>
                <a:lnTo>
                  <a:pt x="198" y="102"/>
                </a:lnTo>
                <a:lnTo>
                  <a:pt x="194" y="84"/>
                </a:lnTo>
                <a:lnTo>
                  <a:pt x="193" y="82"/>
                </a:lnTo>
                <a:lnTo>
                  <a:pt x="192" y="82"/>
                </a:lnTo>
                <a:lnTo>
                  <a:pt x="191" y="82"/>
                </a:lnTo>
                <a:lnTo>
                  <a:pt x="173" y="84"/>
                </a:lnTo>
                <a:lnTo>
                  <a:pt x="171" y="84"/>
                </a:lnTo>
                <a:lnTo>
                  <a:pt x="170" y="83"/>
                </a:lnTo>
                <a:lnTo>
                  <a:pt x="169" y="82"/>
                </a:lnTo>
                <a:lnTo>
                  <a:pt x="169" y="79"/>
                </a:lnTo>
                <a:lnTo>
                  <a:pt x="169" y="78"/>
                </a:lnTo>
                <a:lnTo>
                  <a:pt x="170" y="75"/>
                </a:lnTo>
                <a:lnTo>
                  <a:pt x="171" y="74"/>
                </a:lnTo>
                <a:lnTo>
                  <a:pt x="187" y="71"/>
                </a:lnTo>
                <a:lnTo>
                  <a:pt x="189" y="71"/>
                </a:lnTo>
                <a:lnTo>
                  <a:pt x="189" y="69"/>
                </a:lnTo>
                <a:lnTo>
                  <a:pt x="189" y="66"/>
                </a:lnTo>
                <a:lnTo>
                  <a:pt x="184" y="53"/>
                </a:lnTo>
                <a:lnTo>
                  <a:pt x="178" y="41"/>
                </a:lnTo>
                <a:lnTo>
                  <a:pt x="169" y="28"/>
                </a:lnTo>
                <a:lnTo>
                  <a:pt x="159" y="18"/>
                </a:lnTo>
                <a:lnTo>
                  <a:pt x="147" y="11"/>
                </a:lnTo>
                <a:lnTo>
                  <a:pt x="145" y="11"/>
                </a:lnTo>
                <a:lnTo>
                  <a:pt x="142" y="13"/>
                </a:lnTo>
                <a:lnTo>
                  <a:pt x="142" y="15"/>
                </a:lnTo>
                <a:lnTo>
                  <a:pt x="142" y="46"/>
                </a:lnTo>
                <a:lnTo>
                  <a:pt x="142" y="47"/>
                </a:lnTo>
                <a:lnTo>
                  <a:pt x="141" y="48"/>
                </a:lnTo>
                <a:lnTo>
                  <a:pt x="140" y="50"/>
                </a:lnTo>
                <a:lnTo>
                  <a:pt x="137" y="50"/>
                </a:lnTo>
                <a:lnTo>
                  <a:pt x="136" y="50"/>
                </a:lnTo>
                <a:lnTo>
                  <a:pt x="133" y="48"/>
                </a:lnTo>
                <a:lnTo>
                  <a:pt x="133" y="47"/>
                </a:lnTo>
                <a:lnTo>
                  <a:pt x="132" y="46"/>
                </a:lnTo>
                <a:lnTo>
                  <a:pt x="132" y="15"/>
                </a:lnTo>
                <a:lnTo>
                  <a:pt x="132" y="13"/>
                </a:lnTo>
                <a:lnTo>
                  <a:pt x="129" y="11"/>
                </a:lnTo>
                <a:lnTo>
                  <a:pt x="127" y="11"/>
                </a:lnTo>
                <a:lnTo>
                  <a:pt x="115" y="18"/>
                </a:lnTo>
                <a:lnTo>
                  <a:pt x="105" y="28"/>
                </a:lnTo>
                <a:lnTo>
                  <a:pt x="96" y="41"/>
                </a:lnTo>
                <a:lnTo>
                  <a:pt x="90" y="53"/>
                </a:lnTo>
                <a:lnTo>
                  <a:pt x="85" y="66"/>
                </a:lnTo>
                <a:lnTo>
                  <a:pt x="85" y="69"/>
                </a:lnTo>
                <a:lnTo>
                  <a:pt x="86" y="71"/>
                </a:lnTo>
                <a:lnTo>
                  <a:pt x="87" y="71"/>
                </a:lnTo>
                <a:lnTo>
                  <a:pt x="101" y="74"/>
                </a:lnTo>
                <a:lnTo>
                  <a:pt x="104" y="75"/>
                </a:lnTo>
                <a:lnTo>
                  <a:pt x="104" y="78"/>
                </a:lnTo>
                <a:lnTo>
                  <a:pt x="105" y="79"/>
                </a:lnTo>
                <a:lnTo>
                  <a:pt x="104" y="82"/>
                </a:lnTo>
                <a:lnTo>
                  <a:pt x="104" y="83"/>
                </a:lnTo>
                <a:lnTo>
                  <a:pt x="101" y="84"/>
                </a:lnTo>
                <a:lnTo>
                  <a:pt x="100" y="84"/>
                </a:lnTo>
                <a:lnTo>
                  <a:pt x="85" y="82"/>
                </a:lnTo>
                <a:lnTo>
                  <a:pt x="82" y="82"/>
                </a:lnTo>
                <a:lnTo>
                  <a:pt x="81" y="82"/>
                </a:lnTo>
                <a:lnTo>
                  <a:pt x="80" y="84"/>
                </a:lnTo>
                <a:lnTo>
                  <a:pt x="76" y="105"/>
                </a:lnTo>
                <a:lnTo>
                  <a:pt x="74" y="127"/>
                </a:lnTo>
                <a:lnTo>
                  <a:pt x="74" y="130"/>
                </a:lnTo>
                <a:lnTo>
                  <a:pt x="76" y="131"/>
                </a:lnTo>
                <a:lnTo>
                  <a:pt x="78" y="131"/>
                </a:lnTo>
                <a:lnTo>
                  <a:pt x="128" y="131"/>
                </a:lnTo>
                <a:lnTo>
                  <a:pt x="131" y="131"/>
                </a:lnTo>
                <a:lnTo>
                  <a:pt x="132" y="130"/>
                </a:lnTo>
                <a:lnTo>
                  <a:pt x="132" y="127"/>
                </a:lnTo>
                <a:lnTo>
                  <a:pt x="132" y="117"/>
                </a:lnTo>
                <a:lnTo>
                  <a:pt x="133" y="116"/>
                </a:lnTo>
                <a:lnTo>
                  <a:pt x="133" y="115"/>
                </a:lnTo>
                <a:lnTo>
                  <a:pt x="136" y="113"/>
                </a:lnTo>
                <a:lnTo>
                  <a:pt x="137" y="113"/>
                </a:lnTo>
                <a:lnTo>
                  <a:pt x="140" y="113"/>
                </a:lnTo>
                <a:lnTo>
                  <a:pt x="141" y="115"/>
                </a:lnTo>
                <a:lnTo>
                  <a:pt x="142" y="116"/>
                </a:lnTo>
                <a:lnTo>
                  <a:pt x="142" y="117"/>
                </a:lnTo>
                <a:lnTo>
                  <a:pt x="142" y="127"/>
                </a:lnTo>
                <a:lnTo>
                  <a:pt x="142" y="130"/>
                </a:lnTo>
                <a:lnTo>
                  <a:pt x="143" y="131"/>
                </a:lnTo>
                <a:lnTo>
                  <a:pt x="146" y="131"/>
                </a:lnTo>
                <a:lnTo>
                  <a:pt x="169" y="131"/>
                </a:lnTo>
                <a:lnTo>
                  <a:pt x="170" y="133"/>
                </a:lnTo>
                <a:lnTo>
                  <a:pt x="171" y="133"/>
                </a:lnTo>
                <a:lnTo>
                  <a:pt x="173" y="135"/>
                </a:lnTo>
                <a:lnTo>
                  <a:pt x="173" y="136"/>
                </a:lnTo>
                <a:lnTo>
                  <a:pt x="173" y="139"/>
                </a:lnTo>
                <a:lnTo>
                  <a:pt x="171" y="140"/>
                </a:lnTo>
                <a:lnTo>
                  <a:pt x="170" y="142"/>
                </a:lnTo>
                <a:lnTo>
                  <a:pt x="169" y="142"/>
                </a:lnTo>
                <a:lnTo>
                  <a:pt x="146" y="142"/>
                </a:lnTo>
                <a:lnTo>
                  <a:pt x="143" y="142"/>
                </a:lnTo>
                <a:lnTo>
                  <a:pt x="142" y="143"/>
                </a:lnTo>
                <a:lnTo>
                  <a:pt x="142" y="145"/>
                </a:lnTo>
                <a:lnTo>
                  <a:pt x="142" y="182"/>
                </a:lnTo>
                <a:lnTo>
                  <a:pt x="142" y="185"/>
                </a:lnTo>
                <a:lnTo>
                  <a:pt x="143" y="186"/>
                </a:lnTo>
                <a:lnTo>
                  <a:pt x="146" y="186"/>
                </a:lnTo>
                <a:lnTo>
                  <a:pt x="169" y="189"/>
                </a:lnTo>
                <a:lnTo>
                  <a:pt x="191" y="193"/>
                </a:lnTo>
                <a:lnTo>
                  <a:pt x="192" y="193"/>
                </a:lnTo>
                <a:lnTo>
                  <a:pt x="193" y="191"/>
                </a:lnTo>
                <a:lnTo>
                  <a:pt x="194" y="189"/>
                </a:lnTo>
                <a:lnTo>
                  <a:pt x="198" y="172"/>
                </a:lnTo>
                <a:lnTo>
                  <a:pt x="198" y="170"/>
                </a:lnTo>
                <a:lnTo>
                  <a:pt x="201" y="170"/>
                </a:lnTo>
                <a:lnTo>
                  <a:pt x="202" y="168"/>
                </a:lnTo>
                <a:lnTo>
                  <a:pt x="205" y="170"/>
                </a:lnTo>
                <a:lnTo>
                  <a:pt x="206" y="170"/>
                </a:lnTo>
                <a:lnTo>
                  <a:pt x="207" y="172"/>
                </a:lnTo>
                <a:lnTo>
                  <a:pt x="207" y="173"/>
                </a:lnTo>
                <a:lnTo>
                  <a:pt x="206" y="182"/>
                </a:lnTo>
                <a:lnTo>
                  <a:pt x="203" y="191"/>
                </a:lnTo>
                <a:lnTo>
                  <a:pt x="203" y="194"/>
                </a:lnTo>
                <a:lnTo>
                  <a:pt x="205" y="195"/>
                </a:lnTo>
                <a:lnTo>
                  <a:pt x="206" y="196"/>
                </a:lnTo>
                <a:lnTo>
                  <a:pt x="209" y="198"/>
                </a:lnTo>
                <a:lnTo>
                  <a:pt x="211" y="198"/>
                </a:lnTo>
                <a:lnTo>
                  <a:pt x="212" y="200"/>
                </a:lnTo>
                <a:lnTo>
                  <a:pt x="212" y="202"/>
                </a:lnTo>
                <a:lnTo>
                  <a:pt x="212" y="204"/>
                </a:lnTo>
                <a:lnTo>
                  <a:pt x="211" y="205"/>
                </a:lnTo>
                <a:lnTo>
                  <a:pt x="209" y="207"/>
                </a:lnTo>
                <a:lnTo>
                  <a:pt x="207" y="207"/>
                </a:lnTo>
                <a:lnTo>
                  <a:pt x="205" y="205"/>
                </a:lnTo>
                <a:lnTo>
                  <a:pt x="202" y="205"/>
                </a:lnTo>
                <a:lnTo>
                  <a:pt x="201" y="207"/>
                </a:lnTo>
                <a:lnTo>
                  <a:pt x="200" y="208"/>
                </a:lnTo>
                <a:lnTo>
                  <a:pt x="191" y="230"/>
                </a:lnTo>
                <a:lnTo>
                  <a:pt x="179" y="249"/>
                </a:lnTo>
                <a:lnTo>
                  <a:pt x="178" y="251"/>
                </a:lnTo>
                <a:lnTo>
                  <a:pt x="178" y="253"/>
                </a:lnTo>
                <a:lnTo>
                  <a:pt x="179" y="254"/>
                </a:lnTo>
                <a:lnTo>
                  <a:pt x="182" y="255"/>
                </a:lnTo>
                <a:lnTo>
                  <a:pt x="183" y="255"/>
                </a:lnTo>
                <a:lnTo>
                  <a:pt x="198" y="248"/>
                </a:lnTo>
                <a:lnTo>
                  <a:pt x="212" y="239"/>
                </a:lnTo>
                <a:lnTo>
                  <a:pt x="215" y="237"/>
                </a:lnTo>
                <a:lnTo>
                  <a:pt x="217" y="239"/>
                </a:lnTo>
                <a:lnTo>
                  <a:pt x="219" y="240"/>
                </a:lnTo>
                <a:lnTo>
                  <a:pt x="220" y="241"/>
                </a:lnTo>
                <a:lnTo>
                  <a:pt x="220" y="244"/>
                </a:lnTo>
                <a:lnTo>
                  <a:pt x="220" y="245"/>
                </a:lnTo>
                <a:lnTo>
                  <a:pt x="219" y="246"/>
                </a:lnTo>
                <a:lnTo>
                  <a:pt x="194" y="260"/>
                </a:lnTo>
                <a:lnTo>
                  <a:pt x="166" y="271"/>
                </a:lnTo>
                <a:lnTo>
                  <a:pt x="137" y="273"/>
                </a:lnTo>
                <a:lnTo>
                  <a:pt x="106" y="269"/>
                </a:lnTo>
                <a:lnTo>
                  <a:pt x="77" y="259"/>
                </a:lnTo>
                <a:lnTo>
                  <a:pt x="51" y="244"/>
                </a:lnTo>
                <a:lnTo>
                  <a:pt x="31" y="222"/>
                </a:lnTo>
                <a:lnTo>
                  <a:pt x="14" y="196"/>
                </a:lnTo>
                <a:lnTo>
                  <a:pt x="4" y="168"/>
                </a:lnTo>
                <a:lnTo>
                  <a:pt x="0" y="136"/>
                </a:lnTo>
                <a:lnTo>
                  <a:pt x="3" y="108"/>
                </a:lnTo>
                <a:lnTo>
                  <a:pt x="12" y="83"/>
                </a:lnTo>
                <a:lnTo>
                  <a:pt x="12" y="82"/>
                </a:lnTo>
                <a:lnTo>
                  <a:pt x="14" y="82"/>
                </a:lnTo>
                <a:lnTo>
                  <a:pt x="16" y="82"/>
                </a:lnTo>
                <a:lnTo>
                  <a:pt x="18" y="83"/>
                </a:lnTo>
                <a:lnTo>
                  <a:pt x="21" y="84"/>
                </a:lnTo>
                <a:lnTo>
                  <a:pt x="19" y="88"/>
                </a:lnTo>
                <a:lnTo>
                  <a:pt x="13" y="107"/>
                </a:lnTo>
                <a:lnTo>
                  <a:pt x="11" y="127"/>
                </a:lnTo>
                <a:lnTo>
                  <a:pt x="11" y="130"/>
                </a:lnTo>
                <a:lnTo>
                  <a:pt x="12" y="131"/>
                </a:lnTo>
                <a:lnTo>
                  <a:pt x="14" y="131"/>
                </a:lnTo>
                <a:lnTo>
                  <a:pt x="60" y="131"/>
                </a:lnTo>
                <a:lnTo>
                  <a:pt x="63" y="131"/>
                </a:lnTo>
                <a:lnTo>
                  <a:pt x="64" y="130"/>
                </a:lnTo>
                <a:lnTo>
                  <a:pt x="64" y="127"/>
                </a:lnTo>
                <a:lnTo>
                  <a:pt x="67" y="103"/>
                </a:lnTo>
                <a:lnTo>
                  <a:pt x="71" y="82"/>
                </a:lnTo>
                <a:lnTo>
                  <a:pt x="71" y="79"/>
                </a:lnTo>
                <a:lnTo>
                  <a:pt x="69" y="78"/>
                </a:lnTo>
                <a:lnTo>
                  <a:pt x="68" y="76"/>
                </a:lnTo>
                <a:lnTo>
                  <a:pt x="65" y="76"/>
                </a:lnTo>
                <a:lnTo>
                  <a:pt x="64" y="75"/>
                </a:lnTo>
                <a:lnTo>
                  <a:pt x="63" y="74"/>
                </a:lnTo>
                <a:lnTo>
                  <a:pt x="63" y="71"/>
                </a:lnTo>
                <a:lnTo>
                  <a:pt x="63" y="70"/>
                </a:lnTo>
                <a:lnTo>
                  <a:pt x="64" y="67"/>
                </a:lnTo>
                <a:lnTo>
                  <a:pt x="67" y="66"/>
                </a:lnTo>
                <a:lnTo>
                  <a:pt x="68" y="66"/>
                </a:lnTo>
                <a:lnTo>
                  <a:pt x="71" y="67"/>
                </a:lnTo>
                <a:lnTo>
                  <a:pt x="72" y="67"/>
                </a:lnTo>
                <a:lnTo>
                  <a:pt x="74" y="66"/>
                </a:lnTo>
                <a:lnTo>
                  <a:pt x="76" y="65"/>
                </a:lnTo>
                <a:lnTo>
                  <a:pt x="83" y="43"/>
                </a:lnTo>
                <a:lnTo>
                  <a:pt x="95" y="24"/>
                </a:lnTo>
                <a:lnTo>
                  <a:pt x="96" y="23"/>
                </a:lnTo>
                <a:lnTo>
                  <a:pt x="96" y="20"/>
                </a:lnTo>
                <a:lnTo>
                  <a:pt x="95" y="19"/>
                </a:lnTo>
                <a:lnTo>
                  <a:pt x="94" y="18"/>
                </a:lnTo>
                <a:lnTo>
                  <a:pt x="91" y="18"/>
                </a:lnTo>
                <a:lnTo>
                  <a:pt x="77" y="25"/>
                </a:lnTo>
                <a:lnTo>
                  <a:pt x="63" y="33"/>
                </a:lnTo>
                <a:lnTo>
                  <a:pt x="62" y="34"/>
                </a:lnTo>
                <a:lnTo>
                  <a:pt x="60" y="34"/>
                </a:lnTo>
                <a:lnTo>
                  <a:pt x="58" y="33"/>
                </a:lnTo>
                <a:lnTo>
                  <a:pt x="58" y="32"/>
                </a:lnTo>
                <a:lnTo>
                  <a:pt x="57" y="30"/>
                </a:lnTo>
                <a:lnTo>
                  <a:pt x="57" y="28"/>
                </a:lnTo>
                <a:lnTo>
                  <a:pt x="57" y="27"/>
                </a:lnTo>
                <a:lnTo>
                  <a:pt x="58" y="25"/>
                </a:lnTo>
                <a:lnTo>
                  <a:pt x="82" y="11"/>
                </a:lnTo>
                <a:lnTo>
                  <a:pt x="109" y="4"/>
                </a:lnTo>
                <a:lnTo>
                  <a:pt x="137" y="0"/>
                </a:ln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463"/>
          <p:cNvSpPr>
            <a:spLocks noEditPoints="1"/>
          </p:cNvSpPr>
          <p:nvPr userDrawn="1"/>
        </p:nvSpPr>
        <p:spPr bwMode="auto">
          <a:xfrm rot="19468345">
            <a:off x="4877976" y="513678"/>
            <a:ext cx="1364153" cy="774137"/>
          </a:xfrm>
          <a:custGeom>
            <a:avLst/>
            <a:gdLst>
              <a:gd name="T0" fmla="*/ 250 w 326"/>
              <a:gd name="T1" fmla="*/ 94 h 185"/>
              <a:gd name="T2" fmla="*/ 253 w 326"/>
              <a:gd name="T3" fmla="*/ 98 h 185"/>
              <a:gd name="T4" fmla="*/ 249 w 326"/>
              <a:gd name="T5" fmla="*/ 148 h 185"/>
              <a:gd name="T6" fmla="*/ 225 w 326"/>
              <a:gd name="T7" fmla="*/ 163 h 185"/>
              <a:gd name="T8" fmla="*/ 185 w 326"/>
              <a:gd name="T9" fmla="*/ 171 h 185"/>
              <a:gd name="T10" fmla="*/ 142 w 326"/>
              <a:gd name="T11" fmla="*/ 171 h 185"/>
              <a:gd name="T12" fmla="*/ 102 w 326"/>
              <a:gd name="T13" fmla="*/ 163 h 185"/>
              <a:gd name="T14" fmla="*/ 78 w 326"/>
              <a:gd name="T15" fmla="*/ 148 h 185"/>
              <a:gd name="T16" fmla="*/ 74 w 326"/>
              <a:gd name="T17" fmla="*/ 99 h 185"/>
              <a:gd name="T18" fmla="*/ 76 w 326"/>
              <a:gd name="T19" fmla="*/ 94 h 185"/>
              <a:gd name="T20" fmla="*/ 82 w 326"/>
              <a:gd name="T21" fmla="*/ 94 h 185"/>
              <a:gd name="T22" fmla="*/ 163 w 326"/>
              <a:gd name="T23" fmla="*/ 126 h 185"/>
              <a:gd name="T24" fmla="*/ 245 w 326"/>
              <a:gd name="T25" fmla="*/ 93 h 185"/>
              <a:gd name="T26" fmla="*/ 163 w 326"/>
              <a:gd name="T27" fmla="*/ 0 h 185"/>
              <a:gd name="T28" fmla="*/ 322 w 326"/>
              <a:gd name="T29" fmla="*/ 46 h 185"/>
              <a:gd name="T30" fmla="*/ 326 w 326"/>
              <a:gd name="T31" fmla="*/ 50 h 185"/>
              <a:gd name="T32" fmla="*/ 324 w 326"/>
              <a:gd name="T33" fmla="*/ 53 h 185"/>
              <a:gd name="T34" fmla="*/ 168 w 326"/>
              <a:gd name="T35" fmla="*/ 120 h 185"/>
              <a:gd name="T36" fmla="*/ 157 w 326"/>
              <a:gd name="T37" fmla="*/ 120 h 185"/>
              <a:gd name="T38" fmla="*/ 42 w 326"/>
              <a:gd name="T39" fmla="*/ 72 h 185"/>
              <a:gd name="T40" fmla="*/ 39 w 326"/>
              <a:gd name="T41" fmla="*/ 75 h 185"/>
              <a:gd name="T42" fmla="*/ 39 w 326"/>
              <a:gd name="T43" fmla="*/ 110 h 185"/>
              <a:gd name="T44" fmla="*/ 42 w 326"/>
              <a:gd name="T45" fmla="*/ 110 h 185"/>
              <a:gd name="T46" fmla="*/ 45 w 326"/>
              <a:gd name="T47" fmla="*/ 110 h 185"/>
              <a:gd name="T48" fmla="*/ 46 w 326"/>
              <a:gd name="T49" fmla="*/ 112 h 185"/>
              <a:gd name="T50" fmla="*/ 46 w 326"/>
              <a:gd name="T51" fmla="*/ 116 h 185"/>
              <a:gd name="T52" fmla="*/ 45 w 326"/>
              <a:gd name="T53" fmla="*/ 122 h 185"/>
              <a:gd name="T54" fmla="*/ 46 w 326"/>
              <a:gd name="T55" fmla="*/ 124 h 185"/>
              <a:gd name="T56" fmla="*/ 46 w 326"/>
              <a:gd name="T57" fmla="*/ 126 h 185"/>
              <a:gd name="T58" fmla="*/ 45 w 326"/>
              <a:gd name="T59" fmla="*/ 127 h 185"/>
              <a:gd name="T60" fmla="*/ 52 w 326"/>
              <a:gd name="T61" fmla="*/ 149 h 185"/>
              <a:gd name="T62" fmla="*/ 50 w 326"/>
              <a:gd name="T63" fmla="*/ 171 h 185"/>
              <a:gd name="T64" fmla="*/ 42 w 326"/>
              <a:gd name="T65" fmla="*/ 181 h 185"/>
              <a:gd name="T66" fmla="*/ 42 w 326"/>
              <a:gd name="T67" fmla="*/ 175 h 185"/>
              <a:gd name="T68" fmla="*/ 42 w 326"/>
              <a:gd name="T69" fmla="*/ 171 h 185"/>
              <a:gd name="T70" fmla="*/ 41 w 326"/>
              <a:gd name="T71" fmla="*/ 172 h 185"/>
              <a:gd name="T72" fmla="*/ 39 w 326"/>
              <a:gd name="T73" fmla="*/ 179 h 185"/>
              <a:gd name="T74" fmla="*/ 36 w 326"/>
              <a:gd name="T75" fmla="*/ 185 h 185"/>
              <a:gd name="T76" fmla="*/ 34 w 326"/>
              <a:gd name="T77" fmla="*/ 185 h 185"/>
              <a:gd name="T78" fmla="*/ 33 w 326"/>
              <a:gd name="T79" fmla="*/ 170 h 185"/>
              <a:gd name="T80" fmla="*/ 32 w 326"/>
              <a:gd name="T81" fmla="*/ 167 h 185"/>
              <a:gd name="T82" fmla="*/ 32 w 326"/>
              <a:gd name="T83" fmla="*/ 171 h 185"/>
              <a:gd name="T84" fmla="*/ 30 w 326"/>
              <a:gd name="T85" fmla="*/ 179 h 185"/>
              <a:gd name="T86" fmla="*/ 30 w 326"/>
              <a:gd name="T87" fmla="*/ 179 h 185"/>
              <a:gd name="T88" fmla="*/ 29 w 326"/>
              <a:gd name="T89" fmla="*/ 172 h 185"/>
              <a:gd name="T90" fmla="*/ 28 w 326"/>
              <a:gd name="T91" fmla="*/ 172 h 185"/>
              <a:gd name="T92" fmla="*/ 28 w 326"/>
              <a:gd name="T93" fmla="*/ 180 h 185"/>
              <a:gd name="T94" fmla="*/ 28 w 326"/>
              <a:gd name="T95" fmla="*/ 181 h 185"/>
              <a:gd name="T96" fmla="*/ 16 w 326"/>
              <a:gd name="T97" fmla="*/ 157 h 185"/>
              <a:gd name="T98" fmla="*/ 25 w 326"/>
              <a:gd name="T99" fmla="*/ 127 h 185"/>
              <a:gd name="T100" fmla="*/ 24 w 326"/>
              <a:gd name="T101" fmla="*/ 126 h 185"/>
              <a:gd name="T102" fmla="*/ 24 w 326"/>
              <a:gd name="T103" fmla="*/ 122 h 185"/>
              <a:gd name="T104" fmla="*/ 27 w 326"/>
              <a:gd name="T105" fmla="*/ 121 h 185"/>
              <a:gd name="T106" fmla="*/ 25 w 326"/>
              <a:gd name="T107" fmla="*/ 116 h 185"/>
              <a:gd name="T108" fmla="*/ 25 w 326"/>
              <a:gd name="T109" fmla="*/ 112 h 185"/>
              <a:gd name="T110" fmla="*/ 28 w 326"/>
              <a:gd name="T111" fmla="*/ 108 h 185"/>
              <a:gd name="T112" fmla="*/ 30 w 326"/>
              <a:gd name="T113" fmla="*/ 110 h 185"/>
              <a:gd name="T114" fmla="*/ 33 w 326"/>
              <a:gd name="T115" fmla="*/ 108 h 185"/>
              <a:gd name="T116" fmla="*/ 32 w 326"/>
              <a:gd name="T117" fmla="*/ 67 h 185"/>
              <a:gd name="T118" fmla="*/ 2 w 326"/>
              <a:gd name="T119" fmla="*/ 55 h 185"/>
              <a:gd name="T120" fmla="*/ 0 w 326"/>
              <a:gd name="T121" fmla="*/ 52 h 185"/>
              <a:gd name="T122" fmla="*/ 1 w 326"/>
              <a:gd name="T123" fmla="*/ 47 h 185"/>
              <a:gd name="T124" fmla="*/ 159 w 326"/>
              <a:gd name="T125"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6" h="185">
                <a:moveTo>
                  <a:pt x="248" y="93"/>
                </a:moveTo>
                <a:lnTo>
                  <a:pt x="250" y="94"/>
                </a:lnTo>
                <a:lnTo>
                  <a:pt x="251" y="95"/>
                </a:lnTo>
                <a:lnTo>
                  <a:pt x="253" y="98"/>
                </a:lnTo>
                <a:lnTo>
                  <a:pt x="253" y="138"/>
                </a:lnTo>
                <a:lnTo>
                  <a:pt x="249" y="148"/>
                </a:lnTo>
                <a:lnTo>
                  <a:pt x="239" y="157"/>
                </a:lnTo>
                <a:lnTo>
                  <a:pt x="225" y="163"/>
                </a:lnTo>
                <a:lnTo>
                  <a:pt x="207" y="168"/>
                </a:lnTo>
                <a:lnTo>
                  <a:pt x="185" y="171"/>
                </a:lnTo>
                <a:lnTo>
                  <a:pt x="163" y="172"/>
                </a:lnTo>
                <a:lnTo>
                  <a:pt x="142" y="171"/>
                </a:lnTo>
                <a:lnTo>
                  <a:pt x="120" y="168"/>
                </a:lnTo>
                <a:lnTo>
                  <a:pt x="102" y="163"/>
                </a:lnTo>
                <a:lnTo>
                  <a:pt x="87" y="157"/>
                </a:lnTo>
                <a:lnTo>
                  <a:pt x="78" y="148"/>
                </a:lnTo>
                <a:lnTo>
                  <a:pt x="74" y="138"/>
                </a:lnTo>
                <a:lnTo>
                  <a:pt x="74" y="99"/>
                </a:lnTo>
                <a:lnTo>
                  <a:pt x="75" y="97"/>
                </a:lnTo>
                <a:lnTo>
                  <a:pt x="76" y="94"/>
                </a:lnTo>
                <a:lnTo>
                  <a:pt x="79" y="93"/>
                </a:lnTo>
                <a:lnTo>
                  <a:pt x="82" y="94"/>
                </a:lnTo>
                <a:lnTo>
                  <a:pt x="158" y="125"/>
                </a:lnTo>
                <a:lnTo>
                  <a:pt x="163" y="126"/>
                </a:lnTo>
                <a:lnTo>
                  <a:pt x="168" y="125"/>
                </a:lnTo>
                <a:lnTo>
                  <a:pt x="245" y="93"/>
                </a:lnTo>
                <a:lnTo>
                  <a:pt x="248" y="93"/>
                </a:lnTo>
                <a:close/>
                <a:moveTo>
                  <a:pt x="163" y="0"/>
                </a:moveTo>
                <a:lnTo>
                  <a:pt x="167" y="0"/>
                </a:lnTo>
                <a:lnTo>
                  <a:pt x="322" y="46"/>
                </a:lnTo>
                <a:lnTo>
                  <a:pt x="324" y="47"/>
                </a:lnTo>
                <a:lnTo>
                  <a:pt x="326" y="50"/>
                </a:lnTo>
                <a:lnTo>
                  <a:pt x="326" y="52"/>
                </a:lnTo>
                <a:lnTo>
                  <a:pt x="324" y="53"/>
                </a:lnTo>
                <a:lnTo>
                  <a:pt x="323" y="55"/>
                </a:lnTo>
                <a:lnTo>
                  <a:pt x="168" y="120"/>
                </a:lnTo>
                <a:lnTo>
                  <a:pt x="163" y="121"/>
                </a:lnTo>
                <a:lnTo>
                  <a:pt x="157" y="120"/>
                </a:lnTo>
                <a:lnTo>
                  <a:pt x="43" y="72"/>
                </a:lnTo>
                <a:lnTo>
                  <a:pt x="42" y="72"/>
                </a:lnTo>
                <a:lnTo>
                  <a:pt x="39" y="74"/>
                </a:lnTo>
                <a:lnTo>
                  <a:pt x="39" y="75"/>
                </a:lnTo>
                <a:lnTo>
                  <a:pt x="39" y="110"/>
                </a:lnTo>
                <a:lnTo>
                  <a:pt x="39" y="110"/>
                </a:lnTo>
                <a:lnTo>
                  <a:pt x="41" y="111"/>
                </a:lnTo>
                <a:lnTo>
                  <a:pt x="42" y="110"/>
                </a:lnTo>
                <a:lnTo>
                  <a:pt x="43" y="110"/>
                </a:lnTo>
                <a:lnTo>
                  <a:pt x="45" y="110"/>
                </a:lnTo>
                <a:lnTo>
                  <a:pt x="45" y="111"/>
                </a:lnTo>
                <a:lnTo>
                  <a:pt x="46" y="112"/>
                </a:lnTo>
                <a:lnTo>
                  <a:pt x="46" y="115"/>
                </a:lnTo>
                <a:lnTo>
                  <a:pt x="46" y="116"/>
                </a:lnTo>
                <a:lnTo>
                  <a:pt x="46" y="120"/>
                </a:lnTo>
                <a:lnTo>
                  <a:pt x="45" y="122"/>
                </a:lnTo>
                <a:lnTo>
                  <a:pt x="45" y="124"/>
                </a:lnTo>
                <a:lnTo>
                  <a:pt x="46" y="124"/>
                </a:lnTo>
                <a:lnTo>
                  <a:pt x="47" y="125"/>
                </a:lnTo>
                <a:lnTo>
                  <a:pt x="46" y="126"/>
                </a:lnTo>
                <a:lnTo>
                  <a:pt x="45" y="127"/>
                </a:lnTo>
                <a:lnTo>
                  <a:pt x="45" y="127"/>
                </a:lnTo>
                <a:lnTo>
                  <a:pt x="50" y="138"/>
                </a:lnTo>
                <a:lnTo>
                  <a:pt x="52" y="149"/>
                </a:lnTo>
                <a:lnTo>
                  <a:pt x="52" y="161"/>
                </a:lnTo>
                <a:lnTo>
                  <a:pt x="50" y="171"/>
                </a:lnTo>
                <a:lnTo>
                  <a:pt x="42" y="180"/>
                </a:lnTo>
                <a:lnTo>
                  <a:pt x="42" y="181"/>
                </a:lnTo>
                <a:lnTo>
                  <a:pt x="42" y="180"/>
                </a:lnTo>
                <a:lnTo>
                  <a:pt x="42" y="175"/>
                </a:lnTo>
                <a:lnTo>
                  <a:pt x="42" y="172"/>
                </a:lnTo>
                <a:lnTo>
                  <a:pt x="42" y="171"/>
                </a:lnTo>
                <a:lnTo>
                  <a:pt x="42" y="171"/>
                </a:lnTo>
                <a:lnTo>
                  <a:pt x="41" y="172"/>
                </a:lnTo>
                <a:lnTo>
                  <a:pt x="41" y="175"/>
                </a:lnTo>
                <a:lnTo>
                  <a:pt x="39" y="179"/>
                </a:lnTo>
                <a:lnTo>
                  <a:pt x="37" y="182"/>
                </a:lnTo>
                <a:lnTo>
                  <a:pt x="36" y="185"/>
                </a:lnTo>
                <a:lnTo>
                  <a:pt x="34" y="185"/>
                </a:lnTo>
                <a:lnTo>
                  <a:pt x="34" y="185"/>
                </a:lnTo>
                <a:lnTo>
                  <a:pt x="33" y="173"/>
                </a:lnTo>
                <a:lnTo>
                  <a:pt x="33" y="170"/>
                </a:lnTo>
                <a:lnTo>
                  <a:pt x="33" y="168"/>
                </a:lnTo>
                <a:lnTo>
                  <a:pt x="32" y="167"/>
                </a:lnTo>
                <a:lnTo>
                  <a:pt x="32" y="168"/>
                </a:lnTo>
                <a:lnTo>
                  <a:pt x="32" y="171"/>
                </a:lnTo>
                <a:lnTo>
                  <a:pt x="32" y="179"/>
                </a:lnTo>
                <a:lnTo>
                  <a:pt x="30" y="179"/>
                </a:lnTo>
                <a:lnTo>
                  <a:pt x="30" y="180"/>
                </a:lnTo>
                <a:lnTo>
                  <a:pt x="30" y="179"/>
                </a:lnTo>
                <a:lnTo>
                  <a:pt x="29" y="175"/>
                </a:lnTo>
                <a:lnTo>
                  <a:pt x="29" y="172"/>
                </a:lnTo>
                <a:lnTo>
                  <a:pt x="28" y="172"/>
                </a:lnTo>
                <a:lnTo>
                  <a:pt x="28" y="172"/>
                </a:lnTo>
                <a:lnTo>
                  <a:pt x="28" y="175"/>
                </a:lnTo>
                <a:lnTo>
                  <a:pt x="28" y="180"/>
                </a:lnTo>
                <a:lnTo>
                  <a:pt x="28" y="181"/>
                </a:lnTo>
                <a:lnTo>
                  <a:pt x="28" y="181"/>
                </a:lnTo>
                <a:lnTo>
                  <a:pt x="19" y="170"/>
                </a:lnTo>
                <a:lnTo>
                  <a:pt x="16" y="157"/>
                </a:lnTo>
                <a:lnTo>
                  <a:pt x="19" y="141"/>
                </a:lnTo>
                <a:lnTo>
                  <a:pt x="25" y="127"/>
                </a:lnTo>
                <a:lnTo>
                  <a:pt x="25" y="126"/>
                </a:lnTo>
                <a:lnTo>
                  <a:pt x="24" y="126"/>
                </a:lnTo>
                <a:lnTo>
                  <a:pt x="24" y="124"/>
                </a:lnTo>
                <a:lnTo>
                  <a:pt x="24" y="122"/>
                </a:lnTo>
                <a:lnTo>
                  <a:pt x="25" y="122"/>
                </a:lnTo>
                <a:lnTo>
                  <a:pt x="27" y="121"/>
                </a:lnTo>
                <a:lnTo>
                  <a:pt x="25" y="118"/>
                </a:lnTo>
                <a:lnTo>
                  <a:pt x="25" y="116"/>
                </a:lnTo>
                <a:lnTo>
                  <a:pt x="25" y="113"/>
                </a:lnTo>
                <a:lnTo>
                  <a:pt x="25" y="112"/>
                </a:lnTo>
                <a:lnTo>
                  <a:pt x="27" y="110"/>
                </a:lnTo>
                <a:lnTo>
                  <a:pt x="28" y="108"/>
                </a:lnTo>
                <a:lnTo>
                  <a:pt x="30" y="108"/>
                </a:lnTo>
                <a:lnTo>
                  <a:pt x="30" y="110"/>
                </a:lnTo>
                <a:lnTo>
                  <a:pt x="32" y="108"/>
                </a:lnTo>
                <a:lnTo>
                  <a:pt x="33" y="108"/>
                </a:lnTo>
                <a:lnTo>
                  <a:pt x="33" y="70"/>
                </a:lnTo>
                <a:lnTo>
                  <a:pt x="32" y="67"/>
                </a:lnTo>
                <a:lnTo>
                  <a:pt x="30" y="66"/>
                </a:lnTo>
                <a:lnTo>
                  <a:pt x="2" y="55"/>
                </a:lnTo>
                <a:lnTo>
                  <a:pt x="1" y="53"/>
                </a:lnTo>
                <a:lnTo>
                  <a:pt x="0" y="52"/>
                </a:lnTo>
                <a:lnTo>
                  <a:pt x="0" y="50"/>
                </a:lnTo>
                <a:lnTo>
                  <a:pt x="1" y="47"/>
                </a:lnTo>
                <a:lnTo>
                  <a:pt x="4" y="46"/>
                </a:lnTo>
                <a:lnTo>
                  <a:pt x="159" y="0"/>
                </a:lnTo>
                <a:lnTo>
                  <a:pt x="163" y="0"/>
                </a:ln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381"/>
          <p:cNvSpPr>
            <a:spLocks noEditPoints="1"/>
          </p:cNvSpPr>
          <p:nvPr userDrawn="1"/>
        </p:nvSpPr>
        <p:spPr bwMode="auto">
          <a:xfrm rot="14941924">
            <a:off x="8362898" y="3498968"/>
            <a:ext cx="4181014" cy="4031692"/>
          </a:xfrm>
          <a:custGeom>
            <a:avLst/>
            <a:gdLst>
              <a:gd name="T0" fmla="*/ 138 w 280"/>
              <a:gd name="T1" fmla="*/ 237 h 270"/>
              <a:gd name="T2" fmla="*/ 165 w 280"/>
              <a:gd name="T3" fmla="*/ 210 h 270"/>
              <a:gd name="T4" fmla="*/ 73 w 280"/>
              <a:gd name="T5" fmla="*/ 210 h 270"/>
              <a:gd name="T6" fmla="*/ 61 w 280"/>
              <a:gd name="T7" fmla="*/ 237 h 270"/>
              <a:gd name="T8" fmla="*/ 133 w 280"/>
              <a:gd name="T9" fmla="*/ 243 h 270"/>
              <a:gd name="T10" fmla="*/ 101 w 280"/>
              <a:gd name="T11" fmla="*/ 207 h 270"/>
              <a:gd name="T12" fmla="*/ 181 w 280"/>
              <a:gd name="T13" fmla="*/ 207 h 270"/>
              <a:gd name="T14" fmla="*/ 147 w 280"/>
              <a:gd name="T15" fmla="*/ 242 h 270"/>
              <a:gd name="T16" fmla="*/ 202 w 280"/>
              <a:gd name="T17" fmla="*/ 253 h 270"/>
              <a:gd name="T18" fmla="*/ 202 w 280"/>
              <a:gd name="T19" fmla="*/ 219 h 270"/>
              <a:gd name="T20" fmla="*/ 222 w 280"/>
              <a:gd name="T21" fmla="*/ 200 h 270"/>
              <a:gd name="T22" fmla="*/ 64 w 280"/>
              <a:gd name="T23" fmla="*/ 166 h 270"/>
              <a:gd name="T24" fmla="*/ 79 w 280"/>
              <a:gd name="T25" fmla="*/ 197 h 270"/>
              <a:gd name="T26" fmla="*/ 71 w 280"/>
              <a:gd name="T27" fmla="*/ 156 h 270"/>
              <a:gd name="T28" fmla="*/ 184 w 280"/>
              <a:gd name="T29" fmla="*/ 196 h 270"/>
              <a:gd name="T30" fmla="*/ 221 w 280"/>
              <a:gd name="T31" fmla="*/ 191 h 270"/>
              <a:gd name="T32" fmla="*/ 230 w 280"/>
              <a:gd name="T33" fmla="*/ 100 h 270"/>
              <a:gd name="T34" fmla="*/ 214 w 280"/>
              <a:gd name="T35" fmla="*/ 148 h 270"/>
              <a:gd name="T36" fmla="*/ 248 w 280"/>
              <a:gd name="T37" fmla="*/ 177 h 270"/>
              <a:gd name="T38" fmla="*/ 231 w 280"/>
              <a:gd name="T39" fmla="*/ 101 h 270"/>
              <a:gd name="T40" fmla="*/ 14 w 280"/>
              <a:gd name="T41" fmla="*/ 137 h 270"/>
              <a:gd name="T42" fmla="*/ 38 w 280"/>
              <a:gd name="T43" fmla="*/ 171 h 270"/>
              <a:gd name="T44" fmla="*/ 61 w 280"/>
              <a:gd name="T45" fmla="*/ 156 h 270"/>
              <a:gd name="T46" fmla="*/ 51 w 280"/>
              <a:gd name="T47" fmla="*/ 101 h 270"/>
              <a:gd name="T48" fmla="*/ 179 w 280"/>
              <a:gd name="T49" fmla="*/ 133 h 270"/>
              <a:gd name="T50" fmla="*/ 111 w 280"/>
              <a:gd name="T51" fmla="*/ 160 h 270"/>
              <a:gd name="T52" fmla="*/ 139 w 280"/>
              <a:gd name="T53" fmla="*/ 94 h 270"/>
              <a:gd name="T54" fmla="*/ 208 w 280"/>
              <a:gd name="T55" fmla="*/ 133 h 270"/>
              <a:gd name="T56" fmla="*/ 221 w 280"/>
              <a:gd name="T57" fmla="*/ 97 h 270"/>
              <a:gd name="T58" fmla="*/ 60 w 280"/>
              <a:gd name="T59" fmla="*/ 96 h 270"/>
              <a:gd name="T60" fmla="*/ 69 w 280"/>
              <a:gd name="T61" fmla="*/ 133 h 270"/>
              <a:gd name="T62" fmla="*/ 93 w 280"/>
              <a:gd name="T63" fmla="*/ 87 h 270"/>
              <a:gd name="T64" fmla="*/ 87 w 280"/>
              <a:gd name="T65" fmla="*/ 114 h 270"/>
              <a:gd name="T66" fmla="*/ 105 w 280"/>
              <a:gd name="T67" fmla="*/ 201 h 270"/>
              <a:gd name="T68" fmla="*/ 174 w 280"/>
              <a:gd name="T69" fmla="*/ 201 h 270"/>
              <a:gd name="T70" fmla="*/ 191 w 280"/>
              <a:gd name="T71" fmla="*/ 114 h 270"/>
              <a:gd name="T72" fmla="*/ 139 w 280"/>
              <a:gd name="T73" fmla="*/ 50 h 270"/>
              <a:gd name="T74" fmla="*/ 116 w 280"/>
              <a:gd name="T75" fmla="*/ 78 h 270"/>
              <a:gd name="T76" fmla="*/ 142 w 280"/>
              <a:gd name="T77" fmla="*/ 50 h 270"/>
              <a:gd name="T78" fmla="*/ 147 w 280"/>
              <a:gd name="T79" fmla="*/ 46 h 270"/>
              <a:gd name="T80" fmla="*/ 181 w 280"/>
              <a:gd name="T81" fmla="*/ 81 h 270"/>
              <a:gd name="T82" fmla="*/ 222 w 280"/>
              <a:gd name="T83" fmla="*/ 71 h 270"/>
              <a:gd name="T84" fmla="*/ 200 w 280"/>
              <a:gd name="T85" fmla="*/ 50 h 270"/>
              <a:gd name="T86" fmla="*/ 97 w 280"/>
              <a:gd name="T87" fmla="*/ 30 h 270"/>
              <a:gd name="T88" fmla="*/ 57 w 280"/>
              <a:gd name="T89" fmla="*/ 87 h 270"/>
              <a:gd name="T90" fmla="*/ 103 w 280"/>
              <a:gd name="T91" fmla="*/ 78 h 270"/>
              <a:gd name="T92" fmla="*/ 131 w 280"/>
              <a:gd name="T93" fmla="*/ 42 h 270"/>
              <a:gd name="T94" fmla="*/ 222 w 280"/>
              <a:gd name="T95" fmla="*/ 21 h 270"/>
              <a:gd name="T96" fmla="*/ 230 w 280"/>
              <a:gd name="T97" fmla="*/ 91 h 270"/>
              <a:gd name="T98" fmla="*/ 276 w 280"/>
              <a:gd name="T99" fmla="*/ 159 h 270"/>
              <a:gd name="T100" fmla="*/ 231 w 280"/>
              <a:gd name="T101" fmla="*/ 207 h 270"/>
              <a:gd name="T102" fmla="*/ 245 w 280"/>
              <a:gd name="T103" fmla="*/ 243 h 270"/>
              <a:gd name="T104" fmla="*/ 206 w 280"/>
              <a:gd name="T105" fmla="*/ 266 h 270"/>
              <a:gd name="T106" fmla="*/ 138 w 280"/>
              <a:gd name="T107" fmla="*/ 248 h 270"/>
              <a:gd name="T108" fmla="*/ 51 w 280"/>
              <a:gd name="T109" fmla="*/ 239 h 270"/>
              <a:gd name="T110" fmla="*/ 29 w 280"/>
              <a:gd name="T111" fmla="*/ 187 h 270"/>
              <a:gd name="T112" fmla="*/ 2 w 280"/>
              <a:gd name="T113" fmla="*/ 129 h 270"/>
              <a:gd name="T114" fmla="*/ 48 w 280"/>
              <a:gd name="T115" fmla="*/ 67 h 270"/>
              <a:gd name="T116" fmla="*/ 119 w 280"/>
              <a:gd name="T117" fmla="*/ 26 h 270"/>
              <a:gd name="T118" fmla="*/ 172 w 280"/>
              <a:gd name="T119" fmla="*/ 21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0" h="270">
                <a:moveTo>
                  <a:pt x="116" y="209"/>
                </a:moveTo>
                <a:lnTo>
                  <a:pt x="115" y="209"/>
                </a:lnTo>
                <a:lnTo>
                  <a:pt x="114" y="211"/>
                </a:lnTo>
                <a:lnTo>
                  <a:pt x="114" y="212"/>
                </a:lnTo>
                <a:lnTo>
                  <a:pt x="126" y="226"/>
                </a:lnTo>
                <a:lnTo>
                  <a:pt x="138" y="237"/>
                </a:lnTo>
                <a:lnTo>
                  <a:pt x="139" y="238"/>
                </a:lnTo>
                <a:lnTo>
                  <a:pt x="142" y="237"/>
                </a:lnTo>
                <a:lnTo>
                  <a:pt x="153" y="226"/>
                </a:lnTo>
                <a:lnTo>
                  <a:pt x="165" y="212"/>
                </a:lnTo>
                <a:lnTo>
                  <a:pt x="166" y="211"/>
                </a:lnTo>
                <a:lnTo>
                  <a:pt x="165" y="210"/>
                </a:lnTo>
                <a:lnTo>
                  <a:pt x="163" y="209"/>
                </a:lnTo>
                <a:lnTo>
                  <a:pt x="116" y="209"/>
                </a:lnTo>
                <a:close/>
                <a:moveTo>
                  <a:pt x="79" y="203"/>
                </a:moveTo>
                <a:lnTo>
                  <a:pt x="77" y="203"/>
                </a:lnTo>
                <a:lnTo>
                  <a:pt x="75" y="205"/>
                </a:lnTo>
                <a:lnTo>
                  <a:pt x="73" y="210"/>
                </a:lnTo>
                <a:lnTo>
                  <a:pt x="69" y="212"/>
                </a:lnTo>
                <a:lnTo>
                  <a:pt x="64" y="215"/>
                </a:lnTo>
                <a:lnTo>
                  <a:pt x="59" y="217"/>
                </a:lnTo>
                <a:lnTo>
                  <a:pt x="57" y="219"/>
                </a:lnTo>
                <a:lnTo>
                  <a:pt x="57" y="220"/>
                </a:lnTo>
                <a:lnTo>
                  <a:pt x="61" y="237"/>
                </a:lnTo>
                <a:lnTo>
                  <a:pt x="70" y="248"/>
                </a:lnTo>
                <a:lnTo>
                  <a:pt x="82" y="256"/>
                </a:lnTo>
                <a:lnTo>
                  <a:pt x="97" y="258"/>
                </a:lnTo>
                <a:lnTo>
                  <a:pt x="114" y="254"/>
                </a:lnTo>
                <a:lnTo>
                  <a:pt x="131" y="244"/>
                </a:lnTo>
                <a:lnTo>
                  <a:pt x="133" y="243"/>
                </a:lnTo>
                <a:lnTo>
                  <a:pt x="133" y="242"/>
                </a:lnTo>
                <a:lnTo>
                  <a:pt x="131" y="240"/>
                </a:lnTo>
                <a:lnTo>
                  <a:pt x="119" y="228"/>
                </a:lnTo>
                <a:lnTo>
                  <a:pt x="106" y="211"/>
                </a:lnTo>
                <a:lnTo>
                  <a:pt x="103" y="209"/>
                </a:lnTo>
                <a:lnTo>
                  <a:pt x="101" y="207"/>
                </a:lnTo>
                <a:lnTo>
                  <a:pt x="98" y="207"/>
                </a:lnTo>
                <a:lnTo>
                  <a:pt x="88" y="206"/>
                </a:lnTo>
                <a:lnTo>
                  <a:pt x="79" y="203"/>
                </a:lnTo>
                <a:close/>
                <a:moveTo>
                  <a:pt x="220" y="198"/>
                </a:moveTo>
                <a:lnTo>
                  <a:pt x="202" y="203"/>
                </a:lnTo>
                <a:lnTo>
                  <a:pt x="181" y="207"/>
                </a:lnTo>
                <a:lnTo>
                  <a:pt x="179" y="207"/>
                </a:lnTo>
                <a:lnTo>
                  <a:pt x="176" y="209"/>
                </a:lnTo>
                <a:lnTo>
                  <a:pt x="174" y="211"/>
                </a:lnTo>
                <a:lnTo>
                  <a:pt x="161" y="228"/>
                </a:lnTo>
                <a:lnTo>
                  <a:pt x="148" y="240"/>
                </a:lnTo>
                <a:lnTo>
                  <a:pt x="147" y="242"/>
                </a:lnTo>
                <a:lnTo>
                  <a:pt x="147" y="243"/>
                </a:lnTo>
                <a:lnTo>
                  <a:pt x="148" y="244"/>
                </a:lnTo>
                <a:lnTo>
                  <a:pt x="163" y="253"/>
                </a:lnTo>
                <a:lnTo>
                  <a:pt x="177" y="257"/>
                </a:lnTo>
                <a:lnTo>
                  <a:pt x="191" y="257"/>
                </a:lnTo>
                <a:lnTo>
                  <a:pt x="202" y="253"/>
                </a:lnTo>
                <a:lnTo>
                  <a:pt x="203" y="252"/>
                </a:lnTo>
                <a:lnTo>
                  <a:pt x="204" y="251"/>
                </a:lnTo>
                <a:lnTo>
                  <a:pt x="203" y="249"/>
                </a:lnTo>
                <a:lnTo>
                  <a:pt x="198" y="239"/>
                </a:lnTo>
                <a:lnTo>
                  <a:pt x="198" y="228"/>
                </a:lnTo>
                <a:lnTo>
                  <a:pt x="202" y="219"/>
                </a:lnTo>
                <a:lnTo>
                  <a:pt x="209" y="211"/>
                </a:lnTo>
                <a:lnTo>
                  <a:pt x="221" y="207"/>
                </a:lnTo>
                <a:lnTo>
                  <a:pt x="222" y="206"/>
                </a:lnTo>
                <a:lnTo>
                  <a:pt x="223" y="205"/>
                </a:lnTo>
                <a:lnTo>
                  <a:pt x="222" y="201"/>
                </a:lnTo>
                <a:lnTo>
                  <a:pt x="222" y="200"/>
                </a:lnTo>
                <a:lnTo>
                  <a:pt x="221" y="198"/>
                </a:lnTo>
                <a:lnTo>
                  <a:pt x="220" y="198"/>
                </a:lnTo>
                <a:close/>
                <a:moveTo>
                  <a:pt x="69" y="155"/>
                </a:moveTo>
                <a:lnTo>
                  <a:pt x="68" y="155"/>
                </a:lnTo>
                <a:lnTo>
                  <a:pt x="68" y="156"/>
                </a:lnTo>
                <a:lnTo>
                  <a:pt x="64" y="166"/>
                </a:lnTo>
                <a:lnTo>
                  <a:pt x="64" y="168"/>
                </a:lnTo>
                <a:lnTo>
                  <a:pt x="65" y="170"/>
                </a:lnTo>
                <a:lnTo>
                  <a:pt x="73" y="177"/>
                </a:lnTo>
                <a:lnTo>
                  <a:pt x="78" y="186"/>
                </a:lnTo>
                <a:lnTo>
                  <a:pt x="79" y="196"/>
                </a:lnTo>
                <a:lnTo>
                  <a:pt x="79" y="197"/>
                </a:lnTo>
                <a:lnTo>
                  <a:pt x="80" y="198"/>
                </a:lnTo>
                <a:lnTo>
                  <a:pt x="93" y="201"/>
                </a:lnTo>
                <a:lnTo>
                  <a:pt x="94" y="200"/>
                </a:lnTo>
                <a:lnTo>
                  <a:pt x="96" y="198"/>
                </a:lnTo>
                <a:lnTo>
                  <a:pt x="96" y="196"/>
                </a:lnTo>
                <a:lnTo>
                  <a:pt x="71" y="156"/>
                </a:lnTo>
                <a:lnTo>
                  <a:pt x="70" y="155"/>
                </a:lnTo>
                <a:lnTo>
                  <a:pt x="69" y="155"/>
                </a:lnTo>
                <a:close/>
                <a:moveTo>
                  <a:pt x="209" y="155"/>
                </a:moveTo>
                <a:lnTo>
                  <a:pt x="208" y="155"/>
                </a:lnTo>
                <a:lnTo>
                  <a:pt x="207" y="156"/>
                </a:lnTo>
                <a:lnTo>
                  <a:pt x="184" y="196"/>
                </a:lnTo>
                <a:lnTo>
                  <a:pt x="184" y="198"/>
                </a:lnTo>
                <a:lnTo>
                  <a:pt x="185" y="200"/>
                </a:lnTo>
                <a:lnTo>
                  <a:pt x="186" y="201"/>
                </a:lnTo>
                <a:lnTo>
                  <a:pt x="204" y="197"/>
                </a:lnTo>
                <a:lnTo>
                  <a:pt x="220" y="192"/>
                </a:lnTo>
                <a:lnTo>
                  <a:pt x="221" y="191"/>
                </a:lnTo>
                <a:lnTo>
                  <a:pt x="221" y="189"/>
                </a:lnTo>
                <a:lnTo>
                  <a:pt x="218" y="173"/>
                </a:lnTo>
                <a:lnTo>
                  <a:pt x="212" y="156"/>
                </a:lnTo>
                <a:lnTo>
                  <a:pt x="211" y="155"/>
                </a:lnTo>
                <a:lnTo>
                  <a:pt x="209" y="155"/>
                </a:lnTo>
                <a:close/>
                <a:moveTo>
                  <a:pt x="230" y="100"/>
                </a:moveTo>
                <a:lnTo>
                  <a:pt x="229" y="101"/>
                </a:lnTo>
                <a:lnTo>
                  <a:pt x="227" y="103"/>
                </a:lnTo>
                <a:lnTo>
                  <a:pt x="222" y="120"/>
                </a:lnTo>
                <a:lnTo>
                  <a:pt x="214" y="140"/>
                </a:lnTo>
                <a:lnTo>
                  <a:pt x="214" y="143"/>
                </a:lnTo>
                <a:lnTo>
                  <a:pt x="214" y="148"/>
                </a:lnTo>
                <a:lnTo>
                  <a:pt x="222" y="168"/>
                </a:lnTo>
                <a:lnTo>
                  <a:pt x="227" y="186"/>
                </a:lnTo>
                <a:lnTo>
                  <a:pt x="229" y="187"/>
                </a:lnTo>
                <a:lnTo>
                  <a:pt x="230" y="187"/>
                </a:lnTo>
                <a:lnTo>
                  <a:pt x="231" y="187"/>
                </a:lnTo>
                <a:lnTo>
                  <a:pt x="248" y="177"/>
                </a:lnTo>
                <a:lnTo>
                  <a:pt x="259" y="164"/>
                </a:lnTo>
                <a:lnTo>
                  <a:pt x="266" y="151"/>
                </a:lnTo>
                <a:lnTo>
                  <a:pt x="266" y="137"/>
                </a:lnTo>
                <a:lnTo>
                  <a:pt x="259" y="124"/>
                </a:lnTo>
                <a:lnTo>
                  <a:pt x="249" y="111"/>
                </a:lnTo>
                <a:lnTo>
                  <a:pt x="231" y="101"/>
                </a:lnTo>
                <a:lnTo>
                  <a:pt x="230" y="100"/>
                </a:lnTo>
                <a:close/>
                <a:moveTo>
                  <a:pt x="50" y="100"/>
                </a:moveTo>
                <a:lnTo>
                  <a:pt x="48" y="100"/>
                </a:lnTo>
                <a:lnTo>
                  <a:pt x="31" y="111"/>
                </a:lnTo>
                <a:lnTo>
                  <a:pt x="19" y="124"/>
                </a:lnTo>
                <a:lnTo>
                  <a:pt x="14" y="137"/>
                </a:lnTo>
                <a:lnTo>
                  <a:pt x="14" y="151"/>
                </a:lnTo>
                <a:lnTo>
                  <a:pt x="19" y="164"/>
                </a:lnTo>
                <a:lnTo>
                  <a:pt x="31" y="177"/>
                </a:lnTo>
                <a:lnTo>
                  <a:pt x="33" y="177"/>
                </a:lnTo>
                <a:lnTo>
                  <a:pt x="34" y="175"/>
                </a:lnTo>
                <a:lnTo>
                  <a:pt x="38" y="171"/>
                </a:lnTo>
                <a:lnTo>
                  <a:pt x="43" y="169"/>
                </a:lnTo>
                <a:lnTo>
                  <a:pt x="48" y="168"/>
                </a:lnTo>
                <a:lnTo>
                  <a:pt x="55" y="168"/>
                </a:lnTo>
                <a:lnTo>
                  <a:pt x="56" y="166"/>
                </a:lnTo>
                <a:lnTo>
                  <a:pt x="57" y="165"/>
                </a:lnTo>
                <a:lnTo>
                  <a:pt x="61" y="156"/>
                </a:lnTo>
                <a:lnTo>
                  <a:pt x="64" y="148"/>
                </a:lnTo>
                <a:lnTo>
                  <a:pt x="65" y="143"/>
                </a:lnTo>
                <a:lnTo>
                  <a:pt x="64" y="140"/>
                </a:lnTo>
                <a:lnTo>
                  <a:pt x="57" y="120"/>
                </a:lnTo>
                <a:lnTo>
                  <a:pt x="52" y="103"/>
                </a:lnTo>
                <a:lnTo>
                  <a:pt x="51" y="101"/>
                </a:lnTo>
                <a:lnTo>
                  <a:pt x="50" y="100"/>
                </a:lnTo>
                <a:close/>
                <a:moveTo>
                  <a:pt x="139" y="94"/>
                </a:moveTo>
                <a:lnTo>
                  <a:pt x="154" y="96"/>
                </a:lnTo>
                <a:lnTo>
                  <a:pt x="167" y="105"/>
                </a:lnTo>
                <a:lnTo>
                  <a:pt x="175" y="118"/>
                </a:lnTo>
                <a:lnTo>
                  <a:pt x="179" y="133"/>
                </a:lnTo>
                <a:lnTo>
                  <a:pt x="175" y="148"/>
                </a:lnTo>
                <a:lnTo>
                  <a:pt x="167" y="160"/>
                </a:lnTo>
                <a:lnTo>
                  <a:pt x="154" y="169"/>
                </a:lnTo>
                <a:lnTo>
                  <a:pt x="139" y="171"/>
                </a:lnTo>
                <a:lnTo>
                  <a:pt x="124" y="169"/>
                </a:lnTo>
                <a:lnTo>
                  <a:pt x="111" y="160"/>
                </a:lnTo>
                <a:lnTo>
                  <a:pt x="102" y="148"/>
                </a:lnTo>
                <a:lnTo>
                  <a:pt x="100" y="133"/>
                </a:lnTo>
                <a:lnTo>
                  <a:pt x="102" y="118"/>
                </a:lnTo>
                <a:lnTo>
                  <a:pt x="111" y="105"/>
                </a:lnTo>
                <a:lnTo>
                  <a:pt x="124" y="96"/>
                </a:lnTo>
                <a:lnTo>
                  <a:pt x="139" y="94"/>
                </a:lnTo>
                <a:close/>
                <a:moveTo>
                  <a:pt x="186" y="87"/>
                </a:moveTo>
                <a:lnTo>
                  <a:pt x="185" y="87"/>
                </a:lnTo>
                <a:lnTo>
                  <a:pt x="184" y="88"/>
                </a:lnTo>
                <a:lnTo>
                  <a:pt x="184" y="91"/>
                </a:lnTo>
                <a:lnTo>
                  <a:pt x="207" y="132"/>
                </a:lnTo>
                <a:lnTo>
                  <a:pt x="208" y="133"/>
                </a:lnTo>
                <a:lnTo>
                  <a:pt x="209" y="133"/>
                </a:lnTo>
                <a:lnTo>
                  <a:pt x="211" y="132"/>
                </a:lnTo>
                <a:lnTo>
                  <a:pt x="212" y="131"/>
                </a:lnTo>
                <a:lnTo>
                  <a:pt x="217" y="114"/>
                </a:lnTo>
                <a:lnTo>
                  <a:pt x="221" y="99"/>
                </a:lnTo>
                <a:lnTo>
                  <a:pt x="221" y="97"/>
                </a:lnTo>
                <a:lnTo>
                  <a:pt x="220" y="95"/>
                </a:lnTo>
                <a:lnTo>
                  <a:pt x="204" y="91"/>
                </a:lnTo>
                <a:lnTo>
                  <a:pt x="186" y="87"/>
                </a:lnTo>
                <a:close/>
                <a:moveTo>
                  <a:pt x="93" y="87"/>
                </a:moveTo>
                <a:lnTo>
                  <a:pt x="75" y="91"/>
                </a:lnTo>
                <a:lnTo>
                  <a:pt x="60" y="96"/>
                </a:lnTo>
                <a:lnTo>
                  <a:pt x="59" y="96"/>
                </a:lnTo>
                <a:lnTo>
                  <a:pt x="57" y="99"/>
                </a:lnTo>
                <a:lnTo>
                  <a:pt x="61" y="114"/>
                </a:lnTo>
                <a:lnTo>
                  <a:pt x="68" y="132"/>
                </a:lnTo>
                <a:lnTo>
                  <a:pt x="68" y="132"/>
                </a:lnTo>
                <a:lnTo>
                  <a:pt x="69" y="133"/>
                </a:lnTo>
                <a:lnTo>
                  <a:pt x="70" y="133"/>
                </a:lnTo>
                <a:lnTo>
                  <a:pt x="71" y="132"/>
                </a:lnTo>
                <a:lnTo>
                  <a:pt x="96" y="91"/>
                </a:lnTo>
                <a:lnTo>
                  <a:pt x="96" y="88"/>
                </a:lnTo>
                <a:lnTo>
                  <a:pt x="94" y="87"/>
                </a:lnTo>
                <a:lnTo>
                  <a:pt x="93" y="87"/>
                </a:lnTo>
                <a:close/>
                <a:moveTo>
                  <a:pt x="139" y="83"/>
                </a:moveTo>
                <a:lnTo>
                  <a:pt x="111" y="85"/>
                </a:lnTo>
                <a:lnTo>
                  <a:pt x="108" y="86"/>
                </a:lnTo>
                <a:lnTo>
                  <a:pt x="105" y="87"/>
                </a:lnTo>
                <a:lnTo>
                  <a:pt x="102" y="90"/>
                </a:lnTo>
                <a:lnTo>
                  <a:pt x="87" y="114"/>
                </a:lnTo>
                <a:lnTo>
                  <a:pt x="74" y="138"/>
                </a:lnTo>
                <a:lnTo>
                  <a:pt x="73" y="143"/>
                </a:lnTo>
                <a:lnTo>
                  <a:pt x="74" y="148"/>
                </a:lnTo>
                <a:lnTo>
                  <a:pt x="87" y="174"/>
                </a:lnTo>
                <a:lnTo>
                  <a:pt x="102" y="198"/>
                </a:lnTo>
                <a:lnTo>
                  <a:pt x="105" y="201"/>
                </a:lnTo>
                <a:lnTo>
                  <a:pt x="108" y="202"/>
                </a:lnTo>
                <a:lnTo>
                  <a:pt x="111" y="202"/>
                </a:lnTo>
                <a:lnTo>
                  <a:pt x="139" y="203"/>
                </a:lnTo>
                <a:lnTo>
                  <a:pt x="168" y="202"/>
                </a:lnTo>
                <a:lnTo>
                  <a:pt x="171" y="202"/>
                </a:lnTo>
                <a:lnTo>
                  <a:pt x="174" y="201"/>
                </a:lnTo>
                <a:lnTo>
                  <a:pt x="176" y="198"/>
                </a:lnTo>
                <a:lnTo>
                  <a:pt x="191" y="174"/>
                </a:lnTo>
                <a:lnTo>
                  <a:pt x="204" y="148"/>
                </a:lnTo>
                <a:lnTo>
                  <a:pt x="206" y="143"/>
                </a:lnTo>
                <a:lnTo>
                  <a:pt x="204" y="138"/>
                </a:lnTo>
                <a:lnTo>
                  <a:pt x="191" y="114"/>
                </a:lnTo>
                <a:lnTo>
                  <a:pt x="176" y="90"/>
                </a:lnTo>
                <a:lnTo>
                  <a:pt x="174" y="87"/>
                </a:lnTo>
                <a:lnTo>
                  <a:pt x="171" y="86"/>
                </a:lnTo>
                <a:lnTo>
                  <a:pt x="168" y="85"/>
                </a:lnTo>
                <a:lnTo>
                  <a:pt x="139" y="83"/>
                </a:lnTo>
                <a:close/>
                <a:moveTo>
                  <a:pt x="139" y="50"/>
                </a:moveTo>
                <a:lnTo>
                  <a:pt x="138" y="50"/>
                </a:lnTo>
                <a:lnTo>
                  <a:pt x="126" y="62"/>
                </a:lnTo>
                <a:lnTo>
                  <a:pt x="114" y="74"/>
                </a:lnTo>
                <a:lnTo>
                  <a:pt x="114" y="77"/>
                </a:lnTo>
                <a:lnTo>
                  <a:pt x="115" y="78"/>
                </a:lnTo>
                <a:lnTo>
                  <a:pt x="116" y="78"/>
                </a:lnTo>
                <a:lnTo>
                  <a:pt x="163" y="80"/>
                </a:lnTo>
                <a:lnTo>
                  <a:pt x="165" y="78"/>
                </a:lnTo>
                <a:lnTo>
                  <a:pt x="166" y="77"/>
                </a:lnTo>
                <a:lnTo>
                  <a:pt x="165" y="74"/>
                </a:lnTo>
                <a:lnTo>
                  <a:pt x="153" y="62"/>
                </a:lnTo>
                <a:lnTo>
                  <a:pt x="142" y="50"/>
                </a:lnTo>
                <a:lnTo>
                  <a:pt x="139" y="50"/>
                </a:lnTo>
                <a:close/>
                <a:moveTo>
                  <a:pt x="170" y="32"/>
                </a:moveTo>
                <a:lnTo>
                  <a:pt x="160" y="36"/>
                </a:lnTo>
                <a:lnTo>
                  <a:pt x="148" y="42"/>
                </a:lnTo>
                <a:lnTo>
                  <a:pt x="147" y="44"/>
                </a:lnTo>
                <a:lnTo>
                  <a:pt x="147" y="46"/>
                </a:lnTo>
                <a:lnTo>
                  <a:pt x="148" y="48"/>
                </a:lnTo>
                <a:lnTo>
                  <a:pt x="161" y="60"/>
                </a:lnTo>
                <a:lnTo>
                  <a:pt x="174" y="76"/>
                </a:lnTo>
                <a:lnTo>
                  <a:pt x="176" y="78"/>
                </a:lnTo>
                <a:lnTo>
                  <a:pt x="179" y="80"/>
                </a:lnTo>
                <a:lnTo>
                  <a:pt x="181" y="81"/>
                </a:lnTo>
                <a:lnTo>
                  <a:pt x="202" y="83"/>
                </a:lnTo>
                <a:lnTo>
                  <a:pt x="218" y="88"/>
                </a:lnTo>
                <a:lnTo>
                  <a:pt x="221" y="88"/>
                </a:lnTo>
                <a:lnTo>
                  <a:pt x="222" y="87"/>
                </a:lnTo>
                <a:lnTo>
                  <a:pt x="222" y="86"/>
                </a:lnTo>
                <a:lnTo>
                  <a:pt x="222" y="71"/>
                </a:lnTo>
                <a:lnTo>
                  <a:pt x="220" y="58"/>
                </a:lnTo>
                <a:lnTo>
                  <a:pt x="216" y="46"/>
                </a:lnTo>
                <a:lnTo>
                  <a:pt x="214" y="46"/>
                </a:lnTo>
                <a:lnTo>
                  <a:pt x="213" y="45"/>
                </a:lnTo>
                <a:lnTo>
                  <a:pt x="212" y="46"/>
                </a:lnTo>
                <a:lnTo>
                  <a:pt x="200" y="50"/>
                </a:lnTo>
                <a:lnTo>
                  <a:pt x="189" y="49"/>
                </a:lnTo>
                <a:lnTo>
                  <a:pt x="180" y="44"/>
                </a:lnTo>
                <a:lnTo>
                  <a:pt x="174" y="34"/>
                </a:lnTo>
                <a:lnTo>
                  <a:pt x="172" y="32"/>
                </a:lnTo>
                <a:lnTo>
                  <a:pt x="170" y="32"/>
                </a:lnTo>
                <a:close/>
                <a:moveTo>
                  <a:pt x="97" y="30"/>
                </a:moveTo>
                <a:lnTo>
                  <a:pt x="83" y="31"/>
                </a:lnTo>
                <a:lnTo>
                  <a:pt x="70" y="39"/>
                </a:lnTo>
                <a:lnTo>
                  <a:pt x="62" y="50"/>
                </a:lnTo>
                <a:lnTo>
                  <a:pt x="57" y="65"/>
                </a:lnTo>
                <a:lnTo>
                  <a:pt x="56" y="86"/>
                </a:lnTo>
                <a:lnTo>
                  <a:pt x="57" y="87"/>
                </a:lnTo>
                <a:lnTo>
                  <a:pt x="59" y="88"/>
                </a:lnTo>
                <a:lnTo>
                  <a:pt x="60" y="88"/>
                </a:lnTo>
                <a:lnTo>
                  <a:pt x="78" y="83"/>
                </a:lnTo>
                <a:lnTo>
                  <a:pt x="98" y="81"/>
                </a:lnTo>
                <a:lnTo>
                  <a:pt x="101" y="80"/>
                </a:lnTo>
                <a:lnTo>
                  <a:pt x="103" y="78"/>
                </a:lnTo>
                <a:lnTo>
                  <a:pt x="106" y="76"/>
                </a:lnTo>
                <a:lnTo>
                  <a:pt x="119" y="60"/>
                </a:lnTo>
                <a:lnTo>
                  <a:pt x="131" y="48"/>
                </a:lnTo>
                <a:lnTo>
                  <a:pt x="133" y="46"/>
                </a:lnTo>
                <a:lnTo>
                  <a:pt x="133" y="44"/>
                </a:lnTo>
                <a:lnTo>
                  <a:pt x="131" y="42"/>
                </a:lnTo>
                <a:lnTo>
                  <a:pt x="114" y="34"/>
                </a:lnTo>
                <a:lnTo>
                  <a:pt x="97" y="30"/>
                </a:lnTo>
                <a:close/>
                <a:moveTo>
                  <a:pt x="197" y="0"/>
                </a:moveTo>
                <a:lnTo>
                  <a:pt x="209" y="3"/>
                </a:lnTo>
                <a:lnTo>
                  <a:pt x="217" y="11"/>
                </a:lnTo>
                <a:lnTo>
                  <a:pt x="222" y="21"/>
                </a:lnTo>
                <a:lnTo>
                  <a:pt x="221" y="32"/>
                </a:lnTo>
                <a:lnTo>
                  <a:pt x="222" y="35"/>
                </a:lnTo>
                <a:lnTo>
                  <a:pt x="229" y="49"/>
                </a:lnTo>
                <a:lnTo>
                  <a:pt x="231" y="67"/>
                </a:lnTo>
                <a:lnTo>
                  <a:pt x="230" y="90"/>
                </a:lnTo>
                <a:lnTo>
                  <a:pt x="230" y="91"/>
                </a:lnTo>
                <a:lnTo>
                  <a:pt x="231" y="92"/>
                </a:lnTo>
                <a:lnTo>
                  <a:pt x="253" y="104"/>
                </a:lnTo>
                <a:lnTo>
                  <a:pt x="267" y="115"/>
                </a:lnTo>
                <a:lnTo>
                  <a:pt x="276" y="129"/>
                </a:lnTo>
                <a:lnTo>
                  <a:pt x="280" y="143"/>
                </a:lnTo>
                <a:lnTo>
                  <a:pt x="276" y="159"/>
                </a:lnTo>
                <a:lnTo>
                  <a:pt x="267" y="171"/>
                </a:lnTo>
                <a:lnTo>
                  <a:pt x="252" y="184"/>
                </a:lnTo>
                <a:lnTo>
                  <a:pt x="231" y="194"/>
                </a:lnTo>
                <a:lnTo>
                  <a:pt x="230" y="196"/>
                </a:lnTo>
                <a:lnTo>
                  <a:pt x="230" y="197"/>
                </a:lnTo>
                <a:lnTo>
                  <a:pt x="231" y="207"/>
                </a:lnTo>
                <a:lnTo>
                  <a:pt x="231" y="209"/>
                </a:lnTo>
                <a:lnTo>
                  <a:pt x="232" y="209"/>
                </a:lnTo>
                <a:lnTo>
                  <a:pt x="240" y="215"/>
                </a:lnTo>
                <a:lnTo>
                  <a:pt x="246" y="223"/>
                </a:lnTo>
                <a:lnTo>
                  <a:pt x="248" y="233"/>
                </a:lnTo>
                <a:lnTo>
                  <a:pt x="245" y="243"/>
                </a:lnTo>
                <a:lnTo>
                  <a:pt x="239" y="252"/>
                </a:lnTo>
                <a:lnTo>
                  <a:pt x="230" y="257"/>
                </a:lnTo>
                <a:lnTo>
                  <a:pt x="220" y="257"/>
                </a:lnTo>
                <a:lnTo>
                  <a:pt x="218" y="258"/>
                </a:lnTo>
                <a:lnTo>
                  <a:pt x="217" y="258"/>
                </a:lnTo>
                <a:lnTo>
                  <a:pt x="206" y="266"/>
                </a:lnTo>
                <a:lnTo>
                  <a:pt x="193" y="270"/>
                </a:lnTo>
                <a:lnTo>
                  <a:pt x="177" y="267"/>
                </a:lnTo>
                <a:lnTo>
                  <a:pt x="160" y="261"/>
                </a:lnTo>
                <a:lnTo>
                  <a:pt x="142" y="248"/>
                </a:lnTo>
                <a:lnTo>
                  <a:pt x="139" y="248"/>
                </a:lnTo>
                <a:lnTo>
                  <a:pt x="138" y="248"/>
                </a:lnTo>
                <a:lnTo>
                  <a:pt x="119" y="262"/>
                </a:lnTo>
                <a:lnTo>
                  <a:pt x="100" y="269"/>
                </a:lnTo>
                <a:lnTo>
                  <a:pt x="83" y="269"/>
                </a:lnTo>
                <a:lnTo>
                  <a:pt x="69" y="265"/>
                </a:lnTo>
                <a:lnTo>
                  <a:pt x="59" y="254"/>
                </a:lnTo>
                <a:lnTo>
                  <a:pt x="51" y="239"/>
                </a:lnTo>
                <a:lnTo>
                  <a:pt x="48" y="219"/>
                </a:lnTo>
                <a:lnTo>
                  <a:pt x="47" y="217"/>
                </a:lnTo>
                <a:lnTo>
                  <a:pt x="46" y="216"/>
                </a:lnTo>
                <a:lnTo>
                  <a:pt x="36" y="210"/>
                </a:lnTo>
                <a:lnTo>
                  <a:pt x="29" y="200"/>
                </a:lnTo>
                <a:lnTo>
                  <a:pt x="29" y="187"/>
                </a:lnTo>
                <a:lnTo>
                  <a:pt x="29" y="186"/>
                </a:lnTo>
                <a:lnTo>
                  <a:pt x="28" y="184"/>
                </a:lnTo>
                <a:lnTo>
                  <a:pt x="13" y="173"/>
                </a:lnTo>
                <a:lnTo>
                  <a:pt x="4" y="159"/>
                </a:lnTo>
                <a:lnTo>
                  <a:pt x="0" y="145"/>
                </a:lnTo>
                <a:lnTo>
                  <a:pt x="2" y="129"/>
                </a:lnTo>
                <a:lnTo>
                  <a:pt x="11" y="115"/>
                </a:lnTo>
                <a:lnTo>
                  <a:pt x="27" y="104"/>
                </a:lnTo>
                <a:lnTo>
                  <a:pt x="48" y="92"/>
                </a:lnTo>
                <a:lnTo>
                  <a:pt x="50" y="91"/>
                </a:lnTo>
                <a:lnTo>
                  <a:pt x="50" y="90"/>
                </a:lnTo>
                <a:lnTo>
                  <a:pt x="48" y="67"/>
                </a:lnTo>
                <a:lnTo>
                  <a:pt x="51" y="48"/>
                </a:lnTo>
                <a:lnTo>
                  <a:pt x="59" y="32"/>
                </a:lnTo>
                <a:lnTo>
                  <a:pt x="70" y="23"/>
                </a:lnTo>
                <a:lnTo>
                  <a:pt x="84" y="18"/>
                </a:lnTo>
                <a:lnTo>
                  <a:pt x="100" y="19"/>
                </a:lnTo>
                <a:lnTo>
                  <a:pt x="119" y="26"/>
                </a:lnTo>
                <a:lnTo>
                  <a:pt x="138" y="39"/>
                </a:lnTo>
                <a:lnTo>
                  <a:pt x="139" y="40"/>
                </a:lnTo>
                <a:lnTo>
                  <a:pt x="142" y="39"/>
                </a:lnTo>
                <a:lnTo>
                  <a:pt x="156" y="28"/>
                </a:lnTo>
                <a:lnTo>
                  <a:pt x="171" y="22"/>
                </a:lnTo>
                <a:lnTo>
                  <a:pt x="172" y="21"/>
                </a:lnTo>
                <a:lnTo>
                  <a:pt x="172" y="19"/>
                </a:lnTo>
                <a:lnTo>
                  <a:pt x="177" y="9"/>
                </a:lnTo>
                <a:lnTo>
                  <a:pt x="186" y="3"/>
                </a:lnTo>
                <a:lnTo>
                  <a:pt x="197" y="0"/>
                </a:ln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345"/>
          <p:cNvSpPr>
            <a:spLocks noEditPoints="1"/>
          </p:cNvSpPr>
          <p:nvPr userDrawn="1"/>
        </p:nvSpPr>
        <p:spPr bwMode="auto">
          <a:xfrm rot="19951744">
            <a:off x="485337" y="1535222"/>
            <a:ext cx="2166226" cy="3066048"/>
          </a:xfrm>
          <a:custGeom>
            <a:avLst/>
            <a:gdLst>
              <a:gd name="T0" fmla="*/ 190 w 195"/>
              <a:gd name="T1" fmla="*/ 163 h 276"/>
              <a:gd name="T2" fmla="*/ 195 w 195"/>
              <a:gd name="T3" fmla="*/ 174 h 276"/>
              <a:gd name="T4" fmla="*/ 192 w 195"/>
              <a:gd name="T5" fmla="*/ 180 h 276"/>
              <a:gd name="T6" fmla="*/ 105 w 195"/>
              <a:gd name="T7" fmla="*/ 212 h 276"/>
              <a:gd name="T8" fmla="*/ 98 w 195"/>
              <a:gd name="T9" fmla="*/ 202 h 276"/>
              <a:gd name="T10" fmla="*/ 101 w 195"/>
              <a:gd name="T11" fmla="*/ 195 h 276"/>
              <a:gd name="T12" fmla="*/ 187 w 195"/>
              <a:gd name="T13" fmla="*/ 160 h 276"/>
              <a:gd name="T14" fmla="*/ 20 w 195"/>
              <a:gd name="T15" fmla="*/ 147 h 276"/>
              <a:gd name="T16" fmla="*/ 15 w 195"/>
              <a:gd name="T17" fmla="*/ 157 h 276"/>
              <a:gd name="T18" fmla="*/ 20 w 195"/>
              <a:gd name="T19" fmla="*/ 168 h 276"/>
              <a:gd name="T20" fmla="*/ 32 w 195"/>
              <a:gd name="T21" fmla="*/ 169 h 276"/>
              <a:gd name="T22" fmla="*/ 40 w 195"/>
              <a:gd name="T23" fmla="*/ 161 h 276"/>
              <a:gd name="T24" fmla="*/ 37 w 195"/>
              <a:gd name="T25" fmla="*/ 150 h 276"/>
              <a:gd name="T26" fmla="*/ 27 w 195"/>
              <a:gd name="T27" fmla="*/ 145 h 276"/>
              <a:gd name="T28" fmla="*/ 102 w 195"/>
              <a:gd name="T29" fmla="*/ 2 h 276"/>
              <a:gd name="T30" fmla="*/ 105 w 195"/>
              <a:gd name="T31" fmla="*/ 12 h 276"/>
              <a:gd name="T32" fmla="*/ 100 w 195"/>
              <a:gd name="T33" fmla="*/ 14 h 276"/>
              <a:gd name="T34" fmla="*/ 151 w 195"/>
              <a:gd name="T35" fmla="*/ 146 h 276"/>
              <a:gd name="T36" fmla="*/ 148 w 195"/>
              <a:gd name="T37" fmla="*/ 149 h 276"/>
              <a:gd name="T38" fmla="*/ 147 w 195"/>
              <a:gd name="T39" fmla="*/ 151 h 276"/>
              <a:gd name="T40" fmla="*/ 148 w 195"/>
              <a:gd name="T41" fmla="*/ 160 h 276"/>
              <a:gd name="T42" fmla="*/ 144 w 195"/>
              <a:gd name="T43" fmla="*/ 166 h 276"/>
              <a:gd name="T44" fmla="*/ 129 w 195"/>
              <a:gd name="T45" fmla="*/ 169 h 276"/>
              <a:gd name="T46" fmla="*/ 124 w 195"/>
              <a:gd name="T47" fmla="*/ 161 h 276"/>
              <a:gd name="T48" fmla="*/ 120 w 195"/>
              <a:gd name="T49" fmla="*/ 160 h 276"/>
              <a:gd name="T50" fmla="*/ 118 w 195"/>
              <a:gd name="T51" fmla="*/ 160 h 276"/>
              <a:gd name="T52" fmla="*/ 91 w 195"/>
              <a:gd name="T53" fmla="*/ 97 h 276"/>
              <a:gd name="T54" fmla="*/ 84 w 195"/>
              <a:gd name="T55" fmla="*/ 97 h 276"/>
              <a:gd name="T56" fmla="*/ 52 w 195"/>
              <a:gd name="T57" fmla="*/ 136 h 276"/>
              <a:gd name="T58" fmla="*/ 55 w 195"/>
              <a:gd name="T59" fmla="*/ 151 h 276"/>
              <a:gd name="T60" fmla="*/ 52 w 195"/>
              <a:gd name="T61" fmla="*/ 170 h 276"/>
              <a:gd name="T62" fmla="*/ 46 w 195"/>
              <a:gd name="T63" fmla="*/ 180 h 276"/>
              <a:gd name="T64" fmla="*/ 59 w 195"/>
              <a:gd name="T65" fmla="*/ 216 h 276"/>
              <a:gd name="T66" fmla="*/ 87 w 195"/>
              <a:gd name="T67" fmla="*/ 243 h 276"/>
              <a:gd name="T68" fmla="*/ 185 w 195"/>
              <a:gd name="T69" fmla="*/ 244 h 276"/>
              <a:gd name="T70" fmla="*/ 193 w 195"/>
              <a:gd name="T71" fmla="*/ 256 h 276"/>
              <a:gd name="T72" fmla="*/ 189 w 195"/>
              <a:gd name="T73" fmla="*/ 274 h 276"/>
              <a:gd name="T74" fmla="*/ 22 w 195"/>
              <a:gd name="T75" fmla="*/ 276 h 276"/>
              <a:gd name="T76" fmla="*/ 12 w 195"/>
              <a:gd name="T77" fmla="*/ 270 h 276"/>
              <a:gd name="T78" fmla="*/ 12 w 195"/>
              <a:gd name="T79" fmla="*/ 251 h 276"/>
              <a:gd name="T80" fmla="*/ 22 w 195"/>
              <a:gd name="T81" fmla="*/ 244 h 276"/>
              <a:gd name="T82" fmla="*/ 29 w 195"/>
              <a:gd name="T83" fmla="*/ 241 h 276"/>
              <a:gd name="T84" fmla="*/ 17 w 195"/>
              <a:gd name="T85" fmla="*/ 210 h 276"/>
              <a:gd name="T86" fmla="*/ 8 w 195"/>
              <a:gd name="T87" fmla="*/ 177 h 276"/>
              <a:gd name="T88" fmla="*/ 0 w 195"/>
              <a:gd name="T89" fmla="*/ 157 h 276"/>
              <a:gd name="T90" fmla="*/ 15 w 195"/>
              <a:gd name="T91" fmla="*/ 131 h 276"/>
              <a:gd name="T92" fmla="*/ 38 w 195"/>
              <a:gd name="T93" fmla="*/ 91 h 276"/>
              <a:gd name="T94" fmla="*/ 75 w 195"/>
              <a:gd name="T95" fmla="*/ 62 h 276"/>
              <a:gd name="T96" fmla="*/ 65 w 195"/>
              <a:gd name="T97" fmla="*/ 31 h 276"/>
              <a:gd name="T98" fmla="*/ 61 w 195"/>
              <a:gd name="T99" fmla="*/ 30 h 276"/>
              <a:gd name="T100" fmla="*/ 56 w 195"/>
              <a:gd name="T101" fmla="*/ 31 h 276"/>
              <a:gd name="T102" fmla="*/ 52 w 195"/>
              <a:gd name="T103" fmla="*/ 20 h 276"/>
              <a:gd name="T104" fmla="*/ 59 w 195"/>
              <a:gd name="T105" fmla="*/ 16 h 276"/>
              <a:gd name="T106" fmla="*/ 101 w 195"/>
              <a:gd name="T107"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5" h="276">
                <a:moveTo>
                  <a:pt x="187" y="160"/>
                </a:moveTo>
                <a:lnTo>
                  <a:pt x="189" y="161"/>
                </a:lnTo>
                <a:lnTo>
                  <a:pt x="190" y="163"/>
                </a:lnTo>
                <a:lnTo>
                  <a:pt x="193" y="165"/>
                </a:lnTo>
                <a:lnTo>
                  <a:pt x="195" y="172"/>
                </a:lnTo>
                <a:lnTo>
                  <a:pt x="195" y="174"/>
                </a:lnTo>
                <a:lnTo>
                  <a:pt x="195" y="177"/>
                </a:lnTo>
                <a:lnTo>
                  <a:pt x="193" y="178"/>
                </a:lnTo>
                <a:lnTo>
                  <a:pt x="192" y="180"/>
                </a:lnTo>
                <a:lnTo>
                  <a:pt x="110" y="212"/>
                </a:lnTo>
                <a:lnTo>
                  <a:pt x="107" y="212"/>
                </a:lnTo>
                <a:lnTo>
                  <a:pt x="105" y="212"/>
                </a:lnTo>
                <a:lnTo>
                  <a:pt x="103" y="211"/>
                </a:lnTo>
                <a:lnTo>
                  <a:pt x="101" y="209"/>
                </a:lnTo>
                <a:lnTo>
                  <a:pt x="98" y="202"/>
                </a:lnTo>
                <a:lnTo>
                  <a:pt x="98" y="200"/>
                </a:lnTo>
                <a:lnTo>
                  <a:pt x="98" y="197"/>
                </a:lnTo>
                <a:lnTo>
                  <a:pt x="101" y="195"/>
                </a:lnTo>
                <a:lnTo>
                  <a:pt x="102" y="193"/>
                </a:lnTo>
                <a:lnTo>
                  <a:pt x="184" y="161"/>
                </a:lnTo>
                <a:lnTo>
                  <a:pt x="187" y="160"/>
                </a:lnTo>
                <a:close/>
                <a:moveTo>
                  <a:pt x="27" y="145"/>
                </a:moveTo>
                <a:lnTo>
                  <a:pt x="23" y="145"/>
                </a:lnTo>
                <a:lnTo>
                  <a:pt x="20" y="147"/>
                </a:lnTo>
                <a:lnTo>
                  <a:pt x="17" y="150"/>
                </a:lnTo>
                <a:lnTo>
                  <a:pt x="15" y="154"/>
                </a:lnTo>
                <a:lnTo>
                  <a:pt x="15" y="157"/>
                </a:lnTo>
                <a:lnTo>
                  <a:pt x="15" y="161"/>
                </a:lnTo>
                <a:lnTo>
                  <a:pt x="17" y="165"/>
                </a:lnTo>
                <a:lnTo>
                  <a:pt x="20" y="168"/>
                </a:lnTo>
                <a:lnTo>
                  <a:pt x="23" y="169"/>
                </a:lnTo>
                <a:lnTo>
                  <a:pt x="27" y="170"/>
                </a:lnTo>
                <a:lnTo>
                  <a:pt x="32" y="169"/>
                </a:lnTo>
                <a:lnTo>
                  <a:pt x="35" y="168"/>
                </a:lnTo>
                <a:lnTo>
                  <a:pt x="37" y="165"/>
                </a:lnTo>
                <a:lnTo>
                  <a:pt x="40" y="161"/>
                </a:lnTo>
                <a:lnTo>
                  <a:pt x="40" y="157"/>
                </a:lnTo>
                <a:lnTo>
                  <a:pt x="40" y="154"/>
                </a:lnTo>
                <a:lnTo>
                  <a:pt x="37" y="150"/>
                </a:lnTo>
                <a:lnTo>
                  <a:pt x="35" y="147"/>
                </a:lnTo>
                <a:lnTo>
                  <a:pt x="32" y="145"/>
                </a:lnTo>
                <a:lnTo>
                  <a:pt x="27" y="145"/>
                </a:lnTo>
                <a:close/>
                <a:moveTo>
                  <a:pt x="101" y="0"/>
                </a:moveTo>
                <a:lnTo>
                  <a:pt x="102" y="0"/>
                </a:lnTo>
                <a:lnTo>
                  <a:pt x="102" y="2"/>
                </a:lnTo>
                <a:lnTo>
                  <a:pt x="106" y="9"/>
                </a:lnTo>
                <a:lnTo>
                  <a:pt x="106" y="11"/>
                </a:lnTo>
                <a:lnTo>
                  <a:pt x="105" y="12"/>
                </a:lnTo>
                <a:lnTo>
                  <a:pt x="103" y="13"/>
                </a:lnTo>
                <a:lnTo>
                  <a:pt x="101" y="14"/>
                </a:lnTo>
                <a:lnTo>
                  <a:pt x="100" y="14"/>
                </a:lnTo>
                <a:lnTo>
                  <a:pt x="100" y="16"/>
                </a:lnTo>
                <a:lnTo>
                  <a:pt x="100" y="18"/>
                </a:lnTo>
                <a:lnTo>
                  <a:pt x="151" y="146"/>
                </a:lnTo>
                <a:lnTo>
                  <a:pt x="151" y="147"/>
                </a:lnTo>
                <a:lnTo>
                  <a:pt x="149" y="149"/>
                </a:lnTo>
                <a:lnTo>
                  <a:pt x="148" y="149"/>
                </a:lnTo>
                <a:lnTo>
                  <a:pt x="148" y="150"/>
                </a:lnTo>
                <a:lnTo>
                  <a:pt x="147" y="150"/>
                </a:lnTo>
                <a:lnTo>
                  <a:pt x="147" y="151"/>
                </a:lnTo>
                <a:lnTo>
                  <a:pt x="147" y="152"/>
                </a:lnTo>
                <a:lnTo>
                  <a:pt x="148" y="157"/>
                </a:lnTo>
                <a:lnTo>
                  <a:pt x="148" y="160"/>
                </a:lnTo>
                <a:lnTo>
                  <a:pt x="148" y="163"/>
                </a:lnTo>
                <a:lnTo>
                  <a:pt x="147" y="164"/>
                </a:lnTo>
                <a:lnTo>
                  <a:pt x="144" y="166"/>
                </a:lnTo>
                <a:lnTo>
                  <a:pt x="134" y="169"/>
                </a:lnTo>
                <a:lnTo>
                  <a:pt x="132" y="170"/>
                </a:lnTo>
                <a:lnTo>
                  <a:pt x="129" y="169"/>
                </a:lnTo>
                <a:lnTo>
                  <a:pt x="128" y="168"/>
                </a:lnTo>
                <a:lnTo>
                  <a:pt x="125" y="165"/>
                </a:lnTo>
                <a:lnTo>
                  <a:pt x="124" y="161"/>
                </a:lnTo>
                <a:lnTo>
                  <a:pt x="124" y="161"/>
                </a:lnTo>
                <a:lnTo>
                  <a:pt x="123" y="160"/>
                </a:lnTo>
                <a:lnTo>
                  <a:pt x="120" y="160"/>
                </a:lnTo>
                <a:lnTo>
                  <a:pt x="120" y="160"/>
                </a:lnTo>
                <a:lnTo>
                  <a:pt x="119" y="161"/>
                </a:lnTo>
                <a:lnTo>
                  <a:pt x="118" y="160"/>
                </a:lnTo>
                <a:lnTo>
                  <a:pt x="116" y="159"/>
                </a:lnTo>
                <a:lnTo>
                  <a:pt x="93" y="100"/>
                </a:lnTo>
                <a:lnTo>
                  <a:pt x="91" y="97"/>
                </a:lnTo>
                <a:lnTo>
                  <a:pt x="89" y="96"/>
                </a:lnTo>
                <a:lnTo>
                  <a:pt x="87" y="96"/>
                </a:lnTo>
                <a:lnTo>
                  <a:pt x="84" y="97"/>
                </a:lnTo>
                <a:lnTo>
                  <a:pt x="70" y="108"/>
                </a:lnTo>
                <a:lnTo>
                  <a:pt x="60" y="120"/>
                </a:lnTo>
                <a:lnTo>
                  <a:pt x="52" y="136"/>
                </a:lnTo>
                <a:lnTo>
                  <a:pt x="51" y="140"/>
                </a:lnTo>
                <a:lnTo>
                  <a:pt x="52" y="145"/>
                </a:lnTo>
                <a:lnTo>
                  <a:pt x="55" y="151"/>
                </a:lnTo>
                <a:lnTo>
                  <a:pt x="55" y="157"/>
                </a:lnTo>
                <a:lnTo>
                  <a:pt x="55" y="164"/>
                </a:lnTo>
                <a:lnTo>
                  <a:pt x="52" y="170"/>
                </a:lnTo>
                <a:lnTo>
                  <a:pt x="49" y="175"/>
                </a:lnTo>
                <a:lnTo>
                  <a:pt x="47" y="178"/>
                </a:lnTo>
                <a:lnTo>
                  <a:pt x="46" y="180"/>
                </a:lnTo>
                <a:lnTo>
                  <a:pt x="46" y="184"/>
                </a:lnTo>
                <a:lnTo>
                  <a:pt x="51" y="201"/>
                </a:lnTo>
                <a:lnTo>
                  <a:pt x="59" y="216"/>
                </a:lnTo>
                <a:lnTo>
                  <a:pt x="69" y="230"/>
                </a:lnTo>
                <a:lnTo>
                  <a:pt x="83" y="242"/>
                </a:lnTo>
                <a:lnTo>
                  <a:pt x="87" y="243"/>
                </a:lnTo>
                <a:lnTo>
                  <a:pt x="89" y="244"/>
                </a:lnTo>
                <a:lnTo>
                  <a:pt x="181" y="244"/>
                </a:lnTo>
                <a:lnTo>
                  <a:pt x="185" y="244"/>
                </a:lnTo>
                <a:lnTo>
                  <a:pt x="189" y="247"/>
                </a:lnTo>
                <a:lnTo>
                  <a:pt x="192" y="251"/>
                </a:lnTo>
                <a:lnTo>
                  <a:pt x="193" y="256"/>
                </a:lnTo>
                <a:lnTo>
                  <a:pt x="193" y="265"/>
                </a:lnTo>
                <a:lnTo>
                  <a:pt x="192" y="270"/>
                </a:lnTo>
                <a:lnTo>
                  <a:pt x="189" y="274"/>
                </a:lnTo>
                <a:lnTo>
                  <a:pt x="185" y="276"/>
                </a:lnTo>
                <a:lnTo>
                  <a:pt x="181" y="276"/>
                </a:lnTo>
                <a:lnTo>
                  <a:pt x="22" y="276"/>
                </a:lnTo>
                <a:lnTo>
                  <a:pt x="18" y="276"/>
                </a:lnTo>
                <a:lnTo>
                  <a:pt x="14" y="274"/>
                </a:lnTo>
                <a:lnTo>
                  <a:pt x="12" y="270"/>
                </a:lnTo>
                <a:lnTo>
                  <a:pt x="10" y="265"/>
                </a:lnTo>
                <a:lnTo>
                  <a:pt x="10" y="256"/>
                </a:lnTo>
                <a:lnTo>
                  <a:pt x="12" y="251"/>
                </a:lnTo>
                <a:lnTo>
                  <a:pt x="14" y="247"/>
                </a:lnTo>
                <a:lnTo>
                  <a:pt x="18" y="244"/>
                </a:lnTo>
                <a:lnTo>
                  <a:pt x="22" y="244"/>
                </a:lnTo>
                <a:lnTo>
                  <a:pt x="24" y="244"/>
                </a:lnTo>
                <a:lnTo>
                  <a:pt x="27" y="243"/>
                </a:lnTo>
                <a:lnTo>
                  <a:pt x="29" y="241"/>
                </a:lnTo>
                <a:lnTo>
                  <a:pt x="29" y="238"/>
                </a:lnTo>
                <a:lnTo>
                  <a:pt x="28" y="235"/>
                </a:lnTo>
                <a:lnTo>
                  <a:pt x="17" y="210"/>
                </a:lnTo>
                <a:lnTo>
                  <a:pt x="10" y="183"/>
                </a:lnTo>
                <a:lnTo>
                  <a:pt x="9" y="179"/>
                </a:lnTo>
                <a:lnTo>
                  <a:pt x="8" y="177"/>
                </a:lnTo>
                <a:lnTo>
                  <a:pt x="4" y="170"/>
                </a:lnTo>
                <a:lnTo>
                  <a:pt x="0" y="164"/>
                </a:lnTo>
                <a:lnTo>
                  <a:pt x="0" y="157"/>
                </a:lnTo>
                <a:lnTo>
                  <a:pt x="3" y="143"/>
                </a:lnTo>
                <a:lnTo>
                  <a:pt x="13" y="133"/>
                </a:lnTo>
                <a:lnTo>
                  <a:pt x="15" y="131"/>
                </a:lnTo>
                <a:lnTo>
                  <a:pt x="17" y="128"/>
                </a:lnTo>
                <a:lnTo>
                  <a:pt x="27" y="109"/>
                </a:lnTo>
                <a:lnTo>
                  <a:pt x="38" y="91"/>
                </a:lnTo>
                <a:lnTo>
                  <a:pt x="54" y="76"/>
                </a:lnTo>
                <a:lnTo>
                  <a:pt x="73" y="63"/>
                </a:lnTo>
                <a:lnTo>
                  <a:pt x="75" y="62"/>
                </a:lnTo>
                <a:lnTo>
                  <a:pt x="75" y="59"/>
                </a:lnTo>
                <a:lnTo>
                  <a:pt x="75" y="57"/>
                </a:lnTo>
                <a:lnTo>
                  <a:pt x="65" y="31"/>
                </a:lnTo>
                <a:lnTo>
                  <a:pt x="65" y="30"/>
                </a:lnTo>
                <a:lnTo>
                  <a:pt x="64" y="30"/>
                </a:lnTo>
                <a:lnTo>
                  <a:pt x="61" y="30"/>
                </a:lnTo>
                <a:lnTo>
                  <a:pt x="59" y="31"/>
                </a:lnTo>
                <a:lnTo>
                  <a:pt x="58" y="31"/>
                </a:lnTo>
                <a:lnTo>
                  <a:pt x="56" y="31"/>
                </a:lnTo>
                <a:lnTo>
                  <a:pt x="55" y="30"/>
                </a:lnTo>
                <a:lnTo>
                  <a:pt x="52" y="22"/>
                </a:lnTo>
                <a:lnTo>
                  <a:pt x="52" y="20"/>
                </a:lnTo>
                <a:lnTo>
                  <a:pt x="52" y="18"/>
                </a:lnTo>
                <a:lnTo>
                  <a:pt x="54" y="18"/>
                </a:lnTo>
                <a:lnTo>
                  <a:pt x="59" y="16"/>
                </a:lnTo>
                <a:lnTo>
                  <a:pt x="93" y="2"/>
                </a:lnTo>
                <a:lnTo>
                  <a:pt x="98" y="0"/>
                </a:lnTo>
                <a:lnTo>
                  <a:pt x="101" y="0"/>
                </a:ln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387"/>
          <p:cNvSpPr>
            <a:spLocks noEditPoints="1"/>
          </p:cNvSpPr>
          <p:nvPr userDrawn="1"/>
        </p:nvSpPr>
        <p:spPr bwMode="auto">
          <a:xfrm rot="1888595">
            <a:off x="2442159" y="392103"/>
            <a:ext cx="1572202" cy="2081915"/>
          </a:xfrm>
          <a:custGeom>
            <a:avLst/>
            <a:gdLst>
              <a:gd name="T0" fmla="*/ 68 w 219"/>
              <a:gd name="T1" fmla="*/ 188 h 290"/>
              <a:gd name="T2" fmla="*/ 108 w 219"/>
              <a:gd name="T3" fmla="*/ 177 h 290"/>
              <a:gd name="T4" fmla="*/ 114 w 219"/>
              <a:gd name="T5" fmla="*/ 174 h 290"/>
              <a:gd name="T6" fmla="*/ 168 w 219"/>
              <a:gd name="T7" fmla="*/ 174 h 290"/>
              <a:gd name="T8" fmla="*/ 52 w 219"/>
              <a:gd name="T9" fmla="*/ 172 h 290"/>
              <a:gd name="T10" fmla="*/ 100 w 219"/>
              <a:gd name="T11" fmla="*/ 170 h 290"/>
              <a:gd name="T12" fmla="*/ 52 w 219"/>
              <a:gd name="T13" fmla="*/ 117 h 290"/>
              <a:gd name="T14" fmla="*/ 44 w 219"/>
              <a:gd name="T15" fmla="*/ 168 h 290"/>
              <a:gd name="T16" fmla="*/ 53 w 219"/>
              <a:gd name="T17" fmla="*/ 118 h 290"/>
              <a:gd name="T18" fmla="*/ 89 w 219"/>
              <a:gd name="T19" fmla="*/ 138 h 290"/>
              <a:gd name="T20" fmla="*/ 137 w 219"/>
              <a:gd name="T21" fmla="*/ 145 h 290"/>
              <a:gd name="T22" fmla="*/ 150 w 219"/>
              <a:gd name="T23" fmla="*/ 141 h 290"/>
              <a:gd name="T24" fmla="*/ 175 w 219"/>
              <a:gd name="T25" fmla="*/ 169 h 290"/>
              <a:gd name="T26" fmla="*/ 172 w 219"/>
              <a:gd name="T27" fmla="*/ 114 h 290"/>
              <a:gd name="T28" fmla="*/ 31 w 219"/>
              <a:gd name="T29" fmla="*/ 152 h 290"/>
              <a:gd name="T30" fmla="*/ 43 w 219"/>
              <a:gd name="T31" fmla="*/ 112 h 290"/>
              <a:gd name="T32" fmla="*/ 115 w 219"/>
              <a:gd name="T33" fmla="*/ 109 h 290"/>
              <a:gd name="T34" fmla="*/ 164 w 219"/>
              <a:gd name="T35" fmla="*/ 112 h 290"/>
              <a:gd name="T36" fmla="*/ 73 w 219"/>
              <a:gd name="T37" fmla="*/ 83 h 290"/>
              <a:gd name="T38" fmla="*/ 83 w 219"/>
              <a:gd name="T39" fmla="*/ 131 h 290"/>
              <a:gd name="T40" fmla="*/ 77 w 219"/>
              <a:gd name="T41" fmla="*/ 82 h 290"/>
              <a:gd name="T42" fmla="*/ 175 w 219"/>
              <a:gd name="T43" fmla="*/ 108 h 290"/>
              <a:gd name="T44" fmla="*/ 196 w 219"/>
              <a:gd name="T45" fmla="*/ 90 h 290"/>
              <a:gd name="T46" fmla="*/ 82 w 219"/>
              <a:gd name="T47" fmla="*/ 77 h 290"/>
              <a:gd name="T48" fmla="*/ 129 w 219"/>
              <a:gd name="T49" fmla="*/ 85 h 290"/>
              <a:gd name="T50" fmla="*/ 174 w 219"/>
              <a:gd name="T51" fmla="*/ 51 h 290"/>
              <a:gd name="T52" fmla="*/ 156 w 219"/>
              <a:gd name="T53" fmla="*/ 96 h 290"/>
              <a:gd name="T54" fmla="*/ 178 w 219"/>
              <a:gd name="T55" fmla="*/ 77 h 290"/>
              <a:gd name="T56" fmla="*/ 43 w 219"/>
              <a:gd name="T57" fmla="*/ 51 h 290"/>
              <a:gd name="T58" fmla="*/ 49 w 219"/>
              <a:gd name="T59" fmla="*/ 104 h 290"/>
              <a:gd name="T60" fmla="*/ 184 w 219"/>
              <a:gd name="T61" fmla="*/ 41 h 290"/>
              <a:gd name="T62" fmla="*/ 202 w 219"/>
              <a:gd name="T63" fmla="*/ 89 h 290"/>
              <a:gd name="T64" fmla="*/ 112 w 219"/>
              <a:gd name="T65" fmla="*/ 205 h 290"/>
              <a:gd name="T66" fmla="*/ 41 w 219"/>
              <a:gd name="T67" fmla="*/ 183 h 290"/>
              <a:gd name="T68" fmla="*/ 137 w 219"/>
              <a:gd name="T69" fmla="*/ 209 h 290"/>
              <a:gd name="T70" fmla="*/ 201 w 219"/>
              <a:gd name="T71" fmla="*/ 64 h 290"/>
              <a:gd name="T72" fmla="*/ 118 w 219"/>
              <a:gd name="T73" fmla="*/ 49 h 290"/>
              <a:gd name="T74" fmla="*/ 138 w 219"/>
              <a:gd name="T75" fmla="*/ 76 h 290"/>
              <a:gd name="T76" fmla="*/ 92 w 219"/>
              <a:gd name="T77" fmla="*/ 23 h 290"/>
              <a:gd name="T78" fmla="*/ 75 w 219"/>
              <a:gd name="T79" fmla="*/ 71 h 290"/>
              <a:gd name="T80" fmla="*/ 95 w 219"/>
              <a:gd name="T81" fmla="*/ 23 h 290"/>
              <a:gd name="T82" fmla="*/ 110 w 219"/>
              <a:gd name="T83" fmla="*/ 43 h 290"/>
              <a:gd name="T84" fmla="*/ 151 w 219"/>
              <a:gd name="T85" fmla="*/ 32 h 290"/>
              <a:gd name="T86" fmla="*/ 219 w 219"/>
              <a:gd name="T87" fmla="*/ 12 h 290"/>
              <a:gd name="T88" fmla="*/ 195 w 219"/>
              <a:gd name="T89" fmla="*/ 30 h 290"/>
              <a:gd name="T90" fmla="*/ 219 w 219"/>
              <a:gd name="T91" fmla="*/ 101 h 290"/>
              <a:gd name="T92" fmla="*/ 118 w 219"/>
              <a:gd name="T93" fmla="*/ 219 h 290"/>
              <a:gd name="T94" fmla="*/ 126 w 219"/>
              <a:gd name="T95" fmla="*/ 243 h 290"/>
              <a:gd name="T96" fmla="*/ 118 w 219"/>
              <a:gd name="T97" fmla="*/ 266 h 290"/>
              <a:gd name="T98" fmla="*/ 183 w 219"/>
              <a:gd name="T99" fmla="*/ 290 h 290"/>
              <a:gd name="T100" fmla="*/ 77 w 219"/>
              <a:gd name="T101" fmla="*/ 269 h 290"/>
              <a:gd name="T102" fmla="*/ 95 w 219"/>
              <a:gd name="T103" fmla="*/ 251 h 290"/>
              <a:gd name="T104" fmla="*/ 103 w 219"/>
              <a:gd name="T105" fmla="*/ 220 h 290"/>
              <a:gd name="T106" fmla="*/ 30 w 219"/>
              <a:gd name="T107" fmla="*/ 193 h 290"/>
              <a:gd name="T108" fmla="*/ 20 w 219"/>
              <a:gd name="T109" fmla="*/ 219 h 290"/>
              <a:gd name="T110" fmla="*/ 13 w 219"/>
              <a:gd name="T111" fmla="*/ 188 h 290"/>
              <a:gd name="T112" fmla="*/ 37 w 219"/>
              <a:gd name="T113" fmla="*/ 173 h 290"/>
              <a:gd name="T114" fmla="*/ 62 w 219"/>
              <a:gd name="T115" fmla="*/ 27 h 290"/>
              <a:gd name="T116" fmla="*/ 177 w 219"/>
              <a:gd name="T117" fmla="*/ 39 h 290"/>
              <a:gd name="T118" fmla="*/ 192 w 219"/>
              <a:gd name="T119" fmla="*/ 6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290">
                <a:moveTo>
                  <a:pt x="106" y="175"/>
                </a:moveTo>
                <a:lnTo>
                  <a:pt x="104" y="175"/>
                </a:lnTo>
                <a:lnTo>
                  <a:pt x="87" y="183"/>
                </a:lnTo>
                <a:lnTo>
                  <a:pt x="68" y="187"/>
                </a:lnTo>
                <a:lnTo>
                  <a:pt x="68" y="187"/>
                </a:lnTo>
                <a:lnTo>
                  <a:pt x="67" y="188"/>
                </a:lnTo>
                <a:lnTo>
                  <a:pt x="68" y="188"/>
                </a:lnTo>
                <a:lnTo>
                  <a:pt x="90" y="196"/>
                </a:lnTo>
                <a:lnTo>
                  <a:pt x="113" y="198"/>
                </a:lnTo>
                <a:lnTo>
                  <a:pt x="114" y="198"/>
                </a:lnTo>
                <a:lnTo>
                  <a:pt x="115" y="196"/>
                </a:lnTo>
                <a:lnTo>
                  <a:pt x="115" y="195"/>
                </a:lnTo>
                <a:lnTo>
                  <a:pt x="113" y="186"/>
                </a:lnTo>
                <a:lnTo>
                  <a:pt x="108" y="177"/>
                </a:lnTo>
                <a:lnTo>
                  <a:pt x="108" y="177"/>
                </a:lnTo>
                <a:lnTo>
                  <a:pt x="106" y="175"/>
                </a:lnTo>
                <a:close/>
                <a:moveTo>
                  <a:pt x="142" y="150"/>
                </a:moveTo>
                <a:lnTo>
                  <a:pt x="141" y="150"/>
                </a:lnTo>
                <a:lnTo>
                  <a:pt x="115" y="170"/>
                </a:lnTo>
                <a:lnTo>
                  <a:pt x="114" y="172"/>
                </a:lnTo>
                <a:lnTo>
                  <a:pt x="114" y="174"/>
                </a:lnTo>
                <a:lnTo>
                  <a:pt x="123" y="195"/>
                </a:lnTo>
                <a:lnTo>
                  <a:pt x="124" y="197"/>
                </a:lnTo>
                <a:lnTo>
                  <a:pt x="126" y="197"/>
                </a:lnTo>
                <a:lnTo>
                  <a:pt x="147" y="189"/>
                </a:lnTo>
                <a:lnTo>
                  <a:pt x="168" y="177"/>
                </a:lnTo>
                <a:lnTo>
                  <a:pt x="168" y="175"/>
                </a:lnTo>
                <a:lnTo>
                  <a:pt x="168" y="174"/>
                </a:lnTo>
                <a:lnTo>
                  <a:pt x="168" y="173"/>
                </a:lnTo>
                <a:lnTo>
                  <a:pt x="145" y="150"/>
                </a:lnTo>
                <a:lnTo>
                  <a:pt x="143" y="150"/>
                </a:lnTo>
                <a:lnTo>
                  <a:pt x="142" y="150"/>
                </a:lnTo>
                <a:close/>
                <a:moveTo>
                  <a:pt x="81" y="143"/>
                </a:moveTo>
                <a:lnTo>
                  <a:pt x="80" y="143"/>
                </a:lnTo>
                <a:lnTo>
                  <a:pt x="52" y="172"/>
                </a:lnTo>
                <a:lnTo>
                  <a:pt x="52" y="174"/>
                </a:lnTo>
                <a:lnTo>
                  <a:pt x="52" y="175"/>
                </a:lnTo>
                <a:lnTo>
                  <a:pt x="53" y="177"/>
                </a:lnTo>
                <a:lnTo>
                  <a:pt x="64" y="179"/>
                </a:lnTo>
                <a:lnTo>
                  <a:pt x="77" y="179"/>
                </a:lnTo>
                <a:lnTo>
                  <a:pt x="90" y="175"/>
                </a:lnTo>
                <a:lnTo>
                  <a:pt x="100" y="170"/>
                </a:lnTo>
                <a:lnTo>
                  <a:pt x="101" y="169"/>
                </a:lnTo>
                <a:lnTo>
                  <a:pt x="103" y="168"/>
                </a:lnTo>
                <a:lnTo>
                  <a:pt x="101" y="166"/>
                </a:lnTo>
                <a:lnTo>
                  <a:pt x="85" y="143"/>
                </a:lnTo>
                <a:lnTo>
                  <a:pt x="83" y="143"/>
                </a:lnTo>
                <a:lnTo>
                  <a:pt x="81" y="143"/>
                </a:lnTo>
                <a:close/>
                <a:moveTo>
                  <a:pt x="52" y="117"/>
                </a:moveTo>
                <a:lnTo>
                  <a:pt x="50" y="118"/>
                </a:lnTo>
                <a:lnTo>
                  <a:pt x="49" y="119"/>
                </a:lnTo>
                <a:lnTo>
                  <a:pt x="44" y="129"/>
                </a:lnTo>
                <a:lnTo>
                  <a:pt x="40" y="142"/>
                </a:lnTo>
                <a:lnTo>
                  <a:pt x="40" y="155"/>
                </a:lnTo>
                <a:lnTo>
                  <a:pt x="43" y="166"/>
                </a:lnTo>
                <a:lnTo>
                  <a:pt x="44" y="168"/>
                </a:lnTo>
                <a:lnTo>
                  <a:pt x="45" y="168"/>
                </a:lnTo>
                <a:lnTo>
                  <a:pt x="48" y="168"/>
                </a:lnTo>
                <a:lnTo>
                  <a:pt x="76" y="140"/>
                </a:lnTo>
                <a:lnTo>
                  <a:pt x="76" y="138"/>
                </a:lnTo>
                <a:lnTo>
                  <a:pt x="76" y="136"/>
                </a:lnTo>
                <a:lnTo>
                  <a:pt x="76" y="135"/>
                </a:lnTo>
                <a:lnTo>
                  <a:pt x="53" y="118"/>
                </a:lnTo>
                <a:lnTo>
                  <a:pt x="52" y="117"/>
                </a:lnTo>
                <a:close/>
                <a:moveTo>
                  <a:pt x="110" y="115"/>
                </a:moveTo>
                <a:lnTo>
                  <a:pt x="109" y="115"/>
                </a:lnTo>
                <a:lnTo>
                  <a:pt x="108" y="117"/>
                </a:lnTo>
                <a:lnTo>
                  <a:pt x="89" y="135"/>
                </a:lnTo>
                <a:lnTo>
                  <a:pt x="89" y="136"/>
                </a:lnTo>
                <a:lnTo>
                  <a:pt x="89" y="138"/>
                </a:lnTo>
                <a:lnTo>
                  <a:pt x="89" y="140"/>
                </a:lnTo>
                <a:lnTo>
                  <a:pt x="108" y="164"/>
                </a:lnTo>
                <a:lnTo>
                  <a:pt x="109" y="164"/>
                </a:lnTo>
                <a:lnTo>
                  <a:pt x="110" y="165"/>
                </a:lnTo>
                <a:lnTo>
                  <a:pt x="112" y="164"/>
                </a:lnTo>
                <a:lnTo>
                  <a:pt x="136" y="146"/>
                </a:lnTo>
                <a:lnTo>
                  <a:pt x="137" y="145"/>
                </a:lnTo>
                <a:lnTo>
                  <a:pt x="137" y="142"/>
                </a:lnTo>
                <a:lnTo>
                  <a:pt x="136" y="141"/>
                </a:lnTo>
                <a:lnTo>
                  <a:pt x="112" y="117"/>
                </a:lnTo>
                <a:lnTo>
                  <a:pt x="110" y="115"/>
                </a:lnTo>
                <a:close/>
                <a:moveTo>
                  <a:pt x="172" y="114"/>
                </a:moveTo>
                <a:lnTo>
                  <a:pt x="169" y="115"/>
                </a:lnTo>
                <a:lnTo>
                  <a:pt x="150" y="141"/>
                </a:lnTo>
                <a:lnTo>
                  <a:pt x="149" y="142"/>
                </a:lnTo>
                <a:lnTo>
                  <a:pt x="149" y="145"/>
                </a:lnTo>
                <a:lnTo>
                  <a:pt x="150" y="146"/>
                </a:lnTo>
                <a:lnTo>
                  <a:pt x="172" y="168"/>
                </a:lnTo>
                <a:lnTo>
                  <a:pt x="173" y="169"/>
                </a:lnTo>
                <a:lnTo>
                  <a:pt x="174" y="169"/>
                </a:lnTo>
                <a:lnTo>
                  <a:pt x="175" y="169"/>
                </a:lnTo>
                <a:lnTo>
                  <a:pt x="177" y="168"/>
                </a:lnTo>
                <a:lnTo>
                  <a:pt x="189" y="149"/>
                </a:lnTo>
                <a:lnTo>
                  <a:pt x="196" y="127"/>
                </a:lnTo>
                <a:lnTo>
                  <a:pt x="196" y="124"/>
                </a:lnTo>
                <a:lnTo>
                  <a:pt x="195" y="123"/>
                </a:lnTo>
                <a:lnTo>
                  <a:pt x="173" y="114"/>
                </a:lnTo>
                <a:lnTo>
                  <a:pt x="172" y="114"/>
                </a:lnTo>
                <a:close/>
                <a:moveTo>
                  <a:pt x="25" y="104"/>
                </a:moveTo>
                <a:lnTo>
                  <a:pt x="23" y="104"/>
                </a:lnTo>
                <a:lnTo>
                  <a:pt x="21" y="105"/>
                </a:lnTo>
                <a:lnTo>
                  <a:pt x="21" y="106"/>
                </a:lnTo>
                <a:lnTo>
                  <a:pt x="23" y="129"/>
                </a:lnTo>
                <a:lnTo>
                  <a:pt x="31" y="151"/>
                </a:lnTo>
                <a:lnTo>
                  <a:pt x="31" y="152"/>
                </a:lnTo>
                <a:lnTo>
                  <a:pt x="32" y="151"/>
                </a:lnTo>
                <a:lnTo>
                  <a:pt x="32" y="151"/>
                </a:lnTo>
                <a:lnTo>
                  <a:pt x="36" y="132"/>
                </a:lnTo>
                <a:lnTo>
                  <a:pt x="44" y="115"/>
                </a:lnTo>
                <a:lnTo>
                  <a:pt x="44" y="113"/>
                </a:lnTo>
                <a:lnTo>
                  <a:pt x="43" y="112"/>
                </a:lnTo>
                <a:lnTo>
                  <a:pt x="43" y="112"/>
                </a:lnTo>
                <a:lnTo>
                  <a:pt x="34" y="106"/>
                </a:lnTo>
                <a:lnTo>
                  <a:pt x="25" y="104"/>
                </a:lnTo>
                <a:close/>
                <a:moveTo>
                  <a:pt x="137" y="89"/>
                </a:moveTo>
                <a:lnTo>
                  <a:pt x="136" y="89"/>
                </a:lnTo>
                <a:lnTo>
                  <a:pt x="135" y="90"/>
                </a:lnTo>
                <a:lnTo>
                  <a:pt x="117" y="108"/>
                </a:lnTo>
                <a:lnTo>
                  <a:pt x="115" y="109"/>
                </a:lnTo>
                <a:lnTo>
                  <a:pt x="115" y="110"/>
                </a:lnTo>
                <a:lnTo>
                  <a:pt x="117" y="112"/>
                </a:lnTo>
                <a:lnTo>
                  <a:pt x="141" y="137"/>
                </a:lnTo>
                <a:lnTo>
                  <a:pt x="142" y="137"/>
                </a:lnTo>
                <a:lnTo>
                  <a:pt x="145" y="137"/>
                </a:lnTo>
                <a:lnTo>
                  <a:pt x="164" y="113"/>
                </a:lnTo>
                <a:lnTo>
                  <a:pt x="164" y="112"/>
                </a:lnTo>
                <a:lnTo>
                  <a:pt x="164" y="109"/>
                </a:lnTo>
                <a:lnTo>
                  <a:pt x="163" y="109"/>
                </a:lnTo>
                <a:lnTo>
                  <a:pt x="138" y="90"/>
                </a:lnTo>
                <a:lnTo>
                  <a:pt x="137" y="89"/>
                </a:lnTo>
                <a:close/>
                <a:moveTo>
                  <a:pt x="77" y="82"/>
                </a:moveTo>
                <a:lnTo>
                  <a:pt x="75" y="82"/>
                </a:lnTo>
                <a:lnTo>
                  <a:pt x="73" y="83"/>
                </a:lnTo>
                <a:lnTo>
                  <a:pt x="55" y="108"/>
                </a:lnTo>
                <a:lnTo>
                  <a:pt x="54" y="109"/>
                </a:lnTo>
                <a:lnTo>
                  <a:pt x="55" y="110"/>
                </a:lnTo>
                <a:lnTo>
                  <a:pt x="55" y="112"/>
                </a:lnTo>
                <a:lnTo>
                  <a:pt x="80" y="131"/>
                </a:lnTo>
                <a:lnTo>
                  <a:pt x="81" y="131"/>
                </a:lnTo>
                <a:lnTo>
                  <a:pt x="83" y="131"/>
                </a:lnTo>
                <a:lnTo>
                  <a:pt x="85" y="131"/>
                </a:lnTo>
                <a:lnTo>
                  <a:pt x="103" y="112"/>
                </a:lnTo>
                <a:lnTo>
                  <a:pt x="104" y="110"/>
                </a:lnTo>
                <a:lnTo>
                  <a:pt x="104" y="109"/>
                </a:lnTo>
                <a:lnTo>
                  <a:pt x="103" y="108"/>
                </a:lnTo>
                <a:lnTo>
                  <a:pt x="78" y="83"/>
                </a:lnTo>
                <a:lnTo>
                  <a:pt x="77" y="82"/>
                </a:lnTo>
                <a:close/>
                <a:moveTo>
                  <a:pt x="187" y="68"/>
                </a:moveTo>
                <a:lnTo>
                  <a:pt x="186" y="68"/>
                </a:lnTo>
                <a:lnTo>
                  <a:pt x="186" y="69"/>
                </a:lnTo>
                <a:lnTo>
                  <a:pt x="183" y="87"/>
                </a:lnTo>
                <a:lnTo>
                  <a:pt x="175" y="105"/>
                </a:lnTo>
                <a:lnTo>
                  <a:pt x="175" y="106"/>
                </a:lnTo>
                <a:lnTo>
                  <a:pt x="175" y="108"/>
                </a:lnTo>
                <a:lnTo>
                  <a:pt x="177" y="109"/>
                </a:lnTo>
                <a:lnTo>
                  <a:pt x="186" y="113"/>
                </a:lnTo>
                <a:lnTo>
                  <a:pt x="195" y="117"/>
                </a:lnTo>
                <a:lnTo>
                  <a:pt x="196" y="117"/>
                </a:lnTo>
                <a:lnTo>
                  <a:pt x="197" y="115"/>
                </a:lnTo>
                <a:lnTo>
                  <a:pt x="197" y="114"/>
                </a:lnTo>
                <a:lnTo>
                  <a:pt x="196" y="90"/>
                </a:lnTo>
                <a:lnTo>
                  <a:pt x="187" y="68"/>
                </a:lnTo>
                <a:lnTo>
                  <a:pt x="187" y="68"/>
                </a:lnTo>
                <a:close/>
                <a:moveTo>
                  <a:pt x="108" y="55"/>
                </a:moveTo>
                <a:lnTo>
                  <a:pt x="106" y="55"/>
                </a:lnTo>
                <a:lnTo>
                  <a:pt x="82" y="74"/>
                </a:lnTo>
                <a:lnTo>
                  <a:pt x="82" y="76"/>
                </a:lnTo>
                <a:lnTo>
                  <a:pt x="82" y="77"/>
                </a:lnTo>
                <a:lnTo>
                  <a:pt x="82" y="77"/>
                </a:lnTo>
                <a:lnTo>
                  <a:pt x="82" y="78"/>
                </a:lnTo>
                <a:lnTo>
                  <a:pt x="108" y="103"/>
                </a:lnTo>
                <a:lnTo>
                  <a:pt x="109" y="104"/>
                </a:lnTo>
                <a:lnTo>
                  <a:pt x="110" y="104"/>
                </a:lnTo>
                <a:lnTo>
                  <a:pt x="112" y="103"/>
                </a:lnTo>
                <a:lnTo>
                  <a:pt x="129" y="85"/>
                </a:lnTo>
                <a:lnTo>
                  <a:pt x="131" y="83"/>
                </a:lnTo>
                <a:lnTo>
                  <a:pt x="131" y="82"/>
                </a:lnTo>
                <a:lnTo>
                  <a:pt x="129" y="81"/>
                </a:lnTo>
                <a:lnTo>
                  <a:pt x="110" y="57"/>
                </a:lnTo>
                <a:lnTo>
                  <a:pt x="109" y="55"/>
                </a:lnTo>
                <a:lnTo>
                  <a:pt x="108" y="55"/>
                </a:lnTo>
                <a:close/>
                <a:moveTo>
                  <a:pt x="174" y="51"/>
                </a:moveTo>
                <a:lnTo>
                  <a:pt x="173" y="51"/>
                </a:lnTo>
                <a:lnTo>
                  <a:pt x="172" y="53"/>
                </a:lnTo>
                <a:lnTo>
                  <a:pt x="143" y="81"/>
                </a:lnTo>
                <a:lnTo>
                  <a:pt x="142" y="83"/>
                </a:lnTo>
                <a:lnTo>
                  <a:pt x="145" y="86"/>
                </a:lnTo>
                <a:lnTo>
                  <a:pt x="150" y="91"/>
                </a:lnTo>
                <a:lnTo>
                  <a:pt x="156" y="96"/>
                </a:lnTo>
                <a:lnTo>
                  <a:pt x="161" y="100"/>
                </a:lnTo>
                <a:lnTo>
                  <a:pt x="165" y="103"/>
                </a:lnTo>
                <a:lnTo>
                  <a:pt x="166" y="103"/>
                </a:lnTo>
                <a:lnTo>
                  <a:pt x="169" y="103"/>
                </a:lnTo>
                <a:lnTo>
                  <a:pt x="170" y="101"/>
                </a:lnTo>
                <a:lnTo>
                  <a:pt x="174" y="90"/>
                </a:lnTo>
                <a:lnTo>
                  <a:pt x="178" y="77"/>
                </a:lnTo>
                <a:lnTo>
                  <a:pt x="179" y="64"/>
                </a:lnTo>
                <a:lnTo>
                  <a:pt x="177" y="53"/>
                </a:lnTo>
                <a:lnTo>
                  <a:pt x="175" y="53"/>
                </a:lnTo>
                <a:lnTo>
                  <a:pt x="174" y="51"/>
                </a:lnTo>
                <a:close/>
                <a:moveTo>
                  <a:pt x="45" y="51"/>
                </a:moveTo>
                <a:lnTo>
                  <a:pt x="44" y="51"/>
                </a:lnTo>
                <a:lnTo>
                  <a:pt x="43" y="51"/>
                </a:lnTo>
                <a:lnTo>
                  <a:pt x="30" y="72"/>
                </a:lnTo>
                <a:lnTo>
                  <a:pt x="22" y="94"/>
                </a:lnTo>
                <a:lnTo>
                  <a:pt x="22" y="95"/>
                </a:lnTo>
                <a:lnTo>
                  <a:pt x="25" y="96"/>
                </a:lnTo>
                <a:lnTo>
                  <a:pt x="45" y="105"/>
                </a:lnTo>
                <a:lnTo>
                  <a:pt x="48" y="105"/>
                </a:lnTo>
                <a:lnTo>
                  <a:pt x="49" y="104"/>
                </a:lnTo>
                <a:lnTo>
                  <a:pt x="69" y="78"/>
                </a:lnTo>
                <a:lnTo>
                  <a:pt x="69" y="77"/>
                </a:lnTo>
                <a:lnTo>
                  <a:pt x="69" y="76"/>
                </a:lnTo>
                <a:lnTo>
                  <a:pt x="69" y="74"/>
                </a:lnTo>
                <a:lnTo>
                  <a:pt x="46" y="51"/>
                </a:lnTo>
                <a:lnTo>
                  <a:pt x="45" y="51"/>
                </a:lnTo>
                <a:close/>
                <a:moveTo>
                  <a:pt x="184" y="41"/>
                </a:moveTo>
                <a:lnTo>
                  <a:pt x="183" y="41"/>
                </a:lnTo>
                <a:lnTo>
                  <a:pt x="182" y="43"/>
                </a:lnTo>
                <a:lnTo>
                  <a:pt x="181" y="43"/>
                </a:lnTo>
                <a:lnTo>
                  <a:pt x="181" y="45"/>
                </a:lnTo>
                <a:lnTo>
                  <a:pt x="181" y="48"/>
                </a:lnTo>
                <a:lnTo>
                  <a:pt x="195" y="67"/>
                </a:lnTo>
                <a:lnTo>
                  <a:pt x="202" y="89"/>
                </a:lnTo>
                <a:lnTo>
                  <a:pt x="205" y="112"/>
                </a:lnTo>
                <a:lnTo>
                  <a:pt x="201" y="135"/>
                </a:lnTo>
                <a:lnTo>
                  <a:pt x="192" y="158"/>
                </a:lnTo>
                <a:lnTo>
                  <a:pt x="177" y="177"/>
                </a:lnTo>
                <a:lnTo>
                  <a:pt x="158" y="192"/>
                </a:lnTo>
                <a:lnTo>
                  <a:pt x="136" y="201"/>
                </a:lnTo>
                <a:lnTo>
                  <a:pt x="112" y="205"/>
                </a:lnTo>
                <a:lnTo>
                  <a:pt x="89" y="203"/>
                </a:lnTo>
                <a:lnTo>
                  <a:pt x="67" y="195"/>
                </a:lnTo>
                <a:lnTo>
                  <a:pt x="46" y="182"/>
                </a:lnTo>
                <a:lnTo>
                  <a:pt x="44" y="181"/>
                </a:lnTo>
                <a:lnTo>
                  <a:pt x="43" y="182"/>
                </a:lnTo>
                <a:lnTo>
                  <a:pt x="41" y="183"/>
                </a:lnTo>
                <a:lnTo>
                  <a:pt x="41" y="183"/>
                </a:lnTo>
                <a:lnTo>
                  <a:pt x="40" y="184"/>
                </a:lnTo>
                <a:lnTo>
                  <a:pt x="41" y="186"/>
                </a:lnTo>
                <a:lnTo>
                  <a:pt x="41" y="187"/>
                </a:lnTo>
                <a:lnTo>
                  <a:pt x="63" y="201"/>
                </a:lnTo>
                <a:lnTo>
                  <a:pt x="87" y="210"/>
                </a:lnTo>
                <a:lnTo>
                  <a:pt x="113" y="212"/>
                </a:lnTo>
                <a:lnTo>
                  <a:pt x="137" y="209"/>
                </a:lnTo>
                <a:lnTo>
                  <a:pt x="160" y="198"/>
                </a:lnTo>
                <a:lnTo>
                  <a:pt x="182" y="182"/>
                </a:lnTo>
                <a:lnTo>
                  <a:pt x="198" y="161"/>
                </a:lnTo>
                <a:lnTo>
                  <a:pt x="207" y="138"/>
                </a:lnTo>
                <a:lnTo>
                  <a:pt x="211" y="113"/>
                </a:lnTo>
                <a:lnTo>
                  <a:pt x="209" y="89"/>
                </a:lnTo>
                <a:lnTo>
                  <a:pt x="201" y="64"/>
                </a:lnTo>
                <a:lnTo>
                  <a:pt x="186" y="43"/>
                </a:lnTo>
                <a:lnTo>
                  <a:pt x="186" y="41"/>
                </a:lnTo>
                <a:lnTo>
                  <a:pt x="184" y="41"/>
                </a:lnTo>
                <a:close/>
                <a:moveTo>
                  <a:pt x="155" y="40"/>
                </a:moveTo>
                <a:lnTo>
                  <a:pt x="142" y="41"/>
                </a:lnTo>
                <a:lnTo>
                  <a:pt x="129" y="45"/>
                </a:lnTo>
                <a:lnTo>
                  <a:pt x="118" y="49"/>
                </a:lnTo>
                <a:lnTo>
                  <a:pt x="117" y="50"/>
                </a:lnTo>
                <a:lnTo>
                  <a:pt x="117" y="53"/>
                </a:lnTo>
                <a:lnTo>
                  <a:pt x="117" y="54"/>
                </a:lnTo>
                <a:lnTo>
                  <a:pt x="135" y="76"/>
                </a:lnTo>
                <a:lnTo>
                  <a:pt x="136" y="77"/>
                </a:lnTo>
                <a:lnTo>
                  <a:pt x="137" y="77"/>
                </a:lnTo>
                <a:lnTo>
                  <a:pt x="138" y="76"/>
                </a:lnTo>
                <a:lnTo>
                  <a:pt x="166" y="48"/>
                </a:lnTo>
                <a:lnTo>
                  <a:pt x="168" y="46"/>
                </a:lnTo>
                <a:lnTo>
                  <a:pt x="168" y="45"/>
                </a:lnTo>
                <a:lnTo>
                  <a:pt x="166" y="44"/>
                </a:lnTo>
                <a:lnTo>
                  <a:pt x="166" y="43"/>
                </a:lnTo>
                <a:lnTo>
                  <a:pt x="155" y="40"/>
                </a:lnTo>
                <a:close/>
                <a:moveTo>
                  <a:pt x="92" y="23"/>
                </a:moveTo>
                <a:lnTo>
                  <a:pt x="71" y="30"/>
                </a:lnTo>
                <a:lnTo>
                  <a:pt x="52" y="43"/>
                </a:lnTo>
                <a:lnTo>
                  <a:pt x="50" y="44"/>
                </a:lnTo>
                <a:lnTo>
                  <a:pt x="50" y="46"/>
                </a:lnTo>
                <a:lnTo>
                  <a:pt x="52" y="48"/>
                </a:lnTo>
                <a:lnTo>
                  <a:pt x="73" y="69"/>
                </a:lnTo>
                <a:lnTo>
                  <a:pt x="75" y="71"/>
                </a:lnTo>
                <a:lnTo>
                  <a:pt x="77" y="71"/>
                </a:lnTo>
                <a:lnTo>
                  <a:pt x="78" y="69"/>
                </a:lnTo>
                <a:lnTo>
                  <a:pt x="104" y="50"/>
                </a:lnTo>
                <a:lnTo>
                  <a:pt x="105" y="48"/>
                </a:lnTo>
                <a:lnTo>
                  <a:pt x="105" y="46"/>
                </a:lnTo>
                <a:lnTo>
                  <a:pt x="96" y="25"/>
                </a:lnTo>
                <a:lnTo>
                  <a:pt x="95" y="23"/>
                </a:lnTo>
                <a:lnTo>
                  <a:pt x="92" y="23"/>
                </a:lnTo>
                <a:close/>
                <a:moveTo>
                  <a:pt x="105" y="22"/>
                </a:moveTo>
                <a:lnTo>
                  <a:pt x="104" y="22"/>
                </a:lnTo>
                <a:lnTo>
                  <a:pt x="103" y="23"/>
                </a:lnTo>
                <a:lnTo>
                  <a:pt x="103" y="25"/>
                </a:lnTo>
                <a:lnTo>
                  <a:pt x="106" y="34"/>
                </a:lnTo>
                <a:lnTo>
                  <a:pt x="110" y="43"/>
                </a:lnTo>
                <a:lnTo>
                  <a:pt x="112" y="44"/>
                </a:lnTo>
                <a:lnTo>
                  <a:pt x="113" y="44"/>
                </a:lnTo>
                <a:lnTo>
                  <a:pt x="114" y="44"/>
                </a:lnTo>
                <a:lnTo>
                  <a:pt x="132" y="36"/>
                </a:lnTo>
                <a:lnTo>
                  <a:pt x="150" y="34"/>
                </a:lnTo>
                <a:lnTo>
                  <a:pt x="151" y="34"/>
                </a:lnTo>
                <a:lnTo>
                  <a:pt x="151" y="32"/>
                </a:lnTo>
                <a:lnTo>
                  <a:pt x="151" y="32"/>
                </a:lnTo>
                <a:lnTo>
                  <a:pt x="129" y="23"/>
                </a:lnTo>
                <a:lnTo>
                  <a:pt x="105" y="22"/>
                </a:lnTo>
                <a:close/>
                <a:moveTo>
                  <a:pt x="198" y="0"/>
                </a:moveTo>
                <a:lnTo>
                  <a:pt x="207" y="0"/>
                </a:lnTo>
                <a:lnTo>
                  <a:pt x="214" y="6"/>
                </a:lnTo>
                <a:lnTo>
                  <a:pt x="219" y="12"/>
                </a:lnTo>
                <a:lnTo>
                  <a:pt x="219" y="21"/>
                </a:lnTo>
                <a:lnTo>
                  <a:pt x="214" y="27"/>
                </a:lnTo>
                <a:lnTo>
                  <a:pt x="210" y="31"/>
                </a:lnTo>
                <a:lnTo>
                  <a:pt x="206" y="32"/>
                </a:lnTo>
                <a:lnTo>
                  <a:pt x="201" y="32"/>
                </a:lnTo>
                <a:lnTo>
                  <a:pt x="196" y="31"/>
                </a:lnTo>
                <a:lnTo>
                  <a:pt x="195" y="30"/>
                </a:lnTo>
                <a:lnTo>
                  <a:pt x="193" y="31"/>
                </a:lnTo>
                <a:lnTo>
                  <a:pt x="191" y="34"/>
                </a:lnTo>
                <a:lnTo>
                  <a:pt x="189" y="35"/>
                </a:lnTo>
                <a:lnTo>
                  <a:pt x="191" y="37"/>
                </a:lnTo>
                <a:lnTo>
                  <a:pt x="205" y="57"/>
                </a:lnTo>
                <a:lnTo>
                  <a:pt x="214" y="78"/>
                </a:lnTo>
                <a:lnTo>
                  <a:pt x="219" y="101"/>
                </a:lnTo>
                <a:lnTo>
                  <a:pt x="218" y="124"/>
                </a:lnTo>
                <a:lnTo>
                  <a:pt x="212" y="147"/>
                </a:lnTo>
                <a:lnTo>
                  <a:pt x="202" y="168"/>
                </a:lnTo>
                <a:lnTo>
                  <a:pt x="187" y="187"/>
                </a:lnTo>
                <a:lnTo>
                  <a:pt x="165" y="203"/>
                </a:lnTo>
                <a:lnTo>
                  <a:pt x="142" y="214"/>
                </a:lnTo>
                <a:lnTo>
                  <a:pt x="118" y="219"/>
                </a:lnTo>
                <a:lnTo>
                  <a:pt x="115" y="220"/>
                </a:lnTo>
                <a:lnTo>
                  <a:pt x="115" y="221"/>
                </a:lnTo>
                <a:lnTo>
                  <a:pt x="115" y="225"/>
                </a:lnTo>
                <a:lnTo>
                  <a:pt x="115" y="228"/>
                </a:lnTo>
                <a:lnTo>
                  <a:pt x="117" y="228"/>
                </a:lnTo>
                <a:lnTo>
                  <a:pt x="123" y="234"/>
                </a:lnTo>
                <a:lnTo>
                  <a:pt x="126" y="243"/>
                </a:lnTo>
                <a:lnTo>
                  <a:pt x="123" y="251"/>
                </a:lnTo>
                <a:lnTo>
                  <a:pt x="117" y="257"/>
                </a:lnTo>
                <a:lnTo>
                  <a:pt x="115" y="257"/>
                </a:lnTo>
                <a:lnTo>
                  <a:pt x="115" y="260"/>
                </a:lnTo>
                <a:lnTo>
                  <a:pt x="115" y="264"/>
                </a:lnTo>
                <a:lnTo>
                  <a:pt x="115" y="265"/>
                </a:lnTo>
                <a:lnTo>
                  <a:pt x="118" y="266"/>
                </a:lnTo>
                <a:lnTo>
                  <a:pt x="141" y="269"/>
                </a:lnTo>
                <a:lnTo>
                  <a:pt x="164" y="275"/>
                </a:lnTo>
                <a:lnTo>
                  <a:pt x="184" y="285"/>
                </a:lnTo>
                <a:lnTo>
                  <a:pt x="186" y="287"/>
                </a:lnTo>
                <a:lnTo>
                  <a:pt x="186" y="288"/>
                </a:lnTo>
                <a:lnTo>
                  <a:pt x="184" y="290"/>
                </a:lnTo>
                <a:lnTo>
                  <a:pt x="183" y="290"/>
                </a:lnTo>
                <a:lnTo>
                  <a:pt x="35" y="290"/>
                </a:lnTo>
                <a:lnTo>
                  <a:pt x="34" y="290"/>
                </a:lnTo>
                <a:lnTo>
                  <a:pt x="32" y="288"/>
                </a:lnTo>
                <a:lnTo>
                  <a:pt x="32" y="287"/>
                </a:lnTo>
                <a:lnTo>
                  <a:pt x="34" y="285"/>
                </a:lnTo>
                <a:lnTo>
                  <a:pt x="55" y="275"/>
                </a:lnTo>
                <a:lnTo>
                  <a:pt x="77" y="269"/>
                </a:lnTo>
                <a:lnTo>
                  <a:pt x="100" y="266"/>
                </a:lnTo>
                <a:lnTo>
                  <a:pt x="103" y="265"/>
                </a:lnTo>
                <a:lnTo>
                  <a:pt x="104" y="264"/>
                </a:lnTo>
                <a:lnTo>
                  <a:pt x="104" y="260"/>
                </a:lnTo>
                <a:lnTo>
                  <a:pt x="103" y="257"/>
                </a:lnTo>
                <a:lnTo>
                  <a:pt x="101" y="257"/>
                </a:lnTo>
                <a:lnTo>
                  <a:pt x="95" y="251"/>
                </a:lnTo>
                <a:lnTo>
                  <a:pt x="94" y="243"/>
                </a:lnTo>
                <a:lnTo>
                  <a:pt x="95" y="234"/>
                </a:lnTo>
                <a:lnTo>
                  <a:pt x="101" y="228"/>
                </a:lnTo>
                <a:lnTo>
                  <a:pt x="103" y="228"/>
                </a:lnTo>
                <a:lnTo>
                  <a:pt x="104" y="225"/>
                </a:lnTo>
                <a:lnTo>
                  <a:pt x="104" y="221"/>
                </a:lnTo>
                <a:lnTo>
                  <a:pt x="103" y="220"/>
                </a:lnTo>
                <a:lnTo>
                  <a:pt x="101" y="219"/>
                </a:lnTo>
                <a:lnTo>
                  <a:pt x="78" y="215"/>
                </a:lnTo>
                <a:lnTo>
                  <a:pt x="57" y="206"/>
                </a:lnTo>
                <a:lnTo>
                  <a:pt x="36" y="192"/>
                </a:lnTo>
                <a:lnTo>
                  <a:pt x="35" y="191"/>
                </a:lnTo>
                <a:lnTo>
                  <a:pt x="32" y="192"/>
                </a:lnTo>
                <a:lnTo>
                  <a:pt x="30" y="193"/>
                </a:lnTo>
                <a:lnTo>
                  <a:pt x="30" y="196"/>
                </a:lnTo>
                <a:lnTo>
                  <a:pt x="30" y="197"/>
                </a:lnTo>
                <a:lnTo>
                  <a:pt x="31" y="202"/>
                </a:lnTo>
                <a:lnTo>
                  <a:pt x="31" y="206"/>
                </a:lnTo>
                <a:lnTo>
                  <a:pt x="30" y="211"/>
                </a:lnTo>
                <a:lnTo>
                  <a:pt x="27" y="215"/>
                </a:lnTo>
                <a:lnTo>
                  <a:pt x="20" y="219"/>
                </a:lnTo>
                <a:lnTo>
                  <a:pt x="12" y="219"/>
                </a:lnTo>
                <a:lnTo>
                  <a:pt x="4" y="215"/>
                </a:lnTo>
                <a:lnTo>
                  <a:pt x="0" y="207"/>
                </a:lnTo>
                <a:lnTo>
                  <a:pt x="0" y="200"/>
                </a:lnTo>
                <a:lnTo>
                  <a:pt x="4" y="192"/>
                </a:lnTo>
                <a:lnTo>
                  <a:pt x="8" y="189"/>
                </a:lnTo>
                <a:lnTo>
                  <a:pt x="13" y="188"/>
                </a:lnTo>
                <a:lnTo>
                  <a:pt x="17" y="188"/>
                </a:lnTo>
                <a:lnTo>
                  <a:pt x="22" y="189"/>
                </a:lnTo>
                <a:lnTo>
                  <a:pt x="23" y="189"/>
                </a:lnTo>
                <a:lnTo>
                  <a:pt x="26" y="189"/>
                </a:lnTo>
                <a:lnTo>
                  <a:pt x="37" y="177"/>
                </a:lnTo>
                <a:lnTo>
                  <a:pt x="39" y="175"/>
                </a:lnTo>
                <a:lnTo>
                  <a:pt x="37" y="173"/>
                </a:lnTo>
                <a:lnTo>
                  <a:pt x="25" y="152"/>
                </a:lnTo>
                <a:lnTo>
                  <a:pt x="16" y="131"/>
                </a:lnTo>
                <a:lnTo>
                  <a:pt x="14" y="108"/>
                </a:lnTo>
                <a:lnTo>
                  <a:pt x="18" y="83"/>
                </a:lnTo>
                <a:lnTo>
                  <a:pt x="27" y="62"/>
                </a:lnTo>
                <a:lnTo>
                  <a:pt x="43" y="43"/>
                </a:lnTo>
                <a:lnTo>
                  <a:pt x="62" y="27"/>
                </a:lnTo>
                <a:lnTo>
                  <a:pt x="85" y="18"/>
                </a:lnTo>
                <a:lnTo>
                  <a:pt x="108" y="14"/>
                </a:lnTo>
                <a:lnTo>
                  <a:pt x="131" y="17"/>
                </a:lnTo>
                <a:lnTo>
                  <a:pt x="152" y="25"/>
                </a:lnTo>
                <a:lnTo>
                  <a:pt x="172" y="39"/>
                </a:lnTo>
                <a:lnTo>
                  <a:pt x="174" y="39"/>
                </a:lnTo>
                <a:lnTo>
                  <a:pt x="177" y="39"/>
                </a:lnTo>
                <a:lnTo>
                  <a:pt x="188" y="26"/>
                </a:lnTo>
                <a:lnTo>
                  <a:pt x="189" y="25"/>
                </a:lnTo>
                <a:lnTo>
                  <a:pt x="188" y="23"/>
                </a:lnTo>
                <a:lnTo>
                  <a:pt x="187" y="18"/>
                </a:lnTo>
                <a:lnTo>
                  <a:pt x="187" y="13"/>
                </a:lnTo>
                <a:lnTo>
                  <a:pt x="188" y="9"/>
                </a:lnTo>
                <a:lnTo>
                  <a:pt x="192" y="6"/>
                </a:lnTo>
                <a:lnTo>
                  <a:pt x="198" y="0"/>
                </a:ln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文本占位符 7"/>
          <p:cNvSpPr>
            <a:spLocks noGrp="1"/>
          </p:cNvSpPr>
          <p:nvPr>
            <p:ph type="body" sz="quarter" idx="10" hasCustomPrompt="1"/>
          </p:nvPr>
        </p:nvSpPr>
        <p:spPr>
          <a:xfrm>
            <a:off x="769918" y="260400"/>
            <a:ext cx="3321436" cy="529569"/>
          </a:xfrm>
          <a:prstGeom prst="rect">
            <a:avLst/>
          </a:prstGeom>
          <a:ln w="12700" cmpd="sng">
            <a:solidFill>
              <a:schemeClr val="bg1"/>
            </a:solidFill>
          </a:ln>
        </p:spPr>
        <p:txBody>
          <a:bodyPr vert="horz" anchor="ctr"/>
          <a:lstStyle>
            <a:lvl1pPr marL="0" indent="0" algn="l">
              <a:buNone/>
              <a:defRPr sz="2400" b="1">
                <a:solidFill>
                  <a:schemeClr val="bg1"/>
                </a:solidFill>
              </a:defRPr>
            </a:lvl1pPr>
          </a:lstStyle>
          <a:p>
            <a:pPr lvl="0"/>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grpSp>
        <p:nvGrpSpPr>
          <p:cNvPr id="8" name="组 7"/>
          <p:cNvGrpSpPr/>
          <p:nvPr userDrawn="1"/>
        </p:nvGrpSpPr>
        <p:grpSpPr>
          <a:xfrm rot="20632315">
            <a:off x="254584" y="176677"/>
            <a:ext cx="599401" cy="1054299"/>
            <a:chOff x="3087349" y="2393332"/>
            <a:chExt cx="759141" cy="1335268"/>
          </a:xfrm>
        </p:grpSpPr>
        <p:sp>
          <p:nvSpPr>
            <p:cNvPr id="9" name="椭圆 8"/>
            <p:cNvSpPr/>
            <p:nvPr/>
          </p:nvSpPr>
          <p:spPr>
            <a:xfrm>
              <a:off x="3626494" y="2759746"/>
              <a:ext cx="219996" cy="2199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3328363" y="2393332"/>
              <a:ext cx="323047" cy="323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3543238" y="3564449"/>
              <a:ext cx="164151" cy="1641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3" name="组 12"/>
          <p:cNvGrpSpPr/>
          <p:nvPr userDrawn="1"/>
        </p:nvGrpSpPr>
        <p:grpSpPr>
          <a:xfrm rot="13604478">
            <a:off x="3791653" y="312764"/>
            <a:ext cx="599401" cy="1054299"/>
            <a:chOff x="3087349" y="2393332"/>
            <a:chExt cx="759141" cy="1335268"/>
          </a:xfrm>
        </p:grpSpPr>
        <p:sp>
          <p:nvSpPr>
            <p:cNvPr id="14" name="椭圆 13"/>
            <p:cNvSpPr/>
            <p:nvPr/>
          </p:nvSpPr>
          <p:spPr>
            <a:xfrm>
              <a:off x="3626494" y="2759746"/>
              <a:ext cx="219996" cy="2199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3328363" y="2393332"/>
              <a:ext cx="323047" cy="323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3543238" y="3564449"/>
              <a:ext cx="164151" cy="1641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2853541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7288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a:cs typeface="Segoe UI Light"/>
              </a:rPr>
              <a:t>Century Gothic</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573996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318857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1" r:id="rId3"/>
    <p:sldLayoutId id="2147483694" r:id="rId4"/>
    <p:sldLayoutId id="2147483695" r:id="rId5"/>
    <p:sldLayoutId id="2147483690" r:id="rId6"/>
    <p:sldLayoutId id="2147483689" r:id="rId7"/>
    <p:sldLayoutId id="214748369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087259"/>
      </p:ext>
    </p:extLst>
  </p:cSld>
  <p:clrMap bg1="lt1" tx1="dk1" bg2="lt2" tx2="dk2" accent1="accent1" accent2="accent2" accent3="accent3" accent4="accent4" accent5="accent5" accent6="accent6" hlink="hlink" folHlink="folHlink"/>
  <p:sldLayoutIdLst>
    <p:sldLayoutId id="2147483680" r:id="rId1"/>
    <p:sldLayoutId id="2147483685"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txBox="1">
            <a:spLocks/>
          </p:cNvSpPr>
          <p:nvPr/>
        </p:nvSpPr>
        <p:spPr>
          <a:xfrm>
            <a:off x="1365160" y="1753710"/>
            <a:ext cx="9144000" cy="164149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sz="11500" b="1" dirty="0" smtClean="0">
                <a:solidFill>
                  <a:schemeClr val="bg2"/>
                </a:solidFill>
                <a:latin typeface="百度综艺简体" panose="02010601030101010101" pitchFamily="2" charset="-122"/>
                <a:ea typeface="百度综艺简体" panose="02010601030101010101" pitchFamily="2" charset="-122"/>
              </a:rPr>
              <a:t>简单爬虫</a:t>
            </a:r>
            <a:br>
              <a:rPr lang="zh-CN" altLang="en-US" sz="11500" b="1" dirty="0" smtClean="0">
                <a:solidFill>
                  <a:schemeClr val="bg2"/>
                </a:solidFill>
                <a:latin typeface="百度综艺简体" panose="02010601030101010101" pitchFamily="2" charset="-122"/>
                <a:ea typeface="百度综艺简体" panose="02010601030101010101" pitchFamily="2" charset="-122"/>
              </a:rPr>
            </a:br>
            <a:endParaRPr lang="zh-CN" altLang="en-US" sz="11500" dirty="0">
              <a:solidFill>
                <a:schemeClr val="bg2"/>
              </a:solidFill>
              <a:latin typeface="百度综艺简体" panose="02010601030101010101" pitchFamily="2" charset="-122"/>
              <a:ea typeface="百度综艺简体" panose="02010601030101010101" pitchFamily="2" charset="-122"/>
            </a:endParaRPr>
          </a:p>
        </p:txBody>
      </p:sp>
      <p:sp>
        <p:nvSpPr>
          <p:cNvPr id="15" name="文本框 4"/>
          <p:cNvSpPr txBox="1">
            <a:spLocks noChangeArrowheads="1"/>
          </p:cNvSpPr>
          <p:nvPr/>
        </p:nvSpPr>
        <p:spPr bwMode="auto">
          <a:xfrm>
            <a:off x="9800554" y="5812027"/>
            <a:ext cx="14298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orbel" panose="020B0503020204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orbel" panose="020B0503020204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orbel" panose="020B0503020204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orbel" panose="020B0503020204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orbel" panose="020B0503020204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orbel" panose="020B0503020204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orbel" panose="020B0503020204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orbel" panose="020B0503020204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orbel" panose="020B0503020204020204" pitchFamily="34" charset="0"/>
              </a:defRPr>
            </a:lvl9pPr>
          </a:lstStyle>
          <a:p>
            <a:pPr eaLnBrk="1" hangingPunct="1">
              <a:lnSpc>
                <a:spcPct val="100000"/>
              </a:lnSpc>
              <a:spcBef>
                <a:spcPct val="0"/>
              </a:spcBef>
              <a:buFontTx/>
              <a:buNone/>
            </a:pPr>
            <a:r>
              <a:rPr lang="zh-CN" altLang="en-US" sz="2000" b="1" dirty="0">
                <a:solidFill>
                  <a:schemeClr val="bg1"/>
                </a:solidFill>
                <a:latin typeface="+mn-lt"/>
              </a:rPr>
              <a:t>肖     </a:t>
            </a:r>
            <a:r>
              <a:rPr lang="zh-CN" altLang="en-US" sz="2000" b="1" dirty="0" smtClean="0">
                <a:solidFill>
                  <a:schemeClr val="bg1"/>
                </a:solidFill>
                <a:latin typeface="+mn-lt"/>
              </a:rPr>
              <a:t>洒</a:t>
            </a:r>
            <a:endParaRPr lang="en-US" altLang="zh-CN" sz="2000" b="1" dirty="0">
              <a:solidFill>
                <a:schemeClr val="bg1"/>
              </a:solidFill>
              <a:latin typeface="+mn-lt"/>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1993" y="1964026"/>
            <a:ext cx="4713669" cy="4713669"/>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0102" y="163027"/>
            <a:ext cx="1584371" cy="1590683"/>
          </a:xfrm>
          <a:prstGeom prst="rect">
            <a:avLst/>
          </a:prstGeom>
        </p:spPr>
      </p:pic>
    </p:spTree>
    <p:extLst>
      <p:ext uri="{BB962C8B-B14F-4D97-AF65-F5344CB8AC3E}">
        <p14:creationId xmlns:p14="http://schemas.microsoft.com/office/powerpoint/2010/main" val="75256056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4"/>
          <p:cNvSpPr>
            <a:spLocks noGrp="1"/>
          </p:cNvSpPr>
          <p:nvPr>
            <p:ph type="body" sz="quarter" idx="12"/>
          </p:nvPr>
        </p:nvSpPr>
        <p:spPr>
          <a:xfrm>
            <a:off x="3927397" y="2391149"/>
            <a:ext cx="4314392" cy="701731"/>
          </a:xfrm>
        </p:spPr>
        <p:txBody>
          <a:bodyPr/>
          <a:lstStyle/>
          <a:p>
            <a:r>
              <a:rPr lang="en-US" altLang="zh-CN" sz="4400" dirty="0" smtClean="0"/>
              <a:t>Fiddler&amp;</a:t>
            </a:r>
            <a:r>
              <a:rPr lang="zh-CN" altLang="en-US" sz="4400" dirty="0" smtClean="0"/>
              <a:t>伪装</a:t>
            </a:r>
            <a:endParaRPr lang="zh-CN" altLang="en-US" sz="4400" dirty="0"/>
          </a:p>
        </p:txBody>
      </p:sp>
    </p:spTree>
    <p:extLst>
      <p:ext uri="{BB962C8B-B14F-4D97-AF65-F5344CB8AC3E}">
        <p14:creationId xmlns:p14="http://schemas.microsoft.com/office/powerpoint/2010/main" val="23420722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1"/>
          <p:cNvSpPr txBox="1">
            <a:spLocks/>
          </p:cNvSpPr>
          <p:nvPr/>
        </p:nvSpPr>
        <p:spPr>
          <a:xfrm>
            <a:off x="806408" y="731515"/>
            <a:ext cx="1241334" cy="529569"/>
          </a:xfrm>
          <a:prstGeom prst="rect">
            <a:avLst/>
          </a:prstGeom>
          <a:ln w="12700" cmpd="sng">
            <a:solidFill>
              <a:schemeClr val="bg1"/>
            </a:solidFill>
          </a:ln>
        </p:spPr>
        <p:txBody>
          <a:bodyPr vert="horz" anchor="ctr"/>
          <a:lstStyle>
            <a:lvl1pPr marL="0" indent="0" algn="l" defTabSz="914400" rtl="0" eaLnBrk="1" latinLnBrk="0" hangingPunct="1">
              <a:lnSpc>
                <a:spcPct val="90000"/>
              </a:lnSpc>
              <a:spcBef>
                <a:spcPts val="1000"/>
              </a:spcBef>
              <a:buFont typeface="Arial"/>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r>
              <a:rPr lang="en-US" altLang="zh-CN" dirty="0"/>
              <a:t>Fiddler</a:t>
            </a:r>
            <a:endParaRPr lang="zh-CN" altLang="en-US" dirty="0"/>
          </a:p>
        </p:txBody>
      </p:sp>
      <p:pic>
        <p:nvPicPr>
          <p:cNvPr id="4098" name="Picture 2" descr="http://g.hiphotos.baidu.com/baike/w%3D268%3Bg%3D0/sign=0bcf648853da81cb4ee684cb6a5db72b/e850352ac65c1038f5e242beb0119313b07e892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5906" y="2392519"/>
            <a:ext cx="2961113" cy="296111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d.hiphotos.baidu.com/baike/w%3D268%3Bg%3D0/sign=3a27fa60293fb80e0cd166d10eea4813/b8014a90f603738d92b9fa73bb1bb051f919ecf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5734" y="2392519"/>
            <a:ext cx="2552700" cy="25527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www.xiazaiba.com/uploadfiles/ico/2015/0603/201506030819112903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5966" y="2558916"/>
            <a:ext cx="2542460" cy="2542460"/>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5"/>
          <a:stretch>
            <a:fillRect/>
          </a:stretch>
        </p:blipFill>
        <p:spPr>
          <a:xfrm>
            <a:off x="-103031" y="115910"/>
            <a:ext cx="12402355" cy="7000875"/>
          </a:xfrm>
          <a:prstGeom prst="rect">
            <a:avLst/>
          </a:prstGeom>
        </p:spPr>
      </p:pic>
    </p:spTree>
    <p:extLst>
      <p:ext uri="{BB962C8B-B14F-4D97-AF65-F5344CB8AC3E}">
        <p14:creationId xmlns:p14="http://schemas.microsoft.com/office/powerpoint/2010/main" val="4676119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02"/>
                                        </p:tgtEl>
                                        <p:attrNameLst>
                                          <p:attrName>style.visibility</p:attrName>
                                        </p:attrNameLst>
                                      </p:cBhvr>
                                      <p:to>
                                        <p:strVal val="visible"/>
                                      </p:to>
                                    </p:set>
                                    <p:anim calcmode="lin" valueType="num">
                                      <p:cBhvr additive="base">
                                        <p:cTn id="7" dur="500" fill="hold"/>
                                        <p:tgtEl>
                                          <p:spTgt spid="4102"/>
                                        </p:tgtEl>
                                        <p:attrNameLst>
                                          <p:attrName>ppt_x</p:attrName>
                                        </p:attrNameLst>
                                      </p:cBhvr>
                                      <p:tavLst>
                                        <p:tav tm="0">
                                          <p:val>
                                            <p:strVal val="#ppt_x"/>
                                          </p:val>
                                        </p:tav>
                                        <p:tav tm="100000">
                                          <p:val>
                                            <p:strVal val="#ppt_x"/>
                                          </p:val>
                                        </p:tav>
                                      </p:tavLst>
                                    </p:anim>
                                    <p:anim calcmode="lin" valueType="num">
                                      <p:cBhvr additive="base">
                                        <p:cTn id="8" dur="500" fill="hold"/>
                                        <p:tgtEl>
                                          <p:spTgt spid="41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1"/>
          <p:cNvSpPr txBox="1">
            <a:spLocks/>
          </p:cNvSpPr>
          <p:nvPr/>
        </p:nvSpPr>
        <p:spPr>
          <a:xfrm>
            <a:off x="49955" y="64904"/>
            <a:ext cx="1268498" cy="529569"/>
          </a:xfrm>
          <a:prstGeom prst="rect">
            <a:avLst/>
          </a:prstGeom>
          <a:ln w="12700" cmpd="sng">
            <a:solidFill>
              <a:schemeClr val="bg1"/>
            </a:solidFill>
          </a:ln>
        </p:spPr>
        <p:txBody>
          <a:bodyPr vert="horz" anchor="ctr"/>
          <a:lstStyle>
            <a:lvl1pPr marL="0" indent="0" algn="l" defTabSz="914400" rtl="0" eaLnBrk="1" latinLnBrk="0" hangingPunct="1">
              <a:lnSpc>
                <a:spcPct val="90000"/>
              </a:lnSpc>
              <a:spcBef>
                <a:spcPts val="1000"/>
              </a:spcBef>
              <a:buFont typeface="Arial"/>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r>
              <a:rPr lang="en-US" altLang="zh-CN" dirty="0"/>
              <a:t>Fiddler</a:t>
            </a:r>
            <a:endParaRPr lang="zh-CN" altLang="en-US" dirty="0"/>
          </a:p>
        </p:txBody>
      </p:sp>
      <p:pic>
        <p:nvPicPr>
          <p:cNvPr id="4" name="图片 3"/>
          <p:cNvPicPr>
            <a:picLocks noChangeAspect="1"/>
          </p:cNvPicPr>
          <p:nvPr/>
        </p:nvPicPr>
        <p:blipFill>
          <a:blip r:embed="rId2"/>
          <a:stretch>
            <a:fillRect/>
          </a:stretch>
        </p:blipFill>
        <p:spPr>
          <a:xfrm>
            <a:off x="1170417" y="329688"/>
            <a:ext cx="10905673" cy="6277174"/>
          </a:xfrm>
          <a:prstGeom prst="rect">
            <a:avLst/>
          </a:prstGeom>
        </p:spPr>
      </p:pic>
      <p:sp>
        <p:nvSpPr>
          <p:cNvPr id="5" name="矩形 4"/>
          <p:cNvSpPr/>
          <p:nvPr/>
        </p:nvSpPr>
        <p:spPr>
          <a:xfrm>
            <a:off x="9749307" y="3702370"/>
            <a:ext cx="2810019" cy="400110"/>
          </a:xfrm>
          <a:prstGeom prst="rect">
            <a:avLst/>
          </a:prstGeom>
        </p:spPr>
        <p:txBody>
          <a:bodyPr wrap="square">
            <a:spAutoFit/>
          </a:bodyPr>
          <a:lstStyle/>
          <a:p>
            <a:r>
              <a:rPr lang="zh-CN" altLang="en-US" sz="2000" dirty="0">
                <a:latin typeface="microsoft yahei" panose="020B0503020204020204" pitchFamily="34" charset="-122"/>
                <a:ea typeface="microsoft yahei" panose="020B0503020204020204" pitchFamily="34" charset="-122"/>
              </a:rPr>
              <a:t>很简单的一个</a:t>
            </a:r>
            <a:r>
              <a:rPr lang="zh-CN" altLang="en-US" sz="2000" dirty="0" smtClean="0">
                <a:latin typeface="microsoft yahei" panose="020B0503020204020204" pitchFamily="34" charset="-122"/>
                <a:ea typeface="microsoft yahei" panose="020B0503020204020204" pitchFamily="34" charset="-122"/>
              </a:rPr>
              <a:t>报头</a:t>
            </a:r>
            <a:endParaRPr lang="zh-CN" altLang="en-US" sz="2000" dirty="0"/>
          </a:p>
        </p:txBody>
      </p:sp>
    </p:spTree>
    <p:extLst>
      <p:ext uri="{BB962C8B-B14F-4D97-AF65-F5344CB8AC3E}">
        <p14:creationId xmlns:p14="http://schemas.microsoft.com/office/powerpoint/2010/main" val="11217238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1"/>
          <p:cNvSpPr txBox="1">
            <a:spLocks/>
          </p:cNvSpPr>
          <p:nvPr/>
        </p:nvSpPr>
        <p:spPr>
          <a:xfrm>
            <a:off x="806407" y="731515"/>
            <a:ext cx="3327711" cy="529569"/>
          </a:xfrm>
          <a:prstGeom prst="rect">
            <a:avLst/>
          </a:prstGeom>
          <a:ln w="12700" cmpd="sng">
            <a:solidFill>
              <a:schemeClr val="bg1"/>
            </a:solidFill>
          </a:ln>
        </p:spPr>
        <p:txBody>
          <a:bodyPr vert="horz" anchor="ctr"/>
          <a:lstStyle>
            <a:lvl1pPr marL="0" indent="0" algn="l" defTabSz="914400" rtl="0" eaLnBrk="1" latinLnBrk="0" hangingPunct="1">
              <a:lnSpc>
                <a:spcPct val="90000"/>
              </a:lnSpc>
              <a:spcBef>
                <a:spcPts val="1000"/>
              </a:spcBef>
              <a:buFont typeface="Arial"/>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r>
              <a:rPr lang="zh-CN" altLang="en-US" b="0" dirty="0"/>
              <a:t>伪装成浏览器来爬网页</a:t>
            </a:r>
            <a:endParaRPr lang="zh-CN" altLang="en-US" dirty="0"/>
          </a:p>
        </p:txBody>
      </p:sp>
      <p:sp>
        <p:nvSpPr>
          <p:cNvPr id="8" name="矩形 7"/>
          <p:cNvSpPr/>
          <p:nvPr/>
        </p:nvSpPr>
        <p:spPr>
          <a:xfrm>
            <a:off x="690498" y="1588153"/>
            <a:ext cx="10874062" cy="646331"/>
          </a:xfrm>
          <a:prstGeom prst="rect">
            <a:avLst/>
          </a:prstGeom>
        </p:spPr>
        <p:txBody>
          <a:bodyPr wrap="square">
            <a:spAutoFit/>
          </a:bodyPr>
          <a:lstStyle/>
          <a:p>
            <a:r>
              <a:rPr lang="zh-CN" altLang="en-US" i="1" dirty="0">
                <a:solidFill>
                  <a:schemeClr val="bg1"/>
                </a:solidFill>
                <a:latin typeface="Helvetica Neue"/>
              </a:rPr>
              <a:t>有些网页，比如登录的。如果你不是从浏览器发起的起求，这就不会给你响应，这时我们就需要自己来写报头。然后再发给网页的服务器，这时它就以为你就是一个正常的浏览器。从而就可以爬了！</a:t>
            </a:r>
            <a:endParaRPr lang="zh-CN" altLang="en-US" i="1" dirty="0">
              <a:solidFill>
                <a:schemeClr val="bg1"/>
              </a:solidFill>
            </a:endParaRPr>
          </a:p>
        </p:txBody>
      </p:sp>
      <p:pic>
        <p:nvPicPr>
          <p:cNvPr id="2" name="图片 1"/>
          <p:cNvPicPr>
            <a:picLocks noChangeAspect="1"/>
          </p:cNvPicPr>
          <p:nvPr/>
        </p:nvPicPr>
        <p:blipFill>
          <a:blip r:embed="rId2"/>
          <a:stretch>
            <a:fillRect/>
          </a:stretch>
        </p:blipFill>
        <p:spPr>
          <a:xfrm>
            <a:off x="806407" y="2453425"/>
            <a:ext cx="10346697" cy="2915990"/>
          </a:xfrm>
          <a:prstGeom prst="rect">
            <a:avLst/>
          </a:prstGeom>
        </p:spPr>
      </p:pic>
      <p:pic>
        <p:nvPicPr>
          <p:cNvPr id="3" name="图片 2"/>
          <p:cNvPicPr>
            <a:picLocks noChangeAspect="1"/>
          </p:cNvPicPr>
          <p:nvPr/>
        </p:nvPicPr>
        <p:blipFill>
          <a:blip r:embed="rId3"/>
          <a:stretch>
            <a:fillRect/>
          </a:stretch>
        </p:blipFill>
        <p:spPr>
          <a:xfrm>
            <a:off x="590550" y="1330104"/>
            <a:ext cx="11010900" cy="5334000"/>
          </a:xfrm>
          <a:prstGeom prst="rect">
            <a:avLst/>
          </a:prstGeom>
        </p:spPr>
      </p:pic>
    </p:spTree>
    <p:extLst>
      <p:ext uri="{BB962C8B-B14F-4D97-AF65-F5344CB8AC3E}">
        <p14:creationId xmlns:p14="http://schemas.microsoft.com/office/powerpoint/2010/main" val="17441084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4"/>
          <p:cNvSpPr>
            <a:spLocks noGrp="1"/>
          </p:cNvSpPr>
          <p:nvPr>
            <p:ph type="body" sz="quarter" idx="12"/>
          </p:nvPr>
        </p:nvSpPr>
        <p:spPr>
          <a:xfrm>
            <a:off x="3927397" y="2391149"/>
            <a:ext cx="4314392" cy="701731"/>
          </a:xfrm>
        </p:spPr>
        <p:txBody>
          <a:bodyPr/>
          <a:lstStyle/>
          <a:p>
            <a:r>
              <a:rPr lang="zh-CN" altLang="en-US" sz="4400" dirty="0" smtClean="0"/>
              <a:t>自动登录</a:t>
            </a:r>
            <a:endParaRPr lang="zh-CN" altLang="en-US" sz="4400" dirty="0"/>
          </a:p>
        </p:txBody>
      </p:sp>
    </p:spTree>
    <p:extLst>
      <p:ext uri="{BB962C8B-B14F-4D97-AF65-F5344CB8AC3E}">
        <p14:creationId xmlns:p14="http://schemas.microsoft.com/office/powerpoint/2010/main" val="390830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a:spLocks/>
          </p:cNvSpPr>
          <p:nvPr/>
        </p:nvSpPr>
        <p:spPr>
          <a:xfrm>
            <a:off x="769918" y="260400"/>
            <a:ext cx="1728583" cy="529569"/>
          </a:xfrm>
          <a:prstGeom prst="rect">
            <a:avLst/>
          </a:prstGeom>
          <a:ln w="12700" cmpd="sng">
            <a:solidFill>
              <a:schemeClr val="bg1"/>
            </a:solidFill>
          </a:ln>
        </p:spPr>
        <p:txBody>
          <a:bodyPr vert="horz" anchor="ctr"/>
          <a:lstStyle>
            <a:lvl1pPr marL="0" indent="0" algn="l" defTabSz="914400" rtl="0" eaLnBrk="1" latinLnBrk="0" hangingPunct="1">
              <a:lnSpc>
                <a:spcPct val="90000"/>
              </a:lnSpc>
              <a:spcBef>
                <a:spcPts val="1000"/>
              </a:spcBef>
              <a:buFont typeface="Arial"/>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lnSpc>
                <a:spcPct val="100000"/>
              </a:lnSpc>
              <a:spcBef>
                <a:spcPct val="0"/>
              </a:spcBef>
            </a:pPr>
            <a:r>
              <a:rPr lang="zh-CN" altLang="en-US" dirty="0" smtClean="0">
                <a:solidFill>
                  <a:schemeClr val="bg2"/>
                </a:solidFill>
                <a:latin typeface="宋体" panose="02010600030101010101" pitchFamily="2" charset="-122"/>
              </a:rPr>
              <a:t>自动登陆</a:t>
            </a:r>
            <a:endParaRPr lang="en-US" altLang="zh-CN" dirty="0">
              <a:solidFill>
                <a:schemeClr val="bg2"/>
              </a:solidFill>
              <a:latin typeface="宋体" panose="02010600030101010101" pitchFamily="2" charset="-122"/>
            </a:endParaRPr>
          </a:p>
        </p:txBody>
      </p:sp>
      <p:pic>
        <p:nvPicPr>
          <p:cNvPr id="6" name="图片 5"/>
          <p:cNvPicPr>
            <a:picLocks noChangeAspect="1"/>
          </p:cNvPicPr>
          <p:nvPr/>
        </p:nvPicPr>
        <p:blipFill>
          <a:blip r:embed="rId2"/>
          <a:stretch>
            <a:fillRect/>
          </a:stretch>
        </p:blipFill>
        <p:spPr>
          <a:xfrm>
            <a:off x="1460343" y="1120462"/>
            <a:ext cx="9477375" cy="5029200"/>
          </a:xfrm>
          <a:prstGeom prst="rect">
            <a:avLst/>
          </a:prstGeom>
        </p:spPr>
      </p:pic>
      <p:pic>
        <p:nvPicPr>
          <p:cNvPr id="8" name="图片 7"/>
          <p:cNvPicPr>
            <a:picLocks noChangeAspect="1"/>
          </p:cNvPicPr>
          <p:nvPr/>
        </p:nvPicPr>
        <p:blipFill>
          <a:blip r:embed="rId3"/>
          <a:stretch>
            <a:fillRect/>
          </a:stretch>
        </p:blipFill>
        <p:spPr>
          <a:xfrm>
            <a:off x="1296472" y="901917"/>
            <a:ext cx="9641246" cy="6058350"/>
          </a:xfrm>
          <a:prstGeom prst="rect">
            <a:avLst/>
          </a:prstGeom>
        </p:spPr>
      </p:pic>
    </p:spTree>
    <p:extLst>
      <p:ext uri="{BB962C8B-B14F-4D97-AF65-F5344CB8AC3E}">
        <p14:creationId xmlns:p14="http://schemas.microsoft.com/office/powerpoint/2010/main" val="11559136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a:spLocks/>
          </p:cNvSpPr>
          <p:nvPr/>
        </p:nvSpPr>
        <p:spPr>
          <a:xfrm>
            <a:off x="769918" y="260400"/>
            <a:ext cx="1471006" cy="529569"/>
          </a:xfrm>
          <a:prstGeom prst="rect">
            <a:avLst/>
          </a:prstGeom>
          <a:ln w="12700" cmpd="sng">
            <a:solidFill>
              <a:schemeClr val="bg1"/>
            </a:solidFill>
          </a:ln>
        </p:spPr>
        <p:txBody>
          <a:bodyPr vert="horz" anchor="ctr"/>
          <a:lstStyle>
            <a:lvl1pPr marL="0" indent="0" algn="l" defTabSz="914400" rtl="0" eaLnBrk="1" latinLnBrk="0" hangingPunct="1">
              <a:lnSpc>
                <a:spcPct val="90000"/>
              </a:lnSpc>
              <a:spcBef>
                <a:spcPts val="1000"/>
              </a:spcBef>
              <a:buFont typeface="Arial"/>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lnSpc>
                <a:spcPct val="100000"/>
              </a:lnSpc>
              <a:spcBef>
                <a:spcPct val="0"/>
              </a:spcBef>
            </a:pPr>
            <a:r>
              <a:rPr lang="zh-CN" altLang="en-US" dirty="0" smtClean="0">
                <a:solidFill>
                  <a:schemeClr val="bg2"/>
                </a:solidFill>
                <a:latin typeface="宋体" panose="02010600030101010101" pitchFamily="2" charset="-122"/>
              </a:rPr>
              <a:t>自动登录</a:t>
            </a:r>
            <a:endParaRPr lang="en-US" altLang="zh-CN" dirty="0">
              <a:solidFill>
                <a:schemeClr val="bg2"/>
              </a:solidFill>
              <a:latin typeface="宋体" panose="02010600030101010101" pitchFamily="2" charset="-122"/>
            </a:endParaRPr>
          </a:p>
        </p:txBody>
      </p:sp>
      <p:pic>
        <p:nvPicPr>
          <p:cNvPr id="5" name="图片 4"/>
          <p:cNvPicPr>
            <a:picLocks noChangeAspect="1"/>
          </p:cNvPicPr>
          <p:nvPr/>
        </p:nvPicPr>
        <p:blipFill>
          <a:blip r:embed="rId3"/>
          <a:stretch>
            <a:fillRect/>
          </a:stretch>
        </p:blipFill>
        <p:spPr>
          <a:xfrm>
            <a:off x="898706" y="1262331"/>
            <a:ext cx="10743096" cy="4571798"/>
          </a:xfrm>
          <a:prstGeom prst="rect">
            <a:avLst/>
          </a:prstGeom>
        </p:spPr>
      </p:pic>
    </p:spTree>
    <p:extLst>
      <p:ext uri="{BB962C8B-B14F-4D97-AF65-F5344CB8AC3E}">
        <p14:creationId xmlns:p14="http://schemas.microsoft.com/office/powerpoint/2010/main" val="7478993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a:spLocks/>
          </p:cNvSpPr>
          <p:nvPr/>
        </p:nvSpPr>
        <p:spPr>
          <a:xfrm>
            <a:off x="769918" y="260400"/>
            <a:ext cx="1471006" cy="529569"/>
          </a:xfrm>
          <a:prstGeom prst="rect">
            <a:avLst/>
          </a:prstGeom>
          <a:ln w="12700" cmpd="sng">
            <a:solidFill>
              <a:schemeClr val="bg1"/>
            </a:solidFill>
          </a:ln>
        </p:spPr>
        <p:txBody>
          <a:bodyPr vert="horz" anchor="ctr"/>
          <a:lstStyle>
            <a:lvl1pPr marL="0" indent="0" algn="l" defTabSz="914400" rtl="0" eaLnBrk="1" latinLnBrk="0" hangingPunct="1">
              <a:lnSpc>
                <a:spcPct val="90000"/>
              </a:lnSpc>
              <a:spcBef>
                <a:spcPts val="1000"/>
              </a:spcBef>
              <a:buFont typeface="Arial"/>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lnSpc>
                <a:spcPct val="100000"/>
              </a:lnSpc>
              <a:spcBef>
                <a:spcPct val="0"/>
              </a:spcBef>
            </a:pPr>
            <a:r>
              <a:rPr lang="zh-CN" altLang="en-US" dirty="0" smtClean="0">
                <a:solidFill>
                  <a:schemeClr val="bg2"/>
                </a:solidFill>
                <a:latin typeface="宋体" panose="02010600030101010101" pitchFamily="2" charset="-122"/>
              </a:rPr>
              <a:t>自动登录</a:t>
            </a:r>
            <a:endParaRPr lang="en-US" altLang="zh-CN" dirty="0">
              <a:solidFill>
                <a:schemeClr val="bg2"/>
              </a:solidFill>
              <a:latin typeface="宋体" panose="02010600030101010101" pitchFamily="2" charset="-122"/>
            </a:endParaRPr>
          </a:p>
        </p:txBody>
      </p:sp>
      <p:pic>
        <p:nvPicPr>
          <p:cNvPr id="3" name="图片 2"/>
          <p:cNvPicPr>
            <a:picLocks noChangeAspect="1"/>
          </p:cNvPicPr>
          <p:nvPr/>
        </p:nvPicPr>
        <p:blipFill>
          <a:blip r:embed="rId3"/>
          <a:stretch>
            <a:fillRect/>
          </a:stretch>
        </p:blipFill>
        <p:spPr>
          <a:xfrm>
            <a:off x="0" y="-90152"/>
            <a:ext cx="12098873" cy="6948152"/>
          </a:xfrm>
          <a:prstGeom prst="rect">
            <a:avLst/>
          </a:prstGeom>
        </p:spPr>
      </p:pic>
    </p:spTree>
    <p:extLst>
      <p:ext uri="{BB962C8B-B14F-4D97-AF65-F5344CB8AC3E}">
        <p14:creationId xmlns:p14="http://schemas.microsoft.com/office/powerpoint/2010/main" val="20659853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a:spLocks/>
          </p:cNvSpPr>
          <p:nvPr/>
        </p:nvSpPr>
        <p:spPr>
          <a:xfrm>
            <a:off x="769918" y="260400"/>
            <a:ext cx="1471006" cy="529569"/>
          </a:xfrm>
          <a:prstGeom prst="rect">
            <a:avLst/>
          </a:prstGeom>
          <a:ln w="12700" cmpd="sng">
            <a:solidFill>
              <a:schemeClr val="bg1"/>
            </a:solidFill>
          </a:ln>
        </p:spPr>
        <p:txBody>
          <a:bodyPr vert="horz" anchor="ctr"/>
          <a:lstStyle>
            <a:lvl1pPr marL="0" indent="0" algn="l" defTabSz="914400" rtl="0" eaLnBrk="1" latinLnBrk="0" hangingPunct="1">
              <a:lnSpc>
                <a:spcPct val="90000"/>
              </a:lnSpc>
              <a:spcBef>
                <a:spcPts val="1000"/>
              </a:spcBef>
              <a:buFont typeface="Arial"/>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lnSpc>
                <a:spcPct val="100000"/>
              </a:lnSpc>
              <a:spcBef>
                <a:spcPct val="0"/>
              </a:spcBef>
            </a:pPr>
            <a:r>
              <a:rPr lang="zh-CN" altLang="en-US" dirty="0" smtClean="0">
                <a:solidFill>
                  <a:schemeClr val="bg2"/>
                </a:solidFill>
                <a:latin typeface="宋体" panose="02010600030101010101" pitchFamily="2" charset="-122"/>
              </a:rPr>
              <a:t>自动登录</a:t>
            </a:r>
            <a:endParaRPr lang="en-US" altLang="zh-CN" dirty="0">
              <a:solidFill>
                <a:schemeClr val="bg2"/>
              </a:solidFill>
              <a:latin typeface="宋体" panose="02010600030101010101" pitchFamily="2" charset="-122"/>
            </a:endParaRPr>
          </a:p>
        </p:txBody>
      </p:sp>
      <p:pic>
        <p:nvPicPr>
          <p:cNvPr id="3" name="图片 2"/>
          <p:cNvPicPr>
            <a:picLocks noChangeAspect="1"/>
          </p:cNvPicPr>
          <p:nvPr/>
        </p:nvPicPr>
        <p:blipFill>
          <a:blip r:embed="rId3"/>
          <a:stretch>
            <a:fillRect/>
          </a:stretch>
        </p:blipFill>
        <p:spPr>
          <a:xfrm>
            <a:off x="0" y="1089538"/>
            <a:ext cx="12192000" cy="5259747"/>
          </a:xfrm>
          <a:prstGeom prst="rect">
            <a:avLst/>
          </a:prstGeom>
        </p:spPr>
      </p:pic>
    </p:spTree>
    <p:extLst>
      <p:ext uri="{BB962C8B-B14F-4D97-AF65-F5344CB8AC3E}">
        <p14:creationId xmlns:p14="http://schemas.microsoft.com/office/powerpoint/2010/main" val="4196784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a:spLocks/>
          </p:cNvSpPr>
          <p:nvPr/>
        </p:nvSpPr>
        <p:spPr>
          <a:xfrm>
            <a:off x="769918" y="329152"/>
            <a:ext cx="1471006" cy="529569"/>
          </a:xfrm>
          <a:prstGeom prst="rect">
            <a:avLst/>
          </a:prstGeom>
          <a:ln w="12700" cmpd="sng">
            <a:solidFill>
              <a:schemeClr val="bg1"/>
            </a:solidFill>
          </a:ln>
        </p:spPr>
        <p:txBody>
          <a:bodyPr vert="horz" anchor="ctr"/>
          <a:lstStyle>
            <a:lvl1pPr marL="0" indent="0" algn="l" defTabSz="914400" rtl="0" eaLnBrk="1" latinLnBrk="0" hangingPunct="1">
              <a:lnSpc>
                <a:spcPct val="90000"/>
              </a:lnSpc>
              <a:spcBef>
                <a:spcPts val="1000"/>
              </a:spcBef>
              <a:buFont typeface="Arial"/>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lnSpc>
                <a:spcPct val="100000"/>
              </a:lnSpc>
              <a:spcBef>
                <a:spcPct val="0"/>
              </a:spcBef>
            </a:pPr>
            <a:r>
              <a:rPr lang="zh-CN" altLang="en-US" dirty="0" smtClean="0">
                <a:solidFill>
                  <a:schemeClr val="bg2"/>
                </a:solidFill>
                <a:latin typeface="宋体" panose="02010600030101010101" pitchFamily="2" charset="-122"/>
              </a:rPr>
              <a:t>自动登录</a:t>
            </a:r>
            <a:endParaRPr lang="en-US" altLang="zh-CN" dirty="0">
              <a:solidFill>
                <a:schemeClr val="bg2"/>
              </a:solidFill>
              <a:latin typeface="宋体" panose="02010600030101010101" pitchFamily="2" charset="-122"/>
            </a:endParaRPr>
          </a:p>
        </p:txBody>
      </p:sp>
      <p:pic>
        <p:nvPicPr>
          <p:cNvPr id="3" name="图片 2"/>
          <p:cNvPicPr>
            <a:picLocks noChangeAspect="1"/>
          </p:cNvPicPr>
          <p:nvPr/>
        </p:nvPicPr>
        <p:blipFill>
          <a:blip r:embed="rId3"/>
          <a:stretch>
            <a:fillRect/>
          </a:stretch>
        </p:blipFill>
        <p:spPr>
          <a:xfrm>
            <a:off x="636451" y="1520438"/>
            <a:ext cx="11264370" cy="3350654"/>
          </a:xfrm>
          <a:prstGeom prst="rect">
            <a:avLst/>
          </a:prstGeom>
        </p:spPr>
      </p:pic>
      <p:sp>
        <p:nvSpPr>
          <p:cNvPr id="4" name="文本框 3"/>
          <p:cNvSpPr txBox="1"/>
          <p:nvPr/>
        </p:nvSpPr>
        <p:spPr>
          <a:xfrm>
            <a:off x="637858" y="1139180"/>
            <a:ext cx="1515158" cy="381258"/>
          </a:xfrm>
          <a:prstGeom prst="rect">
            <a:avLst/>
          </a:prstGeom>
          <a:noFill/>
        </p:spPr>
        <p:txBody>
          <a:bodyPr wrap="none" rtlCol="0">
            <a:spAutoFit/>
          </a:bodyPr>
          <a:lstStyle/>
          <a:p>
            <a:pPr>
              <a:lnSpc>
                <a:spcPct val="130000"/>
              </a:lnSpc>
              <a:spcBef>
                <a:spcPts val="600"/>
              </a:spcBef>
            </a:pPr>
            <a:r>
              <a:rPr lang="zh-CN" altLang="en-US" sz="1600" kern="0" dirty="0" smtClean="0">
                <a:solidFill>
                  <a:schemeClr val="bg1"/>
                </a:solidFill>
                <a:latin typeface="微软雅黑" panose="020B0503020204020204" pitchFamily="34" charset="-122"/>
                <a:ea typeface="微软雅黑" panose="020B0503020204020204" pitchFamily="34" charset="-122"/>
                <a:cs typeface="+mn-ea"/>
                <a:sym typeface="+mn-lt"/>
              </a:rPr>
              <a:t>结果很忧伤</a:t>
            </a:r>
            <a:r>
              <a:rPr lang="en-US" altLang="zh-CN" sz="1600" kern="0" dirty="0" smtClean="0">
                <a:solidFill>
                  <a:schemeClr val="bg1"/>
                </a:solidFill>
                <a:latin typeface="微软雅黑" panose="020B0503020204020204" pitchFamily="34" charset="-122"/>
                <a:ea typeface="微软雅黑" panose="020B0503020204020204" pitchFamily="34" charset="-122"/>
                <a:cs typeface="+mn-ea"/>
                <a:sym typeface="+mn-lt"/>
              </a:rPr>
              <a:t>~~</a:t>
            </a:r>
            <a:endParaRPr lang="zh-CN" altLang="en-US" sz="1600" kern="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5" name="文本框 4"/>
          <p:cNvSpPr txBox="1"/>
          <p:nvPr/>
        </p:nvSpPr>
        <p:spPr>
          <a:xfrm>
            <a:off x="636451" y="5050053"/>
            <a:ext cx="10734187" cy="1603516"/>
          </a:xfrm>
          <a:prstGeom prst="rect">
            <a:avLst/>
          </a:prstGeom>
          <a:noFill/>
        </p:spPr>
        <p:txBody>
          <a:bodyPr wrap="square" rtlCol="0">
            <a:spAutoFit/>
          </a:bodyPr>
          <a:lstStyle>
            <a:defPPr>
              <a:defRPr lang="zh-CN"/>
            </a:defPPr>
            <a:lvl1pPr>
              <a:lnSpc>
                <a:spcPct val="130000"/>
              </a:lnSpc>
              <a:spcBef>
                <a:spcPts val="600"/>
              </a:spcBef>
              <a:defRPr sz="1200" kern="0">
                <a:solidFill>
                  <a:schemeClr val="bg1"/>
                </a:solidFill>
                <a:latin typeface="微软雅黑" panose="020B0503020204020204" pitchFamily="34" charset="-122"/>
                <a:ea typeface="微软雅黑" panose="020B0503020204020204" pitchFamily="34" charset="-122"/>
                <a:cs typeface="+mn-ea"/>
              </a:defRPr>
            </a:lvl1pPr>
          </a:lstStyle>
          <a:p>
            <a:r>
              <a:rPr lang="zh-CN" altLang="en-US" sz="1600" b="1" dirty="0">
                <a:sym typeface="+mn-lt"/>
              </a:rPr>
              <a:t>总结：</a:t>
            </a:r>
            <a:r>
              <a:rPr lang="en-US" altLang="zh-CN" sz="1600" b="1" dirty="0">
                <a:sym typeface="+mn-lt"/>
              </a:rPr>
              <a:t>URL</a:t>
            </a:r>
            <a:r>
              <a:rPr lang="zh-CN" altLang="en-US" sz="1600" b="1" dirty="0">
                <a:sym typeface="+mn-lt"/>
              </a:rPr>
              <a:t>被重现定向</a:t>
            </a:r>
            <a:r>
              <a:rPr lang="zh-CN" altLang="en-US" sz="1600" b="1" dirty="0" smtClean="0">
                <a:sym typeface="+mn-lt"/>
              </a:rPr>
              <a:t>。</a:t>
            </a:r>
            <a:r>
              <a:rPr lang="zh-CN" altLang="en-US" sz="1600" b="1" dirty="0"/>
              <a:t>网站记录登陆状态是会在用户浏览器上设置</a:t>
            </a:r>
            <a:r>
              <a:rPr lang="en-US" altLang="zh-CN" sz="1600" b="1" dirty="0"/>
              <a:t>cookie</a:t>
            </a:r>
            <a:r>
              <a:rPr lang="zh-CN" altLang="en-US" sz="1600" b="1" dirty="0"/>
              <a:t>的</a:t>
            </a:r>
            <a:r>
              <a:rPr lang="zh-CN" altLang="en-US" sz="1600" b="1" dirty="0" smtClean="0"/>
              <a:t>。</a:t>
            </a:r>
            <a:endParaRPr lang="en-US" altLang="zh-CN" sz="1600" b="1" dirty="0" smtClean="0"/>
          </a:p>
          <a:p>
            <a:r>
              <a:rPr lang="en-US" altLang="zh-CN" sz="1600" dirty="0"/>
              <a:t> </a:t>
            </a:r>
            <a:r>
              <a:rPr lang="en-US" altLang="zh-CN" sz="1600" dirty="0" smtClean="0"/>
              <a:t>         </a:t>
            </a:r>
            <a:r>
              <a:rPr lang="zh-CN" altLang="en-US" sz="1600" b="1" dirty="0" smtClean="0"/>
              <a:t>这</a:t>
            </a:r>
            <a:r>
              <a:rPr lang="zh-CN" altLang="en-US" sz="1600" b="1" dirty="0"/>
              <a:t>应该是目标页面做的保护，拒绝外界来爬它</a:t>
            </a:r>
            <a:r>
              <a:rPr lang="zh-CN" altLang="en-US" sz="1600" b="1" dirty="0" smtClean="0"/>
              <a:t>；</a:t>
            </a:r>
            <a:endParaRPr lang="en-US" altLang="zh-CN" sz="1600" b="1" dirty="0" smtClean="0"/>
          </a:p>
          <a:p>
            <a:r>
              <a:rPr lang="en-US" altLang="zh-CN" sz="1600" b="1" dirty="0"/>
              <a:t> </a:t>
            </a:r>
            <a:r>
              <a:rPr lang="en-US" altLang="zh-CN" sz="1600" b="1" dirty="0" smtClean="0"/>
              <a:t>         </a:t>
            </a:r>
            <a:r>
              <a:rPr lang="zh-CN" altLang="en-US" sz="1600" b="1" dirty="0" smtClean="0"/>
              <a:t>如果</a:t>
            </a:r>
            <a:r>
              <a:rPr lang="zh-CN" altLang="en-US" sz="1600" b="1" dirty="0"/>
              <a:t>不是通过页面操作，它就返回</a:t>
            </a:r>
            <a:r>
              <a:rPr lang="en-US" altLang="zh-CN" sz="1600" b="1" dirty="0"/>
              <a:t>302</a:t>
            </a:r>
            <a:r>
              <a:rPr lang="zh-CN" altLang="en-US" sz="1600" b="1" dirty="0"/>
              <a:t>错误，然后重定向到一个新页面。 </a:t>
            </a:r>
            <a:endParaRPr lang="en-US" altLang="zh-CN" sz="1600" b="1" dirty="0" smtClean="0">
              <a:sym typeface="+mn-lt"/>
            </a:endParaRPr>
          </a:p>
          <a:p>
            <a:r>
              <a:rPr lang="zh-CN" altLang="en-US" sz="1600" b="1" dirty="0" smtClean="0"/>
              <a:t>解决办法：</a:t>
            </a:r>
            <a:r>
              <a:rPr lang="en-US" altLang="zh-CN" sz="1600" b="1" dirty="0" smtClean="0"/>
              <a:t>python</a:t>
            </a:r>
            <a:r>
              <a:rPr lang="zh-CN" altLang="en-US" sz="1600" b="1" dirty="0"/>
              <a:t>在请求的</a:t>
            </a:r>
            <a:r>
              <a:rPr lang="zh-CN" altLang="en-US" sz="1600" b="1" dirty="0" smtClean="0"/>
              <a:t>时候附加上</a:t>
            </a:r>
            <a:r>
              <a:rPr lang="en-US" altLang="zh-CN" sz="1600" b="1" dirty="0" smtClean="0"/>
              <a:t>cookie</a:t>
            </a:r>
            <a:r>
              <a:rPr lang="zh-CN" altLang="en-US" sz="1600" b="1" dirty="0" smtClean="0"/>
              <a:t>文件。</a:t>
            </a:r>
            <a:endParaRPr lang="zh-CN" altLang="en-US" sz="1600" b="1" dirty="0">
              <a:sym typeface="+mn-lt"/>
            </a:endParaRPr>
          </a:p>
        </p:txBody>
      </p:sp>
      <p:pic>
        <p:nvPicPr>
          <p:cNvPr id="7" name="图片 6"/>
          <p:cNvPicPr>
            <a:picLocks noChangeAspect="1"/>
          </p:cNvPicPr>
          <p:nvPr/>
        </p:nvPicPr>
        <p:blipFill>
          <a:blip r:embed="rId4"/>
          <a:stretch>
            <a:fillRect/>
          </a:stretch>
        </p:blipFill>
        <p:spPr>
          <a:xfrm>
            <a:off x="5678578" y="6314481"/>
            <a:ext cx="3413908" cy="424432"/>
          </a:xfrm>
          <a:prstGeom prst="rect">
            <a:avLst/>
          </a:prstGeom>
        </p:spPr>
      </p:pic>
    </p:spTree>
    <p:extLst>
      <p:ext uri="{BB962C8B-B14F-4D97-AF65-F5344CB8AC3E}">
        <p14:creationId xmlns:p14="http://schemas.microsoft.com/office/powerpoint/2010/main" val="1418319428"/>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3911502" y="682149"/>
            <a:ext cx="4314392" cy="923330"/>
          </a:xfrm>
        </p:spPr>
        <p:txBody>
          <a:bodyPr/>
          <a:lstStyle/>
          <a:p>
            <a:r>
              <a:rPr lang="en-US" altLang="zh-CN" dirty="0"/>
              <a:t>CONTENTS</a:t>
            </a:r>
          </a:p>
        </p:txBody>
      </p:sp>
      <p:sp>
        <p:nvSpPr>
          <p:cNvPr id="3" name="文本占位符 2"/>
          <p:cNvSpPr>
            <a:spLocks noGrp="1"/>
          </p:cNvSpPr>
          <p:nvPr>
            <p:ph type="body" sz="quarter" idx="12"/>
          </p:nvPr>
        </p:nvSpPr>
        <p:spPr>
          <a:xfrm>
            <a:off x="4994090" y="2643094"/>
            <a:ext cx="3124298" cy="535531"/>
          </a:xfrm>
        </p:spPr>
        <p:txBody>
          <a:bodyPr/>
          <a:lstStyle/>
          <a:p>
            <a:r>
              <a:rPr lang="en-US" altLang="zh-CN" dirty="0"/>
              <a:t>HTTP</a:t>
            </a:r>
            <a:r>
              <a:rPr lang="zh-CN" altLang="en-US" dirty="0"/>
              <a:t>协议</a:t>
            </a:r>
          </a:p>
        </p:txBody>
      </p:sp>
      <p:sp>
        <p:nvSpPr>
          <p:cNvPr id="4" name="文本占位符 3"/>
          <p:cNvSpPr>
            <a:spLocks noGrp="1"/>
          </p:cNvSpPr>
          <p:nvPr>
            <p:ph type="body" sz="quarter" idx="13"/>
          </p:nvPr>
        </p:nvSpPr>
        <p:spPr/>
        <p:txBody>
          <a:bodyPr/>
          <a:lstStyle/>
          <a:p>
            <a:r>
              <a:rPr lang="en-US" altLang="zh-CN" dirty="0"/>
              <a:t>1</a:t>
            </a:r>
            <a:endParaRPr lang="zh-CN" altLang="en-US" dirty="0"/>
          </a:p>
        </p:txBody>
      </p:sp>
      <p:sp>
        <p:nvSpPr>
          <p:cNvPr id="5" name="文本占位符 4"/>
          <p:cNvSpPr>
            <a:spLocks noGrp="1"/>
          </p:cNvSpPr>
          <p:nvPr>
            <p:ph type="body" sz="quarter" idx="14"/>
          </p:nvPr>
        </p:nvSpPr>
        <p:spPr>
          <a:xfrm>
            <a:off x="4994090" y="3477005"/>
            <a:ext cx="3124298" cy="535531"/>
          </a:xfrm>
        </p:spPr>
        <p:txBody>
          <a:bodyPr/>
          <a:lstStyle/>
          <a:p>
            <a:r>
              <a:rPr lang="zh-CN" altLang="en-US" dirty="0"/>
              <a:t>一个简单爬虫</a:t>
            </a:r>
            <a:endParaRPr lang="en-US" altLang="zh-CN" dirty="0"/>
          </a:p>
        </p:txBody>
      </p:sp>
      <p:sp>
        <p:nvSpPr>
          <p:cNvPr id="6" name="文本占位符 5"/>
          <p:cNvSpPr>
            <a:spLocks noGrp="1"/>
          </p:cNvSpPr>
          <p:nvPr>
            <p:ph type="body" sz="quarter" idx="15"/>
          </p:nvPr>
        </p:nvSpPr>
        <p:spPr/>
        <p:txBody>
          <a:bodyPr/>
          <a:lstStyle/>
          <a:p>
            <a:r>
              <a:rPr lang="en-US" altLang="zh-CN" dirty="0"/>
              <a:t>2</a:t>
            </a:r>
            <a:endParaRPr lang="zh-CN" altLang="en-US" dirty="0"/>
          </a:p>
        </p:txBody>
      </p:sp>
      <p:sp>
        <p:nvSpPr>
          <p:cNvPr id="29" name="文本占位符 28"/>
          <p:cNvSpPr>
            <a:spLocks noGrp="1"/>
          </p:cNvSpPr>
          <p:nvPr>
            <p:ph type="body" sz="quarter" idx="16"/>
          </p:nvPr>
        </p:nvSpPr>
        <p:spPr>
          <a:xfrm>
            <a:off x="4994090" y="4314913"/>
            <a:ext cx="3124298" cy="535531"/>
          </a:xfrm>
        </p:spPr>
        <p:txBody>
          <a:bodyPr/>
          <a:lstStyle/>
          <a:p>
            <a:r>
              <a:rPr lang="en-US" altLang="zh-CN" dirty="0"/>
              <a:t>Fiddler&amp;</a:t>
            </a:r>
            <a:r>
              <a:rPr lang="zh-CN" altLang="en-US" dirty="0"/>
              <a:t>伪装</a:t>
            </a:r>
          </a:p>
        </p:txBody>
      </p:sp>
      <p:sp>
        <p:nvSpPr>
          <p:cNvPr id="30" name="文本占位符 29"/>
          <p:cNvSpPr>
            <a:spLocks noGrp="1"/>
          </p:cNvSpPr>
          <p:nvPr>
            <p:ph type="body" sz="quarter" idx="17"/>
          </p:nvPr>
        </p:nvSpPr>
        <p:spPr/>
        <p:txBody>
          <a:bodyPr/>
          <a:lstStyle/>
          <a:p>
            <a:r>
              <a:rPr lang="en-US" altLang="zh-CN" dirty="0"/>
              <a:t>3</a:t>
            </a:r>
            <a:endParaRPr lang="zh-CN" altLang="en-US" dirty="0"/>
          </a:p>
        </p:txBody>
      </p:sp>
      <p:sp>
        <p:nvSpPr>
          <p:cNvPr id="31" name="文本占位符 30"/>
          <p:cNvSpPr>
            <a:spLocks noGrp="1"/>
          </p:cNvSpPr>
          <p:nvPr>
            <p:ph type="body" sz="quarter" idx="18"/>
          </p:nvPr>
        </p:nvSpPr>
        <p:spPr>
          <a:xfrm>
            <a:off x="4994089" y="5151642"/>
            <a:ext cx="4898055" cy="535531"/>
          </a:xfrm>
        </p:spPr>
        <p:txBody>
          <a:bodyPr/>
          <a:lstStyle/>
          <a:p>
            <a:r>
              <a:rPr lang="zh-CN" altLang="en-US" dirty="0"/>
              <a:t>自动登录</a:t>
            </a:r>
          </a:p>
        </p:txBody>
      </p:sp>
      <p:sp>
        <p:nvSpPr>
          <p:cNvPr id="32" name="文本占位符 31"/>
          <p:cNvSpPr>
            <a:spLocks noGrp="1"/>
          </p:cNvSpPr>
          <p:nvPr>
            <p:ph type="body" sz="quarter" idx="19"/>
          </p:nvPr>
        </p:nvSpPr>
        <p:spPr/>
        <p:txBody>
          <a:bodyPr/>
          <a:lstStyle/>
          <a:p>
            <a:r>
              <a:rPr lang="en-US" altLang="zh-CN" dirty="0"/>
              <a:t>4</a:t>
            </a:r>
            <a:endParaRPr lang="zh-CN" altLang="en-US" dirty="0"/>
          </a:p>
        </p:txBody>
      </p:sp>
      <p:pic>
        <p:nvPicPr>
          <p:cNvPr id="7" name="图片 6"/>
          <p:cNvPicPr>
            <a:picLocks noChangeAspect="1"/>
          </p:cNvPicPr>
          <p:nvPr/>
        </p:nvPicPr>
        <p:blipFill>
          <a:blip r:embed="rId2"/>
          <a:stretch>
            <a:fillRect/>
          </a:stretch>
        </p:blipFill>
        <p:spPr>
          <a:xfrm>
            <a:off x="4139180" y="5782615"/>
            <a:ext cx="863597" cy="800098"/>
          </a:xfrm>
          <a:prstGeom prst="rect">
            <a:avLst/>
          </a:prstGeom>
        </p:spPr>
      </p:pic>
      <p:sp>
        <p:nvSpPr>
          <p:cNvPr id="13" name="文本占位符 30"/>
          <p:cNvSpPr txBox="1">
            <a:spLocks/>
          </p:cNvSpPr>
          <p:nvPr/>
        </p:nvSpPr>
        <p:spPr>
          <a:xfrm>
            <a:off x="5002777" y="5939581"/>
            <a:ext cx="4898055" cy="535531"/>
          </a:xfrm>
          <a:prstGeom prst="rect">
            <a:avLst/>
          </a:prstGeom>
        </p:spPr>
        <p:txBody>
          <a:bodyPr wrap="square">
            <a:spAutoFit/>
          </a:bodyPr>
          <a:lstStyle>
            <a:lvl1pPr marL="0" indent="0" algn="l" defTabSz="914400" rtl="0" eaLnBrk="1" latinLnBrk="0" hangingPunct="1">
              <a:lnSpc>
                <a:spcPct val="90000"/>
              </a:lnSpc>
              <a:spcBef>
                <a:spcPts val="1000"/>
              </a:spcBef>
              <a:buFont typeface="Arial"/>
              <a:buNone/>
              <a:defRPr sz="32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zh-CN" altLang="en-US" dirty="0" smtClean="0"/>
              <a:t>关于</a:t>
            </a:r>
            <a:r>
              <a:rPr lang="zh-CN" altLang="en-US" dirty="0"/>
              <a:t>验证</a:t>
            </a:r>
            <a:r>
              <a:rPr lang="zh-CN" altLang="en-US" dirty="0" smtClean="0"/>
              <a:t>码</a:t>
            </a:r>
            <a:endParaRPr lang="zh-CN" altLang="en-US" dirty="0"/>
          </a:p>
        </p:txBody>
      </p:sp>
    </p:spTree>
    <p:extLst>
      <p:ext uri="{BB962C8B-B14F-4D97-AF65-F5344CB8AC3E}">
        <p14:creationId xmlns:p14="http://schemas.microsoft.com/office/powerpoint/2010/main" val="13857879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a:spLocks/>
          </p:cNvSpPr>
          <p:nvPr/>
        </p:nvSpPr>
        <p:spPr>
          <a:xfrm>
            <a:off x="769918" y="260400"/>
            <a:ext cx="2578589" cy="529569"/>
          </a:xfrm>
          <a:prstGeom prst="rect">
            <a:avLst/>
          </a:prstGeom>
          <a:ln w="12700" cmpd="sng">
            <a:solidFill>
              <a:schemeClr val="bg1"/>
            </a:solidFill>
          </a:ln>
        </p:spPr>
        <p:txBody>
          <a:bodyPr vert="horz" anchor="ctr"/>
          <a:lstStyle>
            <a:lvl1pPr marL="0" indent="0" algn="l" defTabSz="914400" rtl="0" eaLnBrk="1" latinLnBrk="0" hangingPunct="1">
              <a:lnSpc>
                <a:spcPct val="90000"/>
              </a:lnSpc>
              <a:spcBef>
                <a:spcPts val="1000"/>
              </a:spcBef>
              <a:buFont typeface="Arial"/>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lnSpc>
                <a:spcPct val="100000"/>
              </a:lnSpc>
              <a:spcBef>
                <a:spcPct val="0"/>
              </a:spcBef>
            </a:pPr>
            <a:r>
              <a:rPr lang="zh-CN" altLang="en-US" dirty="0" smtClean="0">
                <a:solidFill>
                  <a:schemeClr val="bg2"/>
                </a:solidFill>
                <a:latin typeface="宋体" panose="02010600030101010101" pitchFamily="2" charset="-122"/>
              </a:rPr>
              <a:t>关于数据的存储</a:t>
            </a:r>
            <a:endParaRPr lang="en-US" altLang="zh-CN" dirty="0">
              <a:solidFill>
                <a:schemeClr val="bg2"/>
              </a:solidFill>
              <a:latin typeface="宋体" panose="02010600030101010101" pitchFamily="2" charset="-122"/>
            </a:endParaRPr>
          </a:p>
        </p:txBody>
      </p:sp>
      <p:pic>
        <p:nvPicPr>
          <p:cNvPr id="3" name="图片 2"/>
          <p:cNvPicPr>
            <a:picLocks noChangeAspect="1"/>
          </p:cNvPicPr>
          <p:nvPr/>
        </p:nvPicPr>
        <p:blipFill>
          <a:blip r:embed="rId3"/>
          <a:stretch>
            <a:fillRect/>
          </a:stretch>
        </p:blipFill>
        <p:spPr>
          <a:xfrm>
            <a:off x="769918" y="1080148"/>
            <a:ext cx="3079201" cy="1096382"/>
          </a:xfrm>
          <a:prstGeom prst="rect">
            <a:avLst/>
          </a:prstGeom>
        </p:spPr>
      </p:pic>
      <p:sp>
        <p:nvSpPr>
          <p:cNvPr id="4" name="矩形 3"/>
          <p:cNvSpPr/>
          <p:nvPr/>
        </p:nvSpPr>
        <p:spPr>
          <a:xfrm>
            <a:off x="1349158" y="2600390"/>
            <a:ext cx="184731" cy="369332"/>
          </a:xfrm>
          <a:prstGeom prst="rect">
            <a:avLst/>
          </a:prstGeom>
        </p:spPr>
        <p:txBody>
          <a:bodyPr wrap="none">
            <a:spAutoFit/>
          </a:bodyPr>
          <a:lstStyle/>
          <a:p>
            <a:endParaRPr lang="zh-CN" altLang="en-US" b="0" i="0" dirty="0">
              <a:solidFill>
                <a:srgbClr val="666666"/>
              </a:solidFill>
              <a:effectLst/>
              <a:latin typeface="MicrosoftYaHei"/>
            </a:endParaRPr>
          </a:p>
        </p:txBody>
      </p:sp>
      <p:sp>
        <p:nvSpPr>
          <p:cNvPr id="5" name="文本占位符 1"/>
          <p:cNvSpPr txBox="1">
            <a:spLocks/>
          </p:cNvSpPr>
          <p:nvPr/>
        </p:nvSpPr>
        <p:spPr>
          <a:xfrm>
            <a:off x="698898" y="2704937"/>
            <a:ext cx="2649609" cy="529569"/>
          </a:xfrm>
          <a:prstGeom prst="rect">
            <a:avLst/>
          </a:prstGeom>
          <a:ln w="12700" cmpd="sng">
            <a:solidFill>
              <a:schemeClr val="bg1"/>
            </a:solidFill>
          </a:ln>
        </p:spPr>
        <p:txBody>
          <a:bodyPr vert="horz" anchor="ctr"/>
          <a:lstStyle>
            <a:lvl1pPr marL="0" indent="0" algn="l" defTabSz="914400" rtl="0" eaLnBrk="1" latinLnBrk="0" hangingPunct="1">
              <a:lnSpc>
                <a:spcPct val="90000"/>
              </a:lnSpc>
              <a:spcBef>
                <a:spcPts val="1000"/>
              </a:spcBef>
              <a:buFont typeface="Arial"/>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zh-CN" altLang="en-US" dirty="0"/>
              <a:t>把数据存储到</a:t>
            </a:r>
            <a:r>
              <a:rPr lang="en-US" altLang="zh-CN" dirty="0"/>
              <a:t>CSV</a:t>
            </a:r>
            <a:endParaRPr lang="zh-CN" altLang="en-US" b="0" dirty="0"/>
          </a:p>
        </p:txBody>
      </p:sp>
      <p:sp>
        <p:nvSpPr>
          <p:cNvPr id="6" name="矩形 5"/>
          <p:cNvSpPr/>
          <p:nvPr/>
        </p:nvSpPr>
        <p:spPr>
          <a:xfrm>
            <a:off x="698897" y="3527106"/>
            <a:ext cx="11175423" cy="646331"/>
          </a:xfrm>
          <a:prstGeom prst="rect">
            <a:avLst/>
          </a:prstGeom>
        </p:spPr>
        <p:txBody>
          <a:bodyPr wrap="square">
            <a:spAutoFit/>
          </a:bodyPr>
          <a:lstStyle/>
          <a:p>
            <a:r>
              <a:rPr lang="en-US" altLang="zh-CN" dirty="0">
                <a:solidFill>
                  <a:schemeClr val="bg1"/>
                </a:solidFill>
                <a:latin typeface="MicrosoftYaHei"/>
              </a:rPr>
              <a:t>CSV</a:t>
            </a:r>
            <a:r>
              <a:rPr lang="zh-CN" altLang="en-US" dirty="0">
                <a:solidFill>
                  <a:schemeClr val="bg1"/>
                </a:solidFill>
                <a:latin typeface="MicrosoftYaHei"/>
              </a:rPr>
              <a:t>（</a:t>
            </a:r>
            <a:r>
              <a:rPr lang="en-US" altLang="zh-CN" dirty="0">
                <a:solidFill>
                  <a:schemeClr val="bg1"/>
                </a:solidFill>
                <a:latin typeface="MicrosoftYaHei"/>
              </a:rPr>
              <a:t>Comma-Separated Values</a:t>
            </a:r>
            <a:r>
              <a:rPr lang="zh-CN" altLang="en-US" dirty="0">
                <a:solidFill>
                  <a:schemeClr val="bg1"/>
                </a:solidFill>
                <a:latin typeface="MicrosoftYaHei"/>
              </a:rPr>
              <a:t>，逗号分隔值）是存储表格数据的常用文件格式</a:t>
            </a:r>
            <a:r>
              <a:rPr lang="zh-CN" altLang="en-US" dirty="0" smtClean="0">
                <a:solidFill>
                  <a:schemeClr val="bg1"/>
                </a:solidFill>
                <a:latin typeface="MicrosoftYaHei"/>
              </a:rPr>
              <a:t>。</a:t>
            </a:r>
            <a:endParaRPr lang="en-US" altLang="zh-CN" dirty="0" smtClean="0">
              <a:solidFill>
                <a:schemeClr val="bg1"/>
              </a:solidFill>
              <a:latin typeface="MicrosoftYaHei"/>
            </a:endParaRPr>
          </a:p>
          <a:p>
            <a:r>
              <a:rPr lang="zh-CN" altLang="en-US" dirty="0" smtClean="0">
                <a:solidFill>
                  <a:schemeClr val="bg1"/>
                </a:solidFill>
                <a:latin typeface="MicrosoftYaHei"/>
              </a:rPr>
              <a:t>下面</a:t>
            </a:r>
            <a:r>
              <a:rPr lang="zh-CN" altLang="en-US" dirty="0">
                <a:solidFill>
                  <a:schemeClr val="bg1"/>
                </a:solidFill>
                <a:latin typeface="MicrosoftYaHei"/>
              </a:rPr>
              <a:t>就是一个 </a:t>
            </a:r>
            <a:r>
              <a:rPr lang="en-US" altLang="zh-CN" dirty="0">
                <a:solidFill>
                  <a:schemeClr val="bg1"/>
                </a:solidFill>
                <a:latin typeface="MicrosoftYaHei"/>
              </a:rPr>
              <a:t>CSV </a:t>
            </a:r>
            <a:r>
              <a:rPr lang="zh-CN" altLang="en-US" dirty="0">
                <a:solidFill>
                  <a:schemeClr val="bg1"/>
                </a:solidFill>
                <a:latin typeface="MicrosoftYaHei"/>
              </a:rPr>
              <a:t>文件的例子：</a:t>
            </a:r>
            <a:endParaRPr lang="zh-CN" altLang="en-US" dirty="0">
              <a:solidFill>
                <a:schemeClr val="bg1"/>
              </a:solidFill>
            </a:endParaRPr>
          </a:p>
        </p:txBody>
      </p:sp>
      <p:pic>
        <p:nvPicPr>
          <p:cNvPr id="11" name="图片 10"/>
          <p:cNvPicPr>
            <a:picLocks noChangeAspect="1"/>
          </p:cNvPicPr>
          <p:nvPr/>
        </p:nvPicPr>
        <p:blipFill>
          <a:blip r:embed="rId4"/>
          <a:stretch>
            <a:fillRect/>
          </a:stretch>
        </p:blipFill>
        <p:spPr>
          <a:xfrm>
            <a:off x="1533889" y="4162709"/>
            <a:ext cx="4918979" cy="1351201"/>
          </a:xfrm>
          <a:prstGeom prst="rect">
            <a:avLst/>
          </a:prstGeom>
        </p:spPr>
      </p:pic>
      <p:sp>
        <p:nvSpPr>
          <p:cNvPr id="12" name="矩形 11"/>
          <p:cNvSpPr/>
          <p:nvPr/>
        </p:nvSpPr>
        <p:spPr>
          <a:xfrm>
            <a:off x="700616" y="5687848"/>
            <a:ext cx="10362336" cy="646331"/>
          </a:xfrm>
          <a:prstGeom prst="rect">
            <a:avLst/>
          </a:prstGeom>
        </p:spPr>
        <p:txBody>
          <a:bodyPr wrap="square">
            <a:spAutoFit/>
          </a:bodyPr>
          <a:lstStyle/>
          <a:p>
            <a:r>
              <a:rPr lang="en-US" altLang="zh-CN" dirty="0">
                <a:solidFill>
                  <a:schemeClr val="bg1"/>
                </a:solidFill>
                <a:latin typeface="MicrosoftYaHei"/>
              </a:rPr>
              <a:t>Python </a:t>
            </a:r>
            <a:r>
              <a:rPr lang="zh-CN" altLang="en-US" dirty="0">
                <a:solidFill>
                  <a:schemeClr val="bg1"/>
                </a:solidFill>
                <a:latin typeface="MicrosoftYaHei"/>
              </a:rPr>
              <a:t>一样，</a:t>
            </a:r>
            <a:r>
              <a:rPr lang="en-US" altLang="zh-CN" dirty="0">
                <a:solidFill>
                  <a:schemeClr val="bg1"/>
                </a:solidFill>
                <a:latin typeface="MicrosoftYaHei"/>
              </a:rPr>
              <a:t>CSV </a:t>
            </a:r>
            <a:r>
              <a:rPr lang="zh-CN" altLang="en-US" dirty="0">
                <a:solidFill>
                  <a:schemeClr val="bg1"/>
                </a:solidFill>
                <a:latin typeface="MicrosoftYaHei"/>
              </a:rPr>
              <a:t>里留白（</a:t>
            </a:r>
            <a:r>
              <a:rPr lang="en-US" altLang="zh-CN" dirty="0">
                <a:solidFill>
                  <a:schemeClr val="bg1"/>
                </a:solidFill>
                <a:latin typeface="MicrosoftYaHei"/>
              </a:rPr>
              <a:t>whitespace</a:t>
            </a:r>
            <a:r>
              <a:rPr lang="zh-CN" altLang="en-US" dirty="0">
                <a:solidFill>
                  <a:schemeClr val="bg1"/>
                </a:solidFill>
                <a:latin typeface="MicrosoftYaHei"/>
              </a:rPr>
              <a:t>）也是很重要的</a:t>
            </a:r>
            <a:r>
              <a:rPr lang="zh-CN" altLang="en-US" dirty="0" smtClean="0">
                <a:solidFill>
                  <a:schemeClr val="bg1"/>
                </a:solidFill>
                <a:latin typeface="MicrosoftYaHei"/>
              </a:rPr>
              <a:t>：</a:t>
            </a:r>
            <a:endParaRPr lang="en-US" altLang="zh-CN" dirty="0" smtClean="0">
              <a:solidFill>
                <a:schemeClr val="bg1"/>
              </a:solidFill>
              <a:latin typeface="MicrosoftYaHei"/>
            </a:endParaRPr>
          </a:p>
          <a:p>
            <a:r>
              <a:rPr lang="zh-CN" altLang="en-US" dirty="0" smtClean="0">
                <a:solidFill>
                  <a:schemeClr val="bg1"/>
                </a:solidFill>
                <a:latin typeface="MicrosoftYaHei"/>
              </a:rPr>
              <a:t>每</a:t>
            </a:r>
            <a:r>
              <a:rPr lang="zh-CN" altLang="en-US" dirty="0">
                <a:solidFill>
                  <a:schemeClr val="bg1"/>
                </a:solidFill>
                <a:latin typeface="MicrosoftYaHei"/>
              </a:rPr>
              <a:t>一行都用一个换行符分隔，列与列之间用逗号分隔（因此也叫“逗号分隔值”）。</a:t>
            </a:r>
            <a:endParaRPr lang="zh-CN" altLang="en-US" dirty="0">
              <a:solidFill>
                <a:schemeClr val="bg1"/>
              </a:solidFill>
            </a:endParaRPr>
          </a:p>
        </p:txBody>
      </p:sp>
      <p:pic>
        <p:nvPicPr>
          <p:cNvPr id="13" name="图片 12"/>
          <p:cNvPicPr>
            <a:picLocks noChangeAspect="1"/>
          </p:cNvPicPr>
          <p:nvPr/>
        </p:nvPicPr>
        <p:blipFill>
          <a:blip r:embed="rId5"/>
          <a:stretch>
            <a:fillRect/>
          </a:stretch>
        </p:blipFill>
        <p:spPr>
          <a:xfrm>
            <a:off x="7433532" y="4377763"/>
            <a:ext cx="4168182" cy="1146250"/>
          </a:xfrm>
          <a:prstGeom prst="rect">
            <a:avLst/>
          </a:prstGeom>
        </p:spPr>
      </p:pic>
    </p:spTree>
    <p:extLst>
      <p:ext uri="{BB962C8B-B14F-4D97-AF65-F5344CB8AC3E}">
        <p14:creationId xmlns:p14="http://schemas.microsoft.com/office/powerpoint/2010/main" val="2493296958"/>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4"/>
          <p:cNvSpPr>
            <a:spLocks noGrp="1"/>
          </p:cNvSpPr>
          <p:nvPr>
            <p:ph type="body" sz="quarter" idx="12"/>
          </p:nvPr>
        </p:nvSpPr>
        <p:spPr>
          <a:xfrm>
            <a:off x="3927397" y="2391149"/>
            <a:ext cx="4314392" cy="701731"/>
          </a:xfrm>
        </p:spPr>
        <p:txBody>
          <a:bodyPr/>
          <a:lstStyle/>
          <a:p>
            <a:r>
              <a:rPr lang="zh-CN" altLang="en-US" sz="4400" dirty="0" smtClean="0"/>
              <a:t>关于验证码</a:t>
            </a:r>
            <a:endParaRPr lang="zh-CN" altLang="en-US" sz="4400" dirty="0"/>
          </a:p>
        </p:txBody>
      </p:sp>
    </p:spTree>
    <p:extLst>
      <p:ext uri="{BB962C8B-B14F-4D97-AF65-F5344CB8AC3E}">
        <p14:creationId xmlns:p14="http://schemas.microsoft.com/office/powerpoint/2010/main" val="33369426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a:spLocks/>
          </p:cNvSpPr>
          <p:nvPr/>
        </p:nvSpPr>
        <p:spPr>
          <a:xfrm>
            <a:off x="769918" y="260400"/>
            <a:ext cx="1857372" cy="529569"/>
          </a:xfrm>
          <a:prstGeom prst="rect">
            <a:avLst/>
          </a:prstGeom>
          <a:ln w="12700" cmpd="sng">
            <a:solidFill>
              <a:schemeClr val="bg1"/>
            </a:solidFill>
          </a:ln>
        </p:spPr>
        <p:txBody>
          <a:bodyPr vert="horz" anchor="ctr"/>
          <a:lstStyle>
            <a:lvl1pPr marL="0" indent="0" algn="l" defTabSz="914400" rtl="0" eaLnBrk="1" latinLnBrk="0" hangingPunct="1">
              <a:lnSpc>
                <a:spcPct val="90000"/>
              </a:lnSpc>
              <a:spcBef>
                <a:spcPts val="1000"/>
              </a:spcBef>
              <a:buFont typeface="Arial"/>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lnSpc>
                <a:spcPct val="100000"/>
              </a:lnSpc>
              <a:spcBef>
                <a:spcPct val="0"/>
              </a:spcBef>
            </a:pPr>
            <a:r>
              <a:rPr lang="zh-CN" altLang="en-US" dirty="0" smtClean="0">
                <a:solidFill>
                  <a:schemeClr val="bg2"/>
                </a:solidFill>
                <a:latin typeface="宋体" panose="02010600030101010101" pitchFamily="2" charset="-122"/>
              </a:rPr>
              <a:t>关于验证码</a:t>
            </a:r>
            <a:endParaRPr lang="en-US" altLang="zh-CN" dirty="0">
              <a:solidFill>
                <a:schemeClr val="bg2"/>
              </a:solidFill>
              <a:latin typeface="宋体" panose="02010600030101010101" pitchFamily="2" charset="-122"/>
            </a:endParaRPr>
          </a:p>
        </p:txBody>
      </p:sp>
      <p:pic>
        <p:nvPicPr>
          <p:cNvPr id="8" name="图片 7"/>
          <p:cNvPicPr>
            <a:picLocks noChangeAspect="1"/>
          </p:cNvPicPr>
          <p:nvPr/>
        </p:nvPicPr>
        <p:blipFill>
          <a:blip r:embed="rId3"/>
          <a:stretch>
            <a:fillRect/>
          </a:stretch>
        </p:blipFill>
        <p:spPr>
          <a:xfrm>
            <a:off x="769918" y="1596980"/>
            <a:ext cx="10325623" cy="4874654"/>
          </a:xfrm>
          <a:prstGeom prst="rect">
            <a:avLst/>
          </a:prstGeom>
        </p:spPr>
      </p:pic>
      <p:pic>
        <p:nvPicPr>
          <p:cNvPr id="9" name="图片 8"/>
          <p:cNvPicPr>
            <a:picLocks noChangeAspect="1"/>
          </p:cNvPicPr>
          <p:nvPr/>
        </p:nvPicPr>
        <p:blipFill>
          <a:blip r:embed="rId4"/>
          <a:stretch>
            <a:fillRect/>
          </a:stretch>
        </p:blipFill>
        <p:spPr>
          <a:xfrm>
            <a:off x="769917" y="781078"/>
            <a:ext cx="10325623" cy="5893551"/>
          </a:xfrm>
          <a:prstGeom prst="rect">
            <a:avLst/>
          </a:prstGeom>
        </p:spPr>
      </p:pic>
    </p:spTree>
    <p:extLst>
      <p:ext uri="{BB962C8B-B14F-4D97-AF65-F5344CB8AC3E}">
        <p14:creationId xmlns:p14="http://schemas.microsoft.com/office/powerpoint/2010/main" val="14913281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a:spLocks/>
          </p:cNvSpPr>
          <p:nvPr/>
        </p:nvSpPr>
        <p:spPr>
          <a:xfrm>
            <a:off x="769918" y="260400"/>
            <a:ext cx="1857372" cy="529569"/>
          </a:xfrm>
          <a:prstGeom prst="rect">
            <a:avLst/>
          </a:prstGeom>
          <a:ln w="12700" cmpd="sng">
            <a:solidFill>
              <a:schemeClr val="bg1"/>
            </a:solidFill>
          </a:ln>
        </p:spPr>
        <p:txBody>
          <a:bodyPr vert="horz" anchor="ctr"/>
          <a:lstStyle>
            <a:lvl1pPr marL="0" indent="0" algn="l" defTabSz="914400" rtl="0" eaLnBrk="1" latinLnBrk="0" hangingPunct="1">
              <a:lnSpc>
                <a:spcPct val="90000"/>
              </a:lnSpc>
              <a:spcBef>
                <a:spcPts val="1000"/>
              </a:spcBef>
              <a:buFont typeface="Arial"/>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lnSpc>
                <a:spcPct val="100000"/>
              </a:lnSpc>
              <a:spcBef>
                <a:spcPct val="0"/>
              </a:spcBef>
            </a:pPr>
            <a:r>
              <a:rPr lang="zh-CN" altLang="en-US" dirty="0" smtClean="0">
                <a:solidFill>
                  <a:schemeClr val="bg2"/>
                </a:solidFill>
                <a:latin typeface="宋体" panose="02010600030101010101" pitchFamily="2" charset="-122"/>
              </a:rPr>
              <a:t>关于验证码</a:t>
            </a:r>
            <a:endParaRPr lang="en-US" altLang="zh-CN" dirty="0">
              <a:solidFill>
                <a:schemeClr val="bg2"/>
              </a:solidFill>
              <a:latin typeface="宋体" panose="02010600030101010101" pitchFamily="2" charset="-122"/>
            </a:endParaRPr>
          </a:p>
        </p:txBody>
      </p:sp>
      <p:pic>
        <p:nvPicPr>
          <p:cNvPr id="3" name="图片 2"/>
          <p:cNvPicPr>
            <a:picLocks noChangeAspect="1"/>
          </p:cNvPicPr>
          <p:nvPr/>
        </p:nvPicPr>
        <p:blipFill>
          <a:blip r:embed="rId3"/>
          <a:stretch>
            <a:fillRect/>
          </a:stretch>
        </p:blipFill>
        <p:spPr>
          <a:xfrm>
            <a:off x="769918" y="1236371"/>
            <a:ext cx="10596610" cy="4327301"/>
          </a:xfrm>
          <a:prstGeom prst="rect">
            <a:avLst/>
          </a:prstGeom>
        </p:spPr>
      </p:pic>
    </p:spTree>
    <p:extLst>
      <p:ext uri="{BB962C8B-B14F-4D97-AF65-F5344CB8AC3E}">
        <p14:creationId xmlns:p14="http://schemas.microsoft.com/office/powerpoint/2010/main" val="13539734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a:spLocks/>
          </p:cNvSpPr>
          <p:nvPr/>
        </p:nvSpPr>
        <p:spPr>
          <a:xfrm>
            <a:off x="769918" y="260400"/>
            <a:ext cx="3003592" cy="529569"/>
          </a:xfrm>
          <a:prstGeom prst="rect">
            <a:avLst/>
          </a:prstGeom>
          <a:ln w="12700" cmpd="sng">
            <a:solidFill>
              <a:schemeClr val="bg1"/>
            </a:solidFill>
          </a:ln>
        </p:spPr>
        <p:txBody>
          <a:bodyPr vert="horz" anchor="ctr"/>
          <a:lstStyle>
            <a:lvl1pPr marL="0" indent="0" algn="l" defTabSz="914400" rtl="0" eaLnBrk="1" latinLnBrk="0" hangingPunct="1">
              <a:lnSpc>
                <a:spcPct val="90000"/>
              </a:lnSpc>
              <a:spcBef>
                <a:spcPts val="1000"/>
              </a:spcBef>
              <a:buFont typeface="Arial"/>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r>
              <a:rPr lang="zh-CN" altLang="en-US" dirty="0"/>
              <a:t>图像识别与文字处理</a:t>
            </a:r>
            <a:endParaRPr lang="zh-CN" altLang="en-US" b="0" dirty="0"/>
          </a:p>
        </p:txBody>
      </p:sp>
      <p:sp>
        <p:nvSpPr>
          <p:cNvPr id="3" name="矩形 2"/>
          <p:cNvSpPr/>
          <p:nvPr/>
        </p:nvSpPr>
        <p:spPr>
          <a:xfrm>
            <a:off x="725509" y="1377938"/>
            <a:ext cx="10350321" cy="369332"/>
          </a:xfrm>
          <a:prstGeom prst="rect">
            <a:avLst/>
          </a:prstGeom>
        </p:spPr>
        <p:txBody>
          <a:bodyPr wrap="square">
            <a:spAutoFit/>
          </a:bodyPr>
          <a:lstStyle/>
          <a:p>
            <a:r>
              <a:rPr lang="zh-CN" altLang="en-US" dirty="0">
                <a:solidFill>
                  <a:schemeClr val="bg1"/>
                </a:solidFill>
                <a:latin typeface="MicrosoftYaHei"/>
              </a:rPr>
              <a:t>验证码（</a:t>
            </a:r>
            <a:r>
              <a:rPr lang="en-US" altLang="zh-CN" dirty="0">
                <a:solidFill>
                  <a:schemeClr val="bg1"/>
                </a:solidFill>
                <a:latin typeface="MicrosoftYaHei"/>
              </a:rPr>
              <a:t>CAPTCHA</a:t>
            </a:r>
            <a:r>
              <a:rPr lang="zh-CN" altLang="en-US" dirty="0" smtClean="0">
                <a:solidFill>
                  <a:schemeClr val="bg1"/>
                </a:solidFill>
                <a:latin typeface="MicrosoftYaHei"/>
              </a:rPr>
              <a:t>）。</a:t>
            </a:r>
            <a:r>
              <a:rPr lang="zh-CN" altLang="en-US" dirty="0">
                <a:solidFill>
                  <a:schemeClr val="bg1"/>
                </a:solidFill>
                <a:latin typeface="MicrosoftYaHei"/>
              </a:rPr>
              <a:t>验证码读取的难易程度也大不相同，有些验证码比其他的更加难</a:t>
            </a:r>
            <a:r>
              <a:rPr lang="zh-CN" altLang="en-US" dirty="0" smtClean="0">
                <a:solidFill>
                  <a:schemeClr val="bg1"/>
                </a:solidFill>
                <a:latin typeface="MicrosoftYaHei"/>
              </a:rPr>
              <a:t>读。</a:t>
            </a:r>
            <a:endParaRPr lang="zh-CN" altLang="en-US" dirty="0">
              <a:solidFill>
                <a:schemeClr val="bg1"/>
              </a:solidFill>
            </a:endParaRPr>
          </a:p>
        </p:txBody>
      </p:sp>
      <p:sp>
        <p:nvSpPr>
          <p:cNvPr id="6" name="文本占位符 1"/>
          <p:cNvSpPr txBox="1">
            <a:spLocks/>
          </p:cNvSpPr>
          <p:nvPr/>
        </p:nvSpPr>
        <p:spPr>
          <a:xfrm>
            <a:off x="743420" y="2070454"/>
            <a:ext cx="1136895" cy="529569"/>
          </a:xfrm>
          <a:prstGeom prst="rect">
            <a:avLst/>
          </a:prstGeom>
          <a:ln w="12700" cmpd="sng">
            <a:solidFill>
              <a:schemeClr val="bg1"/>
            </a:solidFill>
          </a:ln>
        </p:spPr>
        <p:txBody>
          <a:bodyPr vert="horz" anchor="ctr"/>
          <a:lstStyle>
            <a:lvl1pPr marL="0" indent="0" algn="l" defTabSz="914400" rtl="0" eaLnBrk="1" latinLnBrk="0" hangingPunct="1">
              <a:lnSpc>
                <a:spcPct val="90000"/>
              </a:lnSpc>
              <a:spcBef>
                <a:spcPts val="1000"/>
              </a:spcBef>
              <a:buFont typeface="Arial"/>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r>
              <a:rPr lang="en-US" altLang="zh-CN" dirty="0" smtClean="0"/>
              <a:t>OCR</a:t>
            </a:r>
            <a:endParaRPr lang="zh-CN" altLang="en-US" b="0" dirty="0"/>
          </a:p>
        </p:txBody>
      </p:sp>
      <p:sp>
        <p:nvSpPr>
          <p:cNvPr id="4" name="矩形 3"/>
          <p:cNvSpPr/>
          <p:nvPr/>
        </p:nvSpPr>
        <p:spPr>
          <a:xfrm>
            <a:off x="613893" y="2931570"/>
            <a:ext cx="11440732" cy="646331"/>
          </a:xfrm>
          <a:prstGeom prst="rect">
            <a:avLst/>
          </a:prstGeom>
        </p:spPr>
        <p:txBody>
          <a:bodyPr wrap="square">
            <a:spAutoFit/>
          </a:bodyPr>
          <a:lstStyle/>
          <a:p>
            <a:r>
              <a:rPr lang="zh-CN" altLang="en-US" dirty="0">
                <a:solidFill>
                  <a:schemeClr val="bg1"/>
                </a:solidFill>
                <a:latin typeface="MicrosoftYaHei"/>
              </a:rPr>
              <a:t>在读取和处理图像、图像相关的机器学习以及创建图像等任务中，</a:t>
            </a:r>
            <a:r>
              <a:rPr lang="en-US" altLang="zh-CN" dirty="0">
                <a:solidFill>
                  <a:schemeClr val="bg1"/>
                </a:solidFill>
                <a:latin typeface="MicrosoftYaHei"/>
              </a:rPr>
              <a:t>Python </a:t>
            </a:r>
            <a:r>
              <a:rPr lang="zh-CN" altLang="en-US" dirty="0">
                <a:solidFill>
                  <a:schemeClr val="bg1"/>
                </a:solidFill>
                <a:latin typeface="MicrosoftYaHei"/>
              </a:rPr>
              <a:t>一直都是非常出色的语言</a:t>
            </a:r>
            <a:r>
              <a:rPr lang="zh-CN" altLang="en-US" dirty="0" smtClean="0">
                <a:solidFill>
                  <a:schemeClr val="bg1"/>
                </a:solidFill>
                <a:latin typeface="MicrosoftYaHei"/>
              </a:rPr>
              <a:t>。</a:t>
            </a:r>
            <a:endParaRPr lang="en-US" altLang="zh-CN" dirty="0" smtClean="0">
              <a:solidFill>
                <a:schemeClr val="bg1"/>
              </a:solidFill>
              <a:latin typeface="MicrosoftYaHei"/>
            </a:endParaRPr>
          </a:p>
          <a:p>
            <a:r>
              <a:rPr lang="zh-CN" altLang="en-US" dirty="0" smtClean="0">
                <a:solidFill>
                  <a:schemeClr val="bg1"/>
                </a:solidFill>
                <a:latin typeface="MicrosoftYaHei"/>
              </a:rPr>
              <a:t>虽然</a:t>
            </a:r>
            <a:r>
              <a:rPr lang="zh-CN" altLang="en-US" dirty="0">
                <a:solidFill>
                  <a:schemeClr val="bg1"/>
                </a:solidFill>
                <a:latin typeface="MicrosoftYaHei"/>
              </a:rPr>
              <a:t>有很多库可以进行图像处理</a:t>
            </a:r>
            <a:r>
              <a:rPr lang="zh-CN" altLang="en-US" dirty="0" smtClean="0">
                <a:solidFill>
                  <a:schemeClr val="bg1"/>
                </a:solidFill>
                <a:latin typeface="MicrosoftYaHei"/>
              </a:rPr>
              <a:t>，重点需要的就是两</a:t>
            </a:r>
            <a:r>
              <a:rPr lang="zh-CN" altLang="en-US" dirty="0">
                <a:solidFill>
                  <a:schemeClr val="bg1"/>
                </a:solidFill>
                <a:latin typeface="MicrosoftYaHei"/>
              </a:rPr>
              <a:t>个库：</a:t>
            </a:r>
            <a:r>
              <a:rPr lang="en-US" altLang="zh-CN" dirty="0">
                <a:solidFill>
                  <a:schemeClr val="bg1"/>
                </a:solidFill>
                <a:latin typeface="MicrosoftYaHei"/>
              </a:rPr>
              <a:t>Pillow </a:t>
            </a:r>
            <a:r>
              <a:rPr lang="zh-CN" altLang="en-US" dirty="0">
                <a:solidFill>
                  <a:schemeClr val="bg1"/>
                </a:solidFill>
                <a:latin typeface="MicrosoftYaHei"/>
              </a:rPr>
              <a:t>和 </a:t>
            </a:r>
            <a:r>
              <a:rPr lang="en-US" altLang="zh-CN" dirty="0">
                <a:solidFill>
                  <a:schemeClr val="bg1"/>
                </a:solidFill>
                <a:latin typeface="MicrosoftYaHei"/>
              </a:rPr>
              <a:t>Tesseract</a:t>
            </a:r>
            <a:r>
              <a:rPr lang="zh-CN" altLang="en-US" dirty="0">
                <a:solidFill>
                  <a:schemeClr val="bg1"/>
                </a:solidFill>
                <a:latin typeface="MicrosoftYaHei"/>
              </a:rPr>
              <a:t>。</a:t>
            </a:r>
            <a:endParaRPr lang="zh-CN" altLang="en-US" dirty="0">
              <a:solidFill>
                <a:schemeClr val="bg1"/>
              </a:solidFill>
            </a:endParaRPr>
          </a:p>
        </p:txBody>
      </p:sp>
      <p:sp>
        <p:nvSpPr>
          <p:cNvPr id="5" name="矩形 4"/>
          <p:cNvSpPr/>
          <p:nvPr/>
        </p:nvSpPr>
        <p:spPr>
          <a:xfrm>
            <a:off x="613892" y="3909448"/>
            <a:ext cx="11578107" cy="646331"/>
          </a:xfrm>
          <a:prstGeom prst="rect">
            <a:avLst/>
          </a:prstGeom>
        </p:spPr>
        <p:txBody>
          <a:bodyPr wrap="square">
            <a:spAutoFit/>
          </a:bodyPr>
          <a:lstStyle/>
          <a:p>
            <a:r>
              <a:rPr lang="en-US" altLang="zh-CN" dirty="0">
                <a:solidFill>
                  <a:schemeClr val="bg1"/>
                </a:solidFill>
                <a:latin typeface="MicrosoftYaHei"/>
              </a:rPr>
              <a:t>Pillow </a:t>
            </a:r>
            <a:r>
              <a:rPr lang="zh-CN" altLang="en-US" dirty="0">
                <a:solidFill>
                  <a:schemeClr val="bg1"/>
                </a:solidFill>
                <a:latin typeface="MicrosoftYaHei"/>
              </a:rPr>
              <a:t>是从 </a:t>
            </a:r>
            <a:r>
              <a:rPr lang="en-US" altLang="zh-CN" dirty="0">
                <a:solidFill>
                  <a:schemeClr val="bg1"/>
                </a:solidFill>
                <a:latin typeface="MicrosoftYaHei"/>
              </a:rPr>
              <a:t>Python 2.x </a:t>
            </a:r>
            <a:r>
              <a:rPr lang="zh-CN" altLang="en-US" dirty="0">
                <a:solidFill>
                  <a:schemeClr val="bg1"/>
                </a:solidFill>
                <a:latin typeface="MicrosoftYaHei"/>
              </a:rPr>
              <a:t>版本的 </a:t>
            </a:r>
            <a:r>
              <a:rPr lang="en-US" altLang="zh-CN" dirty="0">
                <a:solidFill>
                  <a:schemeClr val="bg1"/>
                </a:solidFill>
                <a:latin typeface="MicrosoftYaHei"/>
              </a:rPr>
              <a:t>Python </a:t>
            </a:r>
            <a:r>
              <a:rPr lang="zh-CN" altLang="en-US" dirty="0">
                <a:solidFill>
                  <a:schemeClr val="bg1"/>
                </a:solidFill>
                <a:latin typeface="MicrosoftYaHei"/>
              </a:rPr>
              <a:t>图像库（</a:t>
            </a:r>
            <a:r>
              <a:rPr lang="en-US" altLang="zh-CN" dirty="0">
                <a:solidFill>
                  <a:schemeClr val="bg1"/>
                </a:solidFill>
                <a:latin typeface="MicrosoftYaHei"/>
              </a:rPr>
              <a:t>Python Imaging Library</a:t>
            </a:r>
            <a:r>
              <a:rPr lang="zh-CN" altLang="en-US" dirty="0">
                <a:solidFill>
                  <a:schemeClr val="bg1"/>
                </a:solidFill>
                <a:latin typeface="MicrosoftYaHei"/>
              </a:rPr>
              <a:t>，</a:t>
            </a:r>
            <a:r>
              <a:rPr lang="en-US" altLang="zh-CN" dirty="0">
                <a:solidFill>
                  <a:schemeClr val="bg1"/>
                </a:solidFill>
                <a:latin typeface="MicrosoftYaHei"/>
              </a:rPr>
              <a:t>PIL</a:t>
            </a:r>
            <a:r>
              <a:rPr lang="zh-CN" altLang="en-US" dirty="0">
                <a:solidFill>
                  <a:schemeClr val="bg1"/>
                </a:solidFill>
                <a:latin typeface="MicrosoftYaHei"/>
              </a:rPr>
              <a:t>）分出来的，支持 </a:t>
            </a:r>
            <a:r>
              <a:rPr lang="en-US" altLang="zh-CN" dirty="0">
                <a:solidFill>
                  <a:schemeClr val="bg1"/>
                </a:solidFill>
                <a:latin typeface="MicrosoftYaHei"/>
              </a:rPr>
              <a:t>Python 3.x </a:t>
            </a:r>
            <a:r>
              <a:rPr lang="zh-CN" altLang="en-US" dirty="0">
                <a:solidFill>
                  <a:schemeClr val="bg1"/>
                </a:solidFill>
                <a:latin typeface="MicrosoftYaHei"/>
              </a:rPr>
              <a:t>版本。</a:t>
            </a:r>
            <a:endParaRPr lang="zh-CN" altLang="en-US" dirty="0">
              <a:solidFill>
                <a:schemeClr val="bg1"/>
              </a:solidFill>
            </a:endParaRPr>
          </a:p>
        </p:txBody>
      </p:sp>
      <p:sp>
        <p:nvSpPr>
          <p:cNvPr id="7" name="矩形 6"/>
          <p:cNvSpPr/>
          <p:nvPr/>
        </p:nvSpPr>
        <p:spPr>
          <a:xfrm>
            <a:off x="613893" y="4762201"/>
            <a:ext cx="11440732" cy="646331"/>
          </a:xfrm>
          <a:prstGeom prst="rect">
            <a:avLst/>
          </a:prstGeom>
        </p:spPr>
        <p:txBody>
          <a:bodyPr wrap="square">
            <a:spAutoFit/>
          </a:bodyPr>
          <a:lstStyle/>
          <a:p>
            <a:r>
              <a:rPr lang="en-US" altLang="zh-CN" dirty="0">
                <a:solidFill>
                  <a:schemeClr val="bg1"/>
                </a:solidFill>
                <a:latin typeface="MicrosoftYaHei"/>
              </a:rPr>
              <a:t>Tesseract </a:t>
            </a:r>
            <a:r>
              <a:rPr lang="zh-CN" altLang="en-US" dirty="0">
                <a:solidFill>
                  <a:schemeClr val="bg1"/>
                </a:solidFill>
                <a:latin typeface="MicrosoftYaHei"/>
              </a:rPr>
              <a:t>是一个 </a:t>
            </a:r>
            <a:r>
              <a:rPr lang="en-US" altLang="zh-CN" dirty="0">
                <a:solidFill>
                  <a:schemeClr val="bg1"/>
                </a:solidFill>
                <a:latin typeface="MicrosoftYaHei"/>
              </a:rPr>
              <a:t>OCR </a:t>
            </a:r>
            <a:r>
              <a:rPr lang="zh-CN" altLang="en-US" dirty="0">
                <a:solidFill>
                  <a:schemeClr val="bg1"/>
                </a:solidFill>
                <a:latin typeface="MicrosoftYaHei"/>
              </a:rPr>
              <a:t>库，目前由 </a:t>
            </a:r>
            <a:r>
              <a:rPr lang="en-US" altLang="zh-CN" dirty="0">
                <a:solidFill>
                  <a:schemeClr val="bg1"/>
                </a:solidFill>
                <a:latin typeface="MicrosoftYaHei"/>
              </a:rPr>
              <a:t>Google </a:t>
            </a:r>
            <a:r>
              <a:rPr lang="zh-CN" altLang="en-US" dirty="0">
                <a:solidFill>
                  <a:schemeClr val="bg1"/>
                </a:solidFill>
                <a:latin typeface="MicrosoftYaHei"/>
              </a:rPr>
              <a:t>赞助（</a:t>
            </a:r>
            <a:r>
              <a:rPr lang="en-US" altLang="zh-CN" dirty="0">
                <a:solidFill>
                  <a:schemeClr val="bg1"/>
                </a:solidFill>
                <a:latin typeface="MicrosoftYaHei"/>
              </a:rPr>
              <a:t>Google </a:t>
            </a:r>
            <a:r>
              <a:rPr lang="zh-CN" altLang="en-US" dirty="0">
                <a:solidFill>
                  <a:schemeClr val="bg1"/>
                </a:solidFill>
                <a:latin typeface="MicrosoftYaHei"/>
              </a:rPr>
              <a:t>也是一家以 </a:t>
            </a:r>
            <a:r>
              <a:rPr lang="en-US" altLang="zh-CN" dirty="0">
                <a:solidFill>
                  <a:schemeClr val="bg1"/>
                </a:solidFill>
                <a:latin typeface="MicrosoftYaHei"/>
              </a:rPr>
              <a:t>OCR </a:t>
            </a:r>
            <a:r>
              <a:rPr lang="zh-CN" altLang="en-US" dirty="0">
                <a:solidFill>
                  <a:schemeClr val="bg1"/>
                </a:solidFill>
                <a:latin typeface="MicrosoftYaHei"/>
              </a:rPr>
              <a:t>和机器学习技术闻名于世的公司）。</a:t>
            </a:r>
            <a:r>
              <a:rPr lang="en-US" altLang="zh-CN" dirty="0">
                <a:solidFill>
                  <a:schemeClr val="bg1"/>
                </a:solidFill>
                <a:latin typeface="MicrosoftYaHei"/>
              </a:rPr>
              <a:t>Tesseract </a:t>
            </a:r>
            <a:r>
              <a:rPr lang="zh-CN" altLang="en-US" dirty="0">
                <a:solidFill>
                  <a:schemeClr val="bg1"/>
                </a:solidFill>
                <a:latin typeface="MicrosoftYaHei"/>
              </a:rPr>
              <a:t>是目前公认最优秀、最精确的开源 </a:t>
            </a:r>
            <a:r>
              <a:rPr lang="en-US" altLang="zh-CN" dirty="0">
                <a:solidFill>
                  <a:schemeClr val="bg1"/>
                </a:solidFill>
                <a:latin typeface="MicrosoftYaHei"/>
              </a:rPr>
              <a:t>OCR </a:t>
            </a:r>
            <a:r>
              <a:rPr lang="zh-CN" altLang="en-US" dirty="0">
                <a:solidFill>
                  <a:schemeClr val="bg1"/>
                </a:solidFill>
                <a:latin typeface="MicrosoftYaHei"/>
              </a:rPr>
              <a:t>系统。</a:t>
            </a:r>
            <a:endParaRPr lang="zh-CN" altLang="en-US" dirty="0">
              <a:solidFill>
                <a:schemeClr val="bg1"/>
              </a:solidFill>
            </a:endParaRPr>
          </a:p>
        </p:txBody>
      </p:sp>
    </p:spTree>
    <p:extLst>
      <p:ext uri="{BB962C8B-B14F-4D97-AF65-F5344CB8AC3E}">
        <p14:creationId xmlns:p14="http://schemas.microsoft.com/office/powerpoint/2010/main" val="11537644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a:spLocks/>
          </p:cNvSpPr>
          <p:nvPr/>
        </p:nvSpPr>
        <p:spPr>
          <a:xfrm>
            <a:off x="950222" y="363431"/>
            <a:ext cx="2823288" cy="529569"/>
          </a:xfrm>
          <a:prstGeom prst="rect">
            <a:avLst/>
          </a:prstGeom>
          <a:ln w="12700" cmpd="sng">
            <a:solidFill>
              <a:schemeClr val="bg1"/>
            </a:solidFill>
          </a:ln>
        </p:spPr>
        <p:txBody>
          <a:bodyPr vert="horz" anchor="ctr"/>
          <a:lstStyle>
            <a:lvl1pPr marL="0" indent="0" algn="l" defTabSz="914400" rtl="0" eaLnBrk="1" latinLnBrk="0" hangingPunct="1">
              <a:lnSpc>
                <a:spcPct val="90000"/>
              </a:lnSpc>
              <a:spcBef>
                <a:spcPts val="1000"/>
              </a:spcBef>
              <a:buFont typeface="Arial"/>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lnSpc>
                <a:spcPct val="100000"/>
              </a:lnSpc>
              <a:spcBef>
                <a:spcPct val="0"/>
              </a:spcBef>
            </a:pPr>
            <a:r>
              <a:rPr lang="zh-CN" altLang="en-US" dirty="0" smtClean="0">
                <a:solidFill>
                  <a:schemeClr val="bg2"/>
                </a:solidFill>
                <a:latin typeface="宋体" panose="02010600030101010101" pitchFamily="2" charset="-122"/>
              </a:rPr>
              <a:t>简单验证码的处理</a:t>
            </a:r>
            <a:endParaRPr lang="en-US" altLang="zh-CN" dirty="0">
              <a:solidFill>
                <a:schemeClr val="bg2"/>
              </a:solidFill>
              <a:latin typeface="宋体" panose="02010600030101010101" pitchFamily="2" charset="-122"/>
            </a:endParaRPr>
          </a:p>
        </p:txBody>
      </p:sp>
      <p:pic>
        <p:nvPicPr>
          <p:cNvPr id="3" name="图片 2"/>
          <p:cNvPicPr>
            <a:picLocks noChangeAspect="1"/>
          </p:cNvPicPr>
          <p:nvPr/>
        </p:nvPicPr>
        <p:blipFill>
          <a:blip r:embed="rId3"/>
          <a:stretch>
            <a:fillRect/>
          </a:stretch>
        </p:blipFill>
        <p:spPr>
          <a:xfrm>
            <a:off x="979644" y="1113950"/>
            <a:ext cx="2764443" cy="1121803"/>
          </a:xfrm>
          <a:prstGeom prst="rect">
            <a:avLst/>
          </a:prstGeom>
        </p:spPr>
      </p:pic>
      <p:pic>
        <p:nvPicPr>
          <p:cNvPr id="4" name="图片 3"/>
          <p:cNvPicPr>
            <a:picLocks noChangeAspect="1"/>
          </p:cNvPicPr>
          <p:nvPr/>
        </p:nvPicPr>
        <p:blipFill>
          <a:blip r:embed="rId4"/>
          <a:stretch>
            <a:fillRect/>
          </a:stretch>
        </p:blipFill>
        <p:spPr>
          <a:xfrm>
            <a:off x="950222" y="2507622"/>
            <a:ext cx="10514061" cy="4060603"/>
          </a:xfrm>
          <a:prstGeom prst="rect">
            <a:avLst/>
          </a:prstGeom>
        </p:spPr>
      </p:pic>
    </p:spTree>
    <p:extLst>
      <p:ext uri="{BB962C8B-B14F-4D97-AF65-F5344CB8AC3E}">
        <p14:creationId xmlns:p14="http://schemas.microsoft.com/office/powerpoint/2010/main" val="2359680482"/>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a:spLocks/>
          </p:cNvSpPr>
          <p:nvPr/>
        </p:nvSpPr>
        <p:spPr>
          <a:xfrm>
            <a:off x="950222" y="363431"/>
            <a:ext cx="2823288" cy="529569"/>
          </a:xfrm>
          <a:prstGeom prst="rect">
            <a:avLst/>
          </a:prstGeom>
          <a:ln w="12700" cmpd="sng">
            <a:solidFill>
              <a:schemeClr val="bg1"/>
            </a:solidFill>
          </a:ln>
        </p:spPr>
        <p:txBody>
          <a:bodyPr vert="horz" anchor="ctr"/>
          <a:lstStyle>
            <a:lvl1pPr marL="0" indent="0" algn="l" defTabSz="914400" rtl="0" eaLnBrk="1" latinLnBrk="0" hangingPunct="1">
              <a:lnSpc>
                <a:spcPct val="90000"/>
              </a:lnSpc>
              <a:spcBef>
                <a:spcPts val="1000"/>
              </a:spcBef>
              <a:buFont typeface="Arial"/>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lnSpc>
                <a:spcPct val="100000"/>
              </a:lnSpc>
              <a:spcBef>
                <a:spcPct val="0"/>
              </a:spcBef>
            </a:pPr>
            <a:r>
              <a:rPr lang="zh-CN" altLang="en-US" dirty="0" smtClean="0">
                <a:solidFill>
                  <a:schemeClr val="bg2"/>
                </a:solidFill>
                <a:latin typeface="宋体" panose="02010600030101010101" pitchFamily="2" charset="-122"/>
              </a:rPr>
              <a:t>简单验证码的处理</a:t>
            </a:r>
            <a:endParaRPr lang="en-US" altLang="zh-CN" dirty="0">
              <a:solidFill>
                <a:schemeClr val="bg2"/>
              </a:solidFill>
              <a:latin typeface="宋体" panose="02010600030101010101" pitchFamily="2" charset="-122"/>
            </a:endParaRPr>
          </a:p>
        </p:txBody>
      </p:sp>
      <p:pic>
        <p:nvPicPr>
          <p:cNvPr id="5" name="图片 4"/>
          <p:cNvPicPr>
            <a:picLocks noChangeAspect="1"/>
          </p:cNvPicPr>
          <p:nvPr/>
        </p:nvPicPr>
        <p:blipFill>
          <a:blip r:embed="rId3"/>
          <a:stretch>
            <a:fillRect/>
          </a:stretch>
        </p:blipFill>
        <p:spPr>
          <a:xfrm>
            <a:off x="950222" y="1197667"/>
            <a:ext cx="1914525" cy="676275"/>
          </a:xfrm>
          <a:prstGeom prst="rect">
            <a:avLst/>
          </a:prstGeom>
        </p:spPr>
      </p:pic>
      <p:pic>
        <p:nvPicPr>
          <p:cNvPr id="6" name="图片 5"/>
          <p:cNvPicPr>
            <a:picLocks noChangeAspect="1"/>
          </p:cNvPicPr>
          <p:nvPr/>
        </p:nvPicPr>
        <p:blipFill>
          <a:blip r:embed="rId4"/>
          <a:stretch>
            <a:fillRect/>
          </a:stretch>
        </p:blipFill>
        <p:spPr>
          <a:xfrm>
            <a:off x="950221" y="2281640"/>
            <a:ext cx="9146131" cy="3243397"/>
          </a:xfrm>
          <a:prstGeom prst="rect">
            <a:avLst/>
          </a:prstGeom>
        </p:spPr>
      </p:pic>
    </p:spTree>
    <p:extLst>
      <p:ext uri="{BB962C8B-B14F-4D97-AF65-F5344CB8AC3E}">
        <p14:creationId xmlns:p14="http://schemas.microsoft.com/office/powerpoint/2010/main" val="2787629986"/>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1365160" y="1753710"/>
            <a:ext cx="9144000" cy="164149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sz="11500" b="1" dirty="0">
                <a:solidFill>
                  <a:schemeClr val="bg2"/>
                </a:solidFill>
                <a:latin typeface="百度综艺简体" panose="02010601030101010101" pitchFamily="2" charset="-122"/>
                <a:ea typeface="百度综艺简体" panose="02010601030101010101" pitchFamily="2" charset="-122"/>
              </a:rPr>
              <a:t>革命尚未</a:t>
            </a:r>
            <a:r>
              <a:rPr lang="zh-CN" altLang="en-US" sz="11500" b="1" dirty="0" smtClean="0">
                <a:solidFill>
                  <a:schemeClr val="bg2"/>
                </a:solidFill>
                <a:latin typeface="百度综艺简体" panose="02010601030101010101" pitchFamily="2" charset="-122"/>
                <a:ea typeface="百度综艺简体" panose="02010601030101010101" pitchFamily="2" charset="-122"/>
              </a:rPr>
              <a:t>成功</a:t>
            </a:r>
            <a:endParaRPr lang="en-US" altLang="zh-CN" sz="11500" b="1" dirty="0" smtClean="0">
              <a:solidFill>
                <a:schemeClr val="bg2"/>
              </a:solidFill>
              <a:latin typeface="百度综艺简体" panose="02010601030101010101" pitchFamily="2" charset="-122"/>
              <a:ea typeface="百度综艺简体" panose="02010601030101010101" pitchFamily="2" charset="-122"/>
            </a:endParaRPr>
          </a:p>
          <a:p>
            <a:pPr algn="ctr">
              <a:defRPr/>
            </a:pPr>
            <a:r>
              <a:rPr lang="zh-CN" altLang="en-US" sz="11500" b="1" dirty="0">
                <a:solidFill>
                  <a:schemeClr val="bg2"/>
                </a:solidFill>
                <a:latin typeface="百度综艺简体" panose="02010601030101010101" pitchFamily="2" charset="-122"/>
                <a:ea typeface="百度综艺简体" panose="02010601030101010101" pitchFamily="2" charset="-122"/>
              </a:rPr>
              <a:t>肖洒</a:t>
            </a:r>
            <a:r>
              <a:rPr lang="zh-CN" altLang="en-US" sz="11500" b="1" dirty="0" smtClean="0">
                <a:solidFill>
                  <a:schemeClr val="bg2"/>
                </a:solidFill>
                <a:latin typeface="百度综艺简体" panose="02010601030101010101" pitchFamily="2" charset="-122"/>
                <a:ea typeface="百度综艺简体" panose="02010601030101010101" pitchFamily="2" charset="-122"/>
              </a:rPr>
              <a:t>仍需努力</a:t>
            </a:r>
            <a:br>
              <a:rPr lang="zh-CN" altLang="en-US" sz="11500" b="1" dirty="0" smtClean="0">
                <a:solidFill>
                  <a:schemeClr val="bg2"/>
                </a:solidFill>
                <a:latin typeface="百度综艺简体" panose="02010601030101010101" pitchFamily="2" charset="-122"/>
                <a:ea typeface="百度综艺简体" panose="02010601030101010101" pitchFamily="2" charset="-122"/>
              </a:rPr>
            </a:br>
            <a:endParaRPr lang="zh-CN" altLang="en-US" sz="11500" dirty="0">
              <a:solidFill>
                <a:schemeClr val="bg2"/>
              </a:solidFill>
              <a:latin typeface="百度综艺简体" panose="02010601030101010101" pitchFamily="2" charset="-122"/>
              <a:ea typeface="百度综艺简体" panose="02010601030101010101" pitchFamily="2" charset="-122"/>
            </a:endParaRPr>
          </a:p>
        </p:txBody>
      </p:sp>
    </p:spTree>
    <p:extLst>
      <p:ext uri="{BB962C8B-B14F-4D97-AF65-F5344CB8AC3E}">
        <p14:creationId xmlns:p14="http://schemas.microsoft.com/office/powerpoint/2010/main" val="16192286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占位符 18"/>
          <p:cNvSpPr>
            <a:spLocks noGrp="1"/>
          </p:cNvSpPr>
          <p:nvPr>
            <p:ph type="body" sz="quarter" idx="10"/>
          </p:nvPr>
        </p:nvSpPr>
        <p:spPr>
          <a:xfrm>
            <a:off x="3975017" y="1616408"/>
            <a:ext cx="4314392" cy="2343206"/>
          </a:xfrm>
        </p:spPr>
        <p:txBody>
          <a:bodyPr/>
          <a:lstStyle/>
          <a:p>
            <a:r>
              <a:rPr lang="en-US" altLang="zh-CN" dirty="0"/>
              <a:t>THANK YOU</a:t>
            </a:r>
          </a:p>
          <a:p>
            <a:r>
              <a:rPr lang="en-US" altLang="zh-CN" dirty="0"/>
              <a:t>FOR</a:t>
            </a:r>
          </a:p>
          <a:p>
            <a:r>
              <a:rPr lang="en-US" altLang="zh-CN" dirty="0"/>
              <a:t>WATCHING</a:t>
            </a:r>
          </a:p>
        </p:txBody>
      </p:sp>
      <p:sp>
        <p:nvSpPr>
          <p:cNvPr id="20" name="文本占位符 19"/>
          <p:cNvSpPr>
            <a:spLocks noGrp="1"/>
          </p:cNvSpPr>
          <p:nvPr>
            <p:ph type="body" sz="quarter" idx="11"/>
          </p:nvPr>
        </p:nvSpPr>
        <p:spPr>
          <a:xfrm>
            <a:off x="3975017" y="4277897"/>
            <a:ext cx="4314392" cy="1089529"/>
          </a:xfrm>
        </p:spPr>
        <p:txBody>
          <a:bodyPr/>
          <a:lstStyle/>
          <a:p>
            <a:r>
              <a:rPr lang="zh-CN" altLang="en-US" dirty="0"/>
              <a:t>感谢聆听</a:t>
            </a:r>
          </a:p>
        </p:txBody>
      </p:sp>
    </p:spTree>
    <p:extLst>
      <p:ext uri="{BB962C8B-B14F-4D97-AF65-F5344CB8AC3E}">
        <p14:creationId xmlns:p14="http://schemas.microsoft.com/office/powerpoint/2010/main" val="32226033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4"/>
          <p:cNvSpPr>
            <a:spLocks noGrp="1"/>
          </p:cNvSpPr>
          <p:nvPr>
            <p:ph type="body" sz="quarter" idx="12"/>
          </p:nvPr>
        </p:nvSpPr>
        <p:spPr>
          <a:xfrm>
            <a:off x="3927397" y="2211040"/>
            <a:ext cx="4314392" cy="923330"/>
          </a:xfrm>
        </p:spPr>
        <p:txBody>
          <a:bodyPr/>
          <a:lstStyle/>
          <a:p>
            <a:r>
              <a:rPr lang="en-US" altLang="zh-CN" dirty="0"/>
              <a:t>HTTP</a:t>
            </a:r>
            <a:r>
              <a:rPr lang="zh-CN" altLang="en-US" dirty="0"/>
              <a:t>协议</a:t>
            </a:r>
          </a:p>
        </p:txBody>
      </p:sp>
    </p:spTree>
    <p:extLst>
      <p:ext uri="{BB962C8B-B14F-4D97-AF65-F5344CB8AC3E}">
        <p14:creationId xmlns:p14="http://schemas.microsoft.com/office/powerpoint/2010/main" val="17436398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
          <p:cNvSpPr>
            <a:spLocks noGrp="1"/>
          </p:cNvSpPr>
          <p:nvPr>
            <p:ph type="body" sz="quarter" idx="10"/>
          </p:nvPr>
        </p:nvSpPr>
        <p:spPr>
          <a:xfrm>
            <a:off x="922319" y="2814246"/>
            <a:ext cx="3276194" cy="529569"/>
          </a:xfrm>
        </p:spPr>
        <p:txBody>
          <a:bodyPr/>
          <a:lstStyle/>
          <a:p>
            <a:pPr algn="ctr"/>
            <a:r>
              <a:rPr lang="en-US" altLang="zh-CN" dirty="0">
                <a:latin typeface="Helvetica Neue"/>
              </a:rPr>
              <a:t>HTTP</a:t>
            </a:r>
            <a:r>
              <a:rPr lang="zh-CN" altLang="en-US" dirty="0">
                <a:latin typeface="Helvetica Neue"/>
              </a:rPr>
              <a:t>的请求响应模型</a:t>
            </a:r>
          </a:p>
        </p:txBody>
      </p:sp>
      <p:sp>
        <p:nvSpPr>
          <p:cNvPr id="2" name="矩形 1"/>
          <p:cNvSpPr/>
          <p:nvPr/>
        </p:nvSpPr>
        <p:spPr>
          <a:xfrm>
            <a:off x="1157674" y="1408991"/>
            <a:ext cx="7572778" cy="923330"/>
          </a:xfrm>
          <a:prstGeom prst="rect">
            <a:avLst/>
          </a:prstGeom>
        </p:spPr>
        <p:txBody>
          <a:bodyPr wrap="square">
            <a:spAutoFit/>
          </a:bodyPr>
          <a:lstStyle/>
          <a:p>
            <a:r>
              <a:rPr lang="en-US" altLang="zh-CN" dirty="0">
                <a:solidFill>
                  <a:schemeClr val="bg1"/>
                </a:solidFill>
                <a:latin typeface="Helvetica Neue"/>
              </a:rPr>
              <a:t>HTTP</a:t>
            </a:r>
            <a:r>
              <a:rPr lang="zh-CN" altLang="en-US" dirty="0">
                <a:solidFill>
                  <a:schemeClr val="bg1"/>
                </a:solidFill>
                <a:latin typeface="Helvetica Neue"/>
              </a:rPr>
              <a:t>是</a:t>
            </a:r>
            <a:r>
              <a:rPr lang="en-US" altLang="zh-CN" dirty="0">
                <a:solidFill>
                  <a:schemeClr val="bg1"/>
                </a:solidFill>
                <a:latin typeface="Helvetica Neue"/>
              </a:rPr>
              <a:t>Hyper Text Transfer Protocol</a:t>
            </a:r>
            <a:r>
              <a:rPr lang="zh-CN" altLang="en-US" dirty="0">
                <a:solidFill>
                  <a:schemeClr val="bg1"/>
                </a:solidFill>
                <a:latin typeface="Helvetica Neue"/>
              </a:rPr>
              <a:t>（超文本传输协议）的缩写。</a:t>
            </a:r>
            <a:r>
              <a:rPr lang="zh-CN" altLang="en-US" dirty="0">
                <a:solidFill>
                  <a:schemeClr val="bg1"/>
                </a:solidFill>
              </a:rPr>
              <a:t/>
            </a:r>
            <a:br>
              <a:rPr lang="zh-CN" altLang="en-US" dirty="0">
                <a:solidFill>
                  <a:schemeClr val="bg1"/>
                </a:solidFill>
              </a:rPr>
            </a:br>
            <a:endParaRPr lang="en-US" altLang="zh-CN" dirty="0" smtClean="0">
              <a:solidFill>
                <a:schemeClr val="bg1"/>
              </a:solidFill>
            </a:endParaRPr>
          </a:p>
          <a:p>
            <a:r>
              <a:rPr lang="zh-CN" altLang="en-US" i="1" dirty="0" smtClean="0">
                <a:solidFill>
                  <a:schemeClr val="bg1"/>
                </a:solidFill>
                <a:latin typeface="Helvetica Neue"/>
              </a:rPr>
              <a:t>用于</a:t>
            </a:r>
            <a:r>
              <a:rPr lang="zh-CN" altLang="en-US" i="1" dirty="0">
                <a:solidFill>
                  <a:schemeClr val="bg1"/>
                </a:solidFill>
                <a:latin typeface="Helvetica Neue"/>
              </a:rPr>
              <a:t>从</a:t>
            </a:r>
            <a:r>
              <a:rPr lang="en-US" altLang="zh-CN" i="1" dirty="0">
                <a:solidFill>
                  <a:schemeClr val="bg1"/>
                </a:solidFill>
                <a:latin typeface="Helvetica Neue"/>
              </a:rPr>
              <a:t>WWW</a:t>
            </a:r>
            <a:r>
              <a:rPr lang="zh-CN" altLang="en-US" i="1" dirty="0">
                <a:solidFill>
                  <a:schemeClr val="bg1"/>
                </a:solidFill>
                <a:latin typeface="Helvetica Neue"/>
              </a:rPr>
              <a:t>服务器传输超文本到本地浏览器的传送协议。</a:t>
            </a:r>
            <a:endParaRPr lang="zh-CN" altLang="en-US" dirty="0">
              <a:solidFill>
                <a:schemeClr val="bg1"/>
              </a:solidFill>
            </a:endParaRPr>
          </a:p>
        </p:txBody>
      </p:sp>
      <p:sp>
        <p:nvSpPr>
          <p:cNvPr id="7" name="文本占位符 1"/>
          <p:cNvSpPr txBox="1">
            <a:spLocks/>
          </p:cNvSpPr>
          <p:nvPr/>
        </p:nvSpPr>
        <p:spPr>
          <a:xfrm>
            <a:off x="922319" y="412800"/>
            <a:ext cx="1664188" cy="529569"/>
          </a:xfrm>
          <a:prstGeom prst="rect">
            <a:avLst/>
          </a:prstGeom>
          <a:ln w="12700" cmpd="sng">
            <a:solidFill>
              <a:schemeClr val="bg1"/>
            </a:solidFill>
          </a:ln>
        </p:spPr>
        <p:txBody>
          <a:bodyPr vert="horz" anchor="ctr"/>
          <a:lstStyle>
            <a:lvl1pPr marL="0" indent="0" algn="l" defTabSz="914400" rtl="0" eaLnBrk="1" latinLnBrk="0" hangingPunct="1">
              <a:lnSpc>
                <a:spcPct val="90000"/>
              </a:lnSpc>
              <a:spcBef>
                <a:spcPts val="1000"/>
              </a:spcBef>
              <a:buFont typeface="Arial"/>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r>
              <a:rPr lang="en-US" altLang="zh-CN" smtClean="0"/>
              <a:t>HTTP</a:t>
            </a:r>
            <a:r>
              <a:rPr lang="zh-CN" altLang="en-US" smtClean="0"/>
              <a:t>协议</a:t>
            </a:r>
            <a:endParaRPr lang="zh-CN" altLang="en-US" dirty="0"/>
          </a:p>
        </p:txBody>
      </p:sp>
      <p:sp>
        <p:nvSpPr>
          <p:cNvPr id="4" name="矩形 3"/>
          <p:cNvSpPr/>
          <p:nvPr/>
        </p:nvSpPr>
        <p:spPr>
          <a:xfrm>
            <a:off x="7378169" y="4579286"/>
            <a:ext cx="3877985" cy="369332"/>
          </a:xfrm>
          <a:prstGeom prst="rect">
            <a:avLst/>
          </a:prstGeom>
        </p:spPr>
        <p:txBody>
          <a:bodyPr wrap="none">
            <a:spAutoFit/>
          </a:bodyPr>
          <a:lstStyle/>
          <a:p>
            <a:r>
              <a:rPr lang="zh-CN" altLang="en-US" b="1" dirty="0">
                <a:solidFill>
                  <a:schemeClr val="bg1"/>
                </a:solidFill>
                <a:latin typeface="Helvetica Neue"/>
              </a:rPr>
              <a:t>客户端发起请求，服务器回送响应。</a:t>
            </a:r>
            <a:endParaRPr lang="zh-CN" altLang="en-US" dirty="0">
              <a:solidFill>
                <a:schemeClr val="bg1"/>
              </a:solidFill>
            </a:endParaRPr>
          </a:p>
        </p:txBody>
      </p:sp>
      <p:sp>
        <p:nvSpPr>
          <p:cNvPr id="5" name="矩形 4"/>
          <p:cNvSpPr/>
          <p:nvPr/>
        </p:nvSpPr>
        <p:spPr>
          <a:xfrm>
            <a:off x="922319" y="5999424"/>
            <a:ext cx="10574980" cy="369332"/>
          </a:xfrm>
          <a:prstGeom prst="rect">
            <a:avLst/>
          </a:prstGeom>
        </p:spPr>
        <p:txBody>
          <a:bodyPr wrap="square">
            <a:spAutoFit/>
          </a:bodyPr>
          <a:lstStyle/>
          <a:p>
            <a:r>
              <a:rPr lang="zh-CN" altLang="en-US" i="1" dirty="0">
                <a:solidFill>
                  <a:schemeClr val="bg1"/>
                </a:solidFill>
                <a:latin typeface="Helvetica Neue"/>
              </a:rPr>
              <a:t>这样就限制了使用</a:t>
            </a:r>
            <a:r>
              <a:rPr lang="en-US" altLang="zh-CN" i="1" dirty="0">
                <a:solidFill>
                  <a:schemeClr val="bg1"/>
                </a:solidFill>
                <a:latin typeface="Helvetica Neue"/>
              </a:rPr>
              <a:t>HTTP</a:t>
            </a:r>
            <a:r>
              <a:rPr lang="zh-CN" altLang="en-US" i="1" dirty="0">
                <a:solidFill>
                  <a:schemeClr val="bg1"/>
                </a:solidFill>
                <a:latin typeface="Helvetica Neue"/>
              </a:rPr>
              <a:t>协议，无法实现在客户端没有发起请求的时候，服务器将消息推送给客户端。</a:t>
            </a:r>
            <a:endParaRPr lang="zh-CN" altLang="en-US" i="1" dirty="0">
              <a:solidFill>
                <a:schemeClr val="bg1"/>
              </a:solidFill>
            </a:endParaRPr>
          </a:p>
        </p:txBody>
      </p:sp>
      <p:pic>
        <p:nvPicPr>
          <p:cNvPr id="2050" name="Picture 2" descr="http://img.blog.csdn.net/201507121243150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319" y="3825740"/>
            <a:ext cx="5648325" cy="187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167405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animEffect transition="in" filter="fade">
                                      <p:cBhvr>
                                        <p:cTn id="7" dur="500"/>
                                        <p:tgtEl>
                                          <p:spTgt spid="11">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 calcmode="lin" valueType="num">
                                      <p:cBhvr additive="base">
                                        <p:cTn id="17" dur="500" fill="hold"/>
                                        <p:tgtEl>
                                          <p:spTgt spid="2050"/>
                                        </p:tgtEl>
                                        <p:attrNameLst>
                                          <p:attrName>ppt_x</p:attrName>
                                        </p:attrNameLst>
                                      </p:cBhvr>
                                      <p:tavLst>
                                        <p:tav tm="0">
                                          <p:val>
                                            <p:strVal val="#ppt_x"/>
                                          </p:val>
                                        </p:tav>
                                        <p:tav tm="100000">
                                          <p:val>
                                            <p:strVal val="#ppt_x"/>
                                          </p:val>
                                        </p:tav>
                                      </p:tavLst>
                                    </p:anim>
                                    <p:anim calcmode="lin" valueType="num">
                                      <p:cBhvr additive="base">
                                        <p:cTn id="1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Effect transition="in" filter="fade">
                                      <p:cBhvr>
                                        <p:cTn id="29" dur="1000"/>
                                        <p:tgtEl>
                                          <p:spTgt spid="5">
                                            <p:txEl>
                                              <p:pRg st="0" end="0"/>
                                            </p:txEl>
                                          </p:spTgt>
                                        </p:tgtEl>
                                      </p:cBhvr>
                                    </p:animEffect>
                                    <p:anim calcmode="lin" valueType="num">
                                      <p:cBhvr>
                                        <p:cTn id="30"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nimBg="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
          <p:cNvSpPr txBox="1">
            <a:spLocks/>
          </p:cNvSpPr>
          <p:nvPr/>
        </p:nvSpPr>
        <p:spPr>
          <a:xfrm>
            <a:off x="769918" y="260400"/>
            <a:ext cx="1751609" cy="529569"/>
          </a:xfrm>
          <a:prstGeom prst="rect">
            <a:avLst/>
          </a:prstGeom>
          <a:ln w="12700" cmpd="sng">
            <a:solidFill>
              <a:schemeClr val="bg1"/>
            </a:solidFill>
          </a:ln>
        </p:spPr>
        <p:txBody>
          <a:bodyPr vert="horz" anchor="ctr"/>
          <a:lstStyle>
            <a:lvl1pPr marL="0" indent="0" algn="l" defTabSz="914400" rtl="0" eaLnBrk="1" latinLnBrk="0" hangingPunct="1">
              <a:lnSpc>
                <a:spcPct val="90000"/>
              </a:lnSpc>
              <a:spcBef>
                <a:spcPts val="1000"/>
              </a:spcBef>
              <a:buFont typeface="Arial"/>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r>
              <a:rPr lang="zh-CN" altLang="en-US" dirty="0"/>
              <a:t>工作流程</a:t>
            </a:r>
          </a:p>
        </p:txBody>
      </p:sp>
      <p:sp>
        <p:nvSpPr>
          <p:cNvPr id="2" name="矩形 1"/>
          <p:cNvSpPr/>
          <p:nvPr/>
        </p:nvSpPr>
        <p:spPr>
          <a:xfrm>
            <a:off x="566672" y="1767625"/>
            <a:ext cx="5724644" cy="369332"/>
          </a:xfrm>
          <a:prstGeom prst="rect">
            <a:avLst/>
          </a:prstGeom>
        </p:spPr>
        <p:txBody>
          <a:bodyPr wrap="none">
            <a:spAutoFit/>
          </a:bodyPr>
          <a:lstStyle/>
          <a:p>
            <a:r>
              <a:rPr lang="zh-CN" altLang="en-US" b="1" dirty="0">
                <a:solidFill>
                  <a:schemeClr val="bg1"/>
                </a:solidFill>
                <a:latin typeface="Helvetica Neue"/>
              </a:rPr>
              <a:t>一次</a:t>
            </a:r>
            <a:r>
              <a:rPr lang="en-US" altLang="zh-CN" b="1" dirty="0">
                <a:solidFill>
                  <a:schemeClr val="bg1"/>
                </a:solidFill>
                <a:latin typeface="Helvetica Neue"/>
              </a:rPr>
              <a:t>HTTP</a:t>
            </a:r>
            <a:r>
              <a:rPr lang="zh-CN" altLang="en-US" b="1" dirty="0">
                <a:solidFill>
                  <a:schemeClr val="bg1"/>
                </a:solidFill>
                <a:latin typeface="Helvetica Neue"/>
              </a:rPr>
              <a:t>操作称为一个事务，其工作过程可分为四步：</a:t>
            </a:r>
            <a:endParaRPr lang="zh-CN" altLang="en-US" b="1" dirty="0">
              <a:solidFill>
                <a:schemeClr val="bg1"/>
              </a:solidFill>
            </a:endParaRPr>
          </a:p>
        </p:txBody>
      </p:sp>
      <p:sp>
        <p:nvSpPr>
          <p:cNvPr id="3" name="矩形 2"/>
          <p:cNvSpPr/>
          <p:nvPr/>
        </p:nvSpPr>
        <p:spPr>
          <a:xfrm>
            <a:off x="566672" y="2480025"/>
            <a:ext cx="11792754" cy="2554545"/>
          </a:xfrm>
          <a:prstGeom prst="rect">
            <a:avLst/>
          </a:prstGeom>
        </p:spPr>
        <p:txBody>
          <a:bodyPr wrap="square">
            <a:spAutoFit/>
          </a:bodyPr>
          <a:lstStyle/>
          <a:p>
            <a:pPr>
              <a:lnSpc>
                <a:spcPct val="200000"/>
              </a:lnSpc>
              <a:buFont typeface="+mj-lt"/>
              <a:buAutoNum type="arabicPeriod"/>
            </a:pPr>
            <a:r>
              <a:rPr lang="zh-CN" altLang="en-US" sz="2000" b="1" dirty="0">
                <a:solidFill>
                  <a:schemeClr val="bg1"/>
                </a:solidFill>
                <a:latin typeface="+mn-ea"/>
              </a:rPr>
              <a:t>客户机与服务器需要建立连接。只要单击某个超级链接，</a:t>
            </a:r>
            <a:r>
              <a:rPr lang="en-US" altLang="zh-CN" sz="2000" b="1" dirty="0">
                <a:solidFill>
                  <a:schemeClr val="bg1"/>
                </a:solidFill>
                <a:latin typeface="+mn-ea"/>
              </a:rPr>
              <a:t>HTTP</a:t>
            </a:r>
            <a:r>
              <a:rPr lang="zh-CN" altLang="en-US" sz="2000" b="1" dirty="0">
                <a:solidFill>
                  <a:schemeClr val="bg1"/>
                </a:solidFill>
                <a:latin typeface="+mn-ea"/>
              </a:rPr>
              <a:t>的工作开始</a:t>
            </a:r>
            <a:r>
              <a:rPr lang="zh-CN" altLang="en-US" sz="2000" b="1" dirty="0" smtClean="0">
                <a:solidFill>
                  <a:schemeClr val="bg1"/>
                </a:solidFill>
                <a:latin typeface="+mn-ea"/>
              </a:rPr>
              <a:t>。</a:t>
            </a:r>
            <a:endParaRPr lang="zh-CN" altLang="en-US" sz="2000" b="1" dirty="0">
              <a:solidFill>
                <a:schemeClr val="bg1"/>
              </a:solidFill>
              <a:latin typeface="+mn-ea"/>
            </a:endParaRPr>
          </a:p>
          <a:p>
            <a:pPr>
              <a:lnSpc>
                <a:spcPct val="200000"/>
              </a:lnSpc>
              <a:buFont typeface="+mj-lt"/>
              <a:buAutoNum type="arabicPeriod"/>
            </a:pPr>
            <a:r>
              <a:rPr lang="zh-CN" altLang="en-US" sz="2000" b="1" dirty="0">
                <a:solidFill>
                  <a:schemeClr val="bg1"/>
                </a:solidFill>
                <a:latin typeface="+mn-ea"/>
              </a:rPr>
              <a:t>建立连接后，客户机发送一个请求给服务器。</a:t>
            </a:r>
          </a:p>
          <a:p>
            <a:pPr>
              <a:lnSpc>
                <a:spcPct val="200000"/>
              </a:lnSpc>
              <a:buFont typeface="+mj-lt"/>
              <a:buAutoNum type="arabicPeriod"/>
            </a:pPr>
            <a:r>
              <a:rPr lang="zh-CN" altLang="en-US" sz="2000" b="1" dirty="0">
                <a:solidFill>
                  <a:schemeClr val="bg1"/>
                </a:solidFill>
                <a:latin typeface="+mn-ea"/>
              </a:rPr>
              <a:t>服务器接到请求后，给予相应的响应信息。</a:t>
            </a:r>
          </a:p>
          <a:p>
            <a:pPr>
              <a:lnSpc>
                <a:spcPct val="200000"/>
              </a:lnSpc>
              <a:buFont typeface="+mj-lt"/>
              <a:buAutoNum type="arabicPeriod"/>
            </a:pPr>
            <a:r>
              <a:rPr lang="zh-CN" altLang="en-US" sz="2000" b="1" dirty="0">
                <a:solidFill>
                  <a:schemeClr val="bg1"/>
                </a:solidFill>
                <a:latin typeface="+mn-ea"/>
              </a:rPr>
              <a:t>客户端接收服务器所返回的信息通过浏览器显示在用户的显示屏上，然后客户机与服务器断开连接。</a:t>
            </a:r>
            <a:endParaRPr lang="zh-CN" altLang="en-US" sz="2000" b="1" i="0" dirty="0">
              <a:solidFill>
                <a:schemeClr val="bg1"/>
              </a:solidFill>
              <a:effectLst/>
              <a:latin typeface="+mn-ea"/>
            </a:endParaRPr>
          </a:p>
        </p:txBody>
      </p:sp>
    </p:spTree>
    <p:extLst>
      <p:ext uri="{BB962C8B-B14F-4D97-AF65-F5344CB8AC3E}">
        <p14:creationId xmlns:p14="http://schemas.microsoft.com/office/powerpoint/2010/main" val="39388180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00259" y="1483097"/>
            <a:ext cx="8092226" cy="369332"/>
          </a:xfrm>
          <a:prstGeom prst="rect">
            <a:avLst/>
          </a:prstGeom>
        </p:spPr>
        <p:txBody>
          <a:bodyPr wrap="square">
            <a:spAutoFit/>
          </a:bodyPr>
          <a:lstStyle/>
          <a:p>
            <a:r>
              <a:rPr lang="zh-CN" altLang="en-US" i="1" dirty="0">
                <a:solidFill>
                  <a:schemeClr val="bg1"/>
                </a:solidFill>
                <a:latin typeface="Helvetica Neue"/>
              </a:rPr>
              <a:t>请求报头</a:t>
            </a:r>
            <a:r>
              <a:rPr lang="zh-CN" altLang="en-US" i="1" dirty="0">
                <a:solidFill>
                  <a:schemeClr val="accent2"/>
                </a:solidFill>
                <a:latin typeface="Helvetica Neue"/>
              </a:rPr>
              <a:t>允许客户端</a:t>
            </a:r>
            <a:r>
              <a:rPr lang="zh-CN" altLang="en-US" i="1" dirty="0">
                <a:solidFill>
                  <a:schemeClr val="bg1"/>
                </a:solidFill>
                <a:latin typeface="Helvetica Neue"/>
              </a:rPr>
              <a:t>向</a:t>
            </a:r>
            <a:r>
              <a:rPr lang="zh-CN" altLang="en-US" i="1" dirty="0">
                <a:solidFill>
                  <a:schemeClr val="accent2"/>
                </a:solidFill>
                <a:latin typeface="Helvetica Neue"/>
              </a:rPr>
              <a:t>服务器端</a:t>
            </a:r>
            <a:r>
              <a:rPr lang="zh-CN" altLang="en-US" i="1" dirty="0">
                <a:solidFill>
                  <a:schemeClr val="bg1"/>
                </a:solidFill>
                <a:latin typeface="Helvetica Neue"/>
              </a:rPr>
              <a:t>传递请求的附加信息以及客户端自身的</a:t>
            </a:r>
            <a:r>
              <a:rPr lang="zh-CN" altLang="en-US" i="1" dirty="0" smtClean="0">
                <a:solidFill>
                  <a:schemeClr val="bg1"/>
                </a:solidFill>
                <a:latin typeface="Helvetica Neue"/>
              </a:rPr>
              <a:t>信息。</a:t>
            </a:r>
            <a:r>
              <a:rPr lang="zh-CN" altLang="en-US" dirty="0" smtClean="0">
                <a:solidFill>
                  <a:srgbClr val="333333"/>
                </a:solidFill>
                <a:latin typeface="Helvetica Neue"/>
              </a:rPr>
              <a:t>。</a:t>
            </a:r>
            <a:endParaRPr lang="zh-CN" altLang="en-US" dirty="0"/>
          </a:p>
        </p:txBody>
      </p:sp>
      <p:sp>
        <p:nvSpPr>
          <p:cNvPr id="9" name="文本占位符 1"/>
          <p:cNvSpPr txBox="1">
            <a:spLocks/>
          </p:cNvSpPr>
          <p:nvPr/>
        </p:nvSpPr>
        <p:spPr>
          <a:xfrm>
            <a:off x="922318" y="412800"/>
            <a:ext cx="1638431" cy="529569"/>
          </a:xfrm>
          <a:prstGeom prst="rect">
            <a:avLst/>
          </a:prstGeom>
          <a:ln w="12700" cmpd="sng">
            <a:solidFill>
              <a:schemeClr val="bg1"/>
            </a:solidFill>
          </a:ln>
        </p:spPr>
        <p:txBody>
          <a:bodyPr vert="horz" anchor="ctr"/>
          <a:lstStyle>
            <a:lvl1pPr marL="0" indent="0" algn="l" defTabSz="914400" rtl="0" eaLnBrk="1" latinLnBrk="0" hangingPunct="1">
              <a:lnSpc>
                <a:spcPct val="90000"/>
              </a:lnSpc>
              <a:spcBef>
                <a:spcPts val="1000"/>
              </a:spcBef>
              <a:buFont typeface="Arial"/>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r>
              <a:rPr lang="zh-CN" altLang="en-US" dirty="0"/>
              <a:t>请求报头</a:t>
            </a:r>
          </a:p>
        </p:txBody>
      </p:sp>
      <p:sp>
        <p:nvSpPr>
          <p:cNvPr id="5" name="矩形 4"/>
          <p:cNvSpPr/>
          <p:nvPr/>
        </p:nvSpPr>
        <p:spPr>
          <a:xfrm>
            <a:off x="491978" y="2149608"/>
            <a:ext cx="6252033" cy="369332"/>
          </a:xfrm>
          <a:prstGeom prst="rect">
            <a:avLst/>
          </a:prstGeom>
        </p:spPr>
        <p:txBody>
          <a:bodyPr wrap="none">
            <a:spAutoFit/>
          </a:bodyPr>
          <a:lstStyle/>
          <a:p>
            <a:r>
              <a:rPr lang="en-US" altLang="zh-CN" dirty="0" smtClean="0">
                <a:solidFill>
                  <a:schemeClr val="accent2"/>
                </a:solidFill>
                <a:latin typeface="microsoft yahei" panose="020B0503020204020204" pitchFamily="34" charset="-122"/>
                <a:ea typeface="microsoft yahei" panose="020B0503020204020204" pitchFamily="34" charset="-122"/>
              </a:rPr>
              <a:t>Accept</a:t>
            </a:r>
            <a:r>
              <a:rPr lang="zh-CN" altLang="en-US" dirty="0" smtClean="0">
                <a:solidFill>
                  <a:schemeClr val="accent2"/>
                </a:solidFill>
                <a:latin typeface="microsoft yahei" panose="020B0503020204020204" pitchFamily="34" charset="-122"/>
                <a:ea typeface="microsoft yahei" panose="020B0503020204020204" pitchFamily="34" charset="-122"/>
              </a:rPr>
              <a:t>：请求</a:t>
            </a:r>
            <a:r>
              <a:rPr lang="zh-CN" altLang="en-US" dirty="0">
                <a:solidFill>
                  <a:schemeClr val="accent2"/>
                </a:solidFill>
                <a:latin typeface="microsoft yahei" panose="020B0503020204020204" pitchFamily="34" charset="-122"/>
                <a:ea typeface="microsoft yahei" panose="020B0503020204020204" pitchFamily="34" charset="-122"/>
              </a:rPr>
              <a:t>报头域用于指定客户端接受哪些类型的信息。</a:t>
            </a:r>
            <a:endParaRPr lang="zh-CN" altLang="en-US" dirty="0">
              <a:solidFill>
                <a:schemeClr val="accent2"/>
              </a:solidFill>
            </a:endParaRPr>
          </a:p>
        </p:txBody>
      </p:sp>
      <p:sp>
        <p:nvSpPr>
          <p:cNvPr id="7" name="矩形 6"/>
          <p:cNvSpPr/>
          <p:nvPr/>
        </p:nvSpPr>
        <p:spPr>
          <a:xfrm>
            <a:off x="922318" y="2590585"/>
            <a:ext cx="11513712" cy="338554"/>
          </a:xfrm>
          <a:prstGeom prst="rect">
            <a:avLst/>
          </a:prstGeom>
        </p:spPr>
        <p:txBody>
          <a:bodyPr wrap="square">
            <a:spAutoFit/>
          </a:bodyPr>
          <a:lstStyle/>
          <a:p>
            <a:r>
              <a:rPr lang="en-US" altLang="zh-CN" sz="1600" dirty="0" err="1">
                <a:solidFill>
                  <a:schemeClr val="bg1"/>
                </a:solidFill>
                <a:latin typeface="microsoft yahei" panose="020B0503020204020204" pitchFamily="34" charset="-122"/>
                <a:ea typeface="microsoft yahei" panose="020B0503020204020204" pitchFamily="34" charset="-122"/>
              </a:rPr>
              <a:t>eg</a:t>
            </a:r>
            <a:r>
              <a:rPr lang="zh-CN" altLang="en-US" sz="1600" dirty="0">
                <a:solidFill>
                  <a:schemeClr val="bg1"/>
                </a:solidFill>
                <a:latin typeface="microsoft yahei" panose="020B0503020204020204" pitchFamily="34" charset="-122"/>
                <a:ea typeface="microsoft yahei" panose="020B0503020204020204" pitchFamily="34" charset="-122"/>
              </a:rPr>
              <a:t>：</a:t>
            </a:r>
            <a:r>
              <a:rPr lang="en-US" altLang="zh-CN" sz="1600" dirty="0">
                <a:solidFill>
                  <a:schemeClr val="bg1"/>
                </a:solidFill>
                <a:latin typeface="microsoft yahei" panose="020B0503020204020204" pitchFamily="34" charset="-122"/>
                <a:ea typeface="microsoft yahei" panose="020B0503020204020204" pitchFamily="34" charset="-122"/>
              </a:rPr>
              <a:t>Accept</a:t>
            </a:r>
            <a:r>
              <a:rPr lang="zh-CN" altLang="en-US" sz="1600" dirty="0">
                <a:solidFill>
                  <a:schemeClr val="bg1"/>
                </a:solidFill>
                <a:latin typeface="microsoft yahei" panose="020B0503020204020204" pitchFamily="34" charset="-122"/>
                <a:ea typeface="microsoft yahei" panose="020B0503020204020204" pitchFamily="34" charset="-122"/>
              </a:rPr>
              <a:t>：</a:t>
            </a:r>
            <a:r>
              <a:rPr lang="en-US" altLang="zh-CN" sz="1600" dirty="0">
                <a:solidFill>
                  <a:schemeClr val="bg1"/>
                </a:solidFill>
                <a:latin typeface="microsoft yahei" panose="020B0503020204020204" pitchFamily="34" charset="-122"/>
                <a:ea typeface="microsoft yahei" panose="020B0503020204020204" pitchFamily="34" charset="-122"/>
              </a:rPr>
              <a:t>image/gif</a:t>
            </a:r>
            <a:r>
              <a:rPr lang="zh-CN" altLang="en-US" sz="1600" dirty="0">
                <a:solidFill>
                  <a:schemeClr val="bg1"/>
                </a:solidFill>
                <a:latin typeface="microsoft yahei" panose="020B0503020204020204" pitchFamily="34" charset="-122"/>
                <a:ea typeface="microsoft yahei" panose="020B0503020204020204" pitchFamily="34" charset="-122"/>
              </a:rPr>
              <a:t>，表明客户端希望接受</a:t>
            </a:r>
            <a:r>
              <a:rPr lang="en-US" altLang="zh-CN" sz="1600" dirty="0">
                <a:solidFill>
                  <a:schemeClr val="bg1"/>
                </a:solidFill>
                <a:latin typeface="microsoft yahei" panose="020B0503020204020204" pitchFamily="34" charset="-122"/>
                <a:ea typeface="microsoft yahei" panose="020B0503020204020204" pitchFamily="34" charset="-122"/>
              </a:rPr>
              <a:t>GIF</a:t>
            </a:r>
            <a:r>
              <a:rPr lang="zh-CN" altLang="en-US" sz="1600" dirty="0">
                <a:solidFill>
                  <a:schemeClr val="bg1"/>
                </a:solidFill>
                <a:latin typeface="microsoft yahei" panose="020B0503020204020204" pitchFamily="34" charset="-122"/>
                <a:ea typeface="microsoft yahei" panose="020B0503020204020204" pitchFamily="34" charset="-122"/>
              </a:rPr>
              <a:t>图象格式的资源</a:t>
            </a:r>
            <a:r>
              <a:rPr lang="zh-CN" altLang="en-US" sz="1600" dirty="0" smtClean="0">
                <a:solidFill>
                  <a:schemeClr val="bg1"/>
                </a:solidFill>
                <a:latin typeface="microsoft yahei" panose="020B0503020204020204" pitchFamily="34" charset="-122"/>
                <a:ea typeface="microsoft yahei" panose="020B0503020204020204" pitchFamily="34" charset="-122"/>
              </a:rPr>
              <a:t>；</a:t>
            </a:r>
            <a:r>
              <a:rPr lang="en-US" altLang="zh-CN" sz="1600" dirty="0" smtClean="0">
                <a:solidFill>
                  <a:schemeClr val="bg1"/>
                </a:solidFill>
                <a:latin typeface="microsoft yahei" panose="020B0503020204020204" pitchFamily="34" charset="-122"/>
                <a:ea typeface="microsoft yahei" panose="020B0503020204020204" pitchFamily="34" charset="-122"/>
              </a:rPr>
              <a:t>Accept</a:t>
            </a:r>
            <a:r>
              <a:rPr lang="zh-CN" altLang="en-US" sz="1600" dirty="0">
                <a:solidFill>
                  <a:schemeClr val="bg1"/>
                </a:solidFill>
                <a:latin typeface="microsoft yahei" panose="020B0503020204020204" pitchFamily="34" charset="-122"/>
                <a:ea typeface="microsoft yahei" panose="020B0503020204020204" pitchFamily="34" charset="-122"/>
              </a:rPr>
              <a:t>：</a:t>
            </a:r>
            <a:r>
              <a:rPr lang="en-US" altLang="zh-CN" sz="1600" dirty="0">
                <a:solidFill>
                  <a:schemeClr val="bg1"/>
                </a:solidFill>
                <a:latin typeface="microsoft yahei" panose="020B0503020204020204" pitchFamily="34" charset="-122"/>
                <a:ea typeface="microsoft yahei" panose="020B0503020204020204" pitchFamily="34" charset="-122"/>
              </a:rPr>
              <a:t>text/html</a:t>
            </a:r>
            <a:r>
              <a:rPr lang="zh-CN" altLang="en-US" sz="1600" dirty="0">
                <a:solidFill>
                  <a:schemeClr val="bg1"/>
                </a:solidFill>
                <a:latin typeface="microsoft yahei" panose="020B0503020204020204" pitchFamily="34" charset="-122"/>
                <a:ea typeface="microsoft yahei" panose="020B0503020204020204" pitchFamily="34" charset="-122"/>
              </a:rPr>
              <a:t>，表明客户端希望接受</a:t>
            </a:r>
            <a:r>
              <a:rPr lang="en-US" altLang="zh-CN" sz="1600" dirty="0">
                <a:solidFill>
                  <a:schemeClr val="bg1"/>
                </a:solidFill>
                <a:latin typeface="microsoft yahei" panose="020B0503020204020204" pitchFamily="34" charset="-122"/>
                <a:ea typeface="microsoft yahei" panose="020B0503020204020204" pitchFamily="34" charset="-122"/>
              </a:rPr>
              <a:t>html</a:t>
            </a:r>
            <a:r>
              <a:rPr lang="zh-CN" altLang="en-US" sz="1600" dirty="0">
                <a:solidFill>
                  <a:schemeClr val="bg1"/>
                </a:solidFill>
                <a:latin typeface="microsoft yahei" panose="020B0503020204020204" pitchFamily="34" charset="-122"/>
                <a:ea typeface="microsoft yahei" panose="020B0503020204020204" pitchFamily="34" charset="-122"/>
              </a:rPr>
              <a:t>文本。</a:t>
            </a:r>
            <a:endParaRPr lang="zh-CN" altLang="en-US" sz="1600" dirty="0">
              <a:solidFill>
                <a:schemeClr val="bg1"/>
              </a:solidFill>
            </a:endParaRPr>
          </a:p>
        </p:txBody>
      </p:sp>
      <p:sp>
        <p:nvSpPr>
          <p:cNvPr id="12" name="矩形 11"/>
          <p:cNvSpPr/>
          <p:nvPr/>
        </p:nvSpPr>
        <p:spPr>
          <a:xfrm>
            <a:off x="491976" y="3146541"/>
            <a:ext cx="11021735" cy="369332"/>
          </a:xfrm>
          <a:prstGeom prst="rect">
            <a:avLst/>
          </a:prstGeom>
        </p:spPr>
        <p:txBody>
          <a:bodyPr wrap="square">
            <a:spAutoFit/>
          </a:bodyPr>
          <a:lstStyle/>
          <a:p>
            <a:r>
              <a:rPr lang="en-US" altLang="zh-CN" dirty="0">
                <a:solidFill>
                  <a:schemeClr val="accent2"/>
                </a:solidFill>
                <a:latin typeface="microsoft yahei" panose="020B0503020204020204" pitchFamily="34" charset="-122"/>
                <a:ea typeface="microsoft yahei" panose="020B0503020204020204" pitchFamily="34" charset="-122"/>
              </a:rPr>
              <a:t>Accept-Encoding</a:t>
            </a:r>
            <a:r>
              <a:rPr lang="zh-CN" altLang="en-US" dirty="0">
                <a:solidFill>
                  <a:schemeClr val="accent2"/>
                </a:solidFill>
                <a:latin typeface="microsoft yahei" panose="020B0503020204020204" pitchFamily="34" charset="-122"/>
                <a:ea typeface="microsoft yahei" panose="020B0503020204020204" pitchFamily="34" charset="-122"/>
              </a:rPr>
              <a:t>请求报头域类似于</a:t>
            </a:r>
            <a:r>
              <a:rPr lang="en-US" altLang="zh-CN" dirty="0">
                <a:solidFill>
                  <a:schemeClr val="accent2"/>
                </a:solidFill>
                <a:latin typeface="microsoft yahei" panose="020B0503020204020204" pitchFamily="34" charset="-122"/>
                <a:ea typeface="microsoft yahei" panose="020B0503020204020204" pitchFamily="34" charset="-122"/>
              </a:rPr>
              <a:t>Accept</a:t>
            </a:r>
            <a:r>
              <a:rPr lang="zh-CN" altLang="en-US" dirty="0">
                <a:solidFill>
                  <a:schemeClr val="accent2"/>
                </a:solidFill>
                <a:latin typeface="microsoft yahei" panose="020B0503020204020204" pitchFamily="34" charset="-122"/>
                <a:ea typeface="microsoft yahei" panose="020B0503020204020204" pitchFamily="34" charset="-122"/>
              </a:rPr>
              <a:t>，但是它是用于指定可接受的内容编码。</a:t>
            </a:r>
            <a:endParaRPr lang="zh-CN" altLang="en-US" dirty="0">
              <a:solidFill>
                <a:schemeClr val="accent2"/>
              </a:solidFill>
            </a:endParaRPr>
          </a:p>
        </p:txBody>
      </p:sp>
      <p:sp>
        <p:nvSpPr>
          <p:cNvPr id="13" name="矩形 12"/>
          <p:cNvSpPr/>
          <p:nvPr/>
        </p:nvSpPr>
        <p:spPr>
          <a:xfrm>
            <a:off x="922318" y="3578165"/>
            <a:ext cx="10779617" cy="338554"/>
          </a:xfrm>
          <a:prstGeom prst="rect">
            <a:avLst/>
          </a:prstGeom>
        </p:spPr>
        <p:txBody>
          <a:bodyPr wrap="square">
            <a:spAutoFit/>
          </a:bodyPr>
          <a:lstStyle/>
          <a:p>
            <a:r>
              <a:rPr lang="en-US" altLang="zh-CN" sz="1600" dirty="0" err="1">
                <a:solidFill>
                  <a:schemeClr val="bg1"/>
                </a:solidFill>
                <a:latin typeface="microsoft yahei" panose="020B0503020204020204" pitchFamily="34" charset="-122"/>
                <a:ea typeface="microsoft yahei" panose="020B0503020204020204" pitchFamily="34" charset="-122"/>
              </a:rPr>
              <a:t>eg</a:t>
            </a:r>
            <a:r>
              <a:rPr lang="zh-CN" altLang="en-US" sz="1600" dirty="0">
                <a:solidFill>
                  <a:schemeClr val="bg1"/>
                </a:solidFill>
                <a:latin typeface="microsoft yahei" panose="020B0503020204020204" pitchFamily="34" charset="-122"/>
                <a:ea typeface="microsoft yahei" panose="020B0503020204020204" pitchFamily="34" charset="-122"/>
              </a:rPr>
              <a:t>：</a:t>
            </a:r>
            <a:r>
              <a:rPr lang="en-US" altLang="zh-CN" sz="1600" dirty="0" err="1">
                <a:solidFill>
                  <a:schemeClr val="bg1"/>
                </a:solidFill>
                <a:latin typeface="microsoft yahei" panose="020B0503020204020204" pitchFamily="34" charset="-122"/>
                <a:ea typeface="microsoft yahei" panose="020B0503020204020204" pitchFamily="34" charset="-122"/>
              </a:rPr>
              <a:t>Accept-Encoding:gzip.deflate</a:t>
            </a:r>
            <a:r>
              <a:rPr lang="en-US" altLang="zh-CN" sz="1600" dirty="0">
                <a:solidFill>
                  <a:schemeClr val="bg1"/>
                </a:solidFill>
                <a:latin typeface="microsoft yahei" panose="020B0503020204020204" pitchFamily="34" charset="-122"/>
                <a:ea typeface="microsoft yahei" panose="020B0503020204020204" pitchFamily="34" charset="-122"/>
              </a:rPr>
              <a:t>.</a:t>
            </a:r>
            <a:r>
              <a:rPr lang="zh-CN" altLang="en-US" sz="1600" dirty="0">
                <a:solidFill>
                  <a:schemeClr val="bg1"/>
                </a:solidFill>
                <a:latin typeface="microsoft yahei" panose="020B0503020204020204" pitchFamily="34" charset="-122"/>
                <a:ea typeface="microsoft yahei" panose="020B0503020204020204" pitchFamily="34" charset="-122"/>
              </a:rPr>
              <a:t>如果请求消息中没有设置这个域服务器假定客户端对各种内容编码都可以接受。</a:t>
            </a:r>
            <a:endParaRPr lang="zh-CN" altLang="en-US" sz="1600" dirty="0">
              <a:solidFill>
                <a:schemeClr val="bg1"/>
              </a:solidFill>
            </a:endParaRPr>
          </a:p>
        </p:txBody>
      </p:sp>
      <p:sp>
        <p:nvSpPr>
          <p:cNvPr id="14" name="矩形 13"/>
          <p:cNvSpPr/>
          <p:nvPr/>
        </p:nvSpPr>
        <p:spPr>
          <a:xfrm>
            <a:off x="494863" y="4053471"/>
            <a:ext cx="10120215" cy="369332"/>
          </a:xfrm>
          <a:prstGeom prst="rect">
            <a:avLst/>
          </a:prstGeom>
        </p:spPr>
        <p:txBody>
          <a:bodyPr wrap="square">
            <a:spAutoFit/>
          </a:bodyPr>
          <a:lstStyle/>
          <a:p>
            <a:r>
              <a:rPr lang="en-US" altLang="zh-CN" dirty="0">
                <a:solidFill>
                  <a:schemeClr val="accent2"/>
                </a:solidFill>
                <a:latin typeface="microsoft yahei" panose="020B0503020204020204" pitchFamily="34" charset="-122"/>
                <a:ea typeface="microsoft yahei" panose="020B0503020204020204" pitchFamily="34" charset="-122"/>
              </a:rPr>
              <a:t>Accept-Language</a:t>
            </a:r>
            <a:r>
              <a:rPr lang="zh-CN" altLang="en-US" dirty="0">
                <a:solidFill>
                  <a:schemeClr val="accent2"/>
                </a:solidFill>
                <a:latin typeface="microsoft yahei" panose="020B0503020204020204" pitchFamily="34" charset="-122"/>
                <a:ea typeface="microsoft yahei" panose="020B0503020204020204" pitchFamily="34" charset="-122"/>
              </a:rPr>
              <a:t>请求报头域类似于</a:t>
            </a:r>
            <a:r>
              <a:rPr lang="en-US" altLang="zh-CN" dirty="0">
                <a:solidFill>
                  <a:schemeClr val="accent2"/>
                </a:solidFill>
                <a:latin typeface="microsoft yahei" panose="020B0503020204020204" pitchFamily="34" charset="-122"/>
                <a:ea typeface="microsoft yahei" panose="020B0503020204020204" pitchFamily="34" charset="-122"/>
              </a:rPr>
              <a:t>Accept</a:t>
            </a:r>
            <a:r>
              <a:rPr lang="zh-CN" altLang="en-US" dirty="0">
                <a:solidFill>
                  <a:schemeClr val="accent2"/>
                </a:solidFill>
                <a:latin typeface="microsoft yahei" panose="020B0503020204020204" pitchFamily="34" charset="-122"/>
                <a:ea typeface="microsoft yahei" panose="020B0503020204020204" pitchFamily="34" charset="-122"/>
              </a:rPr>
              <a:t>，但是它是用于指定一种自然语言。</a:t>
            </a:r>
            <a:endParaRPr lang="zh-CN" altLang="en-US" dirty="0">
              <a:solidFill>
                <a:schemeClr val="accent2"/>
              </a:solidFill>
            </a:endParaRPr>
          </a:p>
        </p:txBody>
      </p:sp>
      <p:sp>
        <p:nvSpPr>
          <p:cNvPr id="15" name="矩形 14"/>
          <p:cNvSpPr/>
          <p:nvPr/>
        </p:nvSpPr>
        <p:spPr>
          <a:xfrm>
            <a:off x="922318" y="4482810"/>
            <a:ext cx="11269682" cy="338554"/>
          </a:xfrm>
          <a:prstGeom prst="rect">
            <a:avLst/>
          </a:prstGeom>
        </p:spPr>
        <p:txBody>
          <a:bodyPr wrap="square">
            <a:spAutoFit/>
          </a:bodyPr>
          <a:lstStyle/>
          <a:p>
            <a:r>
              <a:rPr lang="en-US" altLang="zh-CN" sz="1600" dirty="0" err="1">
                <a:solidFill>
                  <a:schemeClr val="bg1"/>
                </a:solidFill>
                <a:latin typeface="microsoft yahei" panose="020B0503020204020204" pitchFamily="34" charset="-122"/>
                <a:ea typeface="microsoft yahei" panose="020B0503020204020204" pitchFamily="34" charset="-122"/>
              </a:rPr>
              <a:t>eg</a:t>
            </a:r>
            <a:r>
              <a:rPr lang="zh-CN" altLang="en-US" sz="1600" dirty="0">
                <a:solidFill>
                  <a:schemeClr val="bg1"/>
                </a:solidFill>
                <a:latin typeface="microsoft yahei" panose="020B0503020204020204" pitchFamily="34" charset="-122"/>
                <a:ea typeface="microsoft yahei" panose="020B0503020204020204" pitchFamily="34" charset="-122"/>
              </a:rPr>
              <a:t>：</a:t>
            </a:r>
            <a:r>
              <a:rPr lang="en-US" altLang="zh-CN" sz="1600" dirty="0" err="1">
                <a:solidFill>
                  <a:schemeClr val="bg1"/>
                </a:solidFill>
                <a:latin typeface="microsoft yahei" panose="020B0503020204020204" pitchFamily="34" charset="-122"/>
                <a:ea typeface="microsoft yahei" panose="020B0503020204020204" pitchFamily="34" charset="-122"/>
              </a:rPr>
              <a:t>Accept-Language:zh-cn</a:t>
            </a:r>
            <a:r>
              <a:rPr lang="en-US" altLang="zh-CN" sz="1600" dirty="0">
                <a:solidFill>
                  <a:schemeClr val="bg1"/>
                </a:solidFill>
                <a:latin typeface="microsoft yahei" panose="020B0503020204020204" pitchFamily="34" charset="-122"/>
                <a:ea typeface="microsoft yahei" panose="020B0503020204020204" pitchFamily="34" charset="-122"/>
              </a:rPr>
              <a:t>.</a:t>
            </a:r>
            <a:r>
              <a:rPr lang="zh-CN" altLang="en-US" sz="1600" dirty="0">
                <a:solidFill>
                  <a:schemeClr val="bg1"/>
                </a:solidFill>
                <a:latin typeface="microsoft yahei" panose="020B0503020204020204" pitchFamily="34" charset="-122"/>
                <a:ea typeface="microsoft yahei" panose="020B0503020204020204" pitchFamily="34" charset="-122"/>
              </a:rPr>
              <a:t>如果请求消息中没有设置这个报头域，服务器假定客户端对各种语言都可以接受。</a:t>
            </a:r>
            <a:endParaRPr lang="zh-CN" altLang="en-US" sz="1600" dirty="0">
              <a:solidFill>
                <a:schemeClr val="bg1"/>
              </a:solidFill>
            </a:endParaRPr>
          </a:p>
        </p:txBody>
      </p:sp>
      <p:sp>
        <p:nvSpPr>
          <p:cNvPr id="16" name="矩形 15"/>
          <p:cNvSpPr/>
          <p:nvPr/>
        </p:nvSpPr>
        <p:spPr>
          <a:xfrm>
            <a:off x="494863" y="5064289"/>
            <a:ext cx="10851424" cy="369332"/>
          </a:xfrm>
          <a:prstGeom prst="rect">
            <a:avLst/>
          </a:prstGeom>
        </p:spPr>
        <p:txBody>
          <a:bodyPr wrap="square">
            <a:spAutoFit/>
          </a:bodyPr>
          <a:lstStyle/>
          <a:p>
            <a:r>
              <a:rPr lang="en-US" altLang="zh-CN" dirty="0">
                <a:solidFill>
                  <a:schemeClr val="accent2"/>
                </a:solidFill>
                <a:latin typeface="microsoft yahei" panose="020B0503020204020204" pitchFamily="34" charset="-122"/>
                <a:ea typeface="microsoft yahei" panose="020B0503020204020204" pitchFamily="34" charset="-122"/>
              </a:rPr>
              <a:t>User-Agent</a:t>
            </a:r>
            <a:r>
              <a:rPr lang="zh-CN" altLang="en-US" dirty="0">
                <a:solidFill>
                  <a:schemeClr val="accent2"/>
                </a:solidFill>
                <a:latin typeface="microsoft yahei" panose="020B0503020204020204" pitchFamily="34" charset="-122"/>
                <a:ea typeface="microsoft yahei" panose="020B0503020204020204" pitchFamily="34" charset="-122"/>
              </a:rPr>
              <a:t>请求报头域允许客户端将它的操作系统、浏览器和其它属性告诉服务器。</a:t>
            </a:r>
            <a:endParaRPr lang="zh-CN" altLang="en-US" dirty="0">
              <a:solidFill>
                <a:schemeClr val="accent2"/>
              </a:solidFill>
            </a:endParaRPr>
          </a:p>
        </p:txBody>
      </p:sp>
    </p:spTree>
    <p:extLst>
      <p:ext uri="{BB962C8B-B14F-4D97-AF65-F5344CB8AC3E}">
        <p14:creationId xmlns:p14="http://schemas.microsoft.com/office/powerpoint/2010/main" val="213962364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1"/>
          <p:cNvSpPr txBox="1">
            <a:spLocks/>
          </p:cNvSpPr>
          <p:nvPr/>
        </p:nvSpPr>
        <p:spPr>
          <a:xfrm>
            <a:off x="806407" y="731515"/>
            <a:ext cx="1638431" cy="529569"/>
          </a:xfrm>
          <a:prstGeom prst="rect">
            <a:avLst/>
          </a:prstGeom>
          <a:ln w="12700" cmpd="sng">
            <a:solidFill>
              <a:schemeClr val="bg1"/>
            </a:solidFill>
          </a:ln>
        </p:spPr>
        <p:txBody>
          <a:bodyPr vert="horz" anchor="ctr"/>
          <a:lstStyle>
            <a:lvl1pPr marL="0" indent="0" algn="l" defTabSz="914400" rtl="0" eaLnBrk="1" latinLnBrk="0" hangingPunct="1">
              <a:lnSpc>
                <a:spcPct val="90000"/>
              </a:lnSpc>
              <a:spcBef>
                <a:spcPts val="1000"/>
              </a:spcBef>
              <a:buFont typeface="Arial"/>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r>
              <a:rPr lang="zh-CN" altLang="en-US" dirty="0"/>
              <a:t>响应报头</a:t>
            </a:r>
          </a:p>
        </p:txBody>
      </p:sp>
      <p:sp>
        <p:nvSpPr>
          <p:cNvPr id="8" name="矩形 7"/>
          <p:cNvSpPr/>
          <p:nvPr/>
        </p:nvSpPr>
        <p:spPr>
          <a:xfrm>
            <a:off x="690498" y="1588153"/>
            <a:ext cx="10874062" cy="646331"/>
          </a:xfrm>
          <a:prstGeom prst="rect">
            <a:avLst/>
          </a:prstGeom>
        </p:spPr>
        <p:txBody>
          <a:bodyPr wrap="square">
            <a:spAutoFit/>
          </a:bodyPr>
          <a:lstStyle/>
          <a:p>
            <a:r>
              <a:rPr lang="zh-CN" altLang="en-US" i="1" dirty="0">
                <a:solidFill>
                  <a:schemeClr val="bg1"/>
                </a:solidFill>
                <a:latin typeface="Helvetica Neue"/>
              </a:rPr>
              <a:t>响应报头允许服务器传递不能放在状态行中的附加响应信息，以及关于服务器的信息和对</a:t>
            </a:r>
            <a:r>
              <a:rPr lang="en-US" altLang="zh-CN" i="1" dirty="0">
                <a:solidFill>
                  <a:schemeClr val="bg1"/>
                </a:solidFill>
                <a:latin typeface="Helvetica Neue"/>
              </a:rPr>
              <a:t>Request-URI</a:t>
            </a:r>
            <a:r>
              <a:rPr lang="zh-CN" altLang="en-US" i="1" dirty="0">
                <a:solidFill>
                  <a:schemeClr val="bg1"/>
                </a:solidFill>
                <a:latin typeface="Helvetica Neue"/>
              </a:rPr>
              <a:t>所标识的资源进行下一步访问的信息。</a:t>
            </a:r>
            <a:endParaRPr lang="zh-CN" altLang="en-US" i="1" dirty="0">
              <a:solidFill>
                <a:schemeClr val="bg1"/>
              </a:solidFill>
            </a:endParaRPr>
          </a:p>
        </p:txBody>
      </p:sp>
      <p:sp>
        <p:nvSpPr>
          <p:cNvPr id="6" name="矩形 5"/>
          <p:cNvSpPr/>
          <p:nvPr/>
        </p:nvSpPr>
        <p:spPr>
          <a:xfrm>
            <a:off x="867178" y="2930885"/>
            <a:ext cx="10989972" cy="369332"/>
          </a:xfrm>
          <a:prstGeom prst="rect">
            <a:avLst/>
          </a:prstGeom>
        </p:spPr>
        <p:txBody>
          <a:bodyPr wrap="square">
            <a:spAutoFit/>
          </a:bodyPr>
          <a:lstStyle/>
          <a:p>
            <a:r>
              <a:rPr lang="en-US" altLang="zh-CN" dirty="0">
                <a:solidFill>
                  <a:schemeClr val="bg1"/>
                </a:solidFill>
                <a:latin typeface="microsoft yahei" panose="020B0503020204020204" pitchFamily="34" charset="-122"/>
                <a:ea typeface="microsoft yahei" panose="020B0503020204020204" pitchFamily="34" charset="-122"/>
              </a:rPr>
              <a:t>Location</a:t>
            </a:r>
            <a:r>
              <a:rPr lang="zh-CN" altLang="en-US" dirty="0">
                <a:solidFill>
                  <a:schemeClr val="bg1"/>
                </a:solidFill>
                <a:latin typeface="microsoft yahei" panose="020B0503020204020204" pitchFamily="34" charset="-122"/>
                <a:ea typeface="microsoft yahei" panose="020B0503020204020204" pitchFamily="34" charset="-122"/>
              </a:rPr>
              <a:t>响应报头域用于重定向接受者到一个新的位置。</a:t>
            </a:r>
            <a:r>
              <a:rPr lang="en-US" altLang="zh-CN" dirty="0">
                <a:solidFill>
                  <a:schemeClr val="bg1"/>
                </a:solidFill>
                <a:latin typeface="microsoft yahei" panose="020B0503020204020204" pitchFamily="34" charset="-122"/>
                <a:ea typeface="microsoft yahei" panose="020B0503020204020204" pitchFamily="34" charset="-122"/>
              </a:rPr>
              <a:t>Location</a:t>
            </a:r>
            <a:r>
              <a:rPr lang="zh-CN" altLang="en-US" dirty="0">
                <a:solidFill>
                  <a:schemeClr val="bg1"/>
                </a:solidFill>
                <a:latin typeface="microsoft yahei" panose="020B0503020204020204" pitchFamily="34" charset="-122"/>
                <a:ea typeface="microsoft yahei" panose="020B0503020204020204" pitchFamily="34" charset="-122"/>
              </a:rPr>
              <a:t>响应报头域常用在更换域名的时候。</a:t>
            </a:r>
            <a:endParaRPr lang="zh-CN" altLang="en-US" dirty="0">
              <a:solidFill>
                <a:schemeClr val="bg1"/>
              </a:solidFill>
            </a:endParaRPr>
          </a:p>
        </p:txBody>
      </p:sp>
      <p:sp>
        <p:nvSpPr>
          <p:cNvPr id="9" name="矩形 8"/>
          <p:cNvSpPr/>
          <p:nvPr/>
        </p:nvSpPr>
        <p:spPr>
          <a:xfrm>
            <a:off x="922986" y="3564495"/>
            <a:ext cx="11724068" cy="646331"/>
          </a:xfrm>
          <a:prstGeom prst="rect">
            <a:avLst/>
          </a:prstGeom>
        </p:spPr>
        <p:txBody>
          <a:bodyPr wrap="square">
            <a:spAutoFit/>
          </a:bodyPr>
          <a:lstStyle/>
          <a:p>
            <a:r>
              <a:rPr lang="en-US" altLang="zh-CN" dirty="0">
                <a:solidFill>
                  <a:schemeClr val="bg1"/>
                </a:solidFill>
                <a:latin typeface="microsoft yahei" panose="020B0503020204020204" pitchFamily="34" charset="-122"/>
                <a:ea typeface="microsoft yahei" panose="020B0503020204020204" pitchFamily="34" charset="-122"/>
              </a:rPr>
              <a:t>Server</a:t>
            </a:r>
            <a:r>
              <a:rPr lang="zh-CN" altLang="en-US" dirty="0">
                <a:solidFill>
                  <a:schemeClr val="bg1"/>
                </a:solidFill>
                <a:latin typeface="microsoft yahei" panose="020B0503020204020204" pitchFamily="34" charset="-122"/>
                <a:ea typeface="microsoft yahei" panose="020B0503020204020204" pitchFamily="34" charset="-122"/>
              </a:rPr>
              <a:t>响应报头域包含了服务器用来处理请求的软件信息。与</a:t>
            </a:r>
            <a:r>
              <a:rPr lang="en-US" altLang="zh-CN" dirty="0">
                <a:solidFill>
                  <a:schemeClr val="bg1"/>
                </a:solidFill>
                <a:latin typeface="microsoft yahei" panose="020B0503020204020204" pitchFamily="34" charset="-122"/>
                <a:ea typeface="microsoft yahei" panose="020B0503020204020204" pitchFamily="34" charset="-122"/>
              </a:rPr>
              <a:t>User-Agent</a:t>
            </a:r>
            <a:r>
              <a:rPr lang="zh-CN" altLang="en-US" dirty="0">
                <a:solidFill>
                  <a:schemeClr val="bg1"/>
                </a:solidFill>
                <a:latin typeface="microsoft yahei" panose="020B0503020204020204" pitchFamily="34" charset="-122"/>
                <a:ea typeface="microsoft yahei" panose="020B0503020204020204" pitchFamily="34" charset="-122"/>
              </a:rPr>
              <a:t>请求报头域是相对应的</a:t>
            </a:r>
            <a:r>
              <a:rPr lang="zh-CN" altLang="en-US" dirty="0" smtClean="0">
                <a:solidFill>
                  <a:schemeClr val="bg1"/>
                </a:solidFill>
                <a:latin typeface="microsoft yahei" panose="020B0503020204020204" pitchFamily="34" charset="-122"/>
                <a:ea typeface="microsoft yahei" panose="020B0503020204020204" pitchFamily="34" charset="-122"/>
              </a:rPr>
              <a:t>。</a:t>
            </a:r>
            <a:endParaRPr lang="en-US" altLang="zh-CN" dirty="0">
              <a:solidFill>
                <a:schemeClr val="bg1"/>
              </a:solidFill>
              <a:latin typeface="microsoft yahei" panose="020B0503020204020204" pitchFamily="34" charset="-122"/>
              <a:ea typeface="microsoft yahei" panose="020B0503020204020204" pitchFamily="34" charset="-122"/>
            </a:endParaRPr>
          </a:p>
          <a:p>
            <a:r>
              <a:rPr lang="en-US" altLang="zh-CN" dirty="0" smtClean="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e</a:t>
            </a:r>
            <a:r>
              <a:rPr lang="en-US" altLang="zh-CN" dirty="0" err="1" smtClean="0">
                <a:solidFill>
                  <a:schemeClr val="bg1"/>
                </a:solidFill>
                <a:latin typeface="microsoft yahei" panose="020B0503020204020204" pitchFamily="34" charset="-122"/>
                <a:ea typeface="microsoft yahei" panose="020B0503020204020204" pitchFamily="34" charset="-122"/>
              </a:rPr>
              <a:t>g.Server</a:t>
            </a:r>
            <a:r>
              <a:rPr lang="zh-CN" altLang="en-US" dirty="0">
                <a:solidFill>
                  <a:schemeClr val="bg1"/>
                </a:solidFill>
                <a:latin typeface="microsoft yahei" panose="020B0503020204020204" pitchFamily="34" charset="-122"/>
                <a:ea typeface="microsoft yahei" panose="020B0503020204020204" pitchFamily="34" charset="-122"/>
              </a:rPr>
              <a:t>：</a:t>
            </a:r>
            <a:r>
              <a:rPr lang="en-US" altLang="zh-CN" dirty="0">
                <a:solidFill>
                  <a:schemeClr val="bg1"/>
                </a:solidFill>
                <a:latin typeface="microsoft yahei" panose="020B0503020204020204" pitchFamily="34" charset="-122"/>
                <a:ea typeface="microsoft yahei" panose="020B0503020204020204" pitchFamily="34" charset="-122"/>
              </a:rPr>
              <a:t>Apache-Coyote/1.1</a:t>
            </a:r>
            <a:endParaRPr lang="zh-CN" altLang="en-US" dirty="0">
              <a:solidFill>
                <a:schemeClr val="bg1"/>
              </a:solidFill>
            </a:endParaRPr>
          </a:p>
        </p:txBody>
      </p:sp>
    </p:spTree>
    <p:extLst>
      <p:ext uri="{BB962C8B-B14F-4D97-AF65-F5344CB8AC3E}">
        <p14:creationId xmlns:p14="http://schemas.microsoft.com/office/powerpoint/2010/main" val="2472905643"/>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4"/>
          <p:cNvSpPr>
            <a:spLocks noGrp="1"/>
          </p:cNvSpPr>
          <p:nvPr>
            <p:ph type="body" sz="quarter" idx="12"/>
          </p:nvPr>
        </p:nvSpPr>
        <p:spPr>
          <a:xfrm>
            <a:off x="3927397" y="2391149"/>
            <a:ext cx="4314392" cy="701731"/>
          </a:xfrm>
        </p:spPr>
        <p:txBody>
          <a:bodyPr/>
          <a:lstStyle/>
          <a:p>
            <a:r>
              <a:rPr lang="zh-CN" altLang="en-US" sz="4400" dirty="0" smtClean="0"/>
              <a:t>一个简单爬虫</a:t>
            </a:r>
            <a:endParaRPr lang="en-US" altLang="zh-CN" sz="4400" dirty="0"/>
          </a:p>
        </p:txBody>
      </p:sp>
    </p:spTree>
    <p:extLst>
      <p:ext uri="{BB962C8B-B14F-4D97-AF65-F5344CB8AC3E}">
        <p14:creationId xmlns:p14="http://schemas.microsoft.com/office/powerpoint/2010/main" val="34173534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85828" y="525184"/>
            <a:ext cx="2114950" cy="529569"/>
          </a:xfrm>
        </p:spPr>
        <p:txBody>
          <a:bodyPr/>
          <a:lstStyle/>
          <a:p>
            <a:r>
              <a:rPr lang="zh-CN" altLang="en-US" dirty="0"/>
              <a:t>一</a:t>
            </a:r>
            <a:r>
              <a:rPr lang="zh-CN" altLang="en-US" dirty="0" smtClean="0"/>
              <a:t>个简单爬虫</a:t>
            </a:r>
            <a:endParaRPr lang="zh-CN" altLang="en-US" dirty="0"/>
          </a:p>
        </p:txBody>
      </p:sp>
      <p:pic>
        <p:nvPicPr>
          <p:cNvPr id="4" name="图片 3"/>
          <p:cNvPicPr>
            <a:picLocks noChangeAspect="1"/>
          </p:cNvPicPr>
          <p:nvPr/>
        </p:nvPicPr>
        <p:blipFill>
          <a:blip r:embed="rId2"/>
          <a:stretch>
            <a:fillRect/>
          </a:stretch>
        </p:blipFill>
        <p:spPr>
          <a:xfrm>
            <a:off x="757039" y="1432370"/>
            <a:ext cx="6055885" cy="3933356"/>
          </a:xfrm>
          <a:prstGeom prst="rect">
            <a:avLst/>
          </a:prstGeom>
        </p:spPr>
      </p:pic>
      <p:sp>
        <p:nvSpPr>
          <p:cNvPr id="6" name="矩形 5"/>
          <p:cNvSpPr/>
          <p:nvPr/>
        </p:nvSpPr>
        <p:spPr>
          <a:xfrm>
            <a:off x="7284159" y="1469865"/>
            <a:ext cx="2749471" cy="369332"/>
          </a:xfrm>
          <a:prstGeom prst="rect">
            <a:avLst/>
          </a:prstGeom>
        </p:spPr>
        <p:txBody>
          <a:bodyPr wrap="none">
            <a:spAutoFit/>
          </a:bodyPr>
          <a:lstStyle/>
          <a:p>
            <a:r>
              <a:rPr lang="en-US" altLang="zh-CN" b="1" dirty="0" err="1">
                <a:solidFill>
                  <a:schemeClr val="bg1"/>
                </a:solidFill>
                <a:latin typeface="MicrosoftYaHei"/>
              </a:rPr>
              <a:t>urllib</a:t>
            </a:r>
            <a:r>
              <a:rPr lang="en-US" altLang="zh-CN" b="1" dirty="0">
                <a:solidFill>
                  <a:schemeClr val="bg1"/>
                </a:solidFill>
                <a:latin typeface="MicrosoftYaHei"/>
              </a:rPr>
              <a:t> </a:t>
            </a:r>
            <a:r>
              <a:rPr lang="zh-CN" altLang="en-US" b="1" dirty="0">
                <a:solidFill>
                  <a:schemeClr val="bg1"/>
                </a:solidFill>
                <a:latin typeface="MicrosoftYaHei"/>
              </a:rPr>
              <a:t>还是 </a:t>
            </a:r>
            <a:r>
              <a:rPr lang="en-US" altLang="zh-CN" b="1" dirty="0">
                <a:solidFill>
                  <a:schemeClr val="bg1"/>
                </a:solidFill>
                <a:latin typeface="MicrosoftYaHei"/>
              </a:rPr>
              <a:t>urllib2 </a:t>
            </a:r>
            <a:r>
              <a:rPr lang="zh-CN" altLang="en-US" b="1" dirty="0">
                <a:solidFill>
                  <a:schemeClr val="bg1"/>
                </a:solidFill>
                <a:latin typeface="MicrosoftYaHei"/>
              </a:rPr>
              <a:t>？</a:t>
            </a:r>
            <a:endParaRPr lang="zh-CN" altLang="en-US" dirty="0">
              <a:solidFill>
                <a:schemeClr val="bg1"/>
              </a:solidFill>
            </a:endParaRPr>
          </a:p>
        </p:txBody>
      </p:sp>
      <p:sp>
        <p:nvSpPr>
          <p:cNvPr id="7" name="矩形 6"/>
          <p:cNvSpPr/>
          <p:nvPr/>
        </p:nvSpPr>
        <p:spPr>
          <a:xfrm>
            <a:off x="7284159" y="2008417"/>
            <a:ext cx="4667435" cy="369332"/>
          </a:xfrm>
          <a:prstGeom prst="rect">
            <a:avLst/>
          </a:prstGeom>
        </p:spPr>
        <p:txBody>
          <a:bodyPr wrap="square">
            <a:spAutoFit/>
          </a:bodyPr>
          <a:lstStyle/>
          <a:p>
            <a:r>
              <a:rPr lang="en-US" altLang="zh-CN" dirty="0">
                <a:solidFill>
                  <a:schemeClr val="bg1"/>
                </a:solidFill>
                <a:latin typeface="MicrosoftYaHei"/>
              </a:rPr>
              <a:t>Python 2.x </a:t>
            </a:r>
            <a:r>
              <a:rPr lang="zh-CN" altLang="en-US" dirty="0">
                <a:solidFill>
                  <a:schemeClr val="bg1"/>
                </a:solidFill>
                <a:latin typeface="MicrosoftYaHei"/>
              </a:rPr>
              <a:t>里</a:t>
            </a:r>
            <a:r>
              <a:rPr lang="zh-CN" altLang="en-US" dirty="0" smtClean="0">
                <a:solidFill>
                  <a:schemeClr val="bg1"/>
                </a:solidFill>
                <a:latin typeface="MicrosoftYaHei"/>
              </a:rPr>
              <a:t>的</a:t>
            </a:r>
            <a:r>
              <a:rPr lang="en-US" altLang="zh-CN" dirty="0" smtClean="0">
                <a:solidFill>
                  <a:schemeClr val="bg1"/>
                </a:solidFill>
                <a:latin typeface="MicrosoftYaHei"/>
              </a:rPr>
              <a:t>urlib2</a:t>
            </a:r>
            <a:r>
              <a:rPr lang="zh-CN" altLang="en-US" dirty="0" smtClean="0">
                <a:solidFill>
                  <a:schemeClr val="bg1"/>
                </a:solidFill>
                <a:latin typeface="MicrosoftYaHei"/>
              </a:rPr>
              <a:t>与</a:t>
            </a:r>
            <a:r>
              <a:rPr lang="en-US" altLang="zh-CN" dirty="0" err="1" smtClean="0">
                <a:solidFill>
                  <a:schemeClr val="bg1"/>
                </a:solidFill>
                <a:latin typeface="MicrosoftYaHei"/>
              </a:rPr>
              <a:t>urllib</a:t>
            </a:r>
            <a:r>
              <a:rPr lang="en-US" altLang="zh-CN" dirty="0" smtClean="0">
                <a:solidFill>
                  <a:schemeClr val="bg1"/>
                </a:solidFill>
                <a:latin typeface="MicrosoftYaHei"/>
              </a:rPr>
              <a:t> </a:t>
            </a:r>
            <a:r>
              <a:rPr lang="zh-CN" altLang="en-US" dirty="0">
                <a:solidFill>
                  <a:schemeClr val="bg1"/>
                </a:solidFill>
                <a:latin typeface="MicrosoftYaHei"/>
              </a:rPr>
              <a:t>有些不同。</a:t>
            </a:r>
            <a:endParaRPr lang="zh-CN" altLang="en-US" dirty="0">
              <a:solidFill>
                <a:schemeClr val="bg1"/>
              </a:solidFill>
            </a:endParaRPr>
          </a:p>
        </p:txBody>
      </p:sp>
      <p:sp>
        <p:nvSpPr>
          <p:cNvPr id="9" name="矩形 8"/>
          <p:cNvSpPr/>
          <p:nvPr/>
        </p:nvSpPr>
        <p:spPr>
          <a:xfrm>
            <a:off x="7284159" y="2395164"/>
            <a:ext cx="6096000" cy="646331"/>
          </a:xfrm>
          <a:prstGeom prst="rect">
            <a:avLst/>
          </a:prstGeom>
        </p:spPr>
        <p:txBody>
          <a:bodyPr>
            <a:spAutoFit/>
          </a:bodyPr>
          <a:lstStyle/>
          <a:p>
            <a:r>
              <a:rPr lang="zh-CN" altLang="en-US" dirty="0">
                <a:solidFill>
                  <a:schemeClr val="bg1"/>
                </a:solidFill>
                <a:latin typeface="MicrosoftYaHei"/>
              </a:rPr>
              <a:t>在 </a:t>
            </a:r>
            <a:r>
              <a:rPr lang="en-US" altLang="zh-CN" dirty="0">
                <a:solidFill>
                  <a:schemeClr val="bg1"/>
                </a:solidFill>
                <a:latin typeface="MicrosoftYaHei"/>
              </a:rPr>
              <a:t>Python 3.x </a:t>
            </a:r>
            <a:r>
              <a:rPr lang="zh-CN" altLang="en-US" dirty="0">
                <a:solidFill>
                  <a:schemeClr val="bg1"/>
                </a:solidFill>
                <a:latin typeface="MicrosoftYaHei"/>
              </a:rPr>
              <a:t>里，</a:t>
            </a:r>
            <a:r>
              <a:rPr lang="en-US" altLang="zh-CN" dirty="0">
                <a:solidFill>
                  <a:schemeClr val="bg1"/>
                </a:solidFill>
                <a:latin typeface="MicrosoftYaHei"/>
              </a:rPr>
              <a:t>urllib2 </a:t>
            </a:r>
            <a:r>
              <a:rPr lang="zh-CN" altLang="en-US" dirty="0">
                <a:solidFill>
                  <a:schemeClr val="bg1"/>
                </a:solidFill>
                <a:latin typeface="MicrosoftYaHei"/>
              </a:rPr>
              <a:t>改名为 </a:t>
            </a:r>
            <a:r>
              <a:rPr lang="en-US" altLang="zh-CN" dirty="0" err="1" smtClean="0">
                <a:solidFill>
                  <a:schemeClr val="bg1"/>
                </a:solidFill>
                <a:latin typeface="MicrosoftYaHei"/>
              </a:rPr>
              <a:t>urllib</a:t>
            </a:r>
            <a:endParaRPr lang="en-US" altLang="zh-CN" dirty="0" smtClean="0">
              <a:solidFill>
                <a:schemeClr val="bg1"/>
              </a:solidFill>
              <a:latin typeface="MicrosoftYaHei"/>
            </a:endParaRPr>
          </a:p>
          <a:p>
            <a:r>
              <a:rPr lang="zh-CN" altLang="en-US" dirty="0" smtClean="0">
                <a:solidFill>
                  <a:schemeClr val="bg1"/>
                </a:solidFill>
                <a:latin typeface="MicrosoftYaHei"/>
              </a:rPr>
              <a:t>被</a:t>
            </a:r>
            <a:r>
              <a:rPr lang="zh-CN" altLang="en-US" dirty="0">
                <a:solidFill>
                  <a:schemeClr val="bg1"/>
                </a:solidFill>
                <a:latin typeface="MicrosoftYaHei"/>
              </a:rPr>
              <a:t>分成一些子模块：</a:t>
            </a:r>
            <a:endParaRPr lang="zh-CN" altLang="en-US" dirty="0">
              <a:solidFill>
                <a:schemeClr val="bg1"/>
              </a:solidFill>
            </a:endParaRPr>
          </a:p>
        </p:txBody>
      </p:sp>
      <p:sp>
        <p:nvSpPr>
          <p:cNvPr id="12" name="矩形 11"/>
          <p:cNvSpPr/>
          <p:nvPr/>
        </p:nvSpPr>
        <p:spPr>
          <a:xfrm>
            <a:off x="7284159" y="3102037"/>
            <a:ext cx="1822935" cy="369332"/>
          </a:xfrm>
          <a:prstGeom prst="rect">
            <a:avLst/>
          </a:prstGeom>
        </p:spPr>
        <p:txBody>
          <a:bodyPr wrap="none">
            <a:spAutoFit/>
          </a:bodyPr>
          <a:lstStyle/>
          <a:p>
            <a:r>
              <a:rPr lang="en-US" altLang="zh-CN" b="1" dirty="0">
                <a:solidFill>
                  <a:schemeClr val="bg1"/>
                </a:solidFill>
                <a:latin typeface="Menlo"/>
              </a:rPr>
              <a:t>urllib.request</a:t>
            </a:r>
            <a:endParaRPr lang="zh-CN" altLang="en-US" b="1" dirty="0">
              <a:solidFill>
                <a:schemeClr val="bg1"/>
              </a:solidFill>
            </a:endParaRPr>
          </a:p>
        </p:txBody>
      </p:sp>
      <p:sp>
        <p:nvSpPr>
          <p:cNvPr id="13" name="矩形 12"/>
          <p:cNvSpPr/>
          <p:nvPr/>
        </p:nvSpPr>
        <p:spPr>
          <a:xfrm>
            <a:off x="9107094" y="3116309"/>
            <a:ext cx="1588897" cy="369332"/>
          </a:xfrm>
          <a:prstGeom prst="rect">
            <a:avLst/>
          </a:prstGeom>
        </p:spPr>
        <p:txBody>
          <a:bodyPr wrap="none">
            <a:spAutoFit/>
          </a:bodyPr>
          <a:lstStyle/>
          <a:p>
            <a:r>
              <a:rPr lang="en-US" altLang="zh-CN" b="1" dirty="0">
                <a:solidFill>
                  <a:schemeClr val="bg1"/>
                </a:solidFill>
                <a:latin typeface="Menlo"/>
              </a:rPr>
              <a:t>urllib.parse</a:t>
            </a:r>
            <a:endParaRPr lang="zh-CN" altLang="en-US" b="1" dirty="0">
              <a:solidFill>
                <a:schemeClr val="bg1"/>
              </a:solidFill>
            </a:endParaRPr>
          </a:p>
        </p:txBody>
      </p:sp>
      <p:sp>
        <p:nvSpPr>
          <p:cNvPr id="14" name="矩形 13"/>
          <p:cNvSpPr/>
          <p:nvPr/>
        </p:nvSpPr>
        <p:spPr>
          <a:xfrm>
            <a:off x="10695991" y="3130203"/>
            <a:ext cx="1588897" cy="369332"/>
          </a:xfrm>
          <a:prstGeom prst="rect">
            <a:avLst/>
          </a:prstGeom>
        </p:spPr>
        <p:txBody>
          <a:bodyPr wrap="none">
            <a:spAutoFit/>
          </a:bodyPr>
          <a:lstStyle/>
          <a:p>
            <a:r>
              <a:rPr lang="en-US" altLang="zh-CN" b="1" dirty="0">
                <a:solidFill>
                  <a:schemeClr val="bg1"/>
                </a:solidFill>
                <a:latin typeface="Menlo"/>
              </a:rPr>
              <a:t>urllib.error</a:t>
            </a:r>
            <a:endParaRPr lang="zh-CN" altLang="en-US" b="1" dirty="0">
              <a:solidFill>
                <a:schemeClr val="bg1"/>
              </a:solidFill>
            </a:endParaRPr>
          </a:p>
        </p:txBody>
      </p:sp>
      <p:sp>
        <p:nvSpPr>
          <p:cNvPr id="16" name="矩形 15"/>
          <p:cNvSpPr/>
          <p:nvPr/>
        </p:nvSpPr>
        <p:spPr>
          <a:xfrm>
            <a:off x="7284159" y="3779849"/>
            <a:ext cx="1093569" cy="400110"/>
          </a:xfrm>
          <a:prstGeom prst="rect">
            <a:avLst/>
          </a:prstGeom>
        </p:spPr>
        <p:txBody>
          <a:bodyPr wrap="none">
            <a:spAutoFit/>
          </a:bodyPr>
          <a:lstStyle/>
          <a:p>
            <a:r>
              <a:rPr lang="en-US" altLang="zh-CN" sz="2000" b="1" dirty="0">
                <a:solidFill>
                  <a:srgbClr val="DD1144"/>
                </a:solidFill>
                <a:latin typeface="Menlo"/>
              </a:rPr>
              <a:t>urlopen</a:t>
            </a:r>
            <a:endParaRPr lang="zh-CN" altLang="en-US" sz="2000" b="1" dirty="0"/>
          </a:p>
        </p:txBody>
      </p:sp>
      <p:sp>
        <p:nvSpPr>
          <p:cNvPr id="17" name="矩形 16"/>
          <p:cNvSpPr/>
          <p:nvPr/>
        </p:nvSpPr>
        <p:spPr>
          <a:xfrm>
            <a:off x="7284159" y="4223995"/>
            <a:ext cx="4760890" cy="923330"/>
          </a:xfrm>
          <a:prstGeom prst="rect">
            <a:avLst/>
          </a:prstGeom>
        </p:spPr>
        <p:txBody>
          <a:bodyPr wrap="square">
            <a:spAutoFit/>
          </a:bodyPr>
          <a:lstStyle/>
          <a:p>
            <a:r>
              <a:rPr lang="zh-CN" altLang="en-US" dirty="0">
                <a:solidFill>
                  <a:schemeClr val="bg1"/>
                </a:solidFill>
                <a:latin typeface="MicrosoftYaHei"/>
              </a:rPr>
              <a:t>用来打开并读取一个从网络获取的远程对象。因为它是一个非常通用的库（它可以轻松读取 </a:t>
            </a:r>
            <a:r>
              <a:rPr lang="en-US" altLang="zh-CN" dirty="0">
                <a:solidFill>
                  <a:schemeClr val="bg1"/>
                </a:solidFill>
                <a:latin typeface="MicrosoftYaHei"/>
              </a:rPr>
              <a:t>HTML </a:t>
            </a:r>
            <a:r>
              <a:rPr lang="zh-CN" altLang="en-US" dirty="0">
                <a:solidFill>
                  <a:schemeClr val="bg1"/>
                </a:solidFill>
                <a:latin typeface="MicrosoftYaHei"/>
              </a:rPr>
              <a:t>文件、图像文件，或其他任何文件流）</a:t>
            </a:r>
            <a:endParaRPr lang="zh-CN" altLang="en-US" dirty="0">
              <a:solidFill>
                <a:schemeClr val="bg1"/>
              </a:solidFill>
            </a:endParaRPr>
          </a:p>
        </p:txBody>
      </p:sp>
      <p:pic>
        <p:nvPicPr>
          <p:cNvPr id="18" name="图片 17"/>
          <p:cNvPicPr>
            <a:picLocks noChangeAspect="1"/>
          </p:cNvPicPr>
          <p:nvPr/>
        </p:nvPicPr>
        <p:blipFill>
          <a:blip r:embed="rId3"/>
          <a:stretch>
            <a:fillRect/>
          </a:stretch>
        </p:blipFill>
        <p:spPr>
          <a:xfrm>
            <a:off x="1" y="-11216"/>
            <a:ext cx="12192000" cy="6869216"/>
          </a:xfrm>
          <a:prstGeom prst="rect">
            <a:avLst/>
          </a:prstGeom>
        </p:spPr>
      </p:pic>
    </p:spTree>
    <p:extLst>
      <p:ext uri="{BB962C8B-B14F-4D97-AF65-F5344CB8AC3E}">
        <p14:creationId xmlns:p14="http://schemas.microsoft.com/office/powerpoint/2010/main" val="2271296178"/>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自定义 33">
      <a:dk1>
        <a:srgbClr val="000000"/>
      </a:dk1>
      <a:lt1>
        <a:srgbClr val="FFFFFF"/>
      </a:lt1>
      <a:dk2>
        <a:srgbClr val="000000"/>
      </a:dk2>
      <a:lt2>
        <a:srgbClr val="FEFEFE"/>
      </a:lt2>
      <a:accent1>
        <a:srgbClr val="F17700"/>
      </a:accent1>
      <a:accent2>
        <a:srgbClr val="DC2144"/>
      </a:accent2>
      <a:accent3>
        <a:srgbClr val="71CAE0"/>
      </a:accent3>
      <a:accent4>
        <a:srgbClr val="112D43"/>
      </a:accent4>
      <a:accent5>
        <a:srgbClr val="050F25"/>
      </a:accent5>
      <a:accent6>
        <a:srgbClr val="162D4E"/>
      </a:accent6>
      <a:hlink>
        <a:srgbClr val="0563C1"/>
      </a:hlink>
      <a:folHlink>
        <a:srgbClr val="954F72"/>
      </a:folHlink>
    </a:clrScheme>
    <a:fontScheme name="Temp">
      <a:majorFont>
        <a:latin typeface="Century Gothic" panose="020F0302020204030204"/>
        <a:ea typeface="微软雅黑"/>
        <a:cs typeface=""/>
      </a:majorFont>
      <a:minorFont>
        <a:latin typeface="Century Gothic" panose="020F03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solidFill>
              <a:schemeClr val="bg1"/>
            </a:solidFill>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527</TotalTime>
  <Words>1387</Words>
  <Application>Microsoft Office PowerPoint</Application>
  <PresentationFormat>宽屏</PresentationFormat>
  <Paragraphs>113</Paragraphs>
  <Slides>28</Slides>
  <Notes>11</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28</vt:i4>
      </vt:variant>
    </vt:vector>
  </HeadingPairs>
  <TitlesOfParts>
    <vt:vector size="41" baseType="lpstr">
      <vt:lpstr>Helvetica Neue</vt:lpstr>
      <vt:lpstr>Menlo</vt:lpstr>
      <vt:lpstr>microsoft yahei</vt:lpstr>
      <vt:lpstr>MicrosoftYaHei</vt:lpstr>
      <vt:lpstr>百度综艺简体</vt:lpstr>
      <vt:lpstr>宋体</vt:lpstr>
      <vt:lpstr>微软雅黑</vt:lpstr>
      <vt:lpstr>Arial</vt:lpstr>
      <vt:lpstr>Calibri</vt:lpstr>
      <vt:lpstr>Century Gothic</vt:lpstr>
      <vt:lpstr>Segoe UI Light</vt:lpstr>
      <vt:lpstr>Office 主题</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肖洒</cp:lastModifiedBy>
  <cp:revision>322</cp:revision>
  <dcterms:created xsi:type="dcterms:W3CDTF">2015-08-18T02:51:41Z</dcterms:created>
  <dcterms:modified xsi:type="dcterms:W3CDTF">2016-12-18T00:57:32Z</dcterms:modified>
  <cp:category/>
</cp:coreProperties>
</file>