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1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4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6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0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0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4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2361-4B27-4CD9-A4AB-A26B4C0A8199}" type="datetimeFigureOut">
              <a:rPr lang="ko-KR" altLang="en-US" smtClean="0"/>
              <a:t>2016-01-03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FD7B-FE46-474C-8B0B-4E47326F2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5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Maze Online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5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미로찾기</a:t>
            </a:r>
            <a:r>
              <a:rPr lang="ko-KR" altLang="en-US" dirty="0" smtClean="0"/>
              <a:t> 대결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모바일에서</a:t>
            </a:r>
            <a:r>
              <a:rPr lang="ko-KR" altLang="en-US" dirty="0" smtClean="0"/>
              <a:t> 유저 간에 </a:t>
            </a:r>
            <a:r>
              <a:rPr lang="ko-KR" altLang="en-US" dirty="0" err="1" smtClean="0"/>
              <a:t>미로찾기</a:t>
            </a:r>
            <a:r>
              <a:rPr lang="ko-KR" altLang="en-US" dirty="0" smtClean="0"/>
              <a:t> 대결을 펼친다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아이템전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노템전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아이템은 미로 찾아주기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속도 빨라지기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노템전은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같은 느낌으로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smtClean="0"/>
              <a:t>동시에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미로에서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위치에서 시작한다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결과는 </a:t>
            </a:r>
            <a:r>
              <a:rPr lang="ko-KR" altLang="en-US" dirty="0" err="1" smtClean="0"/>
              <a:t>리플레이로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있도록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398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 랭킹 시스템은 반드시 필요</a:t>
            </a:r>
            <a:endParaRPr lang="en-US" altLang="ko-KR" dirty="0" smtClean="0"/>
          </a:p>
          <a:p>
            <a:r>
              <a:rPr lang="ko-KR" altLang="en-US" dirty="0" smtClean="0"/>
              <a:t>이기면 무슨 보상을 줄까나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아이콘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호칭 </a:t>
            </a:r>
            <a:r>
              <a:rPr lang="ko-KR" altLang="en-US" dirty="0" err="1" smtClean="0"/>
              <a:t>같은거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랭킹 시스템에서는 </a:t>
            </a:r>
            <a:r>
              <a:rPr lang="ko-KR" altLang="en-US" dirty="0" err="1" smtClean="0"/>
              <a:t>리플레이도</a:t>
            </a:r>
            <a:r>
              <a:rPr lang="ko-KR" altLang="en-US" dirty="0" smtClean="0"/>
              <a:t> 재생하게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최근 경기 보기 뭐 </a:t>
            </a:r>
            <a:r>
              <a:rPr lang="ko-KR" altLang="en-US" dirty="0" err="1" smtClean="0"/>
              <a:t>이런식으로</a:t>
            </a:r>
            <a:r>
              <a:rPr lang="en-US" altLang="ko-KR" dirty="0" smtClean="0"/>
              <a:t>..</a:t>
            </a:r>
          </a:p>
          <a:p>
            <a:pPr lvl="1"/>
            <a:r>
              <a:rPr lang="ko-KR" altLang="en-US" dirty="0" smtClean="0"/>
              <a:t>유저간에 </a:t>
            </a:r>
            <a:r>
              <a:rPr lang="ko-KR" altLang="en-US" dirty="0" err="1" smtClean="0"/>
              <a:t>어뷰징을</a:t>
            </a:r>
            <a:r>
              <a:rPr lang="ko-KR" altLang="en-US" dirty="0" smtClean="0"/>
              <a:t> 서로 감시할 수 </a:t>
            </a:r>
            <a:r>
              <a:rPr lang="ko-KR" altLang="en-US" dirty="0" err="1" smtClean="0"/>
              <a:t>있을듯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463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어뷰징을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어케</a:t>
            </a:r>
            <a:r>
              <a:rPr lang="ko-KR" altLang="en-US" dirty="0" smtClean="0"/>
              <a:t> 막을까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미로를 해킹해서 </a:t>
            </a:r>
            <a:r>
              <a:rPr lang="ko-KR" altLang="en-US" dirty="0" err="1" smtClean="0"/>
              <a:t>봇을</a:t>
            </a:r>
            <a:r>
              <a:rPr lang="ko-KR" altLang="en-US" dirty="0" smtClean="0"/>
              <a:t> 돌리는 방식은 못 막을 것 같은데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err="1" smtClean="0"/>
              <a:t>리플레이가</a:t>
            </a:r>
            <a:r>
              <a:rPr lang="ko-KR" altLang="en-US" dirty="0" smtClean="0"/>
              <a:t> 있으니 유저 신고로</a:t>
            </a:r>
            <a:r>
              <a:rPr lang="en-US" altLang="ko-KR" dirty="0" smtClean="0"/>
              <a:t>?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89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99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92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Maze Online</vt:lpstr>
      <vt:lpstr>미로찾기 대결?</vt:lpstr>
      <vt:lpstr>랭킹</vt:lpstr>
      <vt:lpstr>어뷰징을 어케 막을까…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Online</dc:title>
  <dc:creator>joeypark</dc:creator>
  <cp:lastModifiedBy>joeypark</cp:lastModifiedBy>
  <cp:revision>4</cp:revision>
  <dcterms:created xsi:type="dcterms:W3CDTF">2015-11-16T14:17:06Z</dcterms:created>
  <dcterms:modified xsi:type="dcterms:W3CDTF">2016-01-03T15:04:40Z</dcterms:modified>
</cp:coreProperties>
</file>