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61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7"/>
    <p:restoredTop sz="94667"/>
  </p:normalViewPr>
  <p:slideViewPr>
    <p:cSldViewPr snapToGrid="0" snapToObjects="1">
      <p:cViewPr varScale="1">
        <p:scale>
          <a:sx n="60" d="100"/>
          <a:sy n="60" d="100"/>
        </p:scale>
        <p:origin x="17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Xander</a:t>
            </a:r>
            <a:r>
              <a:rPr lang="en-US" sz="4800" dirty="0" smtClean="0"/>
              <a:t> Technology</a:t>
            </a:r>
            <a:r>
              <a:rPr lang="en-US" sz="4800" dirty="0"/>
              <a:t>: Computer Hardware </a:t>
            </a:r>
            <a:r>
              <a:rPr lang="en-US" sz="4800" dirty="0" smtClean="0"/>
              <a:t>and Software As A Service</a:t>
            </a:r>
            <a:br>
              <a:rPr lang="en-US" sz="4800" dirty="0" smtClean="0"/>
            </a:br>
            <a:r>
              <a:rPr lang="en-US" sz="2400" dirty="0" smtClean="0"/>
              <a:t>By: </a:t>
            </a:r>
            <a:r>
              <a:rPr lang="en-US" sz="2400" dirty="0"/>
              <a:t>Joseph </a:t>
            </a:r>
            <a:r>
              <a:rPr lang="en-US" sz="2400" dirty="0" smtClean="0"/>
              <a:t>Randolph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 smtClean="0"/>
              <a:t>Xander</a:t>
            </a:r>
            <a:r>
              <a:rPr lang="en-US" dirty="0" smtClean="0"/>
              <a:t>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by Joseph </a:t>
            </a:r>
            <a:r>
              <a:rPr lang="en-US" dirty="0" smtClean="0"/>
              <a:t>Randolph</a:t>
            </a:r>
          </a:p>
          <a:p>
            <a:pPr lvl="1"/>
            <a:r>
              <a:rPr lang="en-US" dirty="0"/>
              <a:t>CEO and President of </a:t>
            </a:r>
            <a:r>
              <a:rPr lang="en-US" dirty="0" err="1" smtClean="0"/>
              <a:t>Xander</a:t>
            </a:r>
            <a:r>
              <a:rPr lang="en-US" dirty="0" smtClean="0"/>
              <a:t> Technology</a:t>
            </a:r>
          </a:p>
          <a:p>
            <a:r>
              <a:rPr lang="en-US" dirty="0"/>
              <a:t>Sells software and </a:t>
            </a:r>
            <a:r>
              <a:rPr lang="en-US" dirty="0" err="1" smtClean="0"/>
              <a:t>hardwarre</a:t>
            </a:r>
            <a:r>
              <a:rPr lang="en-US" dirty="0"/>
              <a:t> across multiple </a:t>
            </a:r>
            <a:r>
              <a:rPr lang="en-US" dirty="0" smtClean="0"/>
              <a:t>industries</a:t>
            </a:r>
          </a:p>
          <a:p>
            <a:pPr lvl="1"/>
            <a:r>
              <a:rPr lang="en-US" dirty="0" smtClean="0"/>
              <a:t>Includes: Financial, Health Care, Insurance,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Built products out of a warehouse to sell to clients in 1990s</a:t>
            </a:r>
          </a:p>
          <a:p>
            <a:r>
              <a:rPr lang="en-US" dirty="0"/>
              <a:t>Over 20 locations within the </a:t>
            </a:r>
            <a:r>
              <a:rPr lang="en-US" dirty="0" smtClean="0"/>
              <a:t>United States</a:t>
            </a:r>
          </a:p>
          <a:p>
            <a:r>
              <a:rPr lang="en-US" dirty="0" smtClean="0"/>
              <a:t>10,000 Employees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Xander’s</a:t>
            </a:r>
            <a:r>
              <a:rPr lang="en-US" dirty="0"/>
              <a:t> Mission </a:t>
            </a:r>
            <a:r>
              <a:rPr lang="en-US" dirty="0" smtClean="0"/>
              <a:t>and C.H.I.P.S.E.T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7414"/>
            <a:ext cx="8946541" cy="4610985"/>
          </a:xfrm>
        </p:spPr>
        <p:txBody>
          <a:bodyPr>
            <a:normAutofit/>
          </a:bodyPr>
          <a:lstStyle/>
          <a:p>
            <a:r>
              <a:rPr lang="en-US" dirty="0" err="1" smtClean="0"/>
              <a:t>Xander’s</a:t>
            </a:r>
            <a:r>
              <a:rPr lang="en-US" dirty="0" smtClean="0"/>
              <a:t> Technology mission statement is to transform clients business, operating, </a:t>
            </a:r>
            <a:r>
              <a:rPr lang="en-US" dirty="0"/>
              <a:t>and </a:t>
            </a:r>
            <a:r>
              <a:rPr lang="en-US" dirty="0" smtClean="0"/>
              <a:t>technology departments through </a:t>
            </a:r>
            <a:r>
              <a:rPr lang="en-US" dirty="0"/>
              <a:t>more innovative </a:t>
            </a:r>
            <a:r>
              <a:rPr lang="en-US" dirty="0" smtClean="0"/>
              <a:t>and </a:t>
            </a:r>
            <a:r>
              <a:rPr lang="en-US" dirty="0"/>
              <a:t>efficient business by using </a:t>
            </a:r>
            <a:r>
              <a:rPr lang="en-US" dirty="0" err="1" smtClean="0"/>
              <a:t>Xander’s</a:t>
            </a:r>
            <a:r>
              <a:rPr lang="en-US" dirty="0"/>
              <a:t> cutting </a:t>
            </a:r>
            <a:r>
              <a:rPr lang="en-US" dirty="0" smtClean="0"/>
              <a:t>edge technology</a:t>
            </a:r>
          </a:p>
          <a:p>
            <a:r>
              <a:rPr lang="en-US" dirty="0" smtClean="0"/>
              <a:t>At </a:t>
            </a:r>
            <a:r>
              <a:rPr lang="en-US" dirty="0" err="1" smtClean="0"/>
              <a:t>Xander</a:t>
            </a:r>
            <a:r>
              <a:rPr lang="en-US" dirty="0" smtClean="0"/>
              <a:t> </a:t>
            </a:r>
            <a:r>
              <a:rPr lang="en-US" dirty="0" err="1" smtClean="0"/>
              <a:t>Tecnology</a:t>
            </a:r>
            <a:r>
              <a:rPr lang="en-US" dirty="0" smtClean="0"/>
              <a:t> there are 7 values:</a:t>
            </a:r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ommunication</a:t>
            </a:r>
          </a:p>
          <a:p>
            <a:pPr lvl="1"/>
            <a:r>
              <a:rPr lang="en-US" b="1" dirty="0" smtClean="0"/>
              <a:t>H</a:t>
            </a:r>
            <a:r>
              <a:rPr lang="en-US" dirty="0" smtClean="0"/>
              <a:t>onesty</a:t>
            </a:r>
          </a:p>
          <a:p>
            <a:pPr lvl="1"/>
            <a:r>
              <a:rPr lang="en-US" b="1" dirty="0" smtClean="0"/>
              <a:t>I</a:t>
            </a:r>
            <a:r>
              <a:rPr lang="en-US" dirty="0" smtClean="0"/>
              <a:t>nnovation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roductivity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trive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ffective</a:t>
            </a:r>
          </a:p>
          <a:p>
            <a:pPr lvl="1"/>
            <a:r>
              <a:rPr lang="en-US" b="1" dirty="0" err="1" smtClean="0"/>
              <a:t>T</a:t>
            </a:r>
            <a:r>
              <a:rPr lang="en-US" dirty="0" err="1" smtClean="0"/>
              <a:t>ransperency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Global?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Growth</a:t>
            </a:r>
          </a:p>
          <a:p>
            <a:r>
              <a:rPr lang="en-US" dirty="0" smtClean="0"/>
              <a:t>Revenue Growth</a:t>
            </a:r>
          </a:p>
          <a:p>
            <a:r>
              <a:rPr lang="en-US" dirty="0" smtClean="0"/>
              <a:t>Employee Satisfaction</a:t>
            </a:r>
          </a:p>
          <a:p>
            <a:r>
              <a:rPr lang="en-US" dirty="0" smtClean="0"/>
              <a:t>Job Security</a:t>
            </a:r>
          </a:p>
          <a:p>
            <a:r>
              <a:rPr lang="en-US" dirty="0" smtClean="0"/>
              <a:t>Staying Competitive</a:t>
            </a:r>
          </a:p>
          <a:p>
            <a:r>
              <a:rPr lang="en-US" dirty="0" smtClean="0"/>
              <a:t>Innovation</a:t>
            </a:r>
          </a:p>
          <a:p>
            <a:r>
              <a:rPr lang="en-US" dirty="0" smtClean="0"/>
              <a:t>Reliability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Xander’s</a:t>
            </a:r>
            <a:r>
              <a:rPr lang="en-US" dirty="0"/>
              <a:t> </a:t>
            </a:r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printer</a:t>
            </a:r>
          </a:p>
          <a:p>
            <a:r>
              <a:rPr lang="en-US" dirty="0" smtClean="0"/>
              <a:t>Text </a:t>
            </a:r>
            <a:r>
              <a:rPr lang="en-US" dirty="0"/>
              <a:t>Messaging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Business Communication App. </a:t>
            </a:r>
          </a:p>
          <a:p>
            <a:pPr lvl="1"/>
            <a:r>
              <a:rPr lang="en-US" dirty="0" smtClean="0"/>
              <a:t>I.E. Microsoft Lync</a:t>
            </a:r>
          </a:p>
          <a:p>
            <a:r>
              <a:rPr lang="en-US" dirty="0" smtClean="0"/>
              <a:t>Bare Metal Physical</a:t>
            </a:r>
          </a:p>
          <a:p>
            <a:r>
              <a:rPr lang="en-US" dirty="0" smtClean="0"/>
              <a:t>Computer Processors</a:t>
            </a:r>
          </a:p>
          <a:p>
            <a:r>
              <a:rPr lang="en-US" dirty="0" smtClean="0"/>
              <a:t>A Linux Operating System</a:t>
            </a:r>
          </a:p>
          <a:p>
            <a:r>
              <a:rPr lang="en-US" dirty="0"/>
              <a:t>Datacenter Hosting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Analytical Program.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Xander’s</a:t>
            </a:r>
            <a:r>
              <a:rPr lang="en-US" dirty="0" smtClean="0"/>
              <a:t> International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Disadvantages of direct investment </a:t>
            </a:r>
            <a:r>
              <a:rPr lang="en-US" dirty="0" smtClean="0"/>
              <a:t>and export</a:t>
            </a:r>
          </a:p>
          <a:p>
            <a:pPr lvl="1"/>
            <a:r>
              <a:rPr lang="en-US" dirty="0" smtClean="0"/>
              <a:t>Government regulations</a:t>
            </a:r>
          </a:p>
          <a:p>
            <a:pPr lvl="1"/>
            <a:r>
              <a:rPr lang="en-US" dirty="0" smtClean="0"/>
              <a:t>Transportation costs</a:t>
            </a:r>
          </a:p>
          <a:p>
            <a:pPr lvl="1"/>
            <a:r>
              <a:rPr lang="en-US" dirty="0"/>
              <a:t>Tariffs </a:t>
            </a:r>
            <a:r>
              <a:rPr lang="en-US" dirty="0" smtClean="0"/>
              <a:t>and Taxes</a:t>
            </a:r>
          </a:p>
          <a:p>
            <a:pPr lvl="1"/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Economic &amp; Political risks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Advantages of direct investment </a:t>
            </a:r>
            <a:r>
              <a:rPr lang="en-US" dirty="0" smtClean="0"/>
              <a:t>and export.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adaptation needed</a:t>
            </a:r>
          </a:p>
          <a:p>
            <a:pPr lvl="1"/>
            <a:r>
              <a:rPr lang="en-US" dirty="0" smtClean="0"/>
              <a:t>Greater profits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intermediaries</a:t>
            </a:r>
          </a:p>
          <a:p>
            <a:pPr lvl="1"/>
            <a:r>
              <a:rPr lang="en-US" dirty="0" smtClean="0"/>
              <a:t>Existing infrastructure</a:t>
            </a:r>
          </a:p>
          <a:p>
            <a:pPr lvl="1"/>
            <a:r>
              <a:rPr lang="en-US" dirty="0" smtClean="0"/>
              <a:t>Enhanced control</a:t>
            </a:r>
          </a:p>
          <a:p>
            <a:pPr lvl="1"/>
            <a:r>
              <a:rPr lang="en-US" dirty="0" smtClean="0"/>
              <a:t>Client satisfaction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Xander’s</a:t>
            </a:r>
            <a:r>
              <a:rPr lang="en-US" dirty="0" smtClean="0"/>
              <a:t> </a:t>
            </a:r>
            <a:r>
              <a:rPr lang="en-US" dirty="0"/>
              <a:t>Exporting </a:t>
            </a:r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Xander</a:t>
            </a:r>
            <a:r>
              <a:rPr lang="en-US" dirty="0"/>
              <a:t> will export using shipping containers </a:t>
            </a:r>
            <a:r>
              <a:rPr lang="en-US" dirty="0" smtClean="0"/>
              <a:t>and air freight</a:t>
            </a:r>
          </a:p>
          <a:p>
            <a:r>
              <a:rPr lang="en-US" dirty="0" err="1" smtClean="0"/>
              <a:t>Xander</a:t>
            </a:r>
            <a:r>
              <a:rPr lang="en-US" dirty="0" smtClean="0"/>
              <a:t> bought containers to make shipping cheaper</a:t>
            </a:r>
          </a:p>
          <a:p>
            <a:r>
              <a:rPr lang="en-US" dirty="0" err="1" smtClean="0"/>
              <a:t>Xander</a:t>
            </a:r>
            <a:r>
              <a:rPr lang="en-US" dirty="0" smtClean="0"/>
              <a:t> uses UPS to ship through the air</a:t>
            </a:r>
          </a:p>
          <a:p>
            <a:pPr lvl="1"/>
            <a:r>
              <a:rPr lang="en-US" dirty="0" smtClean="0"/>
              <a:t>Guarantee </a:t>
            </a:r>
            <a:r>
              <a:rPr lang="en-US" dirty="0"/>
              <a:t>door-to-door </a:t>
            </a:r>
            <a:r>
              <a:rPr lang="en-US" dirty="0" smtClean="0"/>
              <a:t>delivery for shipment greater than 150 </a:t>
            </a:r>
            <a:r>
              <a:rPr lang="en-US" dirty="0" err="1" smtClean="0"/>
              <a:t>lbs</a:t>
            </a:r>
            <a:endParaRPr lang="en-US" dirty="0" smtClean="0"/>
          </a:p>
          <a:p>
            <a:pPr lvl="1"/>
            <a:r>
              <a:rPr lang="en-US" dirty="0" smtClean="0"/>
              <a:t>Minimum shipping </a:t>
            </a:r>
            <a:r>
              <a:rPr lang="en-US" dirty="0"/>
              <a:t>price </a:t>
            </a:r>
            <a:r>
              <a:rPr lang="en-US" dirty="0" smtClean="0"/>
              <a:t>around $800.00</a:t>
            </a:r>
          </a:p>
          <a:p>
            <a:pPr lvl="1"/>
            <a:r>
              <a:rPr lang="en-US" dirty="0"/>
              <a:t>Broken </a:t>
            </a:r>
            <a:r>
              <a:rPr lang="en-US" dirty="0" smtClean="0"/>
              <a:t>down into 2 types of </a:t>
            </a:r>
            <a:r>
              <a:rPr lang="en-US" dirty="0" err="1" smtClean="0"/>
              <a:t>lbs</a:t>
            </a:r>
            <a:endParaRPr lang="en-US" dirty="0" smtClean="0"/>
          </a:p>
          <a:p>
            <a:pPr lvl="2"/>
            <a:r>
              <a:rPr lang="en-US" dirty="0"/>
              <a:t>155-999lbs </a:t>
            </a:r>
            <a:r>
              <a:rPr lang="en-US" dirty="0" smtClean="0"/>
              <a:t>and 1000+ </a:t>
            </a:r>
            <a:r>
              <a:rPr lang="en-US" dirty="0" err="1" smtClean="0"/>
              <a:t>lbs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</a:t>
            </a:r>
            <a:r>
              <a:rPr lang="en-US" dirty="0" err="1" smtClean="0"/>
              <a:t>Inforrmation</a:t>
            </a:r>
            <a:endParaRPr lang="en-US" dirty="0" smtClean="0"/>
          </a:p>
          <a:p>
            <a:pPr lvl="1"/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smtClean="0"/>
              <a:t>jxr72170@ucmo.edu</a:t>
            </a:r>
          </a:p>
          <a:p>
            <a:pPr lvl="1"/>
            <a:r>
              <a:rPr lang="en-US" dirty="0" smtClean="0"/>
              <a:t>Phone: 252-382-2291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256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Ion</vt:lpstr>
      <vt:lpstr>Xander Technology: Computer Hardware and Software As A Service By: Joseph Randolph</vt:lpstr>
      <vt:lpstr>About Xander Technology</vt:lpstr>
      <vt:lpstr>Xander’s Mission and C.H.I.P.S.E.T</vt:lpstr>
      <vt:lpstr>Why Global?</vt:lpstr>
      <vt:lpstr>Xander’s Products</vt:lpstr>
      <vt:lpstr>Xander’s International Strategy</vt:lpstr>
      <vt:lpstr>Xander’s Exporting Products</vt:lpstr>
      <vt:lpstr>Questions???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Xander Technology: Computer Hardware and Software As A Service By: Joseph Ran</dc:title>
  <dc:creator>Randolph,Joseph</dc:creator>
  <cp:lastModifiedBy>Randolph,Joseph</cp:lastModifiedBy>
  <cp:revision>10</cp:revision>
  <dcterms:created xsi:type="dcterms:W3CDTF">2017-07-07T02:30:43Z</dcterms:created>
  <dcterms:modified xsi:type="dcterms:W3CDTF">2017-07-07T03:41:25Z</dcterms:modified>
</cp:coreProperties>
</file>