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031952"/>
            <a:ext cx="27777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 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equipment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required: wireshark  is a standalone application that can be installed on Windows, macOS, and Linux. It's open-source and freely available.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UI: Is a GUI (graphical user interface)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 usage: use for in depth analysis. Commonly used for troubleshooting network issues, security investigations, and protocol analysis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network: Wireshark listens to a network connection in real time and then grabs entire streams of traffic – quite possibly tens of thousands of packets at a time. It allows users to dissect and inspect packets, apply various display and capture filters, and offers powerful packet analysis features.</a:t>
            </a:r>
            <a:endParaRPr sz="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b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Analyzing network traffic is a resource-intensive task and can therefore lead to resource exhaustion and system slowdown, especially if the network traffic volume is large.</a:t>
            </a:r>
            <a:b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Wireshark cannot be used to run on remote servers where a GUI is not available.</a:t>
            </a:r>
            <a:b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Because Wireshark is a GUI with more complex features, it consumes more system resources.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62175" y="1866325"/>
            <a:ext cx="1363800" cy="2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6225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 network protocol analyser</a:t>
            </a:r>
            <a:endParaRPr sz="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6225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filter for specific protocol</a:t>
            </a:r>
            <a:endParaRPr sz="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6225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Roboto"/>
              <a:buChar char="●"/>
            </a:pPr>
            <a:r>
              <a:rPr lang="en" sz="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Commonly use by security professional for monitor, analyze and investigate network traffic for security incidents, although they serve different levels of analysis.</a:t>
            </a:r>
            <a:endParaRPr sz="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7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911327"/>
            <a:ext cx="2777700" cy="3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Software/ equipment required: Tcpdump is a command-line packet sniffer available on Unix-like systems. It's open-source and comes pre-installed on many Unix-based operating systems.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UI: Is a CLI (command line interface)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Typical</a:t>
            </a: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usage: security analyst use tcpdump to capture and monitor network traffic from command-line. commonly used for basic packet capture and analysis, network debugging, and scriptable monitoring.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Handling network: It has the capability to intercept network traffic directly via command line and provides a range of filtering choices to target particular packets. Renowned for its ease of use and ability to be scripted.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Roboto"/>
              <a:buChar char="●"/>
            </a:pP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Limitations: </a:t>
            </a:r>
            <a:b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lack of GUI so it might be intimidating for beginners due to its filter syntax. However, it can be extremely effective once the user becomes familiar with it.</a:t>
            </a:r>
            <a:b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 tcpdump is limited in its analysis capabilities, so it works more as a traffic capturing tool and not an analyzer. It displays packet data directly in Terminal. So if you want deep traffic analysis and troubleshooting, Wireshark is the tool to go with.</a:t>
            </a:r>
            <a:endParaRPr sz="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