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Google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GoogleSans-bold.fntdata"/><Relationship Id="rId12" Type="http://schemas.openxmlformats.org/officeDocument/2006/relationships/font" Target="fonts/Google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GoogleSans-boldItalic.fntdata"/><Relationship Id="rId14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419550"/>
            <a:ext cx="76848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79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this file been identified as malicious? Explain why or why not.</a:t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60100"/>
            <a:ext cx="7538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The file is detected as malicious by 57 vendors and classified as trojan flagpro malware. The report show significant </a:t>
            </a:r>
            <a:r>
              <a:rPr lang="en" sz="1300">
                <a:solidFill>
                  <a:srgbClr val="434343"/>
                </a:solidFill>
              </a:rPr>
              <a:t>number</a:t>
            </a:r>
            <a:r>
              <a:rPr lang="en" sz="1300">
                <a:solidFill>
                  <a:srgbClr val="434343"/>
                </a:solidFill>
              </a:rPr>
              <a:t> of security vendors have flagged this file as a malicious file and commonly used by blacktech to c</a:t>
            </a:r>
            <a:r>
              <a:rPr lang="en" sz="1300">
                <a:solidFill>
                  <a:srgbClr val="4D5156"/>
                </a:solidFill>
                <a:highlight>
                  <a:srgbClr val="FFFFFF"/>
                </a:highlight>
              </a:rPr>
              <a:t>ollects information from the victim and executes commands in the victim's environment.</a:t>
            </a:r>
            <a:endParaRPr sz="13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Command</a:t>
            </a: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and Control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 Capture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 Request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org.misecure.com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207.148.109.242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4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287d612e29b71c90aa54947313810a25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