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5" r:id="rId4"/>
    <p:sldId id="267" r:id="rId5"/>
    <p:sldId id="266" r:id="rId6"/>
    <p:sldId id="260" r:id="rId7"/>
    <p:sldId id="268" r:id="rId8"/>
    <p:sldId id="262" r:id="rId9"/>
    <p:sldId id="263" r:id="rId10"/>
    <p:sldId id="264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20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626CE-73D1-8643-888B-9014D2B5C01F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44DF2-9A67-2748-84A8-52407FEA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baseline="0" dirty="0" smtClean="0"/>
          </a:p>
          <a:p>
            <a:r>
              <a:rPr lang="en-US" baseline="0" dirty="0" smtClean="0"/>
              <a:t>How many use </a:t>
            </a:r>
            <a:r>
              <a:rPr lang="en-US" baseline="0" dirty="0" err="1" smtClean="0"/>
              <a:t>Silex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APIgility</a:t>
            </a:r>
            <a:r>
              <a:rPr lang="en-US" baseline="0" dirty="0" smtClean="0"/>
              <a:t>, Slim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4DF2-9A67-2748-84A8-52407FEA49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eyrivera/phpug-silex-intr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API With </a:t>
            </a:r>
            <a:r>
              <a:rPr lang="en-US" dirty="0" err="1" smtClean="0"/>
              <a:t>Silex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Joey Rivera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6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493314"/>
          </a:xfrm>
        </p:spPr>
        <p:txBody>
          <a:bodyPr/>
          <a:lstStyle/>
          <a:p>
            <a:r>
              <a:rPr lang="en-US" dirty="0" err="1" smtClean="0"/>
              <a:t>DbReset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23" y="2745619"/>
            <a:ext cx="7009594" cy="26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8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joeyrivera</a:t>
            </a:r>
            <a:endParaRPr lang="en-US" dirty="0" smtClean="0"/>
          </a:p>
          <a:p>
            <a:r>
              <a:rPr lang="en-US" dirty="0" smtClean="0"/>
              <a:t>All code at:</a:t>
            </a:r>
          </a:p>
          <a:p>
            <a:pPr lvl="1"/>
            <a:r>
              <a:rPr lang="en-US" dirty="0">
                <a:hlinkClick r:id="rId2"/>
              </a:rPr>
              <a:t>https://github.com/joeyrivera/phpug-silex-</a:t>
            </a:r>
            <a:r>
              <a:rPr lang="en-US" dirty="0" smtClean="0">
                <a:hlinkClick r:id="rId2"/>
              </a:rPr>
              <a:t>intro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silex.sensiolabs.org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5686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Joey </a:t>
            </a:r>
            <a:r>
              <a:rPr lang="en-US" dirty="0" smtClean="0"/>
              <a:t>Rivera @</a:t>
            </a:r>
            <a:r>
              <a:rPr lang="en-US" dirty="0" err="1" smtClean="0"/>
              <a:t>joeyrivera</a:t>
            </a:r>
            <a:endParaRPr lang="en-US" dirty="0" smtClean="0"/>
          </a:p>
          <a:p>
            <a:r>
              <a:rPr lang="en-US" dirty="0" smtClean="0"/>
              <a:t>Hobbies</a:t>
            </a:r>
          </a:p>
          <a:p>
            <a:pPr lvl="1"/>
            <a:r>
              <a:rPr lang="en-US" dirty="0" smtClean="0"/>
              <a:t>Family Life</a:t>
            </a:r>
          </a:p>
          <a:p>
            <a:pPr lvl="1"/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Cars</a:t>
            </a:r>
          </a:p>
          <a:p>
            <a:pPr lvl="1"/>
            <a:r>
              <a:rPr lang="en-US" dirty="0" smtClean="0"/>
              <a:t>Gamer</a:t>
            </a:r>
          </a:p>
          <a:p>
            <a:r>
              <a:rPr lang="en-US" dirty="0" smtClean="0"/>
              <a:t>Work at </a:t>
            </a:r>
            <a:r>
              <a:rPr lang="en-US" dirty="0" err="1" smtClean="0"/>
              <a:t>Salesforce</a:t>
            </a:r>
            <a:r>
              <a:rPr lang="en-US" dirty="0" smtClean="0"/>
              <a:t> </a:t>
            </a:r>
            <a:r>
              <a:rPr lang="en-US" dirty="0" err="1" smtClean="0"/>
              <a:t>Pardot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6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Micro-framework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symfony</a:t>
            </a:r>
            <a:endParaRPr lang="en-US" dirty="0" smtClean="0"/>
          </a:p>
          <a:p>
            <a:r>
              <a:rPr lang="en-US" dirty="0" smtClean="0"/>
              <a:t>Great for API</a:t>
            </a:r>
          </a:p>
          <a:p>
            <a:r>
              <a:rPr lang="en-US" dirty="0" smtClean="0"/>
              <a:t>EASY!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6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Pimple</a:t>
            </a:r>
          </a:p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GET/PUT/POST/DELETE/PATCH/OPTIONS</a:t>
            </a:r>
          </a:p>
          <a:p>
            <a:r>
              <a:rPr lang="en-US" dirty="0" err="1" smtClean="0"/>
              <a:t>Middlewares</a:t>
            </a:r>
            <a:endParaRPr lang="en-US" dirty="0" smtClean="0"/>
          </a:p>
          <a:p>
            <a:pPr lvl="1"/>
            <a:r>
              <a:rPr lang="en-US" dirty="0" smtClean="0"/>
              <a:t>Before/after/finish</a:t>
            </a:r>
          </a:p>
          <a:p>
            <a:r>
              <a:rPr lang="en-US" dirty="0" err="1" smtClean="0"/>
              <a:t>ServiceProviders</a:t>
            </a:r>
            <a:endParaRPr lang="en-US" dirty="0" smtClean="0"/>
          </a:p>
          <a:p>
            <a:pPr lvl="1"/>
            <a:r>
              <a:rPr lang="en-US" dirty="0" smtClean="0"/>
              <a:t>Twig/security/monolog/doctrine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8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932648"/>
          </a:xfrm>
        </p:spPr>
        <p:txBody>
          <a:bodyPr/>
          <a:lstStyle/>
          <a:p>
            <a:r>
              <a:rPr lang="en-US" dirty="0" smtClean="0"/>
              <a:t>Composer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silex</a:t>
            </a:r>
            <a:r>
              <a:rPr lang="en-US" dirty="0"/>
              <a:t>/</a:t>
            </a:r>
            <a:r>
              <a:rPr lang="en-US" dirty="0" err="1"/>
              <a:t>silex</a:t>
            </a:r>
            <a:r>
              <a:rPr lang="en-US" dirty="0"/>
              <a:t>": "~</a:t>
            </a:r>
            <a:r>
              <a:rPr lang="en-US" dirty="0" smtClean="0"/>
              <a:t>1.3”</a:t>
            </a:r>
          </a:p>
          <a:p>
            <a:r>
              <a:rPr lang="en-US" dirty="0" smtClean="0"/>
              <a:t>Rewrite rules/.</a:t>
            </a:r>
            <a:r>
              <a:rPr lang="en-US" dirty="0" err="1" smtClean="0"/>
              <a:t>htaccess</a:t>
            </a:r>
            <a:endParaRPr lang="en-US" dirty="0" smtClean="0"/>
          </a:p>
          <a:p>
            <a:r>
              <a:rPr lang="en-US" dirty="0" smtClean="0"/>
              <a:t>Note: $app becomes the DIC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68" y="4241800"/>
            <a:ext cx="6781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1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098076"/>
          </a:xfrm>
        </p:spPr>
        <p:txBody>
          <a:bodyPr/>
          <a:lstStyle/>
          <a:p>
            <a:r>
              <a:rPr lang="en-US" dirty="0" smtClean="0"/>
              <a:t>GET/PUT/POST/DELETE/PATCH/OPTIONS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76" y="2979167"/>
            <a:ext cx="7098092" cy="30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7956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Real example getting a user:</a:t>
            </a:r>
          </a:p>
          <a:p>
            <a:pPr lvl="1"/>
            <a:r>
              <a:rPr lang="en-US" dirty="0" smtClean="0"/>
              <a:t>GET /users/1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23" y="3363104"/>
            <a:ext cx="6965245" cy="25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5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Middleware and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940838"/>
          </a:xfrm>
        </p:spPr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Error 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56" y="4188762"/>
            <a:ext cx="6871911" cy="1811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56" y="3083304"/>
            <a:ext cx="6871912" cy="11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8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ServiceProvider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469124"/>
          </a:xfrm>
        </p:spPr>
        <p:txBody>
          <a:bodyPr/>
          <a:lstStyle/>
          <a:p>
            <a:r>
              <a:rPr lang="en-US" dirty="0" err="1" smtClean="0"/>
              <a:t>DoctrineORM</a:t>
            </a:r>
            <a:r>
              <a:rPr lang="en-US" dirty="0" smtClean="0"/>
              <a:t> </a:t>
            </a:r>
            <a:r>
              <a:rPr lang="en-US" dirty="0" err="1" smtClean="0"/>
              <a:t>Exaple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1" y="2939143"/>
            <a:ext cx="7008707" cy="310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7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1353</TotalTime>
  <Words>175</Words>
  <Application>Microsoft Macintosh PowerPoint</Application>
  <PresentationFormat>On-screen Show (4:3)</PresentationFormat>
  <Paragraphs>52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How To API With Silex</vt:lpstr>
      <vt:lpstr>Me!</vt:lpstr>
      <vt:lpstr>What is it?</vt:lpstr>
      <vt:lpstr>Features</vt:lpstr>
      <vt:lpstr>Setup</vt:lpstr>
      <vt:lpstr>HTTP Methods</vt:lpstr>
      <vt:lpstr>HTTP Methods Cont.</vt:lpstr>
      <vt:lpstr>Middleware and Error Handling</vt:lpstr>
      <vt:lpstr>ServiceProvider</vt:lpstr>
      <vt:lpstr>Commands</vt:lpstr>
      <vt:lpstr>Live Example!</vt:lpstr>
      <vt:lpstr>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API With Silex</dc:title>
  <dc:creator>Salesforce.com</dc:creator>
  <cp:lastModifiedBy>Salesforce.com</cp:lastModifiedBy>
  <cp:revision>18</cp:revision>
  <dcterms:created xsi:type="dcterms:W3CDTF">2015-09-26T20:41:52Z</dcterms:created>
  <dcterms:modified xsi:type="dcterms:W3CDTF">2015-10-01T22:04:02Z</dcterms:modified>
</cp:coreProperties>
</file>