
<file path=[Content_Types].xml><?xml version="1.0" encoding="utf-8"?>
<Types xmlns="http://schemas.openxmlformats.org/package/2006/content-types">
  <Override PartName="/_rels/.rels" ContentType="application/vnd.openxmlformats-package.relationships+xml"/>
  <Override PartName="/ppt/notesSlides/_rels/notesSlide24.xml.rels" ContentType="application/vnd.openxmlformats-package.relationships+xml"/>
  <Override PartName="/ppt/notesSlides/_rels/notesSlide16.xml.rels" ContentType="application/vnd.openxmlformats-package.relationships+xml"/>
  <Override PartName="/ppt/notesSlides/_rels/notesSlide15.xml.rels" ContentType="application/vnd.openxmlformats-package.relationships+xml"/>
  <Override PartName="/ppt/notesSlides/_rels/notesSlide26.xml.rels" ContentType="application/vnd.openxmlformats-package.relationships+xml"/>
  <Override PartName="/ppt/notesSlides/_rels/notesSlide18.xml.rels" ContentType="application/vnd.openxmlformats-package.relationships+xml"/>
  <Override PartName="/ppt/notesSlides/_rels/notesSlide11.xml.rels" ContentType="application/vnd.openxmlformats-package.relationships+xml"/>
  <Override PartName="/ppt/notesSlides/_rels/notesSlide25.xml.rels" ContentType="application/vnd.openxmlformats-package.relationships+xml"/>
  <Override PartName="/ppt/notesSlides/_rels/notesSlide17.xml.rels" ContentType="application/vnd.openxmlformats-package.relationships+xml"/>
  <Override PartName="/ppt/notesSlides/_rels/notesSlide10.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16.xml" ContentType="application/vnd.openxmlformats-officedocument.presentationml.notesSlide+xml"/>
  <Override PartName="/ppt/notesSlides/notesSlide22.xml" ContentType="application/vnd.openxmlformats-officedocument.presentationml.notesSlide+xml"/>
  <Override PartName="/ppt/notesSlides/notesSlide11.xml" ContentType="application/vnd.openxmlformats-officedocument.presentationml.notesSlide+xml"/>
  <Override PartName="/ppt/notesSlides/notesSlide15.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45.xml.rels" ContentType="application/vnd.openxmlformats-package.relationships+xml"/>
  <Override PartName="/ppt/slides/_rels/slide34.xml.rels" ContentType="application/vnd.openxmlformats-package.relationships+xml"/>
  <Override PartName="/ppt/slides/_rels/slide44.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2.png" ContentType="image/png"/>
  <Override PartName="/ppt/media/image4.png" ContentType="image/png"/>
  <Override PartName="/ppt/media/image2.jpeg" ContentType="image/jpeg"/>
  <Override PartName="/ppt/media/image3.png" ContentType="image/png"/>
  <Override PartName="/ppt/media/image11.png" ContentType="image/png"/>
  <Override PartName="/ppt/media/image1.jpeg" ContentType="image/jpeg"/>
  <Override PartName="/ppt/media/image6.png" ContentType="image/png"/>
  <Override PartName="/ppt/media/image5.png" ContentType="image/png"/>
  <Override PartName="/ppt/media/image7.png" ContentType="image/png"/>
  <Override PartName="/ppt/media/image8.png" ContentType="image/png"/>
  <Override PartName="/ppt/media/image10.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body"/>
          </p:nvPr>
        </p:nvSpPr>
        <p:spPr>
          <a:xfrm>
            <a:off x="777240" y="4777560"/>
            <a:ext cx="6217560" cy="4525920"/>
          </a:xfrm>
          <a:prstGeom prst="rect">
            <a:avLst/>
          </a:prstGeom>
        </p:spPr>
        <p:txBody>
          <a:bodyPr lIns="0" rIns="0" tIns="0" bIns="0"/>
          <a:p>
            <a:r>
              <a:rPr b="0" lang="en-CA" sz="2000" spc="-1" strike="noStrike">
                <a:solidFill>
                  <a:srgbClr val="000000"/>
                </a:solidFill>
                <a:uFill>
                  <a:solidFill>
                    <a:srgbClr val="ffffff"/>
                  </a:solidFill>
                </a:uFill>
                <a:latin typeface="Arial"/>
              </a:rPr>
              <a:t>Click to edit the notes format</a:t>
            </a:r>
            <a:endParaRPr b="0" lang="en-CA" sz="2000" spc="-1" strike="noStrike">
              <a:solidFill>
                <a:srgbClr val="000000"/>
              </a:solidFill>
              <a:uFill>
                <a:solidFill>
                  <a:srgbClr val="ffffff"/>
                </a:solidFill>
              </a:uFill>
              <a:latin typeface="Arial"/>
            </a:endParaRPr>
          </a:p>
        </p:txBody>
      </p:sp>
      <p:sp>
        <p:nvSpPr>
          <p:cNvPr id="79" name="PlaceHolder 2"/>
          <p:cNvSpPr>
            <a:spLocks noGrp="1"/>
          </p:cNvSpPr>
          <p:nvPr>
            <p:ph type="hdr"/>
          </p:nvPr>
        </p:nvSpPr>
        <p:spPr>
          <a:xfrm>
            <a:off x="0" y="0"/>
            <a:ext cx="3372840" cy="502560"/>
          </a:xfrm>
          <a:prstGeom prst="rect">
            <a:avLst/>
          </a:prstGeom>
        </p:spPr>
        <p:txBody>
          <a:bodyPr lIns="0" rIns="0" tIns="0" bIns="0"/>
          <a:p>
            <a:r>
              <a:rPr b="0" lang="en-CA" sz="1400" spc="-1" strike="noStrike">
                <a:solidFill>
                  <a:srgbClr val="000000"/>
                </a:solidFill>
                <a:uFill>
                  <a:solidFill>
                    <a:srgbClr val="ffffff"/>
                  </a:solidFill>
                </a:uFill>
                <a:latin typeface="Times New Roman"/>
              </a:rPr>
              <a:t>&lt;header&gt;</a:t>
            </a:r>
            <a:endParaRPr b="0" lang="en-CA" sz="1400" spc="-1" strike="noStrike">
              <a:solidFill>
                <a:srgbClr val="000000"/>
              </a:solidFill>
              <a:uFill>
                <a:solidFill>
                  <a:srgbClr val="ffffff"/>
                </a:solidFill>
              </a:uFill>
              <a:latin typeface="Times New Roman"/>
            </a:endParaRPr>
          </a:p>
        </p:txBody>
      </p:sp>
      <p:sp>
        <p:nvSpPr>
          <p:cNvPr id="80" name="PlaceHolder 3"/>
          <p:cNvSpPr>
            <a:spLocks noGrp="1"/>
          </p:cNvSpPr>
          <p:nvPr>
            <p:ph type="dt"/>
          </p:nvPr>
        </p:nvSpPr>
        <p:spPr>
          <a:xfrm>
            <a:off x="4399200" y="0"/>
            <a:ext cx="3372840" cy="502560"/>
          </a:xfrm>
          <a:prstGeom prst="rect">
            <a:avLst/>
          </a:prstGeom>
        </p:spPr>
        <p:txBody>
          <a:bodyPr lIns="0" rIns="0" tIns="0" bIns="0"/>
          <a:p>
            <a:pPr algn="r"/>
            <a:r>
              <a:rPr b="0" lang="en-CA" sz="1400" spc="-1" strike="noStrike">
                <a:solidFill>
                  <a:srgbClr val="000000"/>
                </a:solidFill>
                <a:uFill>
                  <a:solidFill>
                    <a:srgbClr val="ffffff"/>
                  </a:solidFill>
                </a:uFill>
                <a:latin typeface="Times New Roman"/>
              </a:rPr>
              <a:t>&lt;date/time&gt;</a:t>
            </a:r>
            <a:endParaRPr b="0" lang="en-CA" sz="1400" spc="-1" strike="noStrike">
              <a:solidFill>
                <a:srgbClr val="000000"/>
              </a:solidFill>
              <a:uFill>
                <a:solidFill>
                  <a:srgbClr val="ffffff"/>
                </a:solidFill>
              </a:uFill>
              <a:latin typeface="Times New Roman"/>
            </a:endParaRPr>
          </a:p>
        </p:txBody>
      </p:sp>
      <p:sp>
        <p:nvSpPr>
          <p:cNvPr id="81" name="PlaceHolder 4"/>
          <p:cNvSpPr>
            <a:spLocks noGrp="1"/>
          </p:cNvSpPr>
          <p:nvPr>
            <p:ph type="ftr"/>
          </p:nvPr>
        </p:nvSpPr>
        <p:spPr>
          <a:xfrm>
            <a:off x="0" y="9555480"/>
            <a:ext cx="3372840" cy="502560"/>
          </a:xfrm>
          <a:prstGeom prst="rect">
            <a:avLst/>
          </a:prstGeom>
        </p:spPr>
        <p:txBody>
          <a:bodyPr lIns="0" rIns="0" tIns="0" bIns="0" anchor="b"/>
          <a:p>
            <a:r>
              <a:rPr b="0" lang="en-CA" sz="1400" spc="-1" strike="noStrike">
                <a:solidFill>
                  <a:srgbClr val="000000"/>
                </a:solidFill>
                <a:uFill>
                  <a:solidFill>
                    <a:srgbClr val="ffffff"/>
                  </a:solidFill>
                </a:uFill>
                <a:latin typeface="Times New Roman"/>
              </a:rPr>
              <a:t>&lt;footer&gt;</a:t>
            </a:r>
            <a:endParaRPr b="0" lang="en-CA" sz="1400" spc="-1" strike="noStrike">
              <a:solidFill>
                <a:srgbClr val="000000"/>
              </a:solidFill>
              <a:uFill>
                <a:solidFill>
                  <a:srgbClr val="ffffff"/>
                </a:solidFill>
              </a:uFill>
              <a:latin typeface="Times New Roman"/>
            </a:endParaRPr>
          </a:p>
        </p:txBody>
      </p:sp>
      <p:sp>
        <p:nvSpPr>
          <p:cNvPr id="82" name="PlaceHolder 5"/>
          <p:cNvSpPr>
            <a:spLocks noGrp="1"/>
          </p:cNvSpPr>
          <p:nvPr>
            <p:ph type="sldNum"/>
          </p:nvPr>
        </p:nvSpPr>
        <p:spPr>
          <a:xfrm>
            <a:off x="4399200" y="9555480"/>
            <a:ext cx="3372840" cy="502560"/>
          </a:xfrm>
          <a:prstGeom prst="rect">
            <a:avLst/>
          </a:prstGeom>
        </p:spPr>
        <p:txBody>
          <a:bodyPr lIns="0" rIns="0" tIns="0" bIns="0" anchor="b"/>
          <a:p>
            <a:pPr algn="r"/>
            <a:fld id="{F5510556-2AD3-48AA-8F4F-312D0E69B73C}" type="slidenum">
              <a:rPr b="0" lang="en-CA" sz="1400" spc="-1" strike="noStrike">
                <a:solidFill>
                  <a:srgbClr val="000000"/>
                </a:solidFill>
                <a:uFill>
                  <a:solidFill>
                    <a:srgbClr val="ffffff"/>
                  </a:solidFill>
                </a:uFill>
                <a:latin typeface="Times New Roman"/>
              </a:rPr>
              <a:t>&lt;number&gt;</a:t>
            </a:fld>
            <a:endParaRPr b="0" lang="en-CA"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hyperlink" Target="http://www.worldwidewebsize.com/" TargetMode="External"/><Relationship Id="rId2" Type="http://schemas.openxmlformats.org/officeDocument/2006/relationships/slide" Target="../slides/slide10.xml"/><Relationship Id="rId3"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hyperlink" Target="http://www.worldwidewebsize.com/" TargetMode="External"/><Relationship Id="rId2" Type="http://schemas.openxmlformats.org/officeDocument/2006/relationships/slide" Target="../slides/slide11.xml"/><Relationship Id="rId3"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hyperlink" Target="https://www.w3.org/TR/CSS21/intro.html" TargetMode="External"/><Relationship Id="rId2" Type="http://schemas.openxmlformats.org/officeDocument/2006/relationships/slide" Target="../slides/slide25.xml"/><Relationship Id="rId3"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body"/>
          </p:nvPr>
        </p:nvSpPr>
        <p:spPr>
          <a:xfrm>
            <a:off x="777240" y="4777560"/>
            <a:ext cx="6217560" cy="4525920"/>
          </a:xfrm>
          <a:prstGeom prst="rect">
            <a:avLst/>
          </a:prstGeom>
        </p:spPr>
        <p:txBody>
          <a:bodyPr lIns="0" rIns="0" tIns="0" bIns="0"/>
          <a:p>
            <a:r>
              <a:rPr b="0" lang="en-CA" sz="2640" spc="-1" strike="noStrike">
                <a:solidFill>
                  <a:srgbClr val="000000"/>
                </a:solidFill>
                <a:uFill>
                  <a:solidFill>
                    <a:srgbClr val="ffffff"/>
                  </a:solidFill>
                </a:uFill>
                <a:latin typeface="Arial"/>
              </a:rPr>
              <a:t>Stats from </a:t>
            </a:r>
            <a:r>
              <a:rPr b="0" lang="en-CA" sz="2640" spc="-1" strike="noStrike">
                <a:solidFill>
                  <a:srgbClr val="000000"/>
                </a:solidFill>
                <a:uFill>
                  <a:solidFill>
                    <a:srgbClr val="ffffff"/>
                  </a:solidFill>
                </a:uFill>
                <a:latin typeface="Arial"/>
                <a:hlinkClick r:id="rId1"/>
              </a:rPr>
              <a:t>http://www.worldwidewebsize.com/</a:t>
            </a:r>
            <a:r>
              <a:rPr b="0" lang="en-CA" sz="2640" spc="-1" strike="noStrike">
                <a:solidFill>
                  <a:srgbClr val="000000"/>
                </a:solidFill>
                <a:uFill>
                  <a:solidFill>
                    <a:srgbClr val="ffffff"/>
                  </a:solidFill>
                </a:uFill>
                <a:latin typeface="Arial"/>
              </a:rPr>
              <a:t> (by Maurice de Kunder).</a:t>
            </a:r>
            <a:endParaRPr b="0" lang="en-CA" sz="2640" spc="-1" strike="noStrike">
              <a:solidFill>
                <a:srgbClr val="000000"/>
              </a:solidFill>
              <a:uFill>
                <a:solidFill>
                  <a:srgbClr val="ffffff"/>
                </a:solidFill>
              </a:u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body"/>
          </p:nvPr>
        </p:nvSpPr>
        <p:spPr>
          <a:xfrm>
            <a:off x="777240" y="4777560"/>
            <a:ext cx="6217560" cy="4525920"/>
          </a:xfrm>
          <a:prstGeom prst="rect">
            <a:avLst/>
          </a:prstGeom>
        </p:spPr>
        <p:txBody>
          <a:bodyPr lIns="0" rIns="0" tIns="0" bIns="0"/>
          <a:p>
            <a:r>
              <a:rPr b="0" lang="en-CA" sz="2640" spc="-1" strike="noStrike">
                <a:solidFill>
                  <a:srgbClr val="000000"/>
                </a:solidFill>
                <a:uFill>
                  <a:solidFill>
                    <a:srgbClr val="ffffff"/>
                  </a:solidFill>
                </a:uFill>
                <a:latin typeface="Arial"/>
              </a:rPr>
              <a:t>Stats from </a:t>
            </a:r>
            <a:r>
              <a:rPr b="0" lang="en-CA" sz="2640" spc="-1" strike="noStrike">
                <a:solidFill>
                  <a:srgbClr val="000000"/>
                </a:solidFill>
                <a:uFill>
                  <a:solidFill>
                    <a:srgbClr val="ffffff"/>
                  </a:solidFill>
                </a:uFill>
                <a:latin typeface="Arial"/>
                <a:hlinkClick r:id="rId1"/>
              </a:rPr>
              <a:t>http://www.worldwidewebsize.com/</a:t>
            </a:r>
            <a:r>
              <a:rPr b="0" lang="en-CA" sz="2640" spc="-1" strike="noStrike">
                <a:solidFill>
                  <a:srgbClr val="000000"/>
                </a:solidFill>
                <a:uFill>
                  <a:solidFill>
                    <a:srgbClr val="ffffff"/>
                  </a:solidFill>
                </a:uFill>
                <a:latin typeface="Arial"/>
              </a:rPr>
              <a:t> (by Maurice de Kunder).</a:t>
            </a:r>
            <a:endParaRPr b="0" lang="en-CA" sz="2640" spc="-1" strike="noStrike">
              <a:solidFill>
                <a:srgbClr val="000000"/>
              </a:solidFill>
              <a:uFill>
                <a:solidFill>
                  <a:srgbClr val="ffffff"/>
                </a:solidFill>
              </a:uFill>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body"/>
          </p:nvPr>
        </p:nvSpPr>
        <p:spPr>
          <a:xfrm>
            <a:off x="777240" y="4777560"/>
            <a:ext cx="6217560" cy="4525920"/>
          </a:xfrm>
          <a:prstGeom prst="rect">
            <a:avLst/>
          </a:prstGeom>
        </p:spPr>
        <p:txBody>
          <a:bodyPr lIns="0" rIns="0" tIns="0" bIns="0"/>
          <a:p>
            <a:r>
              <a:rPr b="0" lang="en-CA" sz="2640" spc="-1" strike="noStrike">
                <a:solidFill>
                  <a:srgbClr val="000000"/>
                </a:solidFill>
                <a:uFill>
                  <a:solidFill>
                    <a:srgbClr val="ffffff"/>
                  </a:solidFill>
                </a:uFill>
                <a:latin typeface="Arial"/>
              </a:rPr>
              <a:t>62.5% from https://w3techs.com/technologies/details/ml-html5/all/all</a:t>
            </a:r>
            <a:endParaRPr b="0" lang="en-CA" sz="2640" spc="-1" strike="noStrike">
              <a:solidFill>
                <a:srgbClr val="000000"/>
              </a:solidFill>
              <a:uFill>
                <a:solidFill>
                  <a:srgbClr val="ffffff"/>
                </a:solidFill>
              </a:uFill>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body"/>
          </p:nvPr>
        </p:nvSpPr>
        <p:spPr>
          <a:xfrm>
            <a:off x="777240" y="4777560"/>
            <a:ext cx="6217560" cy="4525920"/>
          </a:xfrm>
          <a:prstGeom prst="rect">
            <a:avLst/>
          </a:prstGeom>
        </p:spPr>
        <p:txBody>
          <a:bodyPr lIns="0" rIns="0" tIns="0" bIns="0"/>
          <a:p>
            <a:r>
              <a:rPr b="0" lang="en-CA" sz="2640" spc="-1" strike="noStrike">
                <a:solidFill>
                  <a:srgbClr val="000000"/>
                </a:solidFill>
                <a:uFill>
                  <a:solidFill>
                    <a:srgbClr val="ffffff"/>
                  </a:solidFill>
                </a:uFill>
                <a:latin typeface="Arial"/>
              </a:rPr>
              <a:t>62.5% from https://w3techs.com/technologies/details/ml-html5/all/all</a:t>
            </a:r>
            <a:endParaRPr b="0" lang="en-CA" sz="2640" spc="-1" strike="noStrike">
              <a:solidFill>
                <a:srgbClr val="000000"/>
              </a:solidFill>
              <a:uFill>
                <a:solidFill>
                  <a:srgbClr val="ffffff"/>
                </a:solidFill>
              </a:uFill>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body"/>
          </p:nvPr>
        </p:nvSpPr>
        <p:spPr>
          <a:xfrm>
            <a:off x="777240" y="4777560"/>
            <a:ext cx="6217560" cy="4525920"/>
          </a:xfrm>
          <a:prstGeom prst="rect">
            <a:avLst/>
          </a:prstGeom>
        </p:spPr>
        <p:txBody>
          <a:bodyPr lIns="0" rIns="0" tIns="0" bIns="0"/>
          <a:p>
            <a:r>
              <a:rPr b="0" lang="en-CA" sz="2640" spc="-1" strike="noStrike">
                <a:solidFill>
                  <a:srgbClr val="000000"/>
                </a:solidFill>
                <a:uFill>
                  <a:solidFill>
                    <a:srgbClr val="ffffff"/>
                  </a:solidFill>
                </a:uFill>
                <a:latin typeface="Arial"/>
              </a:rPr>
              <a:t>62.5% from https://w3techs.com/technologies/details/ml-html5/all/all</a:t>
            </a:r>
            <a:endParaRPr b="0" lang="en-CA" sz="2640" spc="-1" strike="noStrike">
              <a:solidFill>
                <a:srgbClr val="000000"/>
              </a:solidFill>
              <a:uFill>
                <a:solidFill>
                  <a:srgbClr val="ffffff"/>
                </a:solidFill>
              </a:uFill>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body"/>
          </p:nvPr>
        </p:nvSpPr>
        <p:spPr>
          <a:xfrm>
            <a:off x="777240" y="4777560"/>
            <a:ext cx="6217560" cy="4525920"/>
          </a:xfrm>
          <a:prstGeom prst="rect">
            <a:avLst/>
          </a:prstGeom>
        </p:spPr>
        <p:txBody>
          <a:bodyPr lIns="0" rIns="0" tIns="0" bIns="0"/>
          <a:p>
            <a:r>
              <a:rPr b="0" lang="en-CA" sz="2640" spc="-1" strike="noStrike">
                <a:solidFill>
                  <a:srgbClr val="000000"/>
                </a:solidFill>
                <a:uFill>
                  <a:solidFill>
                    <a:srgbClr val="ffffff"/>
                  </a:solidFill>
                </a:uFill>
                <a:latin typeface="Arial"/>
              </a:rPr>
              <a:t>62.5% from https://w3techs.com/technologies/details/ml-html5/all/all</a:t>
            </a:r>
            <a:endParaRPr b="0" lang="en-CA" sz="2640" spc="-1" strike="noStrike">
              <a:solidFill>
                <a:srgbClr val="000000"/>
              </a:solidFill>
              <a:uFill>
                <a:solidFill>
                  <a:srgbClr val="ffffff"/>
                </a:solidFill>
              </a:uFill>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body"/>
          </p:nvPr>
        </p:nvSpPr>
        <p:spPr>
          <a:xfrm>
            <a:off x="777240" y="4777560"/>
            <a:ext cx="6217560" cy="4525920"/>
          </a:xfrm>
          <a:prstGeom prst="rect">
            <a:avLst/>
          </a:prstGeom>
        </p:spPr>
        <p:txBody>
          <a:bodyPr lIns="0" rIns="0" tIns="0" bIns="0"/>
          <a:p>
            <a:r>
              <a:rPr b="0" lang="en-CA" sz="2640" spc="-1" strike="noStrike">
                <a:solidFill>
                  <a:srgbClr val="000000"/>
                </a:solidFill>
                <a:uFill>
                  <a:solidFill>
                    <a:srgbClr val="ffffff"/>
                  </a:solidFill>
                </a:uFill>
                <a:latin typeface="Arial"/>
              </a:rPr>
              <a:t>62.5% from https://w3techs.com/technologies/details/ml-html5/all/all</a:t>
            </a:r>
            <a:endParaRPr b="0" lang="en-CA" sz="2640" spc="-1" strike="noStrike">
              <a:solidFill>
                <a:srgbClr val="000000"/>
              </a:solidFill>
              <a:uFill>
                <a:solidFill>
                  <a:srgbClr val="ffffff"/>
                </a:solidFill>
              </a:uFill>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body"/>
          </p:nvPr>
        </p:nvSpPr>
        <p:spPr>
          <a:xfrm>
            <a:off x="777240" y="4777560"/>
            <a:ext cx="6217560" cy="4525920"/>
          </a:xfrm>
          <a:prstGeom prst="rect">
            <a:avLst/>
          </a:prstGeom>
        </p:spPr>
        <p:txBody>
          <a:bodyPr lIns="0" rIns="0" tIns="0" bIns="0"/>
          <a:p>
            <a:r>
              <a:rPr b="0" lang="en-CA" sz="2640" spc="-1" strike="noStrike">
                <a:solidFill>
                  <a:srgbClr val="000000"/>
                </a:solidFill>
                <a:uFill>
                  <a:solidFill>
                    <a:srgbClr val="ffffff"/>
                  </a:solidFill>
                </a:uFill>
                <a:latin typeface="Arial"/>
              </a:rPr>
              <a:t>62.5% from https://w3techs.com/technologies/details/ml-html5/all/all</a:t>
            </a:r>
            <a:endParaRPr b="0" lang="en-CA" sz="2640" spc="-1" strike="noStrike">
              <a:solidFill>
                <a:srgbClr val="000000"/>
              </a:solidFill>
              <a:uFill>
                <a:solidFill>
                  <a:srgbClr val="ffffff"/>
                </a:solidFill>
              </a:uFill>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body"/>
          </p:nvPr>
        </p:nvSpPr>
        <p:spPr>
          <a:xfrm>
            <a:off x="777240" y="4777560"/>
            <a:ext cx="6217560" cy="4525920"/>
          </a:xfrm>
          <a:prstGeom prst="rect">
            <a:avLst/>
          </a:prstGeom>
        </p:spPr>
        <p:txBody>
          <a:bodyPr lIns="0" rIns="0" tIns="0" bIns="0"/>
          <a:p>
            <a:r>
              <a:rPr b="0" lang="en-CA" sz="2640" spc="-1" strike="noStrike">
                <a:solidFill>
                  <a:srgbClr val="000000"/>
                </a:solidFill>
                <a:uFill>
                  <a:solidFill>
                    <a:srgbClr val="ffffff"/>
                  </a:solidFill>
                </a:uFill>
                <a:latin typeface="Arial"/>
              </a:rPr>
              <a:t>62.5% from https://w3techs.com/technologies/details/ml-html5/all/all</a:t>
            </a:r>
            <a:endParaRPr b="0" lang="en-CA" sz="2640" spc="-1" strike="noStrike">
              <a:solidFill>
                <a:srgbClr val="000000"/>
              </a:solidFill>
              <a:uFill>
                <a:solidFill>
                  <a:srgbClr val="ffffff"/>
                </a:solidFill>
              </a:uFill>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777240" y="4777560"/>
            <a:ext cx="6217560" cy="4525920"/>
          </a:xfrm>
          <a:prstGeom prst="rect">
            <a:avLst/>
          </a:prstGeom>
        </p:spPr>
        <p:txBody>
          <a:bodyPr lIns="0" rIns="0" tIns="0" bIns="0"/>
          <a:p>
            <a:r>
              <a:rPr b="0" lang="en-CA" sz="2640" spc="-1" strike="noStrike">
                <a:solidFill>
                  <a:srgbClr val="000000"/>
                </a:solidFill>
                <a:uFill>
                  <a:solidFill>
                    <a:srgbClr val="ffffff"/>
                  </a:solidFill>
                </a:uFill>
                <a:latin typeface="Arial"/>
              </a:rPr>
              <a:t>62.5% from https://w3techs.com/technologies/details/ml-html5/all/all</a:t>
            </a:r>
            <a:endParaRPr b="0" lang="en-CA" sz="2640" spc="-1" strike="noStrike">
              <a:solidFill>
                <a:srgbClr val="000000"/>
              </a:solidFill>
              <a:uFill>
                <a:solidFill>
                  <a:srgbClr val="ffffff"/>
                </a:solidFill>
              </a:uFill>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body"/>
          </p:nvPr>
        </p:nvSpPr>
        <p:spPr>
          <a:xfrm>
            <a:off x="777240" y="4777560"/>
            <a:ext cx="6217560" cy="4525920"/>
          </a:xfrm>
          <a:prstGeom prst="rect">
            <a:avLst/>
          </a:prstGeom>
        </p:spPr>
        <p:txBody>
          <a:bodyPr lIns="0" rIns="0" tIns="0" bIns="0"/>
          <a:p>
            <a:r>
              <a:rPr b="0" lang="en-CA" sz="2640" spc="-1" strike="noStrike">
                <a:solidFill>
                  <a:srgbClr val="000000"/>
                </a:solidFill>
                <a:uFill>
                  <a:solidFill>
                    <a:srgbClr val="ffffff"/>
                  </a:solidFill>
                </a:uFill>
                <a:latin typeface="Arial"/>
              </a:rPr>
              <a:t>Our pages will ride along with 4.5 billion others. If 4.5 billion are lost, ours probably don’t actually matter.</a:t>
            </a:r>
            <a:endParaRPr b="0" lang="en-CA" sz="2640" spc="-1" strike="noStrike">
              <a:solidFill>
                <a:srgbClr val="000000"/>
              </a:solidFill>
              <a:uFill>
                <a:solidFill>
                  <a:srgbClr val="ffffff"/>
                </a:solidFill>
              </a:uFill>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body"/>
          </p:nvPr>
        </p:nvSpPr>
        <p:spPr>
          <a:xfrm>
            <a:off x="777240" y="4777560"/>
            <a:ext cx="6217560" cy="4525920"/>
          </a:xfrm>
          <a:prstGeom prst="rect">
            <a:avLst/>
          </a:prstGeom>
        </p:spPr>
        <p:txBody>
          <a:bodyPr lIns="0" rIns="0" tIns="0" bIns="0"/>
          <a:p>
            <a:r>
              <a:rPr b="0" lang="en-CA" sz="2640" spc="-1" strike="noStrike">
                <a:solidFill>
                  <a:srgbClr val="000000"/>
                </a:solidFill>
                <a:uFill>
                  <a:solidFill>
                    <a:srgbClr val="ffffff"/>
                  </a:solidFill>
                </a:uFill>
                <a:latin typeface="Arial"/>
              </a:rPr>
              <a:t>Forward and backward compatibility: </a:t>
            </a:r>
            <a:r>
              <a:rPr b="0" lang="en-CA" sz="2640" spc="-1" strike="noStrike">
                <a:solidFill>
                  <a:srgbClr val="000000"/>
                </a:solidFill>
                <a:uFill>
                  <a:solidFill>
                    <a:srgbClr val="ffffff"/>
                  </a:solidFill>
                </a:uFill>
                <a:latin typeface="Arial"/>
                <a:hlinkClick r:id="rId1"/>
              </a:rPr>
              <a:t>https://www.w3.org/TR/CSS21/intro.html</a:t>
            </a:r>
            <a:r>
              <a:rPr b="0" lang="en-CA" sz="2640" spc="-1" strike="noStrike">
                <a:solidFill>
                  <a:srgbClr val="000000"/>
                </a:solidFill>
                <a:uFill>
                  <a:solidFill>
                    <a:srgbClr val="ffffff"/>
                  </a:solidFill>
                </a:uFill>
                <a:latin typeface="Arial"/>
              </a:rPr>
              <a:t> section 2.4.</a:t>
            </a:r>
            <a:endParaRPr b="0" lang="en-CA" sz="2640" spc="-1" strike="noStrike">
              <a:solidFill>
                <a:srgbClr val="000000"/>
              </a:solidFill>
              <a:uFill>
                <a:solidFill>
                  <a:srgbClr val="ffffff"/>
                </a:solidFill>
              </a:uFill>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77240" y="4777560"/>
            <a:ext cx="6217560" cy="4525920"/>
          </a:xfrm>
          <a:prstGeom prst="rect">
            <a:avLst/>
          </a:prstGeom>
        </p:spPr>
        <p:txBody>
          <a:bodyPr lIns="0" rIns="0" tIns="0" bIns="0"/>
          <a:p>
            <a:r>
              <a:rPr b="0" lang="en-CA" sz="2640" spc="-1" strike="noStrike">
                <a:solidFill>
                  <a:srgbClr val="000000"/>
                </a:solidFill>
                <a:uFill>
                  <a:solidFill>
                    <a:srgbClr val="ffffff"/>
                  </a:solidFill>
                </a:uFill>
                <a:latin typeface="Arial"/>
              </a:rPr>
              <a:t>Usage stat: https://w3techs.com/technologies/details/cp-javascript/all/all</a:t>
            </a:r>
            <a:endParaRPr b="0" lang="en-CA" sz="264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CA" sz="3990" spc="-1" strike="noStrike">
              <a:solidFill>
                <a:srgbClr val="3f3fbe"/>
              </a:solidFill>
              <a:uFill>
                <a:solidFill>
                  <a:srgbClr val="ffffff"/>
                </a:solidFill>
              </a:uFill>
              <a:latin typeface="Arial"/>
            </a:endParaRPr>
          </a:p>
        </p:txBody>
      </p:sp>
      <p:sp>
        <p:nvSpPr>
          <p:cNvPr id="26" name="PlaceHolder 2"/>
          <p:cNvSpPr>
            <a:spLocks noGrp="1"/>
          </p:cNvSpPr>
          <p:nvPr>
            <p:ph type="body"/>
          </p:nvPr>
        </p:nvSpPr>
        <p:spPr>
          <a:xfrm>
            <a:off x="457200" y="1800000"/>
            <a:ext cx="822924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27" name="PlaceHolder 3"/>
          <p:cNvSpPr>
            <a:spLocks noGrp="1"/>
          </p:cNvSpPr>
          <p:nvPr>
            <p:ph type="body"/>
          </p:nvPr>
        </p:nvSpPr>
        <p:spPr>
          <a:xfrm>
            <a:off x="457200" y="4244400"/>
            <a:ext cx="822924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CA" sz="3990" spc="-1" strike="noStrike">
              <a:solidFill>
                <a:srgbClr val="3f3fbe"/>
              </a:solidFill>
              <a:uFill>
                <a:solidFill>
                  <a:srgbClr val="ffffff"/>
                </a:solidFill>
              </a:uFill>
              <a:latin typeface="Arial"/>
            </a:endParaRPr>
          </a:p>
        </p:txBody>
      </p:sp>
      <p:sp>
        <p:nvSpPr>
          <p:cNvPr id="29" name="PlaceHolder 2"/>
          <p:cNvSpPr>
            <a:spLocks noGrp="1"/>
          </p:cNvSpPr>
          <p:nvPr>
            <p:ph type="body"/>
          </p:nvPr>
        </p:nvSpPr>
        <p:spPr>
          <a:xfrm>
            <a:off x="457200" y="1800000"/>
            <a:ext cx="40158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4674240" y="1800000"/>
            <a:ext cx="40158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31" name="PlaceHolder 4"/>
          <p:cNvSpPr>
            <a:spLocks noGrp="1"/>
          </p:cNvSpPr>
          <p:nvPr>
            <p:ph type="body"/>
          </p:nvPr>
        </p:nvSpPr>
        <p:spPr>
          <a:xfrm>
            <a:off x="4674240" y="4244400"/>
            <a:ext cx="40158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32" name="PlaceHolder 5"/>
          <p:cNvSpPr>
            <a:spLocks noGrp="1"/>
          </p:cNvSpPr>
          <p:nvPr>
            <p:ph type="body"/>
          </p:nvPr>
        </p:nvSpPr>
        <p:spPr>
          <a:xfrm>
            <a:off x="457200" y="4244400"/>
            <a:ext cx="40158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CA" sz="3990" spc="-1" strike="noStrike">
              <a:solidFill>
                <a:srgbClr val="3f3fbe"/>
              </a:solidFill>
              <a:uFill>
                <a:solidFill>
                  <a:srgbClr val="ffffff"/>
                </a:solidFill>
              </a:uFill>
              <a:latin typeface="Arial"/>
            </a:endParaRPr>
          </a:p>
        </p:txBody>
      </p:sp>
      <p:sp>
        <p:nvSpPr>
          <p:cNvPr id="34" name="PlaceHolder 2"/>
          <p:cNvSpPr>
            <a:spLocks noGrp="1"/>
          </p:cNvSpPr>
          <p:nvPr>
            <p:ph type="body"/>
          </p:nvPr>
        </p:nvSpPr>
        <p:spPr>
          <a:xfrm>
            <a:off x="457200" y="1800000"/>
            <a:ext cx="26496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35" name="PlaceHolder 3"/>
          <p:cNvSpPr>
            <a:spLocks noGrp="1"/>
          </p:cNvSpPr>
          <p:nvPr>
            <p:ph type="body"/>
          </p:nvPr>
        </p:nvSpPr>
        <p:spPr>
          <a:xfrm>
            <a:off x="3239640" y="1800000"/>
            <a:ext cx="26496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36" name="PlaceHolder 4"/>
          <p:cNvSpPr>
            <a:spLocks noGrp="1"/>
          </p:cNvSpPr>
          <p:nvPr>
            <p:ph type="body"/>
          </p:nvPr>
        </p:nvSpPr>
        <p:spPr>
          <a:xfrm>
            <a:off x="6022080" y="1800000"/>
            <a:ext cx="26496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37" name="PlaceHolder 5"/>
          <p:cNvSpPr>
            <a:spLocks noGrp="1"/>
          </p:cNvSpPr>
          <p:nvPr>
            <p:ph type="body"/>
          </p:nvPr>
        </p:nvSpPr>
        <p:spPr>
          <a:xfrm>
            <a:off x="6022080" y="4244400"/>
            <a:ext cx="26496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38" name="PlaceHolder 6"/>
          <p:cNvSpPr>
            <a:spLocks noGrp="1"/>
          </p:cNvSpPr>
          <p:nvPr>
            <p:ph type="body"/>
          </p:nvPr>
        </p:nvSpPr>
        <p:spPr>
          <a:xfrm>
            <a:off x="3239640" y="4244400"/>
            <a:ext cx="26496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39" name="PlaceHolder 7"/>
          <p:cNvSpPr>
            <a:spLocks noGrp="1"/>
          </p:cNvSpPr>
          <p:nvPr>
            <p:ph type="body"/>
          </p:nvPr>
        </p:nvSpPr>
        <p:spPr>
          <a:xfrm>
            <a:off x="457200" y="4244400"/>
            <a:ext cx="26496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CA" sz="3990" spc="-1" strike="noStrike">
              <a:solidFill>
                <a:srgbClr val="3f3fbe"/>
              </a:solidFill>
              <a:uFill>
                <a:solidFill>
                  <a:srgbClr val="ffffff"/>
                </a:solidFill>
              </a:uFill>
              <a:latin typeface="Arial"/>
            </a:endParaRPr>
          </a:p>
        </p:txBody>
      </p:sp>
      <p:sp>
        <p:nvSpPr>
          <p:cNvPr id="43" name="PlaceHolder 2"/>
          <p:cNvSpPr>
            <a:spLocks noGrp="1"/>
          </p:cNvSpPr>
          <p:nvPr>
            <p:ph type="subTitle"/>
          </p:nvPr>
        </p:nvSpPr>
        <p:spPr>
          <a:xfrm>
            <a:off x="457200" y="1800000"/>
            <a:ext cx="8229240" cy="4680000"/>
          </a:xfrm>
          <a:prstGeom prst="rect">
            <a:avLst/>
          </a:prstGeom>
        </p:spPr>
        <p:txBody>
          <a:bodyPr lIns="0" rIns="0" tIns="0" bIns="0" anchor="ctr"/>
          <a:p>
            <a:pPr algn="ctr"/>
            <a:endParaRPr b="0" lang="en-CA"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CA" sz="3990" spc="-1" strike="noStrike">
              <a:solidFill>
                <a:srgbClr val="3f3fbe"/>
              </a:solidFill>
              <a:uFill>
                <a:solidFill>
                  <a:srgbClr val="ffffff"/>
                </a:solidFill>
              </a:uFill>
              <a:latin typeface="Arial"/>
            </a:endParaRPr>
          </a:p>
        </p:txBody>
      </p:sp>
      <p:sp>
        <p:nvSpPr>
          <p:cNvPr id="45" name="PlaceHolder 2"/>
          <p:cNvSpPr>
            <a:spLocks noGrp="1"/>
          </p:cNvSpPr>
          <p:nvPr>
            <p:ph type="body"/>
          </p:nvPr>
        </p:nvSpPr>
        <p:spPr>
          <a:xfrm>
            <a:off x="457200" y="1800000"/>
            <a:ext cx="8229240" cy="4680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CA" sz="3990" spc="-1" strike="noStrike">
              <a:solidFill>
                <a:srgbClr val="3f3fbe"/>
              </a:solidFill>
              <a:uFill>
                <a:solidFill>
                  <a:srgbClr val="ffffff"/>
                </a:solidFill>
              </a:uFill>
              <a:latin typeface="Arial"/>
            </a:endParaRPr>
          </a:p>
        </p:txBody>
      </p:sp>
      <p:sp>
        <p:nvSpPr>
          <p:cNvPr id="47" name="PlaceHolder 2"/>
          <p:cNvSpPr>
            <a:spLocks noGrp="1"/>
          </p:cNvSpPr>
          <p:nvPr>
            <p:ph type="body"/>
          </p:nvPr>
        </p:nvSpPr>
        <p:spPr>
          <a:xfrm>
            <a:off x="457200" y="1800000"/>
            <a:ext cx="4015800" cy="4680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48" name="PlaceHolder 3"/>
          <p:cNvSpPr>
            <a:spLocks noGrp="1"/>
          </p:cNvSpPr>
          <p:nvPr>
            <p:ph type="body"/>
          </p:nvPr>
        </p:nvSpPr>
        <p:spPr>
          <a:xfrm>
            <a:off x="4674240" y="1800000"/>
            <a:ext cx="4015800" cy="4680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CA" sz="3990" spc="-1" strike="noStrike">
              <a:solidFill>
                <a:srgbClr val="3f3fbe"/>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73240"/>
            <a:ext cx="8229240" cy="5307840"/>
          </a:xfrm>
          <a:prstGeom prst="rect">
            <a:avLst/>
          </a:prstGeom>
        </p:spPr>
        <p:txBody>
          <a:bodyPr lIns="0" rIns="0" tIns="0" bIns="0" anchor="ctr"/>
          <a:p>
            <a:pPr algn="ctr"/>
            <a:endParaRPr b="0" lang="en-CA"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CA" sz="3990" spc="-1" strike="noStrike">
              <a:solidFill>
                <a:srgbClr val="3f3fbe"/>
              </a:solidFill>
              <a:uFill>
                <a:solidFill>
                  <a:srgbClr val="ffffff"/>
                </a:solidFill>
              </a:uFill>
              <a:latin typeface="Arial"/>
            </a:endParaRPr>
          </a:p>
        </p:txBody>
      </p:sp>
      <p:sp>
        <p:nvSpPr>
          <p:cNvPr id="52" name="PlaceHolder 2"/>
          <p:cNvSpPr>
            <a:spLocks noGrp="1"/>
          </p:cNvSpPr>
          <p:nvPr>
            <p:ph type="body"/>
          </p:nvPr>
        </p:nvSpPr>
        <p:spPr>
          <a:xfrm>
            <a:off x="457200" y="1800000"/>
            <a:ext cx="40158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457200" y="4244400"/>
            <a:ext cx="40158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4674240" y="1800000"/>
            <a:ext cx="4015800" cy="4680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CA" sz="3990" spc="-1" strike="noStrike">
              <a:solidFill>
                <a:srgbClr val="3f3fbe"/>
              </a:solidFill>
              <a:uFill>
                <a:solidFill>
                  <a:srgbClr val="ffffff"/>
                </a:solidFill>
              </a:uFill>
              <a:latin typeface="Arial"/>
            </a:endParaRPr>
          </a:p>
        </p:txBody>
      </p:sp>
      <p:sp>
        <p:nvSpPr>
          <p:cNvPr id="5" name="PlaceHolder 2"/>
          <p:cNvSpPr>
            <a:spLocks noGrp="1"/>
          </p:cNvSpPr>
          <p:nvPr>
            <p:ph type="subTitle"/>
          </p:nvPr>
        </p:nvSpPr>
        <p:spPr>
          <a:xfrm>
            <a:off x="457200" y="1800000"/>
            <a:ext cx="8229240" cy="4680000"/>
          </a:xfrm>
          <a:prstGeom prst="rect">
            <a:avLst/>
          </a:prstGeom>
        </p:spPr>
        <p:txBody>
          <a:bodyPr lIns="0" rIns="0" tIns="0" bIns="0" anchor="ctr"/>
          <a:p>
            <a:pPr algn="ctr"/>
            <a:endParaRPr b="0" lang="en-CA"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CA" sz="3990" spc="-1" strike="noStrike">
              <a:solidFill>
                <a:srgbClr val="3f3fbe"/>
              </a:solidFill>
              <a:uFill>
                <a:solidFill>
                  <a:srgbClr val="ffffff"/>
                </a:solidFill>
              </a:uFill>
              <a:latin typeface="Arial"/>
            </a:endParaRPr>
          </a:p>
        </p:txBody>
      </p:sp>
      <p:sp>
        <p:nvSpPr>
          <p:cNvPr id="56" name="PlaceHolder 2"/>
          <p:cNvSpPr>
            <a:spLocks noGrp="1"/>
          </p:cNvSpPr>
          <p:nvPr>
            <p:ph type="body"/>
          </p:nvPr>
        </p:nvSpPr>
        <p:spPr>
          <a:xfrm>
            <a:off x="457200" y="1800000"/>
            <a:ext cx="4015800" cy="4680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4674240" y="1800000"/>
            <a:ext cx="40158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4674240" y="4244400"/>
            <a:ext cx="40158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CA" sz="3990" spc="-1" strike="noStrike">
              <a:solidFill>
                <a:srgbClr val="3f3fbe"/>
              </a:solidFill>
              <a:uFill>
                <a:solidFill>
                  <a:srgbClr val="ffffff"/>
                </a:solidFill>
              </a:uFill>
              <a:latin typeface="Arial"/>
            </a:endParaRPr>
          </a:p>
        </p:txBody>
      </p:sp>
      <p:sp>
        <p:nvSpPr>
          <p:cNvPr id="60" name="PlaceHolder 2"/>
          <p:cNvSpPr>
            <a:spLocks noGrp="1"/>
          </p:cNvSpPr>
          <p:nvPr>
            <p:ph type="body"/>
          </p:nvPr>
        </p:nvSpPr>
        <p:spPr>
          <a:xfrm>
            <a:off x="457200" y="1800000"/>
            <a:ext cx="40158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4674240" y="1800000"/>
            <a:ext cx="40158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62" name="PlaceHolder 4"/>
          <p:cNvSpPr>
            <a:spLocks noGrp="1"/>
          </p:cNvSpPr>
          <p:nvPr>
            <p:ph type="body"/>
          </p:nvPr>
        </p:nvSpPr>
        <p:spPr>
          <a:xfrm>
            <a:off x="457200" y="4244400"/>
            <a:ext cx="822924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CA" sz="3990" spc="-1" strike="noStrike">
              <a:solidFill>
                <a:srgbClr val="3f3fbe"/>
              </a:solidFill>
              <a:uFill>
                <a:solidFill>
                  <a:srgbClr val="ffffff"/>
                </a:solidFill>
              </a:uFill>
              <a:latin typeface="Arial"/>
            </a:endParaRPr>
          </a:p>
        </p:txBody>
      </p:sp>
      <p:sp>
        <p:nvSpPr>
          <p:cNvPr id="64" name="PlaceHolder 2"/>
          <p:cNvSpPr>
            <a:spLocks noGrp="1"/>
          </p:cNvSpPr>
          <p:nvPr>
            <p:ph type="body"/>
          </p:nvPr>
        </p:nvSpPr>
        <p:spPr>
          <a:xfrm>
            <a:off x="457200" y="1800000"/>
            <a:ext cx="822924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457200" y="4244400"/>
            <a:ext cx="822924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CA" sz="3990" spc="-1" strike="noStrike">
              <a:solidFill>
                <a:srgbClr val="3f3fbe"/>
              </a:solidFill>
              <a:uFill>
                <a:solidFill>
                  <a:srgbClr val="ffffff"/>
                </a:solidFill>
              </a:uFill>
              <a:latin typeface="Arial"/>
            </a:endParaRPr>
          </a:p>
        </p:txBody>
      </p:sp>
      <p:sp>
        <p:nvSpPr>
          <p:cNvPr id="67" name="PlaceHolder 2"/>
          <p:cNvSpPr>
            <a:spLocks noGrp="1"/>
          </p:cNvSpPr>
          <p:nvPr>
            <p:ph type="body"/>
          </p:nvPr>
        </p:nvSpPr>
        <p:spPr>
          <a:xfrm>
            <a:off x="457200" y="1800000"/>
            <a:ext cx="40158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68" name="PlaceHolder 3"/>
          <p:cNvSpPr>
            <a:spLocks noGrp="1"/>
          </p:cNvSpPr>
          <p:nvPr>
            <p:ph type="body"/>
          </p:nvPr>
        </p:nvSpPr>
        <p:spPr>
          <a:xfrm>
            <a:off x="4674240" y="1800000"/>
            <a:ext cx="40158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69" name="PlaceHolder 4"/>
          <p:cNvSpPr>
            <a:spLocks noGrp="1"/>
          </p:cNvSpPr>
          <p:nvPr>
            <p:ph type="body"/>
          </p:nvPr>
        </p:nvSpPr>
        <p:spPr>
          <a:xfrm>
            <a:off x="4674240" y="4244400"/>
            <a:ext cx="40158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70" name="PlaceHolder 5"/>
          <p:cNvSpPr>
            <a:spLocks noGrp="1"/>
          </p:cNvSpPr>
          <p:nvPr>
            <p:ph type="body"/>
          </p:nvPr>
        </p:nvSpPr>
        <p:spPr>
          <a:xfrm>
            <a:off x="457200" y="4244400"/>
            <a:ext cx="40158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CA" sz="3990" spc="-1" strike="noStrike">
              <a:solidFill>
                <a:srgbClr val="3f3fbe"/>
              </a:solidFill>
              <a:uFill>
                <a:solidFill>
                  <a:srgbClr val="ffffff"/>
                </a:solidFill>
              </a:uFill>
              <a:latin typeface="Arial"/>
            </a:endParaRPr>
          </a:p>
        </p:txBody>
      </p:sp>
      <p:sp>
        <p:nvSpPr>
          <p:cNvPr id="72" name="PlaceHolder 2"/>
          <p:cNvSpPr>
            <a:spLocks noGrp="1"/>
          </p:cNvSpPr>
          <p:nvPr>
            <p:ph type="body"/>
          </p:nvPr>
        </p:nvSpPr>
        <p:spPr>
          <a:xfrm>
            <a:off x="457200" y="1800000"/>
            <a:ext cx="26496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3239640" y="1800000"/>
            <a:ext cx="26496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6022080" y="1800000"/>
            <a:ext cx="26496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75" name="PlaceHolder 5"/>
          <p:cNvSpPr>
            <a:spLocks noGrp="1"/>
          </p:cNvSpPr>
          <p:nvPr>
            <p:ph type="body"/>
          </p:nvPr>
        </p:nvSpPr>
        <p:spPr>
          <a:xfrm>
            <a:off x="6022080" y="4244400"/>
            <a:ext cx="26496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76" name="PlaceHolder 6"/>
          <p:cNvSpPr>
            <a:spLocks noGrp="1"/>
          </p:cNvSpPr>
          <p:nvPr>
            <p:ph type="body"/>
          </p:nvPr>
        </p:nvSpPr>
        <p:spPr>
          <a:xfrm>
            <a:off x="3239640" y="4244400"/>
            <a:ext cx="26496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77" name="PlaceHolder 7"/>
          <p:cNvSpPr>
            <a:spLocks noGrp="1"/>
          </p:cNvSpPr>
          <p:nvPr>
            <p:ph type="body"/>
          </p:nvPr>
        </p:nvSpPr>
        <p:spPr>
          <a:xfrm>
            <a:off x="457200" y="4244400"/>
            <a:ext cx="26496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CA" sz="3990" spc="-1" strike="noStrike">
              <a:solidFill>
                <a:srgbClr val="3f3fbe"/>
              </a:solidFill>
              <a:uFill>
                <a:solidFill>
                  <a:srgbClr val="ffffff"/>
                </a:solidFill>
              </a:uFill>
              <a:latin typeface="Arial"/>
            </a:endParaRPr>
          </a:p>
        </p:txBody>
      </p:sp>
      <p:sp>
        <p:nvSpPr>
          <p:cNvPr id="7" name="PlaceHolder 2"/>
          <p:cNvSpPr>
            <a:spLocks noGrp="1"/>
          </p:cNvSpPr>
          <p:nvPr>
            <p:ph type="body"/>
          </p:nvPr>
        </p:nvSpPr>
        <p:spPr>
          <a:xfrm>
            <a:off x="457200" y="1800000"/>
            <a:ext cx="8229240" cy="4680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CA" sz="3990" spc="-1" strike="noStrike">
              <a:solidFill>
                <a:srgbClr val="3f3fbe"/>
              </a:solidFill>
              <a:uFill>
                <a:solidFill>
                  <a:srgbClr val="ffffff"/>
                </a:solidFill>
              </a:uFill>
              <a:latin typeface="Arial"/>
            </a:endParaRPr>
          </a:p>
        </p:txBody>
      </p:sp>
      <p:sp>
        <p:nvSpPr>
          <p:cNvPr id="9" name="PlaceHolder 2"/>
          <p:cNvSpPr>
            <a:spLocks noGrp="1"/>
          </p:cNvSpPr>
          <p:nvPr>
            <p:ph type="body"/>
          </p:nvPr>
        </p:nvSpPr>
        <p:spPr>
          <a:xfrm>
            <a:off x="457200" y="1800000"/>
            <a:ext cx="4015800" cy="4680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10" name="PlaceHolder 3"/>
          <p:cNvSpPr>
            <a:spLocks noGrp="1"/>
          </p:cNvSpPr>
          <p:nvPr>
            <p:ph type="body"/>
          </p:nvPr>
        </p:nvSpPr>
        <p:spPr>
          <a:xfrm>
            <a:off x="4674240" y="1800000"/>
            <a:ext cx="4015800" cy="4680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CA" sz="3990" spc="-1" strike="noStrike">
              <a:solidFill>
                <a:srgbClr val="3f3fbe"/>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240"/>
            <a:ext cx="8229240" cy="5307840"/>
          </a:xfrm>
          <a:prstGeom prst="rect">
            <a:avLst/>
          </a:prstGeom>
        </p:spPr>
        <p:txBody>
          <a:bodyPr lIns="0" rIns="0" tIns="0" bIns="0" anchor="ctr"/>
          <a:p>
            <a:pPr algn="ctr"/>
            <a:endParaRPr b="0" lang="en-CA"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CA" sz="3990" spc="-1" strike="noStrike">
              <a:solidFill>
                <a:srgbClr val="3f3fbe"/>
              </a:solidFill>
              <a:uFill>
                <a:solidFill>
                  <a:srgbClr val="ffffff"/>
                </a:solidFill>
              </a:uFill>
              <a:latin typeface="Arial"/>
            </a:endParaRPr>
          </a:p>
        </p:txBody>
      </p:sp>
      <p:sp>
        <p:nvSpPr>
          <p:cNvPr id="14" name="PlaceHolder 2"/>
          <p:cNvSpPr>
            <a:spLocks noGrp="1"/>
          </p:cNvSpPr>
          <p:nvPr>
            <p:ph type="body"/>
          </p:nvPr>
        </p:nvSpPr>
        <p:spPr>
          <a:xfrm>
            <a:off x="457200" y="1800000"/>
            <a:ext cx="40158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15" name="PlaceHolder 3"/>
          <p:cNvSpPr>
            <a:spLocks noGrp="1"/>
          </p:cNvSpPr>
          <p:nvPr>
            <p:ph type="body"/>
          </p:nvPr>
        </p:nvSpPr>
        <p:spPr>
          <a:xfrm>
            <a:off x="457200" y="4244400"/>
            <a:ext cx="40158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16" name="PlaceHolder 4"/>
          <p:cNvSpPr>
            <a:spLocks noGrp="1"/>
          </p:cNvSpPr>
          <p:nvPr>
            <p:ph type="body"/>
          </p:nvPr>
        </p:nvSpPr>
        <p:spPr>
          <a:xfrm>
            <a:off x="4674240" y="1800000"/>
            <a:ext cx="4015800" cy="4680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CA" sz="3990" spc="-1" strike="noStrike">
              <a:solidFill>
                <a:srgbClr val="3f3fbe"/>
              </a:solidFill>
              <a:uFill>
                <a:solidFill>
                  <a:srgbClr val="ffffff"/>
                </a:solidFill>
              </a:uFill>
              <a:latin typeface="Arial"/>
            </a:endParaRPr>
          </a:p>
        </p:txBody>
      </p:sp>
      <p:sp>
        <p:nvSpPr>
          <p:cNvPr id="18" name="PlaceHolder 2"/>
          <p:cNvSpPr>
            <a:spLocks noGrp="1"/>
          </p:cNvSpPr>
          <p:nvPr>
            <p:ph type="body"/>
          </p:nvPr>
        </p:nvSpPr>
        <p:spPr>
          <a:xfrm>
            <a:off x="457200" y="1800000"/>
            <a:ext cx="4015800" cy="4680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19" name="PlaceHolder 3"/>
          <p:cNvSpPr>
            <a:spLocks noGrp="1"/>
          </p:cNvSpPr>
          <p:nvPr>
            <p:ph type="body"/>
          </p:nvPr>
        </p:nvSpPr>
        <p:spPr>
          <a:xfrm>
            <a:off x="4674240" y="1800000"/>
            <a:ext cx="40158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20" name="PlaceHolder 4"/>
          <p:cNvSpPr>
            <a:spLocks noGrp="1"/>
          </p:cNvSpPr>
          <p:nvPr>
            <p:ph type="body"/>
          </p:nvPr>
        </p:nvSpPr>
        <p:spPr>
          <a:xfrm>
            <a:off x="4674240" y="4244400"/>
            <a:ext cx="40158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CA" sz="3990" spc="-1" strike="noStrike">
              <a:solidFill>
                <a:srgbClr val="3f3fbe"/>
              </a:solidFill>
              <a:uFill>
                <a:solidFill>
                  <a:srgbClr val="ffffff"/>
                </a:solidFill>
              </a:uFill>
              <a:latin typeface="Arial"/>
            </a:endParaRPr>
          </a:p>
        </p:txBody>
      </p:sp>
      <p:sp>
        <p:nvSpPr>
          <p:cNvPr id="22" name="PlaceHolder 2"/>
          <p:cNvSpPr>
            <a:spLocks noGrp="1"/>
          </p:cNvSpPr>
          <p:nvPr>
            <p:ph type="body"/>
          </p:nvPr>
        </p:nvSpPr>
        <p:spPr>
          <a:xfrm>
            <a:off x="457200" y="1800000"/>
            <a:ext cx="40158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23" name="PlaceHolder 3"/>
          <p:cNvSpPr>
            <a:spLocks noGrp="1"/>
          </p:cNvSpPr>
          <p:nvPr>
            <p:ph type="body"/>
          </p:nvPr>
        </p:nvSpPr>
        <p:spPr>
          <a:xfrm>
            <a:off x="4674240" y="1800000"/>
            <a:ext cx="40158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24" name="PlaceHolder 4"/>
          <p:cNvSpPr>
            <a:spLocks noGrp="1"/>
          </p:cNvSpPr>
          <p:nvPr>
            <p:ph type="body"/>
          </p:nvPr>
        </p:nvSpPr>
        <p:spPr>
          <a:xfrm>
            <a:off x="457200" y="4244400"/>
            <a:ext cx="822924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0" y="0"/>
            <a:ext cx="9143640" cy="6857640"/>
          </a:xfrm>
          <a:prstGeom prst="rect">
            <a:avLst/>
          </a:prstGeom>
          <a:ln>
            <a:noFill/>
          </a:ln>
        </p:spPr>
      </p:pic>
      <p:sp>
        <p:nvSpPr>
          <p:cNvPr id="1" name="PlaceHolder 1"/>
          <p:cNvSpPr>
            <a:spLocks noGrp="1"/>
          </p:cNvSpPr>
          <p:nvPr>
            <p:ph type="body"/>
          </p:nvPr>
        </p:nvSpPr>
        <p:spPr>
          <a:xfrm>
            <a:off x="1104840" y="2031840"/>
            <a:ext cx="6260760" cy="4152600"/>
          </a:xfrm>
          <a:prstGeom prst="rect">
            <a:avLst/>
          </a:prstGeom>
        </p:spPr>
        <p:txBody>
          <a:bodyPr/>
          <a:p>
            <a:pPr marL="432000" indent="-324000">
              <a:lnSpc>
                <a:spcPct val="100000"/>
              </a:lnSpc>
              <a:spcBef>
                <a:spcPts val="479"/>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Click to edit Master text styles</a:t>
            </a:r>
            <a:endParaRPr b="0" lang="en-US" sz="2400" spc="-1" strike="noStrike">
              <a:solidFill>
                <a:srgbClr val="000000"/>
              </a:solidFill>
              <a:uFill>
                <a:solidFill>
                  <a:srgbClr val="ffffff"/>
                </a:solidFill>
              </a:uFill>
              <a:latin typeface="Arial"/>
            </a:endParaRPr>
          </a:p>
          <a:p>
            <a:pPr lvl="1" marL="864000" indent="-324000">
              <a:lnSpc>
                <a:spcPct val="100000"/>
              </a:lnSpc>
              <a:spcBef>
                <a:spcPts val="439"/>
              </a:spcBef>
              <a:buClr>
                <a:srgbClr val="000000"/>
              </a:buClr>
              <a:buSzPct val="75000"/>
              <a:buFont typeface="Symbol" charset="2"/>
              <a:buChar char=""/>
            </a:pPr>
            <a:r>
              <a:rPr b="0" lang="en-US" sz="2200" spc="-1" strike="noStrike">
                <a:solidFill>
                  <a:srgbClr val="000000"/>
                </a:solidFill>
                <a:uFill>
                  <a:solidFill>
                    <a:srgbClr val="ffffff"/>
                  </a:solidFill>
                </a:uFill>
                <a:latin typeface="Arial"/>
              </a:rPr>
              <a:t>Second level</a:t>
            </a:r>
            <a:endParaRPr b="0" lang="en-US" sz="2200" spc="-1" strike="noStrike">
              <a:solidFill>
                <a:srgbClr val="000000"/>
              </a:solidFill>
              <a:uFill>
                <a:solidFill>
                  <a:srgbClr val="ffffff"/>
                </a:solidFill>
              </a:uFill>
              <a:latin typeface="Arial"/>
            </a:endParaRPr>
          </a:p>
          <a:p>
            <a:pPr lvl="2" marL="1296000" indent="-288000">
              <a:lnSpc>
                <a:spcPct val="100000"/>
              </a:lnSpc>
              <a:spcBef>
                <a:spcPts val="400"/>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Third level</a:t>
            </a:r>
            <a:endParaRPr b="0" lang="en-US" sz="2000" spc="-1" strike="noStrike">
              <a:solidFill>
                <a:srgbClr val="000000"/>
              </a:solidFill>
              <a:uFill>
                <a:solidFill>
                  <a:srgbClr val="ffffff"/>
                </a:solidFill>
              </a:uFill>
              <a:latin typeface="Arial"/>
            </a:endParaRPr>
          </a:p>
          <a:p>
            <a:pPr lvl="3" marL="1728000" indent="-216000">
              <a:lnSpc>
                <a:spcPct val="100000"/>
              </a:lnSpc>
              <a:spcBef>
                <a:spcPts val="360"/>
              </a:spcBef>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level</a:t>
            </a:r>
            <a:endParaRPr b="0" lang="en-US" sz="1800" spc="-1" strike="noStrike">
              <a:solidFill>
                <a:srgbClr val="000000"/>
              </a:solidFill>
              <a:uFill>
                <a:solidFill>
                  <a:srgbClr val="ffffff"/>
                </a:solidFill>
              </a:uFill>
              <a:latin typeface="Arial"/>
            </a:endParaRPr>
          </a:p>
          <a:p>
            <a:pPr lvl="4" marL="2160000" indent="-216000">
              <a:lnSpc>
                <a:spcPct val="100000"/>
              </a:lnSpc>
              <a:spcBef>
                <a:spcPts val="320"/>
              </a:spcBef>
              <a:buClr>
                <a:srgbClr val="000000"/>
              </a:buClr>
              <a:buSzPct val="45000"/>
              <a:buFont typeface="Wingdings" charset="2"/>
              <a:buChar char=""/>
            </a:pPr>
            <a:r>
              <a:rPr b="0" lang="en-US" sz="1600" spc="-1" strike="noStrike">
                <a:solidFill>
                  <a:srgbClr val="000000"/>
                </a:solidFill>
                <a:uFill>
                  <a:solidFill>
                    <a:srgbClr val="ffffff"/>
                  </a:solidFill>
                </a:uFill>
                <a:latin typeface="Arial"/>
              </a:rPr>
              <a:t>Fifth level</a:t>
            </a:r>
            <a:endParaRPr b="0" lang="en-US" sz="1600" spc="-1" strike="noStrike">
              <a:solidFill>
                <a:srgbClr val="000000"/>
              </a:solidFill>
              <a:uFill>
                <a:solidFill>
                  <a:srgbClr val="ffffff"/>
                </a:solidFill>
              </a:uFill>
              <a:latin typeface="Arial"/>
            </a:endParaRPr>
          </a:p>
        </p:txBody>
      </p:sp>
      <p:sp>
        <p:nvSpPr>
          <p:cNvPr id="2" name="PlaceHolder 2"/>
          <p:cNvSpPr>
            <a:spLocks noGrp="1"/>
          </p:cNvSpPr>
          <p:nvPr>
            <p:ph type="title"/>
          </p:nvPr>
        </p:nvSpPr>
        <p:spPr>
          <a:xfrm>
            <a:off x="1104840" y="706320"/>
            <a:ext cx="6260760" cy="1142640"/>
          </a:xfrm>
          <a:prstGeom prst="rect">
            <a:avLst/>
          </a:prstGeom>
        </p:spPr>
        <p:txBody>
          <a:bodyPr anchor="ctr"/>
          <a:p>
            <a:pPr>
              <a:lnSpc>
                <a:spcPct val="100000"/>
              </a:lnSpc>
            </a:pPr>
            <a:r>
              <a:rPr b="0" lang="en-US" sz="2800" spc="-1" strike="noStrike">
                <a:solidFill>
                  <a:srgbClr val="0e3c75"/>
                </a:solidFill>
                <a:uFill>
                  <a:solidFill>
                    <a:srgbClr val="ffffff"/>
                  </a:solidFill>
                </a:uFill>
                <a:latin typeface="Arial"/>
              </a:rPr>
              <a:t>Click to edit Master title style</a:t>
            </a:r>
            <a:endParaRPr b="0" lang="en-US" sz="2800" spc="-1" strike="noStrike">
              <a:solidFill>
                <a:srgbClr val="000000"/>
              </a:solidFill>
              <a:uFill>
                <a:solidFill>
                  <a:srgbClr val="ffffff"/>
                </a:solidFill>
              </a:uFill>
              <a:latin typeface="Arial"/>
            </a:endParaRPr>
          </a:p>
        </p:txBody>
      </p:sp>
      <p:pic>
        <p:nvPicPr>
          <p:cNvPr id="3" name="" descr=""/>
          <p:cNvPicPr/>
          <p:nvPr/>
        </p:nvPicPr>
        <p:blipFill>
          <a:blip r:embed="rId3"/>
          <a:stretch/>
        </p:blipFill>
        <p:spPr>
          <a:xfrm>
            <a:off x="0" y="720"/>
            <a:ext cx="9142920" cy="6856920"/>
          </a:xfrm>
          <a:prstGeom prst="rect">
            <a:avLst/>
          </a:prstGeom>
          <a:ln>
            <a:noFill/>
          </a:ln>
        </p:spPr>
      </p:pic>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240"/>
            <a:ext cx="8229240" cy="1144800"/>
          </a:xfrm>
          <a:prstGeom prst="rect">
            <a:avLst/>
          </a:prstGeom>
        </p:spPr>
        <p:txBody>
          <a:bodyPr lIns="0" rIns="0" tIns="0" bIns="0" anchor="ctr"/>
          <a:p>
            <a:pPr algn="ctr"/>
            <a:r>
              <a:rPr b="0" lang="en-CA" sz="3990" spc="-1" strike="noStrike">
                <a:solidFill>
                  <a:srgbClr val="3f3fbe"/>
                </a:solidFill>
                <a:uFill>
                  <a:solidFill>
                    <a:srgbClr val="ffffff"/>
                  </a:solidFill>
                </a:uFill>
                <a:latin typeface="Arial"/>
              </a:rPr>
              <a:t>Click to edit the title text format</a:t>
            </a:r>
            <a:endParaRPr b="0" lang="en-CA" sz="3990" spc="-1" strike="noStrike">
              <a:solidFill>
                <a:srgbClr val="3f3fbe"/>
              </a:solidFill>
              <a:uFill>
                <a:solidFill>
                  <a:srgbClr val="ffffff"/>
                </a:solidFill>
              </a:uFill>
              <a:latin typeface="Arial"/>
            </a:endParaRPr>
          </a:p>
        </p:txBody>
      </p:sp>
      <p:sp>
        <p:nvSpPr>
          <p:cNvPr id="41" name="PlaceHolder 2"/>
          <p:cNvSpPr>
            <a:spLocks noGrp="1"/>
          </p:cNvSpPr>
          <p:nvPr>
            <p:ph type="body"/>
          </p:nvPr>
        </p:nvSpPr>
        <p:spPr>
          <a:xfrm>
            <a:off x="457200" y="1800000"/>
            <a:ext cx="8229240" cy="4680000"/>
          </a:xfrm>
          <a:prstGeom prst="rect">
            <a:avLst/>
          </a:prstGeom>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Click to edit the outline text format</a:t>
            </a:r>
            <a:endParaRPr b="0" lang="en-CA" sz="2900" spc="-1" strike="noStrike">
              <a:solidFill>
                <a:srgbClr val="000000"/>
              </a:solidFill>
              <a:uFill>
                <a:solidFill>
                  <a:srgbClr val="ffffff"/>
                </a:solidFill>
              </a:uFill>
              <a:latin typeface="Arial"/>
            </a:endParaRPr>
          </a:p>
          <a:p>
            <a:pPr lvl="1" marL="864000" indent="-324000">
              <a:spcBef>
                <a:spcPts val="1026"/>
              </a:spcBef>
              <a:buClr>
                <a:srgbClr val="000000"/>
              </a:buClr>
              <a:buSzPct val="75000"/>
              <a:buFont typeface="Symbol" charset="2"/>
              <a:buChar char=""/>
            </a:pPr>
            <a:r>
              <a:rPr b="0" lang="en-CA" sz="2540" spc="-1" strike="noStrike">
                <a:solidFill>
                  <a:srgbClr val="000000"/>
                </a:solidFill>
                <a:uFill>
                  <a:solidFill>
                    <a:srgbClr val="ffffff"/>
                  </a:solidFill>
                </a:uFill>
                <a:latin typeface="Arial"/>
              </a:rPr>
              <a:t>Second Outline Level</a:t>
            </a:r>
            <a:endParaRPr b="0" lang="en-CA" sz="2540" spc="-1" strike="noStrike">
              <a:solidFill>
                <a:srgbClr val="000000"/>
              </a:solidFill>
              <a:uFill>
                <a:solidFill>
                  <a:srgbClr val="ffffff"/>
                </a:solidFill>
              </a:uFill>
              <a:latin typeface="Arial"/>
            </a:endParaRPr>
          </a:p>
          <a:p>
            <a:pPr lvl="2" marL="1296000" indent="-288000">
              <a:spcBef>
                <a:spcPts val="768"/>
              </a:spcBef>
              <a:buClr>
                <a:srgbClr val="000000"/>
              </a:buClr>
              <a:buSzPct val="45000"/>
              <a:buFont typeface="Wingdings" charset="2"/>
              <a:buChar char=""/>
            </a:pPr>
            <a:r>
              <a:rPr b="0" lang="en-CA" sz="2180" spc="-1" strike="noStrike">
                <a:solidFill>
                  <a:srgbClr val="000000"/>
                </a:solidFill>
                <a:uFill>
                  <a:solidFill>
                    <a:srgbClr val="ffffff"/>
                  </a:solidFill>
                </a:uFill>
                <a:latin typeface="Arial"/>
              </a:rPr>
              <a:t>Third Outline Level</a:t>
            </a:r>
            <a:endParaRPr b="0" lang="en-CA" sz="2180" spc="-1" strike="noStrike">
              <a:solidFill>
                <a:srgbClr val="000000"/>
              </a:solidFill>
              <a:uFill>
                <a:solidFill>
                  <a:srgbClr val="ffffff"/>
                </a:solidFill>
              </a:uFill>
              <a:latin typeface="Arial"/>
            </a:endParaRPr>
          </a:p>
          <a:p>
            <a:pPr lvl="3" marL="1728000" indent="-216000">
              <a:spcBef>
                <a:spcPts val="513"/>
              </a:spcBef>
              <a:buClr>
                <a:srgbClr val="000000"/>
              </a:buClr>
              <a:buSzPct val="75000"/>
              <a:buFont typeface="Symbol" charset="2"/>
              <a:buChar char=""/>
            </a:pPr>
            <a:r>
              <a:rPr b="0" lang="en-CA" sz="1810" spc="-1" strike="noStrike">
                <a:solidFill>
                  <a:srgbClr val="000000"/>
                </a:solidFill>
                <a:uFill>
                  <a:solidFill>
                    <a:srgbClr val="ffffff"/>
                  </a:solidFill>
                </a:uFill>
                <a:latin typeface="Arial"/>
              </a:rPr>
              <a:t>Fourth Outline Level</a:t>
            </a:r>
            <a:endParaRPr b="0" lang="en-CA" sz="1810" spc="-1" strike="noStrike">
              <a:solidFill>
                <a:srgbClr val="000000"/>
              </a:solidFill>
              <a:uFill>
                <a:solidFill>
                  <a:srgbClr val="ffffff"/>
                </a:solidFill>
              </a:uFill>
              <a:latin typeface="Arial"/>
            </a:endParaRPr>
          </a:p>
          <a:p>
            <a:pPr lvl="4" marL="2160000" indent="-216000">
              <a:spcBef>
                <a:spcPts val="255"/>
              </a:spcBef>
              <a:buClr>
                <a:srgbClr val="000000"/>
              </a:buClr>
              <a:buSzPct val="45000"/>
              <a:buFont typeface="Wingdings" charset="2"/>
              <a:buChar char=""/>
            </a:pPr>
            <a:r>
              <a:rPr b="0" lang="en-CA" sz="1810" spc="-1" strike="noStrike">
                <a:solidFill>
                  <a:srgbClr val="000000"/>
                </a:solidFill>
                <a:uFill>
                  <a:solidFill>
                    <a:srgbClr val="ffffff"/>
                  </a:solidFill>
                </a:uFill>
                <a:latin typeface="Arial"/>
              </a:rPr>
              <a:t>Fifth Outline Level</a:t>
            </a:r>
            <a:endParaRPr b="0" lang="en-CA" sz="1810" spc="-1" strike="noStrike">
              <a:solidFill>
                <a:srgbClr val="000000"/>
              </a:solidFill>
              <a:uFill>
                <a:solidFill>
                  <a:srgbClr val="ffffff"/>
                </a:solidFill>
              </a:uFill>
              <a:latin typeface="Arial"/>
            </a:endParaRPr>
          </a:p>
          <a:p>
            <a:pPr lvl="5" marL="2592000" indent="-216000">
              <a:spcBef>
                <a:spcPts val="255"/>
              </a:spcBef>
              <a:buClr>
                <a:srgbClr val="000000"/>
              </a:buClr>
              <a:buSzPct val="45000"/>
              <a:buFont typeface="Wingdings" charset="2"/>
              <a:buChar char=""/>
            </a:pPr>
            <a:r>
              <a:rPr b="0" lang="en-CA" sz="1810" spc="-1" strike="noStrike">
                <a:solidFill>
                  <a:srgbClr val="000000"/>
                </a:solidFill>
                <a:uFill>
                  <a:solidFill>
                    <a:srgbClr val="ffffff"/>
                  </a:solidFill>
                </a:uFill>
                <a:latin typeface="Arial"/>
              </a:rPr>
              <a:t>Sixth Outline Level</a:t>
            </a:r>
            <a:endParaRPr b="0" lang="en-CA" sz="1810" spc="-1" strike="noStrike">
              <a:solidFill>
                <a:srgbClr val="000000"/>
              </a:solidFill>
              <a:uFill>
                <a:solidFill>
                  <a:srgbClr val="ffffff"/>
                </a:solidFill>
              </a:uFill>
              <a:latin typeface="Arial"/>
            </a:endParaRPr>
          </a:p>
          <a:p>
            <a:pPr lvl="6" marL="3024000" indent="-216000">
              <a:spcBef>
                <a:spcPts val="255"/>
              </a:spcBef>
              <a:buClr>
                <a:srgbClr val="000000"/>
              </a:buClr>
              <a:buSzPct val="45000"/>
              <a:buFont typeface="Wingdings" charset="2"/>
              <a:buChar char=""/>
            </a:pPr>
            <a:r>
              <a:rPr b="0" lang="en-CA" sz="1810" spc="-1" strike="noStrike">
                <a:solidFill>
                  <a:srgbClr val="000000"/>
                </a:solidFill>
                <a:uFill>
                  <a:solidFill>
                    <a:srgbClr val="ffffff"/>
                  </a:solidFill>
                </a:uFill>
                <a:latin typeface="Arial"/>
              </a:rPr>
              <a:t>Seventh Outline Level</a:t>
            </a:r>
            <a:endParaRPr b="0" lang="en-CA" sz="181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hyperlink" Target="https://onlineacademiccommunity.uvic.ca/endingsproject/" TargetMode="External"/><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hyperlink" Target="http://info.cern.ch/hypertext/WWW/TheProject.html" TargetMode="External"/><Relationship Id="rId2" Type="http://schemas.openxmlformats.org/officeDocument/2006/relationships/slideLayout" Target="../slideLayouts/slideLayout15.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4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1104840" y="2031840"/>
            <a:ext cx="6260760" cy="4152600"/>
          </a:xfrm>
          <a:prstGeom prst="rect">
            <a:avLst/>
          </a:prstGeom>
          <a:noFill/>
          <a:ln>
            <a:noFill/>
          </a:ln>
        </p:spPr>
        <p:txBody>
          <a:bodyPr/>
          <a:p>
            <a:pPr algn="ctr">
              <a:lnSpc>
                <a:spcPct val="100000"/>
              </a:lnSpc>
              <a:spcBef>
                <a:spcPts val="479"/>
              </a:spcBef>
            </a:pPr>
            <a:endParaRPr b="0" lang="en-US" sz="2400" spc="-1" strike="noStrike">
              <a:solidFill>
                <a:srgbClr val="000000"/>
              </a:solidFill>
              <a:uFill>
                <a:solidFill>
                  <a:srgbClr val="ffffff"/>
                </a:solidFill>
              </a:uFill>
              <a:latin typeface="Arial"/>
            </a:endParaRPr>
          </a:p>
          <a:p>
            <a:pPr algn="ctr">
              <a:lnSpc>
                <a:spcPct val="100000"/>
              </a:lnSpc>
              <a:spcBef>
                <a:spcPts val="479"/>
              </a:spcBef>
            </a:pPr>
            <a:endParaRPr b="0" lang="en-US" sz="2400" spc="-1" strike="noStrike">
              <a:solidFill>
                <a:srgbClr val="000000"/>
              </a:solidFill>
              <a:uFill>
                <a:solidFill>
                  <a:srgbClr val="ffffff"/>
                </a:solidFill>
              </a:uFill>
              <a:latin typeface="Arial"/>
            </a:endParaRPr>
          </a:p>
          <a:p>
            <a:pPr algn="ctr">
              <a:lnSpc>
                <a:spcPct val="100000"/>
              </a:lnSpc>
              <a:spcBef>
                <a:spcPts val="479"/>
              </a:spcBef>
            </a:pPr>
            <a:r>
              <a:rPr b="0" lang="en-US" sz="2400" spc="-1" strike="noStrike">
                <a:solidFill>
                  <a:srgbClr val="000000"/>
                </a:solidFill>
                <a:uFill>
                  <a:solidFill>
                    <a:srgbClr val="ffffff"/>
                  </a:solidFill>
                </a:uFill>
                <a:latin typeface="Arial"/>
              </a:rPr>
              <a:t>Martin Holmes</a:t>
            </a:r>
            <a:endParaRPr b="0" lang="en-US" sz="2400" spc="-1" strike="noStrike">
              <a:solidFill>
                <a:srgbClr val="000000"/>
              </a:solidFill>
              <a:uFill>
                <a:solidFill>
                  <a:srgbClr val="ffffff"/>
                </a:solidFill>
              </a:uFill>
              <a:latin typeface="Arial"/>
            </a:endParaRPr>
          </a:p>
          <a:p>
            <a:pPr algn="ctr">
              <a:lnSpc>
                <a:spcPct val="100000"/>
              </a:lnSpc>
              <a:spcBef>
                <a:spcPts val="479"/>
              </a:spcBef>
            </a:pPr>
            <a:r>
              <a:rPr b="0" lang="en-US" sz="2400" spc="-1" strike="noStrike">
                <a:solidFill>
                  <a:srgbClr val="000000"/>
                </a:solidFill>
                <a:uFill>
                  <a:solidFill>
                    <a:srgbClr val="ffffff"/>
                  </a:solidFill>
                </a:uFill>
                <a:latin typeface="Arial"/>
              </a:rPr>
              <a:t>Humanities Computing and Media Centre</a:t>
            </a:r>
            <a:endParaRPr b="0" lang="en-US" sz="2400" spc="-1" strike="noStrike">
              <a:solidFill>
                <a:srgbClr val="000000"/>
              </a:solidFill>
              <a:uFill>
                <a:solidFill>
                  <a:srgbClr val="ffffff"/>
                </a:solidFill>
              </a:uFill>
              <a:latin typeface="Arial"/>
            </a:endParaRPr>
          </a:p>
          <a:p>
            <a:pPr algn="ctr">
              <a:lnSpc>
                <a:spcPct val="100000"/>
              </a:lnSpc>
              <a:spcBef>
                <a:spcPts val="479"/>
              </a:spcBef>
            </a:pPr>
            <a:endParaRPr b="0" lang="en-US" sz="2400" spc="-1" strike="noStrike">
              <a:solidFill>
                <a:srgbClr val="000000"/>
              </a:solidFill>
              <a:uFill>
                <a:solidFill>
                  <a:srgbClr val="ffffff"/>
                </a:solidFill>
              </a:uFill>
              <a:latin typeface="Arial"/>
            </a:endParaRPr>
          </a:p>
          <a:p>
            <a:pPr algn="ctr">
              <a:lnSpc>
                <a:spcPct val="100000"/>
              </a:lnSpc>
              <a:spcBef>
                <a:spcPts val="479"/>
              </a:spcBef>
            </a:pPr>
            <a:r>
              <a:rPr b="0" lang="en-US" sz="2400" spc="-1" strike="noStrike">
                <a:solidFill>
                  <a:srgbClr val="000000"/>
                </a:solidFill>
                <a:uFill>
                  <a:solidFill>
                    <a:srgbClr val="ffffff"/>
                  </a:solidFill>
                </a:uFill>
                <a:latin typeface="Arial"/>
              </a:rPr>
              <a:t>Endings project</a:t>
            </a:r>
            <a:endParaRPr b="0" lang="en-US" sz="2400" spc="-1" strike="noStrike">
              <a:solidFill>
                <a:srgbClr val="000000"/>
              </a:solidFill>
              <a:uFill>
                <a:solidFill>
                  <a:srgbClr val="ffffff"/>
                </a:solidFill>
              </a:uFill>
              <a:latin typeface="Arial"/>
            </a:endParaRPr>
          </a:p>
          <a:p>
            <a:pPr algn="ctr">
              <a:lnSpc>
                <a:spcPct val="100000"/>
              </a:lnSpc>
              <a:spcBef>
                <a:spcPts val="479"/>
              </a:spcBef>
            </a:pPr>
            <a:r>
              <a:rPr b="0" lang="en-US" sz="1600" spc="-1" strike="noStrike">
                <a:solidFill>
                  <a:srgbClr val="000000"/>
                </a:solidFill>
                <a:uFill>
                  <a:solidFill>
                    <a:srgbClr val="ffffff"/>
                  </a:solidFill>
                </a:uFill>
                <a:latin typeface="Arial"/>
                <a:hlinkClick r:id="rId1"/>
              </a:rPr>
              <a:t>https://onlineacademiccommunity.uvic.ca/endingsproject/</a:t>
            </a:r>
            <a:endParaRPr b="0" lang="en-US" sz="1600" spc="-1" strike="noStrike">
              <a:solidFill>
                <a:srgbClr val="000000"/>
              </a:solidFill>
              <a:uFill>
                <a:solidFill>
                  <a:srgbClr val="ffffff"/>
                </a:solidFill>
              </a:uFill>
              <a:latin typeface="Arial"/>
            </a:endParaRPr>
          </a:p>
        </p:txBody>
      </p:sp>
      <p:sp>
        <p:nvSpPr>
          <p:cNvPr id="84" name="TextShape 2"/>
          <p:cNvSpPr txBox="1"/>
          <p:nvPr/>
        </p:nvSpPr>
        <p:spPr>
          <a:xfrm>
            <a:off x="1104840" y="706320"/>
            <a:ext cx="6260760" cy="1142640"/>
          </a:xfrm>
          <a:prstGeom prst="rect">
            <a:avLst/>
          </a:prstGeom>
          <a:noFill/>
          <a:ln>
            <a:noFill/>
          </a:ln>
        </p:spPr>
        <p:txBody>
          <a:bodyPr anchor="ctr"/>
          <a:p>
            <a:pPr algn="ctr"/>
            <a:r>
              <a:rPr b="0" lang="en-US" sz="2800" spc="-1" strike="noStrike">
                <a:solidFill>
                  <a:srgbClr val="0e3c75"/>
                </a:solidFill>
                <a:uFill>
                  <a:solidFill>
                    <a:srgbClr val="ffffff"/>
                  </a:solidFill>
                </a:uFill>
                <a:latin typeface="Arial"/>
                <a:ea typeface="Noto Sans CJK SC Regular"/>
              </a:rPr>
              <a:t>Selecting Technologies for Long-Term Survival</a:t>
            </a:r>
            <a:endParaRPr b="0" lang="en-US" sz="2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1. HTML</a:t>
            </a:r>
            <a:endParaRPr b="0" lang="en-CA" sz="3990" spc="-1" strike="noStrike">
              <a:solidFill>
                <a:srgbClr val="3f3fbe"/>
              </a:solidFill>
              <a:uFill>
                <a:solidFill>
                  <a:srgbClr val="ffffff"/>
                </a:solidFill>
              </a:uFill>
              <a:latin typeface="Arial"/>
            </a:endParaRPr>
          </a:p>
        </p:txBody>
      </p:sp>
      <p:sp>
        <p:nvSpPr>
          <p:cNvPr id="102" name="TextShape 2"/>
          <p:cNvSpPr txBox="1"/>
          <p:nvPr/>
        </p:nvSpPr>
        <p:spPr>
          <a:xfrm>
            <a:off x="457200" y="1800000"/>
            <a:ext cx="8229240" cy="4680000"/>
          </a:xfrm>
          <a:prstGeom prst="rect">
            <a:avLst/>
          </a:prstGeom>
          <a:noFill/>
          <a:ln>
            <a:noFill/>
          </a:ln>
        </p:spPr>
        <p:txBody>
          <a:bodyPr lIns="0" rIns="0" tIns="0" bIns="0">
            <a:normAutofit/>
          </a:bodyPr>
          <a:p>
            <a:pPr marL="216000" indent="-216000">
              <a:spcBef>
                <a:spcPts val="1284"/>
              </a:spcBef>
              <a:buClr>
                <a:srgbClr val="000000"/>
              </a:buClr>
              <a:buSzPct val="45000"/>
              <a:buFont typeface="Wingdings" charset="2"/>
              <a:buChar char=""/>
            </a:pPr>
            <a:endParaRPr b="0" lang="en-CA" sz="2900" spc="-1" strike="noStrike">
              <a:solidFill>
                <a:srgbClr val="000000"/>
              </a:solidFill>
              <a:uFill>
                <a:solidFill>
                  <a:srgbClr val="ffffff"/>
                </a:solidFill>
              </a:uFill>
              <a:latin typeface="Arial"/>
            </a:endParaRPr>
          </a:p>
          <a:p>
            <a:pPr marL="216000" indent="-216000">
              <a:spcBef>
                <a:spcPts val="1284"/>
              </a:spcBef>
              <a:buClr>
                <a:srgbClr val="000000"/>
              </a:buClr>
              <a:buSzPct val="45000"/>
              <a:buFont typeface="Wingdings" charset="2"/>
              <a:buChar char=""/>
            </a:pPr>
            <a:endParaRPr b="0" lang="en-CA" sz="2900" spc="-1" strike="noStrike">
              <a:solidFill>
                <a:srgbClr val="000000"/>
              </a:solidFill>
              <a:uFill>
                <a:solidFill>
                  <a:srgbClr val="ffffff"/>
                </a:solidFill>
              </a:uFill>
              <a:latin typeface="Arial"/>
            </a:endParaRPr>
          </a:p>
          <a:p>
            <a:pPr marL="216000" indent="-216000">
              <a:spcBef>
                <a:spcPts val="1284"/>
              </a:spcBef>
              <a:buClr>
                <a:srgbClr val="000000"/>
              </a:buClr>
              <a:buSzPct val="45000"/>
              <a:buFont typeface="Wingdings" charset="2"/>
              <a:buChar char=""/>
            </a:pPr>
            <a:endParaRPr b="0" lang="en-CA" sz="2900" spc="-1" strike="noStrike">
              <a:solidFill>
                <a:srgbClr val="000000"/>
              </a:solidFill>
              <a:uFill>
                <a:solidFill>
                  <a:srgbClr val="ffffff"/>
                </a:solidFill>
              </a:uFill>
              <a:latin typeface="Arial"/>
            </a:endParaRPr>
          </a:p>
        </p:txBody>
      </p:sp>
      <p:sp>
        <p:nvSpPr>
          <p:cNvPr id="103" name="TextShape 3"/>
          <p:cNvSpPr txBox="1"/>
          <p:nvPr/>
        </p:nvSpPr>
        <p:spPr>
          <a:xfrm>
            <a:off x="457560" y="6066000"/>
            <a:ext cx="8229240" cy="414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endParaRPr b="0" lang="en-CA" sz="2900" spc="-1" strike="noStrike">
              <a:solidFill>
                <a:srgbClr val="000000"/>
              </a:solidFill>
              <a:uFill>
                <a:solidFill>
                  <a:srgbClr val="ffffff"/>
                </a:solidFill>
              </a:uFill>
              <a:latin typeface="Arial"/>
            </a:endParaRPr>
          </a:p>
        </p:txBody>
      </p:sp>
      <p:pic>
        <p:nvPicPr>
          <p:cNvPr id="104" name="" descr=""/>
          <p:cNvPicPr/>
          <p:nvPr/>
        </p:nvPicPr>
        <p:blipFill>
          <a:blip r:embed="rId1"/>
          <a:stretch/>
        </p:blipFill>
        <p:spPr>
          <a:xfrm>
            <a:off x="1179360" y="1296000"/>
            <a:ext cx="6785640" cy="4446000"/>
          </a:xfrm>
          <a:prstGeom prst="rect">
            <a:avLst/>
          </a:prstGeom>
          <a:ln>
            <a:noFill/>
          </a:ln>
        </p:spPr>
      </p:pic>
      <p:sp>
        <p:nvSpPr>
          <p:cNvPr id="105" name="TextShape 4"/>
          <p:cNvSpPr txBox="1"/>
          <p:nvPr/>
        </p:nvSpPr>
        <p:spPr>
          <a:xfrm>
            <a:off x="4698000" y="5866200"/>
            <a:ext cx="3693600" cy="343800"/>
          </a:xfrm>
          <a:prstGeom prst="rect">
            <a:avLst/>
          </a:prstGeom>
          <a:noFill/>
          <a:ln>
            <a:noFill/>
          </a:ln>
        </p:spPr>
        <p:txBody>
          <a:bodyPr lIns="90000" rIns="90000" tIns="45000" bIns="45000"/>
          <a:p>
            <a:r>
              <a:rPr b="0" lang="en-CA" sz="1800" spc="-1" strike="noStrike">
                <a:solidFill>
                  <a:srgbClr val="000000"/>
                </a:solidFill>
                <a:uFill>
                  <a:solidFill>
                    <a:srgbClr val="ffffff"/>
                  </a:solidFill>
                </a:uFill>
                <a:latin typeface="Arial"/>
              </a:rPr>
              <a:t>http://www.worldwidewebsize.com/</a:t>
            </a:r>
            <a:endParaRPr b="0" lang="en-CA"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1. HTML</a:t>
            </a:r>
            <a:endParaRPr b="0" lang="en-CA" sz="3990" spc="-1" strike="noStrike">
              <a:solidFill>
                <a:srgbClr val="3f3fbe"/>
              </a:solidFill>
              <a:uFill>
                <a:solidFill>
                  <a:srgbClr val="ffffff"/>
                </a:solidFill>
              </a:uFill>
              <a:latin typeface="Arial"/>
            </a:endParaRPr>
          </a:p>
        </p:txBody>
      </p:sp>
      <p:sp>
        <p:nvSpPr>
          <p:cNvPr id="107" name="TextShape 2"/>
          <p:cNvSpPr txBox="1"/>
          <p:nvPr/>
        </p:nvSpPr>
        <p:spPr>
          <a:xfrm>
            <a:off x="457200" y="1800000"/>
            <a:ext cx="8229240" cy="4680000"/>
          </a:xfrm>
          <a:prstGeom prst="rect">
            <a:avLst/>
          </a:prstGeom>
          <a:noFill/>
          <a:ln>
            <a:noFill/>
          </a:ln>
        </p:spPr>
        <p:txBody>
          <a:bodyPr lIns="0" rIns="0" tIns="0" bIns="0">
            <a:normAutofit/>
          </a:bodyPr>
          <a:p>
            <a:pPr marL="216000" indent="-216000">
              <a:spcBef>
                <a:spcPts val="1284"/>
              </a:spcBef>
              <a:buClr>
                <a:srgbClr val="000000"/>
              </a:buClr>
              <a:buSzPct val="45000"/>
              <a:buFont typeface="Wingdings" charset="2"/>
              <a:buChar char=""/>
            </a:pPr>
            <a:endParaRPr b="0" lang="en-CA" sz="2900" spc="-1" strike="noStrike">
              <a:solidFill>
                <a:srgbClr val="000000"/>
              </a:solidFill>
              <a:uFill>
                <a:solidFill>
                  <a:srgbClr val="ffffff"/>
                </a:solidFill>
              </a:uFill>
              <a:latin typeface="Arial"/>
            </a:endParaRPr>
          </a:p>
          <a:p>
            <a:pPr marL="216000" indent="-216000">
              <a:spcBef>
                <a:spcPts val="1284"/>
              </a:spcBef>
              <a:buClr>
                <a:srgbClr val="000000"/>
              </a:buClr>
              <a:buSzPct val="45000"/>
              <a:buFont typeface="Wingdings" charset="2"/>
              <a:buChar char=""/>
            </a:pPr>
            <a:endParaRPr b="0" lang="en-CA" sz="2900" spc="-1" strike="noStrike">
              <a:solidFill>
                <a:srgbClr val="000000"/>
              </a:solidFill>
              <a:uFill>
                <a:solidFill>
                  <a:srgbClr val="ffffff"/>
                </a:solidFill>
              </a:uFill>
              <a:latin typeface="Arial"/>
            </a:endParaRPr>
          </a:p>
          <a:p>
            <a:pPr marL="216000" indent="-216000">
              <a:spcBef>
                <a:spcPts val="1284"/>
              </a:spcBef>
              <a:buClr>
                <a:srgbClr val="000000"/>
              </a:buClr>
              <a:buSzPct val="45000"/>
              <a:buFont typeface="Wingdings" charset="2"/>
              <a:buChar char=""/>
            </a:pPr>
            <a:endParaRPr b="0" lang="en-CA" sz="2900" spc="-1" strike="noStrike">
              <a:solidFill>
                <a:srgbClr val="000000"/>
              </a:solidFill>
              <a:uFill>
                <a:solidFill>
                  <a:srgbClr val="ffffff"/>
                </a:solidFill>
              </a:uFill>
              <a:latin typeface="Arial"/>
            </a:endParaRPr>
          </a:p>
        </p:txBody>
      </p:sp>
      <p:sp>
        <p:nvSpPr>
          <p:cNvPr id="108" name="TextShape 3"/>
          <p:cNvSpPr txBox="1"/>
          <p:nvPr/>
        </p:nvSpPr>
        <p:spPr>
          <a:xfrm>
            <a:off x="457560" y="1800000"/>
            <a:ext cx="8229240" cy="4680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The world’s first website still works:</a:t>
            </a:r>
            <a:br/>
            <a:r>
              <a:rPr b="0" lang="en-CA" sz="1800" spc="-1" strike="noStrike">
                <a:solidFill>
                  <a:srgbClr val="000000"/>
                </a:solidFill>
                <a:uFill>
                  <a:solidFill>
                    <a:srgbClr val="ffffff"/>
                  </a:solidFill>
                </a:uFill>
                <a:latin typeface="Arial"/>
                <a:hlinkClick r:id="rId1"/>
              </a:rPr>
              <a:t>http://info.cern.ch/hypertext/WWW/TheProject.html</a:t>
            </a:r>
            <a:endParaRPr b="0" lang="en-CA" sz="18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This is because of </a:t>
            </a:r>
            <a:r>
              <a:rPr b="0" i="1" lang="en-CA" sz="2900" spc="-1" strike="noStrike">
                <a:solidFill>
                  <a:srgbClr val="000000"/>
                </a:solidFill>
                <a:uFill>
                  <a:solidFill>
                    <a:srgbClr val="ffffff"/>
                  </a:solidFill>
                </a:uFill>
                <a:latin typeface="Arial"/>
              </a:rPr>
              <a:t>backwards compatibility</a:t>
            </a:r>
            <a:r>
              <a:rPr b="0" lang="en-CA" sz="2900" spc="-1" strike="noStrike">
                <a:solidFill>
                  <a:srgbClr val="000000"/>
                </a:solidFill>
                <a:uFill>
                  <a:solidFill>
                    <a:srgbClr val="ffffff"/>
                  </a:solidFill>
                </a:uFill>
                <a:latin typeface="Arial"/>
              </a:rPr>
              <a:t> and </a:t>
            </a:r>
            <a:r>
              <a:rPr b="0" i="1" lang="en-CA" sz="2900" spc="-1" strike="noStrike">
                <a:solidFill>
                  <a:srgbClr val="000000"/>
                </a:solidFill>
                <a:uFill>
                  <a:solidFill>
                    <a:srgbClr val="ffffff"/>
                  </a:solidFill>
                </a:uFill>
                <a:latin typeface="Arial"/>
              </a:rPr>
              <a:t>error tolerance.</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endParaRPr b="0" lang="en-CA" sz="29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But what about...</a:t>
            </a:r>
            <a:endParaRPr b="0" lang="en-CA" sz="3990" spc="-1" strike="noStrike">
              <a:solidFill>
                <a:srgbClr val="3f3fbe"/>
              </a:solidFill>
              <a:uFill>
                <a:solidFill>
                  <a:srgbClr val="ffffff"/>
                </a:solidFill>
              </a:uFill>
              <a:latin typeface="Arial"/>
            </a:endParaRPr>
          </a:p>
        </p:txBody>
      </p:sp>
      <p:sp>
        <p:nvSpPr>
          <p:cNvPr id="110" name="TextShape 2"/>
          <p:cNvSpPr txBox="1"/>
          <p:nvPr/>
        </p:nvSpPr>
        <p:spPr>
          <a:xfrm>
            <a:off x="457200" y="5328000"/>
            <a:ext cx="8229240" cy="1152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 </a:t>
            </a:r>
            <a:endParaRPr b="0" lang="en-CA" sz="2900" spc="-1" strike="noStrike">
              <a:solidFill>
                <a:srgbClr val="000000"/>
              </a:solidFill>
              <a:uFill>
                <a:solidFill>
                  <a:srgbClr val="ffffff"/>
                </a:solidFill>
              </a:uFill>
              <a:latin typeface="Arial"/>
            </a:endParaRPr>
          </a:p>
        </p:txBody>
      </p:sp>
      <p:pic>
        <p:nvPicPr>
          <p:cNvPr id="111" name="" descr=""/>
          <p:cNvPicPr/>
          <p:nvPr/>
        </p:nvPicPr>
        <p:blipFill>
          <a:blip r:embed="rId1"/>
          <a:stretch/>
        </p:blipFill>
        <p:spPr>
          <a:xfrm>
            <a:off x="1305720" y="1368000"/>
            <a:ext cx="5606280" cy="361800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But what about...</a:t>
            </a:r>
            <a:endParaRPr b="0" lang="en-CA" sz="3990" spc="-1" strike="noStrike">
              <a:solidFill>
                <a:srgbClr val="3f3fbe"/>
              </a:solidFill>
              <a:uFill>
                <a:solidFill>
                  <a:srgbClr val="ffffff"/>
                </a:solidFill>
              </a:uFill>
              <a:latin typeface="Arial"/>
            </a:endParaRPr>
          </a:p>
        </p:txBody>
      </p:sp>
      <p:sp>
        <p:nvSpPr>
          <p:cNvPr id="113" name="TextShape 2"/>
          <p:cNvSpPr txBox="1"/>
          <p:nvPr/>
        </p:nvSpPr>
        <p:spPr>
          <a:xfrm>
            <a:off x="457200" y="5328000"/>
            <a:ext cx="8229240" cy="1152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What are they mostly for?</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 </a:t>
            </a:r>
            <a:endParaRPr b="0" lang="en-CA" sz="2900" spc="-1" strike="noStrike">
              <a:solidFill>
                <a:srgbClr val="000000"/>
              </a:solidFill>
              <a:uFill>
                <a:solidFill>
                  <a:srgbClr val="ffffff"/>
                </a:solidFill>
              </a:uFill>
              <a:latin typeface="Arial"/>
            </a:endParaRPr>
          </a:p>
        </p:txBody>
      </p:sp>
      <p:pic>
        <p:nvPicPr>
          <p:cNvPr id="114" name="" descr=""/>
          <p:cNvPicPr/>
          <p:nvPr/>
        </p:nvPicPr>
        <p:blipFill>
          <a:blip r:embed="rId1"/>
          <a:stretch/>
        </p:blipFill>
        <p:spPr>
          <a:xfrm>
            <a:off x="1305720" y="1368000"/>
            <a:ext cx="5606280" cy="361800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But what about...</a:t>
            </a:r>
            <a:endParaRPr b="0" lang="en-CA" sz="3990" spc="-1" strike="noStrike">
              <a:solidFill>
                <a:srgbClr val="3f3fbe"/>
              </a:solidFill>
              <a:uFill>
                <a:solidFill>
                  <a:srgbClr val="ffffff"/>
                </a:solidFill>
              </a:uFill>
              <a:latin typeface="Arial"/>
            </a:endParaRPr>
          </a:p>
        </p:txBody>
      </p:sp>
      <p:sp>
        <p:nvSpPr>
          <p:cNvPr id="116" name="TextShape 2"/>
          <p:cNvSpPr txBox="1"/>
          <p:nvPr/>
        </p:nvSpPr>
        <p:spPr>
          <a:xfrm>
            <a:off x="457200" y="5328000"/>
            <a:ext cx="8229240" cy="1152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What are they mostly for?</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Producing HTML. </a:t>
            </a:r>
            <a:endParaRPr b="0" lang="en-CA" sz="2900" spc="-1" strike="noStrike">
              <a:solidFill>
                <a:srgbClr val="000000"/>
              </a:solidFill>
              <a:uFill>
                <a:solidFill>
                  <a:srgbClr val="ffffff"/>
                </a:solidFill>
              </a:uFill>
              <a:latin typeface="Arial"/>
            </a:endParaRPr>
          </a:p>
        </p:txBody>
      </p:sp>
      <p:pic>
        <p:nvPicPr>
          <p:cNvPr id="117" name="" descr=""/>
          <p:cNvPicPr/>
          <p:nvPr/>
        </p:nvPicPr>
        <p:blipFill>
          <a:blip r:embed="rId1"/>
          <a:stretch/>
        </p:blipFill>
        <p:spPr>
          <a:xfrm>
            <a:off x="1305720" y="1368000"/>
            <a:ext cx="5606280" cy="361800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XHTML5</a:t>
            </a:r>
            <a:endParaRPr b="0" lang="en-CA" sz="3990" spc="-1" strike="noStrike">
              <a:solidFill>
                <a:srgbClr val="3f3fbe"/>
              </a:solidFill>
              <a:uFill>
                <a:solidFill>
                  <a:srgbClr val="ffffff"/>
                </a:solidFill>
              </a:uFill>
              <a:latin typeface="Arial"/>
            </a:endParaRPr>
          </a:p>
        </p:txBody>
      </p:sp>
      <p:sp>
        <p:nvSpPr>
          <p:cNvPr id="119" name="TextShape 2"/>
          <p:cNvSpPr txBox="1"/>
          <p:nvPr/>
        </p:nvSpPr>
        <p:spPr>
          <a:xfrm>
            <a:off x="457200" y="1800000"/>
            <a:ext cx="8229240" cy="4680000"/>
          </a:xfrm>
          <a:prstGeom prst="rect">
            <a:avLst/>
          </a:prstGeom>
          <a:noFill/>
          <a:ln>
            <a:noFill/>
          </a:ln>
        </p:spPr>
        <p:txBody>
          <a:bodyPr lIns="0" rIns="0" tIns="0" bIns="0">
            <a:normAutofit/>
          </a:bodyPr>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XHTML5</a:t>
            </a:r>
            <a:endParaRPr b="0" lang="en-CA" sz="3990" spc="-1" strike="noStrike">
              <a:solidFill>
                <a:srgbClr val="3f3fbe"/>
              </a:solidFill>
              <a:uFill>
                <a:solidFill>
                  <a:srgbClr val="ffffff"/>
                </a:solidFill>
              </a:uFill>
              <a:latin typeface="Arial"/>
            </a:endParaRPr>
          </a:p>
        </p:txBody>
      </p:sp>
      <p:sp>
        <p:nvSpPr>
          <p:cNvPr id="121" name="TextShape 2"/>
          <p:cNvSpPr txBox="1"/>
          <p:nvPr/>
        </p:nvSpPr>
        <p:spPr>
          <a:xfrm>
            <a:off x="457200" y="1800000"/>
            <a:ext cx="8229240" cy="4680000"/>
          </a:xfrm>
          <a:prstGeom prst="rect">
            <a:avLst/>
          </a:prstGeom>
          <a:noFill/>
          <a:ln>
            <a:noFill/>
          </a:ln>
        </p:spPr>
        <p:txBody>
          <a:bodyPr lIns="0" rIns="0" tIns="0" bIns="0">
            <a:normAutofit/>
          </a:bodyPr>
          <a:p>
            <a:r>
              <a:rPr b="1" lang="en-CA" sz="2900" spc="-1" strike="noStrike">
                <a:solidFill>
                  <a:srgbClr val="000000"/>
                </a:solidFill>
                <a:uFill>
                  <a:solidFill>
                    <a:srgbClr val="ffffff"/>
                  </a:solidFill>
                </a:uFill>
                <a:latin typeface="Arial"/>
                <a:ea typeface="Noto Sans CJK SC Regular"/>
              </a:rPr>
              <a:t>X</a:t>
            </a:r>
            <a:r>
              <a:rPr b="0" lang="en-CA" sz="2900" spc="-1" strike="noStrike">
                <a:solidFill>
                  <a:srgbClr val="000000"/>
                </a:solidFill>
                <a:uFill>
                  <a:solidFill>
                    <a:srgbClr val="ffffff"/>
                  </a:solidFill>
                </a:uFill>
                <a:latin typeface="Arial"/>
                <a:ea typeface="Noto Sans CJK SC Regular"/>
              </a:rPr>
              <a:t> = processable / transformable with XML tools</a:t>
            </a:r>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XHTML5</a:t>
            </a:r>
            <a:endParaRPr b="0" lang="en-CA" sz="3990" spc="-1" strike="noStrike">
              <a:solidFill>
                <a:srgbClr val="3f3fbe"/>
              </a:solidFill>
              <a:uFill>
                <a:solidFill>
                  <a:srgbClr val="ffffff"/>
                </a:solidFill>
              </a:uFill>
              <a:latin typeface="Arial"/>
            </a:endParaRPr>
          </a:p>
        </p:txBody>
      </p:sp>
      <p:sp>
        <p:nvSpPr>
          <p:cNvPr id="123" name="TextShape 2"/>
          <p:cNvSpPr txBox="1"/>
          <p:nvPr/>
        </p:nvSpPr>
        <p:spPr>
          <a:xfrm>
            <a:off x="457200" y="1800000"/>
            <a:ext cx="8229240" cy="4680000"/>
          </a:xfrm>
          <a:prstGeom prst="rect">
            <a:avLst/>
          </a:prstGeom>
          <a:noFill/>
          <a:ln>
            <a:noFill/>
          </a:ln>
        </p:spPr>
        <p:txBody>
          <a:bodyPr lIns="0" rIns="0" tIns="0" bIns="0">
            <a:normAutofit/>
          </a:bodyPr>
          <a:p>
            <a:r>
              <a:rPr b="1" lang="en-CA" sz="2900" spc="-1" strike="noStrike">
                <a:solidFill>
                  <a:srgbClr val="000000"/>
                </a:solidFill>
                <a:uFill>
                  <a:solidFill>
                    <a:srgbClr val="ffffff"/>
                  </a:solidFill>
                </a:uFill>
                <a:latin typeface="Arial"/>
                <a:ea typeface="Noto Sans CJK SC Regular"/>
              </a:rPr>
              <a:t>X</a:t>
            </a:r>
            <a:r>
              <a:rPr b="0" lang="en-CA" sz="2900" spc="-1" strike="noStrike">
                <a:solidFill>
                  <a:srgbClr val="000000"/>
                </a:solidFill>
                <a:uFill>
                  <a:solidFill>
                    <a:srgbClr val="ffffff"/>
                  </a:solidFill>
                </a:uFill>
                <a:latin typeface="Arial"/>
                <a:ea typeface="Noto Sans CJK SC Regular"/>
              </a:rPr>
              <a:t> = processable / transformable with XML tools</a:t>
            </a:r>
            <a:endParaRPr b="0" lang="en-CA" sz="2900" spc="-1" strike="noStrike">
              <a:solidFill>
                <a:srgbClr val="000000"/>
              </a:solidFill>
              <a:uFill>
                <a:solidFill>
                  <a:srgbClr val="ffffff"/>
                </a:solidFill>
              </a:uFill>
              <a:latin typeface="Arial"/>
            </a:endParaRPr>
          </a:p>
          <a:p>
            <a:r>
              <a:rPr b="1" lang="en-CA" sz="2900" spc="-1" strike="noStrike">
                <a:solidFill>
                  <a:srgbClr val="000000"/>
                </a:solidFill>
                <a:uFill>
                  <a:solidFill>
                    <a:srgbClr val="ffffff"/>
                  </a:solidFill>
                </a:uFill>
                <a:latin typeface="Arial"/>
                <a:ea typeface="Noto Sans CJK SC Regular"/>
              </a:rPr>
              <a:t>HTML</a:t>
            </a:r>
            <a:r>
              <a:rPr b="0" lang="en-CA" sz="2900" spc="-1" strike="noStrike">
                <a:solidFill>
                  <a:srgbClr val="000000"/>
                </a:solidFill>
                <a:uFill>
                  <a:solidFill>
                    <a:srgbClr val="ffffff"/>
                  </a:solidFill>
                </a:uFill>
                <a:latin typeface="Arial"/>
                <a:ea typeface="Noto Sans CJK SC Regular"/>
              </a:rPr>
              <a:t> = 4.5 billion pages</a:t>
            </a:r>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XHTML5</a:t>
            </a:r>
            <a:endParaRPr b="0" lang="en-CA" sz="3990" spc="-1" strike="noStrike">
              <a:solidFill>
                <a:srgbClr val="3f3fbe"/>
              </a:solidFill>
              <a:uFill>
                <a:solidFill>
                  <a:srgbClr val="ffffff"/>
                </a:solidFill>
              </a:uFill>
              <a:latin typeface="Arial"/>
            </a:endParaRPr>
          </a:p>
        </p:txBody>
      </p:sp>
      <p:sp>
        <p:nvSpPr>
          <p:cNvPr id="125" name="TextShape 2"/>
          <p:cNvSpPr txBox="1"/>
          <p:nvPr/>
        </p:nvSpPr>
        <p:spPr>
          <a:xfrm>
            <a:off x="457200" y="1800000"/>
            <a:ext cx="8229240" cy="4680000"/>
          </a:xfrm>
          <a:prstGeom prst="rect">
            <a:avLst/>
          </a:prstGeom>
          <a:noFill/>
          <a:ln>
            <a:noFill/>
          </a:ln>
        </p:spPr>
        <p:txBody>
          <a:bodyPr lIns="0" rIns="0" tIns="0" bIns="0">
            <a:normAutofit/>
          </a:bodyPr>
          <a:p>
            <a:r>
              <a:rPr b="1" lang="en-CA" sz="2900" spc="-1" strike="noStrike">
                <a:solidFill>
                  <a:srgbClr val="000000"/>
                </a:solidFill>
                <a:uFill>
                  <a:solidFill>
                    <a:srgbClr val="ffffff"/>
                  </a:solidFill>
                </a:uFill>
                <a:latin typeface="Arial"/>
                <a:ea typeface="Noto Sans CJK SC Regular"/>
              </a:rPr>
              <a:t>X</a:t>
            </a:r>
            <a:r>
              <a:rPr b="0" lang="en-CA" sz="2900" spc="-1" strike="noStrike">
                <a:solidFill>
                  <a:srgbClr val="000000"/>
                </a:solidFill>
                <a:uFill>
                  <a:solidFill>
                    <a:srgbClr val="ffffff"/>
                  </a:solidFill>
                </a:uFill>
                <a:latin typeface="Arial"/>
                <a:ea typeface="Noto Sans CJK SC Regular"/>
              </a:rPr>
              <a:t> = processable / transformable with XML tools</a:t>
            </a:r>
            <a:endParaRPr b="0" lang="en-CA" sz="2900" spc="-1" strike="noStrike">
              <a:solidFill>
                <a:srgbClr val="000000"/>
              </a:solidFill>
              <a:uFill>
                <a:solidFill>
                  <a:srgbClr val="ffffff"/>
                </a:solidFill>
              </a:uFill>
              <a:latin typeface="Arial"/>
            </a:endParaRPr>
          </a:p>
          <a:p>
            <a:r>
              <a:rPr b="1" lang="en-CA" sz="2900" spc="-1" strike="noStrike">
                <a:solidFill>
                  <a:srgbClr val="000000"/>
                </a:solidFill>
                <a:uFill>
                  <a:solidFill>
                    <a:srgbClr val="ffffff"/>
                  </a:solidFill>
                </a:uFill>
                <a:latin typeface="Arial"/>
                <a:ea typeface="Noto Sans CJK SC Regular"/>
              </a:rPr>
              <a:t>HTML</a:t>
            </a:r>
            <a:r>
              <a:rPr b="0" lang="en-CA" sz="2900" spc="-1" strike="noStrike">
                <a:solidFill>
                  <a:srgbClr val="000000"/>
                </a:solidFill>
                <a:uFill>
                  <a:solidFill>
                    <a:srgbClr val="ffffff"/>
                  </a:solidFill>
                </a:uFill>
                <a:latin typeface="Arial"/>
                <a:ea typeface="Noto Sans CJK SC Regular"/>
              </a:rPr>
              <a:t> = 4.5 billion pages</a:t>
            </a:r>
            <a:endParaRPr b="0" lang="en-CA" sz="2900" spc="-1" strike="noStrike">
              <a:solidFill>
                <a:srgbClr val="000000"/>
              </a:solidFill>
              <a:uFill>
                <a:solidFill>
                  <a:srgbClr val="ffffff"/>
                </a:solidFill>
              </a:uFill>
              <a:latin typeface="Arial"/>
            </a:endParaRPr>
          </a:p>
          <a:p>
            <a:r>
              <a:rPr b="1" lang="en-CA" sz="2900" spc="-1" strike="noStrike">
                <a:solidFill>
                  <a:srgbClr val="000000"/>
                </a:solidFill>
                <a:uFill>
                  <a:solidFill>
                    <a:srgbClr val="ffffff"/>
                  </a:solidFill>
                </a:uFill>
                <a:latin typeface="Arial"/>
                <a:ea typeface="Noto Sans CJK SC Regular"/>
              </a:rPr>
              <a:t>5</a:t>
            </a:r>
            <a:r>
              <a:rPr b="0" lang="en-CA" sz="2900" spc="-1" strike="noStrike">
                <a:solidFill>
                  <a:srgbClr val="000000"/>
                </a:solidFill>
                <a:uFill>
                  <a:solidFill>
                    <a:srgbClr val="ffffff"/>
                  </a:solidFill>
                </a:uFill>
                <a:latin typeface="Arial"/>
                <a:ea typeface="Noto Sans CJK SC Regular"/>
              </a:rPr>
              <a:t> = </a:t>
            </a:r>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XHTML5</a:t>
            </a:r>
            <a:endParaRPr b="0" lang="en-CA" sz="3990" spc="-1" strike="noStrike">
              <a:solidFill>
                <a:srgbClr val="3f3fbe"/>
              </a:solidFill>
              <a:uFill>
                <a:solidFill>
                  <a:srgbClr val="ffffff"/>
                </a:solidFill>
              </a:uFill>
              <a:latin typeface="Arial"/>
            </a:endParaRPr>
          </a:p>
        </p:txBody>
      </p:sp>
      <p:sp>
        <p:nvSpPr>
          <p:cNvPr id="127" name="TextShape 2"/>
          <p:cNvSpPr txBox="1"/>
          <p:nvPr/>
        </p:nvSpPr>
        <p:spPr>
          <a:xfrm>
            <a:off x="457200" y="1800000"/>
            <a:ext cx="8229240" cy="4680000"/>
          </a:xfrm>
          <a:prstGeom prst="rect">
            <a:avLst/>
          </a:prstGeom>
          <a:noFill/>
          <a:ln>
            <a:noFill/>
          </a:ln>
        </p:spPr>
        <p:txBody>
          <a:bodyPr lIns="0" rIns="0" tIns="0" bIns="0">
            <a:normAutofit/>
          </a:bodyPr>
          <a:p>
            <a:r>
              <a:rPr b="1" lang="en-CA" sz="2900" spc="-1" strike="noStrike">
                <a:solidFill>
                  <a:srgbClr val="000000"/>
                </a:solidFill>
                <a:uFill>
                  <a:solidFill>
                    <a:srgbClr val="ffffff"/>
                  </a:solidFill>
                </a:uFill>
                <a:latin typeface="Arial"/>
                <a:ea typeface="Noto Sans CJK SC Regular"/>
              </a:rPr>
              <a:t>X</a:t>
            </a:r>
            <a:r>
              <a:rPr b="0" lang="en-CA" sz="2900" spc="-1" strike="noStrike">
                <a:solidFill>
                  <a:srgbClr val="000000"/>
                </a:solidFill>
                <a:uFill>
                  <a:solidFill>
                    <a:srgbClr val="ffffff"/>
                  </a:solidFill>
                </a:uFill>
                <a:latin typeface="Arial"/>
                <a:ea typeface="Noto Sans CJK SC Regular"/>
              </a:rPr>
              <a:t> = processable / transformable with XML tools</a:t>
            </a:r>
            <a:endParaRPr b="0" lang="en-CA" sz="2900" spc="-1" strike="noStrike">
              <a:solidFill>
                <a:srgbClr val="000000"/>
              </a:solidFill>
              <a:uFill>
                <a:solidFill>
                  <a:srgbClr val="ffffff"/>
                </a:solidFill>
              </a:uFill>
              <a:latin typeface="Arial"/>
            </a:endParaRPr>
          </a:p>
          <a:p>
            <a:r>
              <a:rPr b="1" lang="en-CA" sz="2900" spc="-1" strike="noStrike">
                <a:solidFill>
                  <a:srgbClr val="000000"/>
                </a:solidFill>
                <a:uFill>
                  <a:solidFill>
                    <a:srgbClr val="ffffff"/>
                  </a:solidFill>
                </a:uFill>
                <a:latin typeface="Arial"/>
                <a:ea typeface="Noto Sans CJK SC Regular"/>
              </a:rPr>
              <a:t>HTML</a:t>
            </a:r>
            <a:r>
              <a:rPr b="0" lang="en-CA" sz="2900" spc="-1" strike="noStrike">
                <a:solidFill>
                  <a:srgbClr val="000000"/>
                </a:solidFill>
                <a:uFill>
                  <a:solidFill>
                    <a:srgbClr val="ffffff"/>
                  </a:solidFill>
                </a:uFill>
                <a:latin typeface="Arial"/>
                <a:ea typeface="Noto Sans CJK SC Regular"/>
              </a:rPr>
              <a:t> = 4.5 billion pages</a:t>
            </a:r>
            <a:endParaRPr b="0" lang="en-CA" sz="2900" spc="-1" strike="noStrike">
              <a:solidFill>
                <a:srgbClr val="000000"/>
              </a:solidFill>
              <a:uFill>
                <a:solidFill>
                  <a:srgbClr val="ffffff"/>
                </a:solidFill>
              </a:uFill>
              <a:latin typeface="Arial"/>
            </a:endParaRPr>
          </a:p>
          <a:p>
            <a:r>
              <a:rPr b="1" lang="en-CA" sz="2900" spc="-1" strike="noStrike">
                <a:solidFill>
                  <a:srgbClr val="000000"/>
                </a:solidFill>
                <a:uFill>
                  <a:solidFill>
                    <a:srgbClr val="ffffff"/>
                  </a:solidFill>
                </a:uFill>
                <a:latin typeface="Arial"/>
                <a:ea typeface="Noto Sans CJK SC Regular"/>
              </a:rPr>
              <a:t>5</a:t>
            </a:r>
            <a:r>
              <a:rPr b="0" lang="en-CA" sz="2900" spc="-1" strike="noStrike">
                <a:solidFill>
                  <a:srgbClr val="000000"/>
                </a:solidFill>
                <a:uFill>
                  <a:solidFill>
                    <a:srgbClr val="ffffff"/>
                  </a:solidFill>
                </a:uFill>
                <a:latin typeface="Arial"/>
                <a:ea typeface="Noto Sans CJK SC Regular"/>
              </a:rPr>
              <a:t> = </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ea typeface="Noto Sans CJK SC Regular"/>
              </a:rPr>
              <a:t>62.5% of web sites</a:t>
            </a:r>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The problem</a:t>
            </a:r>
            <a:endParaRPr b="0" lang="en-CA" sz="3990" spc="-1" strike="noStrike">
              <a:solidFill>
                <a:srgbClr val="3f3fbe"/>
              </a:solidFill>
              <a:uFill>
                <a:solidFill>
                  <a:srgbClr val="ffffff"/>
                </a:solidFill>
              </a:uFill>
              <a:latin typeface="Arial"/>
            </a:endParaRPr>
          </a:p>
        </p:txBody>
      </p:sp>
      <p:sp>
        <p:nvSpPr>
          <p:cNvPr id="86" name="TextShape 2"/>
          <p:cNvSpPr txBox="1"/>
          <p:nvPr/>
        </p:nvSpPr>
        <p:spPr>
          <a:xfrm>
            <a:off x="457200" y="1800000"/>
            <a:ext cx="8229240" cy="4680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500" spc="-1" strike="noStrike">
                <a:solidFill>
                  <a:srgbClr val="000000"/>
                </a:solidFill>
                <a:uFill>
                  <a:solidFill>
                    <a:srgbClr val="ffffff"/>
                  </a:solidFill>
                </a:uFill>
                <a:latin typeface="Times New Roman"/>
              </a:rPr>
              <a:t>“</a:t>
            </a:r>
            <a:r>
              <a:rPr b="0" lang="en-CA" sz="2500" spc="-1" strike="noStrike">
                <a:solidFill>
                  <a:srgbClr val="000000"/>
                </a:solidFill>
                <a:uFill>
                  <a:solidFill>
                    <a:srgbClr val="ffffff"/>
                  </a:solidFill>
                </a:uFill>
                <a:latin typeface="Times New Roman"/>
              </a:rPr>
              <a:t>Interactive digital assets are far more complex to preserve and manage than single, uniform digital media files. A single interactive work can comprise an entire range of digital objects, including files in different types and formats, applications to coordinate the files, and operating systems to run the applications. If any part of this complex system fails, the entire asset can become unreadable.”</a:t>
            </a:r>
            <a:endParaRPr b="0" lang="en-CA" sz="25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endParaRPr b="0" lang="en-CA" sz="25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1600" spc="-1" strike="noStrike">
                <a:solidFill>
                  <a:srgbClr val="000000"/>
                </a:solidFill>
                <a:uFill>
                  <a:solidFill>
                    <a:srgbClr val="ffffff"/>
                  </a:solidFill>
                </a:uFill>
                <a:latin typeface="Arial"/>
              </a:rPr>
              <a:t>Rieger and Casad 2014: “Interactive Digital Media Art Survey: Key Findings and Observations.”</a:t>
            </a:r>
            <a:endParaRPr b="0" lang="en-CA" sz="16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endParaRPr b="0" lang="en-CA" sz="16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XHTML5</a:t>
            </a:r>
            <a:endParaRPr b="0" lang="en-CA" sz="3990" spc="-1" strike="noStrike">
              <a:solidFill>
                <a:srgbClr val="3f3fbe"/>
              </a:solidFill>
              <a:uFill>
                <a:solidFill>
                  <a:srgbClr val="ffffff"/>
                </a:solidFill>
              </a:uFill>
              <a:latin typeface="Arial"/>
            </a:endParaRPr>
          </a:p>
        </p:txBody>
      </p:sp>
      <p:sp>
        <p:nvSpPr>
          <p:cNvPr id="129" name="TextShape 2"/>
          <p:cNvSpPr txBox="1"/>
          <p:nvPr/>
        </p:nvSpPr>
        <p:spPr>
          <a:xfrm>
            <a:off x="457200" y="1800000"/>
            <a:ext cx="8229240" cy="4680000"/>
          </a:xfrm>
          <a:prstGeom prst="rect">
            <a:avLst/>
          </a:prstGeom>
          <a:noFill/>
          <a:ln>
            <a:noFill/>
          </a:ln>
        </p:spPr>
        <p:txBody>
          <a:bodyPr lIns="0" rIns="0" tIns="0" bIns="0">
            <a:normAutofit/>
          </a:bodyPr>
          <a:p>
            <a:r>
              <a:rPr b="1" lang="en-CA" sz="2900" spc="-1" strike="noStrike">
                <a:solidFill>
                  <a:srgbClr val="000000"/>
                </a:solidFill>
                <a:uFill>
                  <a:solidFill>
                    <a:srgbClr val="ffffff"/>
                  </a:solidFill>
                </a:uFill>
                <a:latin typeface="Arial"/>
                <a:ea typeface="Noto Sans CJK SC Regular"/>
              </a:rPr>
              <a:t>X</a:t>
            </a:r>
            <a:r>
              <a:rPr b="0" lang="en-CA" sz="2900" spc="-1" strike="noStrike">
                <a:solidFill>
                  <a:srgbClr val="000000"/>
                </a:solidFill>
                <a:uFill>
                  <a:solidFill>
                    <a:srgbClr val="ffffff"/>
                  </a:solidFill>
                </a:uFill>
                <a:latin typeface="Arial"/>
                <a:ea typeface="Noto Sans CJK SC Regular"/>
              </a:rPr>
              <a:t> = processable / transformable with XML tools</a:t>
            </a:r>
            <a:endParaRPr b="0" lang="en-CA" sz="2900" spc="-1" strike="noStrike">
              <a:solidFill>
                <a:srgbClr val="000000"/>
              </a:solidFill>
              <a:uFill>
                <a:solidFill>
                  <a:srgbClr val="ffffff"/>
                </a:solidFill>
              </a:uFill>
              <a:latin typeface="Arial"/>
            </a:endParaRPr>
          </a:p>
          <a:p>
            <a:r>
              <a:rPr b="1" lang="en-CA" sz="2900" spc="-1" strike="noStrike">
                <a:solidFill>
                  <a:srgbClr val="000000"/>
                </a:solidFill>
                <a:uFill>
                  <a:solidFill>
                    <a:srgbClr val="ffffff"/>
                  </a:solidFill>
                </a:uFill>
                <a:latin typeface="Arial"/>
                <a:ea typeface="Noto Sans CJK SC Regular"/>
              </a:rPr>
              <a:t>HTML</a:t>
            </a:r>
            <a:r>
              <a:rPr b="0" lang="en-CA" sz="2900" spc="-1" strike="noStrike">
                <a:solidFill>
                  <a:srgbClr val="000000"/>
                </a:solidFill>
                <a:uFill>
                  <a:solidFill>
                    <a:srgbClr val="ffffff"/>
                  </a:solidFill>
                </a:uFill>
                <a:latin typeface="Arial"/>
                <a:ea typeface="Noto Sans CJK SC Regular"/>
              </a:rPr>
              <a:t> = 4.5 billion pages</a:t>
            </a:r>
            <a:endParaRPr b="0" lang="en-CA" sz="2900" spc="-1" strike="noStrike">
              <a:solidFill>
                <a:srgbClr val="000000"/>
              </a:solidFill>
              <a:uFill>
                <a:solidFill>
                  <a:srgbClr val="ffffff"/>
                </a:solidFill>
              </a:uFill>
              <a:latin typeface="Arial"/>
            </a:endParaRPr>
          </a:p>
          <a:p>
            <a:r>
              <a:rPr b="1" lang="en-CA" sz="2900" spc="-1" strike="noStrike">
                <a:solidFill>
                  <a:srgbClr val="000000"/>
                </a:solidFill>
                <a:uFill>
                  <a:solidFill>
                    <a:srgbClr val="ffffff"/>
                  </a:solidFill>
                </a:uFill>
                <a:latin typeface="Arial"/>
                <a:ea typeface="Noto Sans CJK SC Regular"/>
              </a:rPr>
              <a:t>5</a:t>
            </a:r>
            <a:r>
              <a:rPr b="0" lang="en-CA" sz="2900" spc="-1" strike="noStrike">
                <a:solidFill>
                  <a:srgbClr val="000000"/>
                </a:solidFill>
                <a:uFill>
                  <a:solidFill>
                    <a:srgbClr val="ffffff"/>
                  </a:solidFill>
                </a:uFill>
                <a:latin typeface="Arial"/>
                <a:ea typeface="Noto Sans CJK SC Regular"/>
              </a:rPr>
              <a:t> = </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ea typeface="Noto Sans CJK SC Regular"/>
              </a:rPr>
              <a:t>62.5% of web sites</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ea typeface="Noto Sans CJK SC Regular"/>
              </a:rPr>
              <a:t>robust specification, which</a:t>
            </a:r>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XHTML5</a:t>
            </a:r>
            <a:endParaRPr b="0" lang="en-CA" sz="3990" spc="-1" strike="noStrike">
              <a:solidFill>
                <a:srgbClr val="3f3fbe"/>
              </a:solidFill>
              <a:uFill>
                <a:solidFill>
                  <a:srgbClr val="ffffff"/>
                </a:solidFill>
              </a:uFill>
              <a:latin typeface="Arial"/>
            </a:endParaRPr>
          </a:p>
        </p:txBody>
      </p:sp>
      <p:sp>
        <p:nvSpPr>
          <p:cNvPr id="131" name="TextShape 2"/>
          <p:cNvSpPr txBox="1"/>
          <p:nvPr/>
        </p:nvSpPr>
        <p:spPr>
          <a:xfrm>
            <a:off x="457200" y="1800000"/>
            <a:ext cx="8229240" cy="4680000"/>
          </a:xfrm>
          <a:prstGeom prst="rect">
            <a:avLst/>
          </a:prstGeom>
          <a:noFill/>
          <a:ln>
            <a:noFill/>
          </a:ln>
        </p:spPr>
        <p:txBody>
          <a:bodyPr lIns="0" rIns="0" tIns="0" bIns="0">
            <a:normAutofit/>
          </a:bodyPr>
          <a:p>
            <a:r>
              <a:rPr b="1" lang="en-CA" sz="2900" spc="-1" strike="noStrike">
                <a:solidFill>
                  <a:srgbClr val="000000"/>
                </a:solidFill>
                <a:uFill>
                  <a:solidFill>
                    <a:srgbClr val="ffffff"/>
                  </a:solidFill>
                </a:uFill>
                <a:latin typeface="Arial"/>
                <a:ea typeface="Noto Sans CJK SC Regular"/>
              </a:rPr>
              <a:t>X</a:t>
            </a:r>
            <a:r>
              <a:rPr b="0" lang="en-CA" sz="2900" spc="-1" strike="noStrike">
                <a:solidFill>
                  <a:srgbClr val="000000"/>
                </a:solidFill>
                <a:uFill>
                  <a:solidFill>
                    <a:srgbClr val="ffffff"/>
                  </a:solidFill>
                </a:uFill>
                <a:latin typeface="Arial"/>
                <a:ea typeface="Noto Sans CJK SC Regular"/>
              </a:rPr>
              <a:t> = processable / transformable with XML tools</a:t>
            </a:r>
            <a:endParaRPr b="0" lang="en-CA" sz="2900" spc="-1" strike="noStrike">
              <a:solidFill>
                <a:srgbClr val="000000"/>
              </a:solidFill>
              <a:uFill>
                <a:solidFill>
                  <a:srgbClr val="ffffff"/>
                </a:solidFill>
              </a:uFill>
              <a:latin typeface="Arial"/>
            </a:endParaRPr>
          </a:p>
          <a:p>
            <a:r>
              <a:rPr b="1" lang="en-CA" sz="2900" spc="-1" strike="noStrike">
                <a:solidFill>
                  <a:srgbClr val="000000"/>
                </a:solidFill>
                <a:uFill>
                  <a:solidFill>
                    <a:srgbClr val="ffffff"/>
                  </a:solidFill>
                </a:uFill>
                <a:latin typeface="Arial"/>
                <a:ea typeface="Noto Sans CJK SC Regular"/>
              </a:rPr>
              <a:t>HTML</a:t>
            </a:r>
            <a:r>
              <a:rPr b="0" lang="en-CA" sz="2900" spc="-1" strike="noStrike">
                <a:solidFill>
                  <a:srgbClr val="000000"/>
                </a:solidFill>
                <a:uFill>
                  <a:solidFill>
                    <a:srgbClr val="ffffff"/>
                  </a:solidFill>
                </a:uFill>
                <a:latin typeface="Arial"/>
                <a:ea typeface="Noto Sans CJK SC Regular"/>
              </a:rPr>
              <a:t> = 4.5 billion pages</a:t>
            </a:r>
            <a:endParaRPr b="0" lang="en-CA" sz="2900" spc="-1" strike="noStrike">
              <a:solidFill>
                <a:srgbClr val="000000"/>
              </a:solidFill>
              <a:uFill>
                <a:solidFill>
                  <a:srgbClr val="ffffff"/>
                </a:solidFill>
              </a:uFill>
              <a:latin typeface="Arial"/>
            </a:endParaRPr>
          </a:p>
          <a:p>
            <a:r>
              <a:rPr b="1" lang="en-CA" sz="2900" spc="-1" strike="noStrike">
                <a:solidFill>
                  <a:srgbClr val="000000"/>
                </a:solidFill>
                <a:uFill>
                  <a:solidFill>
                    <a:srgbClr val="ffffff"/>
                  </a:solidFill>
                </a:uFill>
                <a:latin typeface="Arial"/>
                <a:ea typeface="Noto Sans CJK SC Regular"/>
              </a:rPr>
              <a:t>5</a:t>
            </a:r>
            <a:r>
              <a:rPr b="0" lang="en-CA" sz="2900" spc="-1" strike="noStrike">
                <a:solidFill>
                  <a:srgbClr val="000000"/>
                </a:solidFill>
                <a:uFill>
                  <a:solidFill>
                    <a:srgbClr val="ffffff"/>
                  </a:solidFill>
                </a:uFill>
                <a:latin typeface="Arial"/>
                <a:ea typeface="Noto Sans CJK SC Regular"/>
              </a:rPr>
              <a:t> = </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ea typeface="Noto Sans CJK SC Regular"/>
              </a:rPr>
              <a:t>62.5% of web sites</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ea typeface="Noto Sans CJK SC Regular"/>
              </a:rPr>
              <a:t>robust specification, which</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ea typeface="Noto Sans CJK SC Regular"/>
              </a:rPr>
              <a:t>“</a:t>
            </a:r>
            <a:r>
              <a:rPr b="0" lang="en-CA" sz="2900" spc="-1" strike="noStrike">
                <a:solidFill>
                  <a:srgbClr val="000000"/>
                </a:solidFill>
                <a:uFill>
                  <a:solidFill>
                    <a:srgbClr val="ffffff"/>
                  </a:solidFill>
                </a:uFill>
                <a:latin typeface="Arial"/>
                <a:ea typeface="Noto Sans CJK SC Regular"/>
              </a:rPr>
              <a:t>defines the parsing rules for HTML documents, whether they are syntactically correct or not”</a:t>
            </a:r>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XHTML5</a:t>
            </a:r>
            <a:endParaRPr b="0" lang="en-CA" sz="3990" spc="-1" strike="noStrike">
              <a:solidFill>
                <a:srgbClr val="3f3fbe"/>
              </a:solidFill>
              <a:uFill>
                <a:solidFill>
                  <a:srgbClr val="ffffff"/>
                </a:solidFill>
              </a:uFill>
              <a:latin typeface="Arial"/>
            </a:endParaRPr>
          </a:p>
        </p:txBody>
      </p:sp>
      <p:sp>
        <p:nvSpPr>
          <p:cNvPr id="133" name="TextShape 2"/>
          <p:cNvSpPr txBox="1"/>
          <p:nvPr/>
        </p:nvSpPr>
        <p:spPr>
          <a:xfrm>
            <a:off x="457200" y="1800000"/>
            <a:ext cx="8229240" cy="4680000"/>
          </a:xfrm>
          <a:prstGeom prst="rect">
            <a:avLst/>
          </a:prstGeom>
          <a:noFill/>
          <a:ln>
            <a:noFill/>
          </a:ln>
        </p:spPr>
        <p:txBody>
          <a:bodyPr lIns="0" rIns="0" tIns="0" bIns="0">
            <a:normAutofit/>
          </a:bodyPr>
          <a:p>
            <a:r>
              <a:rPr b="1" lang="en-CA" sz="2900" spc="-1" strike="noStrike">
                <a:solidFill>
                  <a:srgbClr val="000000"/>
                </a:solidFill>
                <a:uFill>
                  <a:solidFill>
                    <a:srgbClr val="ffffff"/>
                  </a:solidFill>
                </a:uFill>
                <a:latin typeface="Arial"/>
                <a:ea typeface="Noto Sans CJK SC Regular"/>
              </a:rPr>
              <a:t>X</a:t>
            </a:r>
            <a:r>
              <a:rPr b="0" lang="en-CA" sz="2900" spc="-1" strike="noStrike">
                <a:solidFill>
                  <a:srgbClr val="000000"/>
                </a:solidFill>
                <a:uFill>
                  <a:solidFill>
                    <a:srgbClr val="ffffff"/>
                  </a:solidFill>
                </a:uFill>
                <a:latin typeface="Arial"/>
                <a:ea typeface="Noto Sans CJK SC Regular"/>
              </a:rPr>
              <a:t> = processable / transformable with XML tools</a:t>
            </a:r>
            <a:endParaRPr b="0" lang="en-CA" sz="2900" spc="-1" strike="noStrike">
              <a:solidFill>
                <a:srgbClr val="000000"/>
              </a:solidFill>
              <a:uFill>
                <a:solidFill>
                  <a:srgbClr val="ffffff"/>
                </a:solidFill>
              </a:uFill>
              <a:latin typeface="Arial"/>
            </a:endParaRPr>
          </a:p>
          <a:p>
            <a:r>
              <a:rPr b="1" lang="en-CA" sz="2900" spc="-1" strike="noStrike">
                <a:solidFill>
                  <a:srgbClr val="000000"/>
                </a:solidFill>
                <a:uFill>
                  <a:solidFill>
                    <a:srgbClr val="ffffff"/>
                  </a:solidFill>
                </a:uFill>
                <a:latin typeface="Arial"/>
                <a:ea typeface="Noto Sans CJK SC Regular"/>
              </a:rPr>
              <a:t>HTML</a:t>
            </a:r>
            <a:r>
              <a:rPr b="0" lang="en-CA" sz="2900" spc="-1" strike="noStrike">
                <a:solidFill>
                  <a:srgbClr val="000000"/>
                </a:solidFill>
                <a:uFill>
                  <a:solidFill>
                    <a:srgbClr val="ffffff"/>
                  </a:solidFill>
                </a:uFill>
                <a:latin typeface="Arial"/>
                <a:ea typeface="Noto Sans CJK SC Regular"/>
              </a:rPr>
              <a:t> = 4.5 billion pages</a:t>
            </a:r>
            <a:endParaRPr b="0" lang="en-CA" sz="2900" spc="-1" strike="noStrike">
              <a:solidFill>
                <a:srgbClr val="000000"/>
              </a:solidFill>
              <a:uFill>
                <a:solidFill>
                  <a:srgbClr val="ffffff"/>
                </a:solidFill>
              </a:uFill>
              <a:latin typeface="Arial"/>
            </a:endParaRPr>
          </a:p>
          <a:p>
            <a:r>
              <a:rPr b="1" lang="en-CA" sz="2900" spc="-1" strike="noStrike">
                <a:solidFill>
                  <a:srgbClr val="000000"/>
                </a:solidFill>
                <a:uFill>
                  <a:solidFill>
                    <a:srgbClr val="ffffff"/>
                  </a:solidFill>
                </a:uFill>
                <a:latin typeface="Arial"/>
                <a:ea typeface="Noto Sans CJK SC Regular"/>
              </a:rPr>
              <a:t>5</a:t>
            </a:r>
            <a:r>
              <a:rPr b="0" lang="en-CA" sz="2900" spc="-1" strike="noStrike">
                <a:solidFill>
                  <a:srgbClr val="000000"/>
                </a:solidFill>
                <a:uFill>
                  <a:solidFill>
                    <a:srgbClr val="ffffff"/>
                  </a:solidFill>
                </a:uFill>
                <a:latin typeface="Arial"/>
                <a:ea typeface="Noto Sans CJK SC Regular"/>
              </a:rPr>
              <a:t> = </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ea typeface="Noto Sans CJK SC Regular"/>
              </a:rPr>
              <a:t>62.5% of web sites</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ea typeface="Noto Sans CJK SC Regular"/>
              </a:rPr>
              <a:t>robust specification, which</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ea typeface="Noto Sans CJK SC Regular"/>
              </a:rPr>
              <a:t>“</a:t>
            </a:r>
            <a:r>
              <a:rPr b="0" lang="en-CA" sz="2900" spc="-1" strike="noStrike">
                <a:solidFill>
                  <a:srgbClr val="000000"/>
                </a:solidFill>
                <a:uFill>
                  <a:solidFill>
                    <a:srgbClr val="ffffff"/>
                  </a:solidFill>
                </a:uFill>
                <a:latin typeface="Arial"/>
                <a:ea typeface="Noto Sans CJK SC Regular"/>
              </a:rPr>
              <a:t>defines the parsing rules for HTML documents, whether they are syntactically correct or not”</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ea typeface="Noto Sans CJK SC Regular"/>
              </a:rPr>
              <a:t>allows custom data</a:t>
            </a:r>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Custom data in XHTML5</a:t>
            </a:r>
            <a:endParaRPr b="0" lang="en-CA" sz="3990" spc="-1" strike="noStrike">
              <a:solidFill>
                <a:srgbClr val="3f3fbe"/>
              </a:solidFill>
              <a:uFill>
                <a:solidFill>
                  <a:srgbClr val="ffffff"/>
                </a:solidFill>
              </a:uFill>
              <a:latin typeface="Arial"/>
            </a:endParaRPr>
          </a:p>
        </p:txBody>
      </p:sp>
      <p:sp>
        <p:nvSpPr>
          <p:cNvPr id="135" name="TextShape 2"/>
          <p:cNvSpPr txBox="1"/>
          <p:nvPr/>
        </p:nvSpPr>
        <p:spPr>
          <a:xfrm>
            <a:off x="457200" y="1800000"/>
            <a:ext cx="8229240" cy="4680000"/>
          </a:xfrm>
          <a:prstGeom prst="rect">
            <a:avLst/>
          </a:prstGeom>
          <a:noFill/>
          <a:ln>
            <a:noFill/>
          </a:ln>
        </p:spPr>
        <p:txBody>
          <a:bodyPr lIns="0" rIns="0" tIns="0" bIns="0">
            <a:normAutofit/>
          </a:bodyPr>
          <a:p>
            <a:r>
              <a:rPr b="0" lang="en-CA" sz="2400" spc="-1" strike="noStrike">
                <a:solidFill>
                  <a:srgbClr val="000096"/>
                </a:solidFill>
                <a:uFill>
                  <a:solidFill>
                    <a:srgbClr val="ffffff"/>
                  </a:solidFill>
                </a:uFill>
                <a:latin typeface="Arial"/>
                <a:ea typeface="Noto Sans CJK SC Regular"/>
              </a:rPr>
              <a:t>        </a:t>
            </a:r>
            <a:r>
              <a:rPr b="0" lang="en-CA" sz="2400" spc="-1" strike="noStrike">
                <a:solidFill>
                  <a:srgbClr val="000096"/>
                </a:solidFill>
                <a:uFill>
                  <a:solidFill>
                    <a:srgbClr val="ffffff"/>
                  </a:solidFill>
                </a:uFill>
                <a:latin typeface="Arial"/>
                <a:ea typeface="Noto Sans CJK SC Regular"/>
              </a:rPr>
              <a:t>&lt;p&gt;</a:t>
            </a:r>
            <a:br/>
            <a:r>
              <a:rPr b="0" lang="en-CA" sz="2400" spc="-1" strike="noStrike">
                <a:solidFill>
                  <a:srgbClr val="000000"/>
                </a:solidFill>
                <a:uFill>
                  <a:solidFill>
                    <a:srgbClr val="ffffff"/>
                  </a:solidFill>
                </a:uFill>
                <a:latin typeface="Arial"/>
                <a:ea typeface="Noto Sans CJK SC Regular"/>
              </a:rPr>
              <a:t>            The </a:t>
            </a:r>
            <a:br/>
            <a:r>
              <a:rPr b="0" lang="en-CA" sz="2400" spc="-1" strike="noStrike">
                <a:solidFill>
                  <a:srgbClr val="000000"/>
                </a:solidFill>
                <a:uFill>
                  <a:solidFill>
                    <a:srgbClr val="ffffff"/>
                  </a:solidFill>
                </a:uFill>
                <a:latin typeface="Arial"/>
                <a:ea typeface="Noto Sans CJK SC Regular"/>
              </a:rPr>
              <a:t>            </a:t>
            </a:r>
            <a:r>
              <a:rPr b="0" lang="en-CA" sz="2400" spc="-1" strike="noStrike">
                <a:solidFill>
                  <a:srgbClr val="000096"/>
                </a:solidFill>
                <a:uFill>
                  <a:solidFill>
                    <a:srgbClr val="ffffff"/>
                  </a:solidFill>
                </a:uFill>
                <a:latin typeface="Arial"/>
                <a:ea typeface="Noto Sans CJK SC Regular"/>
              </a:rPr>
              <a:t>&lt;span</a:t>
            </a:r>
            <a:r>
              <a:rPr b="0" lang="en-CA" sz="2400" spc="-1" strike="noStrike">
                <a:solidFill>
                  <a:srgbClr val="f5844c"/>
                </a:solidFill>
                <a:uFill>
                  <a:solidFill>
                    <a:srgbClr val="ffffff"/>
                  </a:solidFill>
                </a:uFill>
                <a:latin typeface="Arial"/>
                <a:ea typeface="Noto Sans CJK SC Regular"/>
              </a:rPr>
              <a:t> data-teiEl</a:t>
            </a:r>
            <a:r>
              <a:rPr b="0" lang="en-CA" sz="2400" spc="-1" strike="noStrike">
                <a:solidFill>
                  <a:srgbClr val="ff8040"/>
                </a:solidFill>
                <a:uFill>
                  <a:solidFill>
                    <a:srgbClr val="ffffff"/>
                  </a:solidFill>
                </a:uFill>
                <a:latin typeface="Arial"/>
                <a:ea typeface="Noto Sans CJK SC Regular"/>
              </a:rPr>
              <a:t>=</a:t>
            </a:r>
            <a:r>
              <a:rPr b="0" lang="en-CA" sz="2400" spc="-1" strike="noStrike">
                <a:solidFill>
                  <a:srgbClr val="993300"/>
                </a:solidFill>
                <a:uFill>
                  <a:solidFill>
                    <a:srgbClr val="ffffff"/>
                  </a:solidFill>
                </a:uFill>
                <a:latin typeface="Arial"/>
                <a:ea typeface="Noto Sans CJK SC Regular"/>
              </a:rPr>
              <a:t>"name"</a:t>
            </a:r>
            <a:r>
              <a:rPr b="0" lang="en-CA" sz="2400" spc="-1" strike="noStrike">
                <a:solidFill>
                  <a:srgbClr val="f5844c"/>
                </a:solidFill>
                <a:uFill>
                  <a:solidFill>
                    <a:srgbClr val="ffffff"/>
                  </a:solidFill>
                </a:uFill>
                <a:latin typeface="Arial"/>
                <a:ea typeface="Noto Sans CJK SC Regular"/>
              </a:rPr>
              <a:t> data-teiAttType</a:t>
            </a:r>
            <a:r>
              <a:rPr b="0" lang="en-CA" sz="2400" spc="-1" strike="noStrike">
                <a:solidFill>
                  <a:srgbClr val="ff8040"/>
                </a:solidFill>
                <a:uFill>
                  <a:solidFill>
                    <a:srgbClr val="ffffff"/>
                  </a:solidFill>
                </a:uFill>
                <a:latin typeface="Arial"/>
                <a:ea typeface="Noto Sans CJK SC Regular"/>
              </a:rPr>
              <a:t>=</a:t>
            </a:r>
            <a:r>
              <a:rPr b="0" lang="en-CA" sz="2400" spc="-1" strike="noStrike">
                <a:solidFill>
                  <a:srgbClr val="993300"/>
                </a:solidFill>
                <a:uFill>
                  <a:solidFill>
                    <a:srgbClr val="ffffff"/>
                  </a:solidFill>
                </a:uFill>
                <a:latin typeface="Arial"/>
                <a:ea typeface="Noto Sans CJK SC Regular"/>
              </a:rPr>
              <a:t>"vessel"</a:t>
            </a:r>
            <a:r>
              <a:rPr b="0" lang="en-CA" sz="2400" spc="-1" strike="noStrike">
                <a:solidFill>
                  <a:srgbClr val="000096"/>
                </a:solidFill>
                <a:uFill>
                  <a:solidFill>
                    <a:srgbClr val="ffffff"/>
                  </a:solidFill>
                </a:uFill>
                <a:latin typeface="Arial"/>
                <a:ea typeface="Noto Sans CJK SC Regular"/>
              </a:rPr>
              <a:t>&gt;</a:t>
            </a:r>
            <a:br/>
            <a:r>
              <a:rPr b="0" lang="en-CA" sz="2400" spc="-1" strike="noStrike">
                <a:solidFill>
                  <a:srgbClr val="000000"/>
                </a:solidFill>
                <a:uFill>
                  <a:solidFill>
                    <a:srgbClr val="ffffff"/>
                  </a:solidFill>
                </a:uFill>
                <a:latin typeface="Arial"/>
                <a:ea typeface="Noto Sans CJK SC Regular"/>
              </a:rPr>
              <a:t>                Titanic</a:t>
            </a:r>
            <a:br/>
            <a:r>
              <a:rPr b="0" lang="en-CA" sz="2400" spc="-1" strike="noStrike">
                <a:solidFill>
                  <a:srgbClr val="000000"/>
                </a:solidFill>
                <a:uFill>
                  <a:solidFill>
                    <a:srgbClr val="ffffff"/>
                  </a:solidFill>
                </a:uFill>
                <a:latin typeface="Arial"/>
                <a:ea typeface="Noto Sans CJK SC Regular"/>
              </a:rPr>
              <a:t>            </a:t>
            </a:r>
            <a:r>
              <a:rPr b="0" lang="en-CA" sz="2400" spc="-1" strike="noStrike">
                <a:solidFill>
                  <a:srgbClr val="000096"/>
                </a:solidFill>
                <a:uFill>
                  <a:solidFill>
                    <a:srgbClr val="ffffff"/>
                  </a:solidFill>
                </a:uFill>
                <a:latin typeface="Arial"/>
                <a:ea typeface="Noto Sans CJK SC Regular"/>
              </a:rPr>
              <a:t>&lt;/span&gt;</a:t>
            </a:r>
            <a:br/>
            <a:r>
              <a:rPr b="0" lang="en-CA" sz="2400" spc="-1" strike="noStrike">
                <a:solidFill>
                  <a:srgbClr val="000000"/>
                </a:solidFill>
                <a:uFill>
                  <a:solidFill>
                    <a:srgbClr val="ffffff"/>
                  </a:solidFill>
                </a:uFill>
                <a:latin typeface="Arial"/>
                <a:ea typeface="Noto Sans CJK SC Regular"/>
              </a:rPr>
              <a:t>            was a mighty ship.</a:t>
            </a:r>
            <a:br/>
            <a:r>
              <a:rPr b="0" lang="en-CA" sz="2400" spc="-1" strike="noStrike">
                <a:solidFill>
                  <a:srgbClr val="000000"/>
                </a:solidFill>
                <a:uFill>
                  <a:solidFill>
                    <a:srgbClr val="ffffff"/>
                  </a:solidFill>
                </a:uFill>
                <a:latin typeface="Arial"/>
                <a:ea typeface="Noto Sans CJK SC Regular"/>
              </a:rPr>
              <a:t>        </a:t>
            </a:r>
            <a:r>
              <a:rPr b="0" lang="en-CA" sz="2400" spc="-1" strike="noStrike">
                <a:solidFill>
                  <a:srgbClr val="000096"/>
                </a:solidFill>
                <a:uFill>
                  <a:solidFill>
                    <a:srgbClr val="ffffff"/>
                  </a:solidFill>
                </a:uFill>
                <a:latin typeface="Arial"/>
                <a:ea typeface="Noto Sans CJK SC Regular"/>
              </a:rPr>
              <a:t>&lt;/p&gt;</a:t>
            </a:r>
            <a:endParaRPr b="0" lang="en-CA" sz="2400" spc="-1" strike="noStrike">
              <a:solidFill>
                <a:srgbClr val="000000"/>
              </a:solidFill>
              <a:uFill>
                <a:solidFill>
                  <a:srgbClr val="ffffff"/>
                </a:solidFill>
              </a:uFill>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Whatever else happens...</a:t>
            </a:r>
            <a:endParaRPr b="0" lang="en-CA" sz="3990" spc="-1" strike="noStrike">
              <a:solidFill>
                <a:srgbClr val="3f3fbe"/>
              </a:solidFill>
              <a:uFill>
                <a:solidFill>
                  <a:srgbClr val="ffffff"/>
                </a:solidFill>
              </a:uFill>
              <a:latin typeface="Arial"/>
            </a:endParaRPr>
          </a:p>
        </p:txBody>
      </p:sp>
      <p:sp>
        <p:nvSpPr>
          <p:cNvPr id="137" name="TextShape 2"/>
          <p:cNvSpPr txBox="1"/>
          <p:nvPr/>
        </p:nvSpPr>
        <p:spPr>
          <a:xfrm>
            <a:off x="457200" y="1800000"/>
            <a:ext cx="8229240" cy="4680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...there will most likely be a migration path for HTML5. </a:t>
            </a:r>
            <a:endParaRPr b="0" lang="en-CA" sz="2900" spc="-1" strike="noStrike">
              <a:solidFill>
                <a:srgbClr val="000000"/>
              </a:solidFill>
              <a:uFill>
                <a:solidFill>
                  <a:srgbClr val="ffffff"/>
                </a:solidFill>
              </a:uFill>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2. Cascading Stylesheets</a:t>
            </a:r>
            <a:endParaRPr b="0" lang="en-CA" sz="3990" spc="-1" strike="noStrike">
              <a:solidFill>
                <a:srgbClr val="3f3fbe"/>
              </a:solidFill>
              <a:uFill>
                <a:solidFill>
                  <a:srgbClr val="ffffff"/>
                </a:solidFill>
              </a:uFill>
              <a:latin typeface="Arial"/>
            </a:endParaRPr>
          </a:p>
        </p:txBody>
      </p:sp>
      <p:sp>
        <p:nvSpPr>
          <p:cNvPr id="139" name="TextShape 2"/>
          <p:cNvSpPr txBox="1"/>
          <p:nvPr/>
        </p:nvSpPr>
        <p:spPr>
          <a:xfrm>
            <a:off x="457200" y="1800000"/>
            <a:ext cx="8229240" cy="4680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20 years old</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Many properties, values and terms date back to early modern printing (</a:t>
            </a:r>
            <a:r>
              <a:rPr b="0" i="1" lang="en-CA" sz="2900" spc="-1" strike="noStrike">
                <a:solidFill>
                  <a:srgbClr val="000000"/>
                </a:solidFill>
                <a:uFill>
                  <a:solidFill>
                    <a:srgbClr val="ffffff"/>
                  </a:solidFill>
                </a:uFill>
                <a:latin typeface="Arial"/>
              </a:rPr>
              <a:t>font</a:t>
            </a:r>
            <a:r>
              <a:rPr b="0" lang="en-CA" sz="2900" spc="-1" strike="noStrike">
                <a:solidFill>
                  <a:srgbClr val="000000"/>
                </a:solidFill>
                <a:uFill>
                  <a:solidFill>
                    <a:srgbClr val="ffffff"/>
                  </a:solidFill>
                </a:uFill>
                <a:latin typeface="Arial"/>
              </a:rPr>
              <a:t>, </a:t>
            </a:r>
            <a:r>
              <a:rPr b="0" i="1" lang="en-CA" sz="2900" spc="-1" strike="noStrike">
                <a:solidFill>
                  <a:srgbClr val="000000"/>
                </a:solidFill>
                <a:uFill>
                  <a:solidFill>
                    <a:srgbClr val="ffffff"/>
                  </a:solidFill>
                </a:uFill>
                <a:latin typeface="Arial"/>
              </a:rPr>
              <a:t>italic</a:t>
            </a:r>
            <a:r>
              <a:rPr b="0" lang="en-CA" sz="2900" spc="-1" strike="noStrike">
                <a:solidFill>
                  <a:srgbClr val="000000"/>
                </a:solidFill>
                <a:uFill>
                  <a:solidFill>
                    <a:srgbClr val="ffffff"/>
                  </a:solidFill>
                </a:uFill>
                <a:latin typeface="Arial"/>
              </a:rPr>
              <a:t>, </a:t>
            </a:r>
            <a:r>
              <a:rPr b="0" i="1" lang="en-CA" sz="2900" spc="-1" strike="noStrike">
                <a:solidFill>
                  <a:srgbClr val="000000"/>
                </a:solidFill>
                <a:uFill>
                  <a:solidFill>
                    <a:srgbClr val="ffffff"/>
                  </a:solidFill>
                </a:uFill>
                <a:latin typeface="Arial"/>
              </a:rPr>
              <a:t>pt</a:t>
            </a:r>
            <a:r>
              <a:rPr b="0" lang="en-CA" sz="2900" spc="-1" strike="noStrike">
                <a:solidFill>
                  <a:srgbClr val="000000"/>
                </a:solidFill>
                <a:uFill>
                  <a:solidFill>
                    <a:srgbClr val="ffffff"/>
                  </a:solidFill>
                </a:uFill>
                <a:latin typeface="Arial"/>
              </a:rPr>
              <a:t>, </a:t>
            </a:r>
            <a:r>
              <a:rPr b="0" i="1" lang="en-CA" sz="2900" spc="-1" strike="noStrike">
                <a:solidFill>
                  <a:srgbClr val="000000"/>
                </a:solidFill>
                <a:uFill>
                  <a:solidFill>
                    <a:srgbClr val="ffffff"/>
                  </a:solidFill>
                </a:uFill>
                <a:latin typeface="Arial"/>
              </a:rPr>
              <a:t>en</a:t>
            </a:r>
            <a:r>
              <a:rPr b="0" lang="en-CA" sz="2900" spc="-1" strike="noStrike">
                <a:solidFill>
                  <a:srgbClr val="000000"/>
                </a:solidFill>
                <a:uFill>
                  <a:solidFill>
                    <a:srgbClr val="ffffff"/>
                  </a:solidFill>
                </a:uFill>
                <a:latin typeface="Arial"/>
              </a:rPr>
              <a:t>, </a:t>
            </a:r>
            <a:r>
              <a:rPr b="0" i="1" lang="en-CA" sz="2900" spc="-1" strike="noStrike">
                <a:solidFill>
                  <a:srgbClr val="000000"/>
                </a:solidFill>
                <a:uFill>
                  <a:solidFill>
                    <a:srgbClr val="ffffff"/>
                  </a:solidFill>
                </a:uFill>
                <a:latin typeface="Arial"/>
              </a:rPr>
              <a:t>justify</a:t>
            </a:r>
            <a:r>
              <a:rPr b="0" lang="en-CA" sz="2900" spc="-1" strike="noStrike">
                <a:solidFill>
                  <a:srgbClr val="000000"/>
                </a:solidFill>
                <a:uFill>
                  <a:solidFill>
                    <a:srgbClr val="ffffff"/>
                  </a:solidFill>
                </a:uFill>
                <a:latin typeface="Arial"/>
              </a:rPr>
              <a:t>)</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ea typeface="Noto Sans CJK SC Regular"/>
              </a:rPr>
              <a:t>Design principles incorporate </a:t>
            </a:r>
            <a:r>
              <a:rPr b="0" i="1" lang="en-CA" sz="2900" spc="-1" strike="noStrike">
                <a:solidFill>
                  <a:srgbClr val="000000"/>
                </a:solidFill>
                <a:uFill>
                  <a:solidFill>
                    <a:srgbClr val="ffffff"/>
                  </a:solidFill>
                </a:uFill>
                <a:latin typeface="Arial"/>
                <a:ea typeface="Noto Sans CJK SC Regular"/>
              </a:rPr>
              <a:t>forward and backward compatibility</a:t>
            </a:r>
            <a:endParaRPr b="0" lang="en-CA" sz="2900" spc="-1" strike="noStrike">
              <a:solidFill>
                <a:srgbClr val="000000"/>
              </a:solidFill>
              <a:uFill>
                <a:solidFill>
                  <a:srgbClr val="ffffff"/>
                </a:solidFill>
              </a:uFill>
              <a:latin typeface="Arial"/>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3. JavaScript</a:t>
            </a:r>
            <a:endParaRPr b="0" lang="en-CA" sz="3990" spc="-1" strike="noStrike">
              <a:solidFill>
                <a:srgbClr val="3f3fbe"/>
              </a:solidFill>
              <a:uFill>
                <a:solidFill>
                  <a:srgbClr val="ffffff"/>
                </a:solidFill>
              </a:uFill>
              <a:latin typeface="Arial"/>
            </a:endParaRPr>
          </a:p>
        </p:txBody>
      </p:sp>
      <p:sp>
        <p:nvSpPr>
          <p:cNvPr id="141" name="TextShape 2"/>
          <p:cNvSpPr txBox="1"/>
          <p:nvPr/>
        </p:nvSpPr>
        <p:spPr>
          <a:xfrm>
            <a:off x="457200" y="1800000"/>
            <a:ext cx="8229240" cy="4680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endParaRPr b="0" lang="en-CA" sz="2900" spc="-1" strike="noStrike">
              <a:solidFill>
                <a:srgbClr val="000000"/>
              </a:solidFill>
              <a:uFill>
                <a:solidFill>
                  <a:srgbClr val="ffffff"/>
                </a:solidFill>
              </a:uFill>
              <a:latin typeface="Arial"/>
            </a:endParaRPr>
          </a:p>
        </p:txBody>
      </p:sp>
      <p:pic>
        <p:nvPicPr>
          <p:cNvPr id="142" name="" descr=""/>
          <p:cNvPicPr/>
          <p:nvPr/>
        </p:nvPicPr>
        <p:blipFill>
          <a:blip r:embed="rId1"/>
          <a:stretch/>
        </p:blipFill>
        <p:spPr>
          <a:xfrm>
            <a:off x="1501920" y="1171080"/>
            <a:ext cx="6140160" cy="4116240"/>
          </a:xfrm>
          <a:prstGeom prst="rect">
            <a:avLst/>
          </a:prstGeom>
          <a:ln>
            <a:noFill/>
          </a:ln>
        </p:spPr>
      </p:pic>
      <p:sp>
        <p:nvSpPr>
          <p:cNvPr id="143" name="TextShape 3"/>
          <p:cNvSpPr txBox="1"/>
          <p:nvPr/>
        </p:nvSpPr>
        <p:spPr>
          <a:xfrm>
            <a:off x="5295960" y="5560200"/>
            <a:ext cx="2264040" cy="343800"/>
          </a:xfrm>
          <a:prstGeom prst="rect">
            <a:avLst/>
          </a:prstGeom>
          <a:noFill/>
          <a:ln>
            <a:noFill/>
          </a:ln>
        </p:spPr>
        <p:txBody>
          <a:bodyPr lIns="90000" rIns="90000" tIns="45000" bIns="45000"/>
          <a:p>
            <a:r>
              <a:rPr b="0" lang="en-CA" sz="1800" spc="-1" strike="noStrike">
                <a:solidFill>
                  <a:srgbClr val="000000"/>
                </a:solidFill>
                <a:uFill>
                  <a:solidFill>
                    <a:srgbClr val="ffffff"/>
                  </a:solidFill>
                </a:uFill>
                <a:latin typeface="Arial"/>
              </a:rPr>
              <a:t>https://w3techs.com/</a:t>
            </a:r>
            <a:endParaRPr b="0" lang="en-CA" sz="1800" spc="-1" strike="noStrike">
              <a:solidFill>
                <a:srgbClr val="000000"/>
              </a:solidFill>
              <a:uFill>
                <a:solidFill>
                  <a:srgbClr val="ffffff"/>
                </a:solidFill>
              </a:uFill>
              <a:latin typeface="Arial"/>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3. JavaScript</a:t>
            </a:r>
            <a:endParaRPr b="0" lang="en-CA" sz="3990" spc="-1" strike="noStrike">
              <a:solidFill>
                <a:srgbClr val="3f3fbe"/>
              </a:solidFill>
              <a:uFill>
                <a:solidFill>
                  <a:srgbClr val="ffffff"/>
                </a:solidFill>
              </a:uFill>
              <a:latin typeface="Arial"/>
            </a:endParaRPr>
          </a:p>
        </p:txBody>
      </p:sp>
      <p:sp>
        <p:nvSpPr>
          <p:cNvPr id="145" name="TextShape 2"/>
          <p:cNvSpPr txBox="1"/>
          <p:nvPr/>
        </p:nvSpPr>
        <p:spPr>
          <a:xfrm>
            <a:off x="457200" y="1800000"/>
            <a:ext cx="8229240" cy="4680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ea typeface="Noto Sans CJK SC Regular"/>
              </a:rPr>
              <a:t>Standardized as ECMA-262 and ISO 16262</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ea typeface="Noto Sans CJK SC Regular"/>
              </a:rPr>
              <a:t>Committed to backwards compatibility</a:t>
            </a:r>
            <a:endParaRPr b="0" lang="en-CA" sz="2900" spc="-1" strike="noStrike">
              <a:solidFill>
                <a:srgbClr val="000000"/>
              </a:solidFill>
              <a:uFill>
                <a:solidFill>
                  <a:srgbClr val="ffffff"/>
                </a:solidFill>
              </a:uFill>
              <a:latin typeface="Arial"/>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XHTML5 + CSS + JS</a:t>
            </a:r>
            <a:endParaRPr b="0" lang="en-CA" sz="3990" spc="-1" strike="noStrike">
              <a:solidFill>
                <a:srgbClr val="3f3fbe"/>
              </a:solidFill>
              <a:uFill>
                <a:solidFill>
                  <a:srgbClr val="ffffff"/>
                </a:solidFill>
              </a:uFill>
              <a:latin typeface="Arial"/>
            </a:endParaRPr>
          </a:p>
        </p:txBody>
      </p:sp>
      <p:sp>
        <p:nvSpPr>
          <p:cNvPr id="147" name="TextShape 2"/>
          <p:cNvSpPr txBox="1"/>
          <p:nvPr/>
        </p:nvSpPr>
        <p:spPr>
          <a:xfrm>
            <a:off x="457200" y="1800000"/>
            <a:ext cx="8229240" cy="4680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Web pages</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Mobile apps (Android, iOS)</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EPUB3</a:t>
            </a:r>
            <a:endParaRPr b="0" lang="en-CA" sz="2900" spc="-1" strike="noStrike">
              <a:solidFill>
                <a:srgbClr val="000000"/>
              </a:solidFill>
              <a:uFill>
                <a:solidFill>
                  <a:srgbClr val="ffffff"/>
                </a:solidFill>
              </a:uFill>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Goals and benefits</a:t>
            </a:r>
            <a:endParaRPr b="0" lang="en-CA" sz="3990" spc="-1" strike="noStrike">
              <a:solidFill>
                <a:srgbClr val="3f3fbe"/>
              </a:solidFill>
              <a:uFill>
                <a:solidFill>
                  <a:srgbClr val="ffffff"/>
                </a:solidFill>
              </a:uFill>
              <a:latin typeface="Arial"/>
            </a:endParaRPr>
          </a:p>
        </p:txBody>
      </p:sp>
      <p:sp>
        <p:nvSpPr>
          <p:cNvPr id="149" name="TextShape 2"/>
          <p:cNvSpPr txBox="1"/>
          <p:nvPr/>
        </p:nvSpPr>
        <p:spPr>
          <a:xfrm>
            <a:off x="457200" y="1800000"/>
            <a:ext cx="8229240" cy="4680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Site works from any web server.</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Site works off your hard drive.</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Site works off a USB drive.</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Site can be copied from anywhere to anywhere.</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No JavaScript support? Site still works.</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No CSS? Site still works.</a:t>
            </a:r>
            <a:endParaRPr b="0" lang="en-CA" sz="2900" spc="-1" strike="noStrike">
              <a:solidFill>
                <a:srgbClr val="000000"/>
              </a:solidFill>
              <a:uFill>
                <a:solidFill>
                  <a:srgbClr val="ffffff"/>
                </a:solidFill>
              </a:uFill>
              <a:latin typeface="Arial"/>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Assumptions</a:t>
            </a:r>
            <a:endParaRPr b="0" lang="en-CA" sz="3990" spc="-1" strike="noStrike">
              <a:solidFill>
                <a:srgbClr val="3f3fbe"/>
              </a:solidFill>
              <a:uFill>
                <a:solidFill>
                  <a:srgbClr val="ffffff"/>
                </a:solidFill>
              </a:uFill>
              <a:latin typeface="Arial"/>
            </a:endParaRPr>
          </a:p>
        </p:txBody>
      </p:sp>
      <p:sp>
        <p:nvSpPr>
          <p:cNvPr id="88" name="TextShape 2"/>
          <p:cNvSpPr txBox="1"/>
          <p:nvPr/>
        </p:nvSpPr>
        <p:spPr>
          <a:xfrm>
            <a:off x="457200" y="1800000"/>
            <a:ext cx="8229240" cy="4680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No apocalypse</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Archives exist to store and deliver them</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Change, innovation and obsolescence proceed at least as fast as in the last few years</a:t>
            </a:r>
            <a:endParaRPr b="0" lang="en-CA" sz="29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childTnLst>
                  <p:par>
                    <p:cTn id="7" fill="freeze">
                      <p:stCondLst>
                        <p:cond delay="indefinite"/>
                      </p:stCondLst>
                      <p:childTnLst>
                        <p:par>
                          <p:cTn id="8" fill="freeze">
                            <p:stCondLst>
                              <p:cond delay="0"/>
                            </p:stCondLst>
                            <p:childTnLst>
                              <p:par>
                                <p:cTn id="9" nodeType="clickEffect" fill="hold" presetClass="entr" presetID="1">
                                  <p:stCondLst>
                                    <p:cond delay="0"/>
                                  </p:stCondLst>
                                  <p:childTnLst>
                                    <p:set>
                                      <p:cBhvr>
                                        <p:cTn id="10" dur="1" fill="hold">
                                          <p:stCondLst>
                                            <p:cond delay="0"/>
                                          </p:stCondLst>
                                        </p:cTn>
                                        <p:tgtEl>
                                          <p:spTgt spid="88">
                                            <p:txEl>
                                              <p:pRg st="0" end="1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Goals and benefits</a:t>
            </a:r>
            <a:endParaRPr b="0" lang="en-CA" sz="3990" spc="-1" strike="noStrike">
              <a:solidFill>
                <a:srgbClr val="3f3fbe"/>
              </a:solidFill>
              <a:uFill>
                <a:solidFill>
                  <a:srgbClr val="ffffff"/>
                </a:solidFill>
              </a:uFill>
              <a:latin typeface="Arial"/>
            </a:endParaRPr>
          </a:p>
        </p:txBody>
      </p:sp>
      <p:sp>
        <p:nvSpPr>
          <p:cNvPr id="151" name="TextShape 2"/>
          <p:cNvSpPr txBox="1"/>
          <p:nvPr/>
        </p:nvSpPr>
        <p:spPr>
          <a:xfrm>
            <a:off x="457200" y="1800000"/>
            <a:ext cx="8229240" cy="4680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Site works from any web server.</a:t>
            </a:r>
            <a:endParaRPr b="0" lang="en-CA" sz="2900" spc="-1" strike="noStrike">
              <a:solidFill>
                <a:srgbClr val="000000"/>
              </a:solidFill>
              <a:uFill>
                <a:solidFill>
                  <a:srgbClr val="ffffff"/>
                </a:solidFill>
              </a:uFill>
              <a:latin typeface="Arial"/>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Goals and benefits</a:t>
            </a:r>
            <a:endParaRPr b="0" lang="en-CA" sz="3990" spc="-1" strike="noStrike">
              <a:solidFill>
                <a:srgbClr val="3f3fbe"/>
              </a:solidFill>
              <a:uFill>
                <a:solidFill>
                  <a:srgbClr val="ffffff"/>
                </a:solidFill>
              </a:uFill>
              <a:latin typeface="Arial"/>
            </a:endParaRPr>
          </a:p>
        </p:txBody>
      </p:sp>
      <p:sp>
        <p:nvSpPr>
          <p:cNvPr id="153" name="TextShape 2"/>
          <p:cNvSpPr txBox="1"/>
          <p:nvPr/>
        </p:nvSpPr>
        <p:spPr>
          <a:xfrm>
            <a:off x="457200" y="1800000"/>
            <a:ext cx="8229240" cy="4680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Site works from any web server.</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Site works off your hard drive.</a:t>
            </a:r>
            <a:endParaRPr b="0" lang="en-CA" sz="2900" spc="-1" strike="noStrike">
              <a:solidFill>
                <a:srgbClr val="000000"/>
              </a:solidFill>
              <a:uFill>
                <a:solidFill>
                  <a:srgbClr val="ffffff"/>
                </a:solidFill>
              </a:uFill>
              <a:latin typeface="Arial"/>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Goals and benefits</a:t>
            </a:r>
            <a:endParaRPr b="0" lang="en-CA" sz="3990" spc="-1" strike="noStrike">
              <a:solidFill>
                <a:srgbClr val="3f3fbe"/>
              </a:solidFill>
              <a:uFill>
                <a:solidFill>
                  <a:srgbClr val="ffffff"/>
                </a:solidFill>
              </a:uFill>
              <a:latin typeface="Arial"/>
            </a:endParaRPr>
          </a:p>
        </p:txBody>
      </p:sp>
      <p:sp>
        <p:nvSpPr>
          <p:cNvPr id="155" name="TextShape 2"/>
          <p:cNvSpPr txBox="1"/>
          <p:nvPr/>
        </p:nvSpPr>
        <p:spPr>
          <a:xfrm>
            <a:off x="457200" y="1800000"/>
            <a:ext cx="8229240" cy="4680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Site works from any web server.</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Site works off your hard drive.</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Site works off a USB drive.</a:t>
            </a:r>
            <a:endParaRPr b="0" lang="en-CA" sz="2900" spc="-1" strike="noStrike">
              <a:solidFill>
                <a:srgbClr val="000000"/>
              </a:solidFill>
              <a:uFill>
                <a:solidFill>
                  <a:srgbClr val="ffffff"/>
                </a:solidFill>
              </a:uFill>
              <a:latin typeface="Arial"/>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Goals and benefits</a:t>
            </a:r>
            <a:endParaRPr b="0" lang="en-CA" sz="3990" spc="-1" strike="noStrike">
              <a:solidFill>
                <a:srgbClr val="3f3fbe"/>
              </a:solidFill>
              <a:uFill>
                <a:solidFill>
                  <a:srgbClr val="ffffff"/>
                </a:solidFill>
              </a:uFill>
              <a:latin typeface="Arial"/>
            </a:endParaRPr>
          </a:p>
        </p:txBody>
      </p:sp>
      <p:sp>
        <p:nvSpPr>
          <p:cNvPr id="157" name="TextShape 2"/>
          <p:cNvSpPr txBox="1"/>
          <p:nvPr/>
        </p:nvSpPr>
        <p:spPr>
          <a:xfrm>
            <a:off x="457200" y="1800000"/>
            <a:ext cx="8229240" cy="4680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Site works from any web server.</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Site works off your hard drive.</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Site works off a USB drive.</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Site can be copied from anywhere to anywhere.</a:t>
            </a:r>
            <a:endParaRPr b="0" lang="en-CA" sz="2900" spc="-1" strike="noStrike">
              <a:solidFill>
                <a:srgbClr val="000000"/>
              </a:solidFill>
              <a:uFill>
                <a:solidFill>
                  <a:srgbClr val="ffffff"/>
                </a:solidFill>
              </a:uFill>
              <a:latin typeface="Arial"/>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Goals and benefits</a:t>
            </a:r>
            <a:endParaRPr b="0" lang="en-CA" sz="3990" spc="-1" strike="noStrike">
              <a:solidFill>
                <a:srgbClr val="3f3fbe"/>
              </a:solidFill>
              <a:uFill>
                <a:solidFill>
                  <a:srgbClr val="ffffff"/>
                </a:solidFill>
              </a:uFill>
              <a:latin typeface="Arial"/>
            </a:endParaRPr>
          </a:p>
        </p:txBody>
      </p:sp>
      <p:sp>
        <p:nvSpPr>
          <p:cNvPr id="159" name="TextShape 2"/>
          <p:cNvSpPr txBox="1"/>
          <p:nvPr/>
        </p:nvSpPr>
        <p:spPr>
          <a:xfrm>
            <a:off x="457200" y="1800000"/>
            <a:ext cx="8229240" cy="4680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Site works from any web server.</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Site works off your hard drive.</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Site works off a USB drive.</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Site can be copied from anywhere to anywhere.</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No JavaScript support? Site still works.</a:t>
            </a:r>
            <a:endParaRPr b="0" lang="en-CA" sz="2900" spc="-1" strike="noStrike">
              <a:solidFill>
                <a:srgbClr val="000000"/>
              </a:solidFill>
              <a:uFill>
                <a:solidFill>
                  <a:srgbClr val="ffffff"/>
                </a:solidFill>
              </a:uFill>
              <a:latin typeface="Arial"/>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Goals and benefits</a:t>
            </a:r>
            <a:endParaRPr b="0" lang="en-CA" sz="3990" spc="-1" strike="noStrike">
              <a:solidFill>
                <a:srgbClr val="3f3fbe"/>
              </a:solidFill>
              <a:uFill>
                <a:solidFill>
                  <a:srgbClr val="ffffff"/>
                </a:solidFill>
              </a:uFill>
              <a:latin typeface="Arial"/>
            </a:endParaRPr>
          </a:p>
        </p:txBody>
      </p:sp>
      <p:sp>
        <p:nvSpPr>
          <p:cNvPr id="161" name="TextShape 2"/>
          <p:cNvSpPr txBox="1"/>
          <p:nvPr/>
        </p:nvSpPr>
        <p:spPr>
          <a:xfrm>
            <a:off x="457200" y="1800000"/>
            <a:ext cx="8229240" cy="4680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Site works from any web server.</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Site works off your hard drive.</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Site works off a USB drive.</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Site can be copied from anywhere to anywhere.</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No JavaScript support? Site still works.</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No CSS? Site still works.</a:t>
            </a:r>
            <a:endParaRPr b="0" lang="en-CA" sz="2900" spc="-1" strike="noStrike">
              <a:solidFill>
                <a:srgbClr val="000000"/>
              </a:solidFill>
              <a:uFill>
                <a:solidFill>
                  <a:srgbClr val="ffffff"/>
                </a:solidFill>
              </a:uFill>
              <a:latin typeface="Arial"/>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Further requirement</a:t>
            </a:r>
            <a:endParaRPr b="0" lang="en-CA" sz="3990" spc="-1" strike="noStrike">
              <a:solidFill>
                <a:srgbClr val="3f3fbe"/>
              </a:solidFill>
              <a:uFill>
                <a:solidFill>
                  <a:srgbClr val="ffffff"/>
                </a:solidFill>
              </a:uFill>
              <a:latin typeface="Arial"/>
            </a:endParaRPr>
          </a:p>
        </p:txBody>
      </p:sp>
      <p:sp>
        <p:nvSpPr>
          <p:cNvPr id="163" name="TextShape 2"/>
          <p:cNvSpPr txBox="1"/>
          <p:nvPr/>
        </p:nvSpPr>
        <p:spPr>
          <a:xfrm>
            <a:off x="457200" y="1800000"/>
            <a:ext cx="8229240" cy="4680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Every significant entity in the site has its own page at a unique URL. Not this:</a:t>
            </a:r>
            <a:br/>
            <a:br/>
            <a:r>
              <a:rPr b="0" lang="en-CA" sz="2900" spc="-1" strike="noStrike">
                <a:solidFill>
                  <a:srgbClr val="d22b2b"/>
                </a:solidFill>
                <a:uFill>
                  <a:solidFill>
                    <a:srgbClr val="ffffff"/>
                  </a:solidFill>
                </a:uFill>
                <a:latin typeface="Arial"/>
              </a:rPr>
              <a:t>http://graves.uvic.ca/graves/site/xbrowse.xq?collection=%2Fdb%2Fgraves&amp;type=diaryentry&amp;query_stored=false&amp;action=browse&amp;search_text=-1&amp;day=22&amp;month=02&amp;year=1935</a:t>
            </a:r>
            <a:br/>
            <a:br/>
            <a:r>
              <a:rPr b="0" lang="en-CA" sz="2900" spc="-1" strike="noStrike">
                <a:solidFill>
                  <a:srgbClr val="000000"/>
                </a:solidFill>
                <a:uFill>
                  <a:solidFill>
                    <a:srgbClr val="ffffff"/>
                  </a:solidFill>
                </a:uFill>
                <a:latin typeface="Arial"/>
              </a:rPr>
              <a:t>but this:</a:t>
            </a:r>
            <a:br/>
            <a:br/>
            <a:r>
              <a:rPr b="0" lang="en-CA" sz="2900" spc="-1" strike="noStrike">
                <a:solidFill>
                  <a:srgbClr val="00803f"/>
                </a:solidFill>
                <a:uFill>
                  <a:solidFill>
                    <a:srgbClr val="ffffff"/>
                  </a:solidFill>
                </a:uFill>
                <a:latin typeface="Arial"/>
              </a:rPr>
              <a:t>http://graves.uvic.ca/diary_1935-02-22.html</a:t>
            </a:r>
            <a:br/>
            <a:r>
              <a:rPr b="0" lang="en-CA" sz="2900" spc="-1" strike="noStrike">
                <a:solidFill>
                  <a:srgbClr val="000000"/>
                </a:solidFill>
                <a:uFill>
                  <a:solidFill>
                    <a:srgbClr val="ffffff"/>
                  </a:solidFill>
                </a:uFill>
                <a:latin typeface="Arial"/>
              </a:rPr>
              <a:t> </a:t>
            </a:r>
            <a:endParaRPr b="0" lang="en-CA" sz="2900" spc="-1" strike="noStrike">
              <a:solidFill>
                <a:srgbClr val="000000"/>
              </a:solidFill>
              <a:uFill>
                <a:solidFill>
                  <a:srgbClr val="ffffff"/>
                </a:solidFill>
              </a:uFill>
              <a:latin typeface="Arial"/>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Implications</a:t>
            </a:r>
            <a:endParaRPr b="0" lang="en-CA" sz="3990" spc="-1" strike="noStrike">
              <a:solidFill>
                <a:srgbClr val="3f3fbe"/>
              </a:solidFill>
              <a:uFill>
                <a:solidFill>
                  <a:srgbClr val="ffffff"/>
                </a:solidFill>
              </a:uFill>
              <a:latin typeface="Arial"/>
            </a:endParaRPr>
          </a:p>
        </p:txBody>
      </p:sp>
      <p:sp>
        <p:nvSpPr>
          <p:cNvPr id="165" name="TextShape 2"/>
          <p:cNvSpPr txBox="1"/>
          <p:nvPr/>
        </p:nvSpPr>
        <p:spPr>
          <a:xfrm>
            <a:off x="457200" y="1800000"/>
            <a:ext cx="8229240" cy="4680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You must build </a:t>
            </a:r>
            <a:r>
              <a:rPr b="0" i="1" lang="en-CA" sz="2900" spc="-1" strike="noStrike">
                <a:solidFill>
                  <a:srgbClr val="000000"/>
                </a:solidFill>
                <a:uFill>
                  <a:solidFill>
                    <a:srgbClr val="ffffff"/>
                  </a:solidFill>
                </a:uFill>
                <a:latin typeface="Arial"/>
              </a:rPr>
              <a:t>every single page</a:t>
            </a:r>
            <a:r>
              <a:rPr b="0" lang="en-CA" sz="2900" spc="-1" strike="noStrike">
                <a:solidFill>
                  <a:srgbClr val="000000"/>
                </a:solidFill>
                <a:uFill>
                  <a:solidFill>
                    <a:srgbClr val="ffffff"/>
                  </a:solidFill>
                </a:uFill>
                <a:latin typeface="Arial"/>
              </a:rPr>
              <a:t> your site will ever need.</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That’s a lot of pages (7663 for the </a:t>
            </a:r>
            <a:r>
              <a:rPr b="0" i="1" lang="en-CA" sz="2900" spc="-1" strike="noStrike">
                <a:solidFill>
                  <a:srgbClr val="000000"/>
                </a:solidFill>
                <a:uFill>
                  <a:solidFill>
                    <a:srgbClr val="ffffff"/>
                  </a:solidFill>
                </a:uFill>
                <a:latin typeface="Arial"/>
              </a:rPr>
              <a:t>Map of Early Modern London</a:t>
            </a:r>
            <a:r>
              <a:rPr b="0" lang="en-CA" sz="2900" spc="-1" strike="noStrike">
                <a:solidFill>
                  <a:srgbClr val="000000"/>
                </a:solidFill>
                <a:uFill>
                  <a:solidFill>
                    <a:srgbClr val="ffffff"/>
                  </a:solidFill>
                </a:uFill>
                <a:latin typeface="Arial"/>
              </a:rPr>
              <a:t>).</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Every page must include </a:t>
            </a:r>
            <a:r>
              <a:rPr b="0" i="1" lang="en-CA" sz="2900" spc="-1" strike="noStrike">
                <a:solidFill>
                  <a:srgbClr val="000000"/>
                </a:solidFill>
                <a:uFill>
                  <a:solidFill>
                    <a:srgbClr val="ffffff"/>
                  </a:solidFill>
                </a:uFill>
                <a:latin typeface="Arial"/>
              </a:rPr>
              <a:t>all the information</a:t>
            </a:r>
            <a:r>
              <a:rPr b="0" lang="en-CA" sz="2900" spc="-1" strike="noStrike">
                <a:solidFill>
                  <a:srgbClr val="000000"/>
                </a:solidFill>
                <a:uFill>
                  <a:solidFill>
                    <a:srgbClr val="ffffff"/>
                  </a:solidFill>
                </a:uFill>
                <a:latin typeface="Arial"/>
              </a:rPr>
              <a:t> it needs to function, so lots of duplication.</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So what? Big deal. It’s text.</a:t>
            </a:r>
            <a:endParaRPr b="0" lang="en-CA" sz="2900" spc="-1" strike="noStrike">
              <a:solidFill>
                <a:srgbClr val="000000"/>
              </a:solidFill>
              <a:uFill>
                <a:solidFill>
                  <a:srgbClr val="ffffff"/>
                </a:solidFill>
              </a:uFill>
              <a:latin typeface="Arial"/>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Implications</a:t>
            </a:r>
            <a:endParaRPr b="0" lang="en-CA" sz="3990" spc="-1" strike="noStrike">
              <a:solidFill>
                <a:srgbClr val="3f3fbe"/>
              </a:solidFill>
              <a:uFill>
                <a:solidFill>
                  <a:srgbClr val="ffffff"/>
                </a:solidFill>
              </a:uFill>
              <a:latin typeface="Arial"/>
            </a:endParaRPr>
          </a:p>
        </p:txBody>
      </p:sp>
      <p:sp>
        <p:nvSpPr>
          <p:cNvPr id="167" name="TextShape 2"/>
          <p:cNvSpPr txBox="1"/>
          <p:nvPr/>
        </p:nvSpPr>
        <p:spPr>
          <a:xfrm>
            <a:off x="457200" y="1800000"/>
            <a:ext cx="8229240" cy="4680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You must build </a:t>
            </a:r>
            <a:r>
              <a:rPr b="0" i="1" lang="en-CA" sz="2900" spc="-1" strike="noStrike">
                <a:solidFill>
                  <a:srgbClr val="000000"/>
                </a:solidFill>
                <a:uFill>
                  <a:solidFill>
                    <a:srgbClr val="ffffff"/>
                  </a:solidFill>
                </a:uFill>
                <a:latin typeface="Arial"/>
              </a:rPr>
              <a:t>every single page</a:t>
            </a:r>
            <a:r>
              <a:rPr b="0" lang="en-CA" sz="2900" spc="-1" strike="noStrike">
                <a:solidFill>
                  <a:srgbClr val="000000"/>
                </a:solidFill>
                <a:uFill>
                  <a:solidFill>
                    <a:srgbClr val="ffffff"/>
                  </a:solidFill>
                </a:uFill>
                <a:latin typeface="Arial"/>
              </a:rPr>
              <a:t> your site will ever need.</a:t>
            </a:r>
            <a:endParaRPr b="0" lang="en-CA" sz="2900" spc="-1" strike="noStrike">
              <a:solidFill>
                <a:srgbClr val="000000"/>
              </a:solidFill>
              <a:uFill>
                <a:solidFill>
                  <a:srgbClr val="ffffff"/>
                </a:solidFill>
              </a:uFill>
              <a:latin typeface="Arial"/>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Implications</a:t>
            </a:r>
            <a:endParaRPr b="0" lang="en-CA" sz="3990" spc="-1" strike="noStrike">
              <a:solidFill>
                <a:srgbClr val="3f3fbe"/>
              </a:solidFill>
              <a:uFill>
                <a:solidFill>
                  <a:srgbClr val="ffffff"/>
                </a:solidFill>
              </a:uFill>
              <a:latin typeface="Arial"/>
            </a:endParaRPr>
          </a:p>
        </p:txBody>
      </p:sp>
      <p:sp>
        <p:nvSpPr>
          <p:cNvPr id="169" name="TextShape 2"/>
          <p:cNvSpPr txBox="1"/>
          <p:nvPr/>
        </p:nvSpPr>
        <p:spPr>
          <a:xfrm>
            <a:off x="457200" y="1800000"/>
            <a:ext cx="8229240" cy="4680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You must build </a:t>
            </a:r>
            <a:r>
              <a:rPr b="0" i="1" lang="en-CA" sz="2900" spc="-1" strike="noStrike">
                <a:solidFill>
                  <a:srgbClr val="000000"/>
                </a:solidFill>
                <a:uFill>
                  <a:solidFill>
                    <a:srgbClr val="ffffff"/>
                  </a:solidFill>
                </a:uFill>
                <a:latin typeface="Arial"/>
              </a:rPr>
              <a:t>every single page</a:t>
            </a:r>
            <a:r>
              <a:rPr b="0" lang="en-CA" sz="2900" spc="-1" strike="noStrike">
                <a:solidFill>
                  <a:srgbClr val="000000"/>
                </a:solidFill>
                <a:uFill>
                  <a:solidFill>
                    <a:srgbClr val="ffffff"/>
                  </a:solidFill>
                </a:uFill>
                <a:latin typeface="Arial"/>
              </a:rPr>
              <a:t> your site will ever need.</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That’s a lot of pages (7663 for the </a:t>
            </a:r>
            <a:r>
              <a:rPr b="0" i="1" lang="en-CA" sz="2900" spc="-1" strike="noStrike">
                <a:solidFill>
                  <a:srgbClr val="000000"/>
                </a:solidFill>
                <a:uFill>
                  <a:solidFill>
                    <a:srgbClr val="ffffff"/>
                  </a:solidFill>
                </a:uFill>
                <a:latin typeface="Arial"/>
              </a:rPr>
              <a:t>Map of Early Modern London</a:t>
            </a:r>
            <a:r>
              <a:rPr b="0" lang="en-CA" sz="2900" spc="-1" strike="noStrike">
                <a:solidFill>
                  <a:srgbClr val="000000"/>
                </a:solidFill>
                <a:uFill>
                  <a:solidFill>
                    <a:srgbClr val="ffffff"/>
                  </a:solidFill>
                </a:uFill>
                <a:latin typeface="Arial"/>
              </a:rPr>
              <a:t>).</a:t>
            </a:r>
            <a:endParaRPr b="0" lang="en-CA" sz="2900" spc="-1" strike="noStrike">
              <a:solidFill>
                <a:srgbClr val="000000"/>
              </a:solidFill>
              <a:uFill>
                <a:solidFill>
                  <a:srgbClr val="ffffff"/>
                </a:solidFill>
              </a:uFill>
              <a:latin typeface="Arial"/>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Assumptions</a:t>
            </a:r>
            <a:endParaRPr b="0" lang="en-CA" sz="3990" spc="-1" strike="noStrike">
              <a:solidFill>
                <a:srgbClr val="3f3fbe"/>
              </a:solidFill>
              <a:uFill>
                <a:solidFill>
                  <a:srgbClr val="ffffff"/>
                </a:solidFill>
              </a:uFill>
              <a:latin typeface="Arial"/>
            </a:endParaRPr>
          </a:p>
        </p:txBody>
      </p:sp>
      <p:sp>
        <p:nvSpPr>
          <p:cNvPr id="90" name="TextShape 2"/>
          <p:cNvSpPr txBox="1"/>
          <p:nvPr/>
        </p:nvSpPr>
        <p:spPr>
          <a:xfrm>
            <a:off x="457200" y="1800000"/>
            <a:ext cx="8229240" cy="4680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No apocalypse</a:t>
            </a:r>
            <a:endParaRPr b="0" lang="en-CA" sz="29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Implications</a:t>
            </a:r>
            <a:endParaRPr b="0" lang="en-CA" sz="3990" spc="-1" strike="noStrike">
              <a:solidFill>
                <a:srgbClr val="3f3fbe"/>
              </a:solidFill>
              <a:uFill>
                <a:solidFill>
                  <a:srgbClr val="ffffff"/>
                </a:solidFill>
              </a:uFill>
              <a:latin typeface="Arial"/>
            </a:endParaRPr>
          </a:p>
        </p:txBody>
      </p:sp>
      <p:sp>
        <p:nvSpPr>
          <p:cNvPr id="171" name="TextShape 2"/>
          <p:cNvSpPr txBox="1"/>
          <p:nvPr/>
        </p:nvSpPr>
        <p:spPr>
          <a:xfrm>
            <a:off x="457200" y="1800000"/>
            <a:ext cx="8229240" cy="4680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You must build </a:t>
            </a:r>
            <a:r>
              <a:rPr b="0" i="1" lang="en-CA" sz="2900" spc="-1" strike="noStrike">
                <a:solidFill>
                  <a:srgbClr val="000000"/>
                </a:solidFill>
                <a:uFill>
                  <a:solidFill>
                    <a:srgbClr val="ffffff"/>
                  </a:solidFill>
                </a:uFill>
                <a:latin typeface="Arial"/>
              </a:rPr>
              <a:t>every single page</a:t>
            </a:r>
            <a:r>
              <a:rPr b="0" lang="en-CA" sz="2900" spc="-1" strike="noStrike">
                <a:solidFill>
                  <a:srgbClr val="000000"/>
                </a:solidFill>
                <a:uFill>
                  <a:solidFill>
                    <a:srgbClr val="ffffff"/>
                  </a:solidFill>
                </a:uFill>
                <a:latin typeface="Arial"/>
              </a:rPr>
              <a:t> your site will ever need.</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That’s a lot of pages (7663 for the </a:t>
            </a:r>
            <a:r>
              <a:rPr b="0" i="1" lang="en-CA" sz="2900" spc="-1" strike="noStrike">
                <a:solidFill>
                  <a:srgbClr val="000000"/>
                </a:solidFill>
                <a:uFill>
                  <a:solidFill>
                    <a:srgbClr val="ffffff"/>
                  </a:solidFill>
                </a:uFill>
                <a:latin typeface="Arial"/>
              </a:rPr>
              <a:t>Map of Early Modern London</a:t>
            </a:r>
            <a:r>
              <a:rPr b="0" lang="en-CA" sz="2900" spc="-1" strike="noStrike">
                <a:solidFill>
                  <a:srgbClr val="000000"/>
                </a:solidFill>
                <a:uFill>
                  <a:solidFill>
                    <a:srgbClr val="ffffff"/>
                  </a:solidFill>
                </a:uFill>
                <a:latin typeface="Arial"/>
              </a:rPr>
              <a:t>).</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Every page must include </a:t>
            </a:r>
            <a:r>
              <a:rPr b="0" i="1" lang="en-CA" sz="2900" spc="-1" strike="noStrike">
                <a:solidFill>
                  <a:srgbClr val="000000"/>
                </a:solidFill>
                <a:uFill>
                  <a:solidFill>
                    <a:srgbClr val="ffffff"/>
                  </a:solidFill>
                </a:uFill>
                <a:latin typeface="Arial"/>
              </a:rPr>
              <a:t>all the information</a:t>
            </a:r>
            <a:r>
              <a:rPr b="0" lang="en-CA" sz="2900" spc="-1" strike="noStrike">
                <a:solidFill>
                  <a:srgbClr val="000000"/>
                </a:solidFill>
                <a:uFill>
                  <a:solidFill>
                    <a:srgbClr val="ffffff"/>
                  </a:solidFill>
                </a:uFill>
                <a:latin typeface="Arial"/>
              </a:rPr>
              <a:t> it needs to function, so lots of duplication.</a:t>
            </a:r>
            <a:endParaRPr b="0" lang="en-CA" sz="2900" spc="-1" strike="noStrike">
              <a:solidFill>
                <a:srgbClr val="000000"/>
              </a:solidFill>
              <a:uFill>
                <a:solidFill>
                  <a:srgbClr val="ffffff"/>
                </a:solidFill>
              </a:uFill>
              <a:latin typeface="Arial"/>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Implications</a:t>
            </a:r>
            <a:endParaRPr b="0" lang="en-CA" sz="3990" spc="-1" strike="noStrike">
              <a:solidFill>
                <a:srgbClr val="3f3fbe"/>
              </a:solidFill>
              <a:uFill>
                <a:solidFill>
                  <a:srgbClr val="ffffff"/>
                </a:solidFill>
              </a:uFill>
              <a:latin typeface="Arial"/>
            </a:endParaRPr>
          </a:p>
        </p:txBody>
      </p:sp>
      <p:sp>
        <p:nvSpPr>
          <p:cNvPr id="173" name="TextShape 2"/>
          <p:cNvSpPr txBox="1"/>
          <p:nvPr/>
        </p:nvSpPr>
        <p:spPr>
          <a:xfrm>
            <a:off x="457200" y="1800000"/>
            <a:ext cx="8229240" cy="4680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You must build </a:t>
            </a:r>
            <a:r>
              <a:rPr b="0" i="1" lang="en-CA" sz="2900" spc="-1" strike="noStrike">
                <a:solidFill>
                  <a:srgbClr val="000000"/>
                </a:solidFill>
                <a:uFill>
                  <a:solidFill>
                    <a:srgbClr val="ffffff"/>
                  </a:solidFill>
                </a:uFill>
                <a:latin typeface="Arial"/>
              </a:rPr>
              <a:t>every single page</a:t>
            </a:r>
            <a:r>
              <a:rPr b="0" lang="en-CA" sz="2900" spc="-1" strike="noStrike">
                <a:solidFill>
                  <a:srgbClr val="000000"/>
                </a:solidFill>
                <a:uFill>
                  <a:solidFill>
                    <a:srgbClr val="ffffff"/>
                  </a:solidFill>
                </a:uFill>
                <a:latin typeface="Arial"/>
              </a:rPr>
              <a:t> your site will ever need.</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That’s a lot of pages (7663 for the </a:t>
            </a:r>
            <a:r>
              <a:rPr b="0" i="1" lang="en-CA" sz="2900" spc="-1" strike="noStrike">
                <a:solidFill>
                  <a:srgbClr val="000000"/>
                </a:solidFill>
                <a:uFill>
                  <a:solidFill>
                    <a:srgbClr val="ffffff"/>
                  </a:solidFill>
                </a:uFill>
                <a:latin typeface="Arial"/>
              </a:rPr>
              <a:t>Map of Early Modern London</a:t>
            </a:r>
            <a:r>
              <a:rPr b="0" lang="en-CA" sz="2900" spc="-1" strike="noStrike">
                <a:solidFill>
                  <a:srgbClr val="000000"/>
                </a:solidFill>
                <a:uFill>
                  <a:solidFill>
                    <a:srgbClr val="ffffff"/>
                  </a:solidFill>
                </a:uFill>
                <a:latin typeface="Arial"/>
              </a:rPr>
              <a:t>).</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Every page must include </a:t>
            </a:r>
            <a:r>
              <a:rPr b="0" i="1" lang="en-CA" sz="2900" spc="-1" strike="noStrike">
                <a:solidFill>
                  <a:srgbClr val="000000"/>
                </a:solidFill>
                <a:uFill>
                  <a:solidFill>
                    <a:srgbClr val="ffffff"/>
                  </a:solidFill>
                </a:uFill>
                <a:latin typeface="Arial"/>
              </a:rPr>
              <a:t>all the information</a:t>
            </a:r>
            <a:r>
              <a:rPr b="0" lang="en-CA" sz="2900" spc="-1" strike="noStrike">
                <a:solidFill>
                  <a:srgbClr val="000000"/>
                </a:solidFill>
                <a:uFill>
                  <a:solidFill>
                    <a:srgbClr val="ffffff"/>
                  </a:solidFill>
                </a:uFill>
                <a:latin typeface="Arial"/>
              </a:rPr>
              <a:t> it needs to function, so lots of duplication.</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So what? Big deal. It’s text.</a:t>
            </a:r>
            <a:endParaRPr b="0" lang="en-CA" sz="2900" spc="-1" strike="noStrike">
              <a:solidFill>
                <a:srgbClr val="000000"/>
              </a:solidFill>
              <a:uFill>
                <a:solidFill>
                  <a:srgbClr val="ffffff"/>
                </a:solidFill>
              </a:uFill>
              <a:latin typeface="Arial"/>
            </a:endParaRPr>
          </a:p>
        </p:txBody>
      </p:sp>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Old model</a:t>
            </a:r>
            <a:endParaRPr b="0" lang="en-CA" sz="3990" spc="-1" strike="noStrike">
              <a:solidFill>
                <a:srgbClr val="3f3fbe"/>
              </a:solidFill>
              <a:uFill>
                <a:solidFill>
                  <a:srgbClr val="ffffff"/>
                </a:solidFill>
              </a:uFill>
              <a:latin typeface="Arial"/>
            </a:endParaRPr>
          </a:p>
        </p:txBody>
      </p:sp>
      <p:pic>
        <p:nvPicPr>
          <p:cNvPr id="175" name="" descr=""/>
          <p:cNvPicPr/>
          <p:nvPr/>
        </p:nvPicPr>
        <p:blipFill>
          <a:blip r:embed="rId1"/>
          <a:stretch/>
        </p:blipFill>
        <p:spPr>
          <a:xfrm>
            <a:off x="1082160" y="1381680"/>
            <a:ext cx="6980040" cy="5350320"/>
          </a:xfrm>
          <a:prstGeom prst="rect">
            <a:avLst/>
          </a:prstGeom>
          <a:ln>
            <a:noFill/>
          </a:ln>
        </p:spPr>
      </p:pic>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New model</a:t>
            </a:r>
            <a:endParaRPr b="0" lang="en-CA" sz="3990" spc="-1" strike="noStrike">
              <a:solidFill>
                <a:srgbClr val="3f3fbe"/>
              </a:solidFill>
              <a:uFill>
                <a:solidFill>
                  <a:srgbClr val="ffffff"/>
                </a:solidFill>
              </a:uFill>
              <a:latin typeface="Arial"/>
            </a:endParaRPr>
          </a:p>
        </p:txBody>
      </p:sp>
      <p:pic>
        <p:nvPicPr>
          <p:cNvPr id="177" name="" descr=""/>
          <p:cNvPicPr/>
          <p:nvPr/>
        </p:nvPicPr>
        <p:blipFill>
          <a:blip r:embed="rId1"/>
          <a:stretch/>
        </p:blipFill>
        <p:spPr>
          <a:xfrm>
            <a:off x="2951280" y="1467720"/>
            <a:ext cx="3241440" cy="4580280"/>
          </a:xfrm>
          <a:prstGeom prst="rect">
            <a:avLst/>
          </a:prstGeom>
          <a:ln>
            <a:noFill/>
          </a:ln>
        </p:spPr>
      </p:pic>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What we can’t do</a:t>
            </a:r>
            <a:endParaRPr b="0" lang="en-CA" sz="3990" spc="-1" strike="noStrike">
              <a:solidFill>
                <a:srgbClr val="3f3fbe"/>
              </a:solidFill>
              <a:uFill>
                <a:solidFill>
                  <a:srgbClr val="ffffff"/>
                </a:solidFill>
              </a:uFill>
              <a:latin typeface="Arial"/>
            </a:endParaRPr>
          </a:p>
        </p:txBody>
      </p:sp>
      <p:sp>
        <p:nvSpPr>
          <p:cNvPr id="179" name="TextShape 2"/>
          <p:cNvSpPr txBox="1"/>
          <p:nvPr/>
        </p:nvSpPr>
        <p:spPr>
          <a:xfrm>
            <a:off x="457200" y="1800000"/>
            <a:ext cx="8229240" cy="4680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Site search</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Combinatorially explosive query responses (search is a special case of this)</a:t>
            </a:r>
            <a:endParaRPr b="0" lang="en-CA" sz="2900" spc="-1" strike="noStrike">
              <a:solidFill>
                <a:srgbClr val="000000"/>
              </a:solidFill>
              <a:uFill>
                <a:solidFill>
                  <a:srgbClr val="ffffff"/>
                </a:solidFill>
              </a:uFill>
              <a:latin typeface="Arial"/>
            </a:endParaRPr>
          </a:p>
        </p:txBody>
      </p:sp>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0" name="XHTML5 Logo.svg" descr=""/>
          <p:cNvPicPr/>
          <p:nvPr/>
        </p:nvPicPr>
        <p:blipFill>
          <a:blip r:embed="rId1"/>
          <a:stretch/>
        </p:blipFill>
        <p:spPr>
          <a:xfrm>
            <a:off x="1062000" y="1990800"/>
            <a:ext cx="2311200" cy="2311200"/>
          </a:xfrm>
          <a:prstGeom prst="rect">
            <a:avLst/>
          </a:prstGeom>
          <a:ln>
            <a:noFill/>
          </a:ln>
        </p:spPr>
      </p:pic>
      <p:pic>
        <p:nvPicPr>
          <p:cNvPr id="181" name="" descr=""/>
          <p:cNvPicPr/>
          <p:nvPr/>
        </p:nvPicPr>
        <p:blipFill>
          <a:blip r:embed="rId2"/>
          <a:stretch/>
        </p:blipFill>
        <p:spPr>
          <a:xfrm>
            <a:off x="3740760" y="1980000"/>
            <a:ext cx="1638000" cy="2311920"/>
          </a:xfrm>
          <a:prstGeom prst="rect">
            <a:avLst/>
          </a:prstGeom>
          <a:ln>
            <a:noFill/>
          </a:ln>
        </p:spPr>
      </p:pic>
      <p:pic>
        <p:nvPicPr>
          <p:cNvPr id="182" name="" descr=""/>
          <p:cNvPicPr/>
          <p:nvPr/>
        </p:nvPicPr>
        <p:blipFill>
          <a:blip r:embed="rId3"/>
          <a:stretch/>
        </p:blipFill>
        <p:spPr>
          <a:xfrm>
            <a:off x="6118200" y="1980000"/>
            <a:ext cx="1639800" cy="2309040"/>
          </a:xfrm>
          <a:prstGeom prst="rect">
            <a:avLst/>
          </a:prstGeom>
          <a:ln>
            <a:noFill/>
          </a:ln>
        </p:spPr>
      </p:pic>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Assumptions</a:t>
            </a:r>
            <a:endParaRPr b="0" lang="en-CA" sz="3990" spc="-1" strike="noStrike">
              <a:solidFill>
                <a:srgbClr val="3f3fbe"/>
              </a:solidFill>
              <a:uFill>
                <a:solidFill>
                  <a:srgbClr val="ffffff"/>
                </a:solidFill>
              </a:uFill>
              <a:latin typeface="Arial"/>
            </a:endParaRPr>
          </a:p>
        </p:txBody>
      </p:sp>
      <p:sp>
        <p:nvSpPr>
          <p:cNvPr id="92" name="TextShape 2"/>
          <p:cNvSpPr txBox="1"/>
          <p:nvPr/>
        </p:nvSpPr>
        <p:spPr>
          <a:xfrm>
            <a:off x="457200" y="1800000"/>
            <a:ext cx="8229240" cy="4680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No apocalypse</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Bits can be stored and retrieved</a:t>
            </a:r>
            <a:endParaRPr b="0" lang="en-CA" sz="29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Assumptions</a:t>
            </a:r>
            <a:endParaRPr b="0" lang="en-CA" sz="3990" spc="-1" strike="noStrike">
              <a:solidFill>
                <a:srgbClr val="3f3fbe"/>
              </a:solidFill>
              <a:uFill>
                <a:solidFill>
                  <a:srgbClr val="ffffff"/>
                </a:solidFill>
              </a:uFill>
              <a:latin typeface="Arial"/>
            </a:endParaRPr>
          </a:p>
        </p:txBody>
      </p:sp>
      <p:sp>
        <p:nvSpPr>
          <p:cNvPr id="94" name="TextShape 2"/>
          <p:cNvSpPr txBox="1"/>
          <p:nvPr/>
        </p:nvSpPr>
        <p:spPr>
          <a:xfrm>
            <a:off x="457200" y="1800000"/>
            <a:ext cx="8229240" cy="4680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No apocalypse</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Bits can be stored and retrieved</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Archives exist to store and deliver them</a:t>
            </a:r>
            <a:endParaRPr b="0" lang="en-CA" sz="29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Assumptions</a:t>
            </a:r>
            <a:endParaRPr b="0" lang="en-CA" sz="3990" spc="-1" strike="noStrike">
              <a:solidFill>
                <a:srgbClr val="3f3fbe"/>
              </a:solidFill>
              <a:uFill>
                <a:solidFill>
                  <a:srgbClr val="ffffff"/>
                </a:solidFill>
              </a:uFill>
              <a:latin typeface="Arial"/>
            </a:endParaRPr>
          </a:p>
        </p:txBody>
      </p:sp>
      <p:sp>
        <p:nvSpPr>
          <p:cNvPr id="96" name="TextShape 2"/>
          <p:cNvSpPr txBox="1"/>
          <p:nvPr/>
        </p:nvSpPr>
        <p:spPr>
          <a:xfrm>
            <a:off x="457200" y="1800000"/>
            <a:ext cx="8229240" cy="4680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No apocalypse</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Bits can be stored and retrieved</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Archives exist to store and deliver them</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Change, innovation and obsolescence proceed at least as fast as in the last few years</a:t>
            </a:r>
            <a:endParaRPr b="0" lang="en-CA" sz="29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Strategy</a:t>
            </a:r>
            <a:endParaRPr b="0" lang="en-CA" sz="3990" spc="-1" strike="noStrike">
              <a:solidFill>
                <a:srgbClr val="3f3fbe"/>
              </a:solidFill>
              <a:uFill>
                <a:solidFill>
                  <a:srgbClr val="ffffff"/>
                </a:solidFill>
              </a:uFill>
              <a:latin typeface="Arial"/>
            </a:endParaRPr>
          </a:p>
        </p:txBody>
      </p:sp>
      <p:sp>
        <p:nvSpPr>
          <p:cNvPr id="98" name="TextShape 2"/>
          <p:cNvSpPr txBox="1"/>
          <p:nvPr/>
        </p:nvSpPr>
        <p:spPr>
          <a:xfrm>
            <a:off x="457200" y="1800000"/>
            <a:ext cx="8229240" cy="4680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No software requirements</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No network requirements</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Easily-archivable bits</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File formats with </a:t>
            </a:r>
            <a:r>
              <a:rPr b="0" i="1" lang="en-CA" sz="2900" spc="-1" strike="noStrike">
                <a:solidFill>
                  <a:srgbClr val="000000"/>
                </a:solidFill>
                <a:uFill>
                  <a:solidFill>
                    <a:srgbClr val="ffffff"/>
                  </a:solidFill>
                </a:uFill>
                <a:latin typeface="Arial"/>
              </a:rPr>
              <a:t>massive</a:t>
            </a:r>
            <a:r>
              <a:rPr b="0" lang="en-CA" sz="2900" spc="-1" strike="noStrike">
                <a:solidFill>
                  <a:srgbClr val="000000"/>
                </a:solidFill>
                <a:uFill>
                  <a:solidFill>
                    <a:srgbClr val="ffffff"/>
                  </a:solidFill>
                </a:uFill>
                <a:latin typeface="Arial"/>
              </a:rPr>
              <a:t> buy-in/investment</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Functionality that gracefully degrades</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endParaRPr b="0" lang="en-CA" sz="29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50 years? Seriously?</a:t>
            </a:r>
            <a:endParaRPr b="0" lang="en-CA" sz="3990" spc="-1" strike="noStrike">
              <a:solidFill>
                <a:srgbClr val="3f3fbe"/>
              </a:solidFill>
              <a:uFill>
                <a:solidFill>
                  <a:srgbClr val="ffffff"/>
                </a:solidFill>
              </a:uFill>
              <a:latin typeface="Arial"/>
            </a:endParaRPr>
          </a:p>
        </p:txBody>
      </p:sp>
      <p:sp>
        <p:nvSpPr>
          <p:cNvPr id="100" name="TextShape 2"/>
          <p:cNvSpPr txBox="1"/>
          <p:nvPr/>
        </p:nvSpPr>
        <p:spPr>
          <a:xfrm>
            <a:off x="457200" y="1800000"/>
            <a:ext cx="8229240" cy="4680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Yes, seriously. 50 years.</a:t>
            </a:r>
            <a:endParaRPr b="0" lang="en-CA" sz="29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319</TotalTime>
  <Application>LibreOffice/5.3.3.2$Linux_X86_64 LibreOffice_project/30m0$Build-2</Application>
  <Company>UVic HCMC</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2017-05-03T10:54:47Z</dcterms:created>
  <dc:creator/>
  <dc:description/>
  <dc:language>en-CA</dc:language>
  <cp:lastModifiedBy>MDH</cp:lastModifiedBy>
  <dcterms:modified xsi:type="dcterms:W3CDTF">2017-06-06T17:11:13Z</dcterms:modified>
  <cp:revision>40</cp:revision>
  <dc:subject>HCMC Introduction to XML Encoding and TEI: 1/4</dc:subject>
  <dc:title>HCMC Introduction to XML Encoding and TEI: 1/4</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hecked by">
    <vt:bool>0</vt:bool>
  </property>
  <property fmtid="{D5CDD505-2E9C-101B-9397-08002B2CF9AE}" pid="4" name="Company">
    <vt:lpwstr>UVic HCMC</vt:lpwstr>
  </property>
  <property fmtid="{D5CDD505-2E9C-101B-9397-08002B2CF9AE}" pid="5" name="HiddenSlides">
    <vt:i4>0</vt:i4>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