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6"/>
  </p:notesMasterIdLst>
  <p:sldIdLst>
    <p:sldId id="256" r:id="rId2"/>
    <p:sldId id="258" r:id="rId3"/>
    <p:sldId id="259" r:id="rId4"/>
    <p:sldId id="262" r:id="rId5"/>
    <p:sldId id="261" r:id="rId6"/>
    <p:sldId id="319" r:id="rId7"/>
    <p:sldId id="271" r:id="rId8"/>
    <p:sldId id="263" r:id="rId9"/>
    <p:sldId id="337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268" r:id="rId18"/>
    <p:sldId id="267" r:id="rId19"/>
    <p:sldId id="264" r:id="rId20"/>
    <p:sldId id="327" r:id="rId21"/>
    <p:sldId id="278" r:id="rId22"/>
    <p:sldId id="266" r:id="rId23"/>
    <p:sldId id="329" r:id="rId24"/>
    <p:sldId id="328" r:id="rId25"/>
    <p:sldId id="330" r:id="rId26"/>
    <p:sldId id="331" r:id="rId27"/>
    <p:sldId id="332" r:id="rId28"/>
    <p:sldId id="333" r:id="rId29"/>
    <p:sldId id="335" r:id="rId30"/>
    <p:sldId id="277" r:id="rId31"/>
    <p:sldId id="336" r:id="rId32"/>
    <p:sldId id="272" r:id="rId33"/>
    <p:sldId id="285" r:id="rId34"/>
    <p:sldId id="290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FD5878-9D05-46B7-A4DE-1A343A3D7D91}">
  <a:tblStyle styleId="{F0FD5878-9D05-46B7-A4DE-1A343A3D7D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31a33ae7_2_39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31a33ae7_2_39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722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31a33ae7_2_39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31a33ae7_2_39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362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31a33ae7_2_39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31a33ae7_2_39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31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31a33ae7_2_39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31a33ae7_2_39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896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31a33ae7_2_39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31a33ae7_2_39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0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31a33ae7_2_39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31a33ae7_2_39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61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0e0c4d3a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0e0c4d3a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231a33ae7_2_40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231a33ae7_2_40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1231a33ae7_2_39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1231a33ae7_2_39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1231a33ae7_2_40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1231a33ae7_2_40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09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39ba08ff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39ba08ff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1231a33ae7_2_39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1231a33ae7_2_39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231a33ae7_2_39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1231a33ae7_2_39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231a33ae7_2_39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1231a33ae7_2_39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00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231a33ae7_2_40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231a33ae7_2_40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5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231a33ae7_2_40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231a33ae7_2_40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400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231a33ae7_2_40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231a33ae7_2_40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704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231a33ae7_2_40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231a33ae7_2_40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914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231a33ae7_2_40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231a33ae7_2_40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252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231a33ae7_2_40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231a33ae7_2_40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36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1231a33ae7_2_40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1231a33ae7_2_40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231a33ae7_2_39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231a33ae7_2_39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1231a33ae7_2_40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1231a33ae7_2_40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976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1231a33ae7_2_40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1231a33ae7_2_40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1231a33ae7_2_40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1231a33ae7_2_40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1231a33ae7_2_39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1231a33ae7_2_39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231a33ae7_2_40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231a33ae7_2_40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231a33ae7_2_40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231a33ae7_2_40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231a33ae7_2_40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231a33ae7_2_40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27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1231a33ae7_2_39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1231a33ae7_2_39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31a33ae7_2_39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31a33ae7_2_39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231a33ae7_2_39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231a33ae7_2_39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95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1880975"/>
            <a:ext cx="4165500" cy="14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050" y="3961075"/>
            <a:ext cx="41655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4"/>
          </p:nvPr>
        </p:nvSpPr>
        <p:spPr>
          <a:xfrm>
            <a:off x="713100" y="1086600"/>
            <a:ext cx="34764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0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823611" y="2363818"/>
            <a:ext cx="2014800" cy="54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23611" y="1957192"/>
            <a:ext cx="20148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2"/>
          </p:nvPr>
        </p:nvSpPr>
        <p:spPr>
          <a:xfrm>
            <a:off x="6317416" y="2363818"/>
            <a:ext cx="2014800" cy="54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 idx="3"/>
          </p:nvPr>
        </p:nvSpPr>
        <p:spPr>
          <a:xfrm>
            <a:off x="6317416" y="1957192"/>
            <a:ext cx="20148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4"/>
          </p:nvPr>
        </p:nvSpPr>
        <p:spPr>
          <a:xfrm>
            <a:off x="823611" y="4043942"/>
            <a:ext cx="2014800" cy="54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 idx="5"/>
          </p:nvPr>
        </p:nvSpPr>
        <p:spPr>
          <a:xfrm>
            <a:off x="823611" y="3637316"/>
            <a:ext cx="20148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6"/>
          </p:nvPr>
        </p:nvSpPr>
        <p:spPr>
          <a:xfrm>
            <a:off x="6317416" y="4043942"/>
            <a:ext cx="2014800" cy="54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 idx="7"/>
          </p:nvPr>
        </p:nvSpPr>
        <p:spPr>
          <a:xfrm>
            <a:off x="6317416" y="3637316"/>
            <a:ext cx="20148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8"/>
          </p:nvPr>
        </p:nvSpPr>
        <p:spPr>
          <a:xfrm>
            <a:off x="713100" y="728550"/>
            <a:ext cx="77181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77181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13100" y="2381223"/>
            <a:ext cx="2289900" cy="68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2"/>
          </p:nvPr>
        </p:nvSpPr>
        <p:spPr>
          <a:xfrm>
            <a:off x="713100" y="1974598"/>
            <a:ext cx="22899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3430348" y="2381223"/>
            <a:ext cx="2289900" cy="68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4"/>
          </p:nvPr>
        </p:nvSpPr>
        <p:spPr>
          <a:xfrm>
            <a:off x="3430350" y="1974598"/>
            <a:ext cx="22899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143325" y="2381223"/>
            <a:ext cx="2289900" cy="68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6"/>
          </p:nvPr>
        </p:nvSpPr>
        <p:spPr>
          <a:xfrm>
            <a:off x="6143329" y="1974598"/>
            <a:ext cx="22899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7"/>
          </p:nvPr>
        </p:nvSpPr>
        <p:spPr>
          <a:xfrm>
            <a:off x="713100" y="3810072"/>
            <a:ext cx="2289900" cy="68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8"/>
          </p:nvPr>
        </p:nvSpPr>
        <p:spPr>
          <a:xfrm>
            <a:off x="713100" y="3403454"/>
            <a:ext cx="22899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9"/>
          </p:nvPr>
        </p:nvSpPr>
        <p:spPr>
          <a:xfrm>
            <a:off x="3430349" y="3810072"/>
            <a:ext cx="2289900" cy="68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13"/>
          </p:nvPr>
        </p:nvSpPr>
        <p:spPr>
          <a:xfrm>
            <a:off x="3430350" y="3403454"/>
            <a:ext cx="22899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4"/>
          </p:nvPr>
        </p:nvSpPr>
        <p:spPr>
          <a:xfrm>
            <a:off x="6143326" y="3810072"/>
            <a:ext cx="2289900" cy="68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15"/>
          </p:nvPr>
        </p:nvSpPr>
        <p:spPr>
          <a:xfrm>
            <a:off x="6143329" y="3403454"/>
            <a:ext cx="22899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4125975" y="1731703"/>
            <a:ext cx="4305300" cy="9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"/>
          </p:nvPr>
        </p:nvSpPr>
        <p:spPr>
          <a:xfrm>
            <a:off x="4572000" y="3096168"/>
            <a:ext cx="3859200" cy="88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2"/>
          <p:cNvSpPr txBox="1">
            <a:spLocks noGrp="1"/>
          </p:cNvSpPr>
          <p:nvPr>
            <p:ph type="subTitle" idx="3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4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4572000" y="728550"/>
            <a:ext cx="3859200" cy="8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4572175" y="2193850"/>
            <a:ext cx="3859200" cy="2410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7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8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77181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1"/>
          </p:nvPr>
        </p:nvSpPr>
        <p:spPr>
          <a:xfrm>
            <a:off x="1535035" y="2868632"/>
            <a:ext cx="2541300" cy="71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2"/>
          </p:nvPr>
        </p:nvSpPr>
        <p:spPr>
          <a:xfrm>
            <a:off x="5064735" y="2868632"/>
            <a:ext cx="2541300" cy="71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 idx="3" hasCustomPrompt="1"/>
          </p:nvPr>
        </p:nvSpPr>
        <p:spPr>
          <a:xfrm>
            <a:off x="1535035" y="3685740"/>
            <a:ext cx="2541300" cy="7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4" hasCustomPrompt="1"/>
          </p:nvPr>
        </p:nvSpPr>
        <p:spPr>
          <a:xfrm>
            <a:off x="5064735" y="3685740"/>
            <a:ext cx="2541300" cy="7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29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7718100" cy="8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707600" y="3733429"/>
            <a:ext cx="1806900" cy="45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 idx="2" hasCustomPrompt="1"/>
          </p:nvPr>
        </p:nvSpPr>
        <p:spPr>
          <a:xfrm>
            <a:off x="707601" y="3211004"/>
            <a:ext cx="18069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3"/>
          </p:nvPr>
        </p:nvSpPr>
        <p:spPr>
          <a:xfrm>
            <a:off x="2678633" y="3733429"/>
            <a:ext cx="1810500" cy="45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 idx="4" hasCustomPrompt="1"/>
          </p:nvPr>
        </p:nvSpPr>
        <p:spPr>
          <a:xfrm>
            <a:off x="2678634" y="3211004"/>
            <a:ext cx="18105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6" name="Google Shape;206;p29"/>
          <p:cNvSpPr txBox="1">
            <a:spLocks noGrp="1"/>
          </p:cNvSpPr>
          <p:nvPr>
            <p:ph type="subTitle" idx="5"/>
          </p:nvPr>
        </p:nvSpPr>
        <p:spPr>
          <a:xfrm>
            <a:off x="4653267" y="3733429"/>
            <a:ext cx="1806900" cy="45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 idx="6" hasCustomPrompt="1"/>
          </p:nvPr>
        </p:nvSpPr>
        <p:spPr>
          <a:xfrm>
            <a:off x="4653267" y="3211004"/>
            <a:ext cx="18069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7"/>
          </p:nvPr>
        </p:nvSpPr>
        <p:spPr>
          <a:xfrm>
            <a:off x="6624300" y="3733429"/>
            <a:ext cx="1806900" cy="45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8" hasCustomPrompt="1"/>
          </p:nvPr>
        </p:nvSpPr>
        <p:spPr>
          <a:xfrm>
            <a:off x="6624301" y="3211004"/>
            <a:ext cx="18069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4169100" cy="54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1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14" name="Google Shape;214;p30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0"/>
          <p:cNvSpPr txBox="1">
            <a:spLocks noGrp="1"/>
          </p:cNvSpPr>
          <p:nvPr>
            <p:ph type="subTitle" idx="3"/>
          </p:nvPr>
        </p:nvSpPr>
        <p:spPr>
          <a:xfrm>
            <a:off x="713100" y="1403350"/>
            <a:ext cx="4169100" cy="10923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713100" y="3382200"/>
            <a:ext cx="38589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Credits:</a:t>
            </a:r>
            <a:r>
              <a:rPr lang="en" sz="11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.</a:t>
            </a:r>
            <a:endParaRPr sz="11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9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1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718150" y="460410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8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2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3100" y="728553"/>
            <a:ext cx="49488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Spartan"/>
                <a:ea typeface="Spartan"/>
                <a:cs typeface="Spartan"/>
                <a:sym typeface="Spart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713100" y="2031876"/>
            <a:ext cx="28926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2"/>
          </p:nvPr>
        </p:nvSpPr>
        <p:spPr>
          <a:xfrm>
            <a:off x="713100" y="1654472"/>
            <a:ext cx="28926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713100" y="3519176"/>
            <a:ext cx="28926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3100" y="3141772"/>
            <a:ext cx="28926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3"/>
          </p:nvPr>
        </p:nvSpPr>
        <p:spPr>
          <a:xfrm>
            <a:off x="713100" y="3435000"/>
            <a:ext cx="3404400" cy="1169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3100" y="4053930"/>
            <a:ext cx="3220200" cy="4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4312565" y="1546150"/>
            <a:ext cx="6321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117375" y="1943675"/>
            <a:ext cx="33138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/>
          </p:nvPr>
        </p:nvSpPr>
        <p:spPr>
          <a:xfrm>
            <a:off x="5117375" y="1546150"/>
            <a:ext cx="33138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4312540" y="2304125"/>
            <a:ext cx="6321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5117375" y="2701672"/>
            <a:ext cx="33138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117375" y="2304137"/>
            <a:ext cx="33138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4312415" y="3062125"/>
            <a:ext cx="6321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5117375" y="3459673"/>
            <a:ext cx="33138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/>
          </p:nvPr>
        </p:nvSpPr>
        <p:spPr>
          <a:xfrm>
            <a:off x="5117375" y="3062124"/>
            <a:ext cx="33138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4312415" y="3820126"/>
            <a:ext cx="6321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117375" y="4217600"/>
            <a:ext cx="33138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5"/>
          </p:nvPr>
        </p:nvSpPr>
        <p:spPr>
          <a:xfrm>
            <a:off x="5117375" y="3820123"/>
            <a:ext cx="33138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6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7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80" name="Google Shape;80;p13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4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343100" y="1996087"/>
            <a:ext cx="4088100" cy="142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3"/>
          </p:nvPr>
        </p:nvSpPr>
        <p:spPr>
          <a:xfrm>
            <a:off x="3975300" y="4016622"/>
            <a:ext cx="4455900" cy="393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4" hasCustomPrompt="1"/>
          </p:nvPr>
        </p:nvSpPr>
        <p:spPr>
          <a:xfrm>
            <a:off x="7081200" y="1318373"/>
            <a:ext cx="1350000" cy="48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3956100" y="2343350"/>
            <a:ext cx="4475100" cy="1541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955900" y="4232650"/>
            <a:ext cx="44751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3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300550" y="728550"/>
            <a:ext cx="51309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3300561" y="2340538"/>
            <a:ext cx="2288100" cy="72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2"/>
          </p:nvPr>
        </p:nvSpPr>
        <p:spPr>
          <a:xfrm>
            <a:off x="3300550" y="1933914"/>
            <a:ext cx="22881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3"/>
          </p:nvPr>
        </p:nvSpPr>
        <p:spPr>
          <a:xfrm>
            <a:off x="6140954" y="2340538"/>
            <a:ext cx="2288100" cy="72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4"/>
          </p:nvPr>
        </p:nvSpPr>
        <p:spPr>
          <a:xfrm>
            <a:off x="6140950" y="1933914"/>
            <a:ext cx="22881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5"/>
          </p:nvPr>
        </p:nvSpPr>
        <p:spPr>
          <a:xfrm>
            <a:off x="3300561" y="3769394"/>
            <a:ext cx="2288100" cy="72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6"/>
          </p:nvPr>
        </p:nvSpPr>
        <p:spPr>
          <a:xfrm>
            <a:off x="3300550" y="3362769"/>
            <a:ext cx="22881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7"/>
          </p:nvPr>
        </p:nvSpPr>
        <p:spPr>
          <a:xfrm>
            <a:off x="6140954" y="3769394"/>
            <a:ext cx="2288100" cy="72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8"/>
          </p:nvPr>
        </p:nvSpPr>
        <p:spPr>
          <a:xfrm>
            <a:off x="6140950" y="3362769"/>
            <a:ext cx="22881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>
            <a:off x="718150" y="534450"/>
            <a:ext cx="77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745250"/>
            <a:ext cx="7718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09525"/>
            <a:ext cx="7718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●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○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■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●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○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■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●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○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■"/>
              <a:defRPr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ctrTitle"/>
          </p:nvPr>
        </p:nvSpPr>
        <p:spPr>
          <a:xfrm>
            <a:off x="713100" y="1880975"/>
            <a:ext cx="4165500" cy="14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HR Analytics on Employee Retention and Attrition</a:t>
            </a:r>
            <a:endParaRPr sz="3600" dirty="0"/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1"/>
          </p:nvPr>
        </p:nvSpPr>
        <p:spPr>
          <a:xfrm>
            <a:off x="713050" y="3961075"/>
            <a:ext cx="4165500" cy="40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J. Tuason, J. Flores, A. Gamboa</a:t>
            </a:r>
            <a:endParaRPr dirty="0"/>
          </a:p>
        </p:txBody>
      </p:sp>
      <p:cxnSp>
        <p:nvCxnSpPr>
          <p:cNvPr id="238" name="Google Shape;238;p36"/>
          <p:cNvCxnSpPr/>
          <p:nvPr/>
        </p:nvCxnSpPr>
        <p:spPr>
          <a:xfrm>
            <a:off x="713100" y="3694608"/>
            <a:ext cx="258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36"/>
          <p:cNvGrpSpPr/>
          <p:nvPr/>
        </p:nvGrpSpPr>
        <p:grpSpPr>
          <a:xfrm>
            <a:off x="5690681" y="1479562"/>
            <a:ext cx="2522742" cy="2748434"/>
            <a:chOff x="5690681" y="1479562"/>
            <a:chExt cx="2522742" cy="2748434"/>
          </a:xfrm>
        </p:grpSpPr>
        <p:grpSp>
          <p:nvGrpSpPr>
            <p:cNvPr id="240" name="Google Shape;240;p36"/>
            <p:cNvGrpSpPr/>
            <p:nvPr/>
          </p:nvGrpSpPr>
          <p:grpSpPr>
            <a:xfrm>
              <a:off x="6524461" y="1479562"/>
              <a:ext cx="1688962" cy="2748434"/>
              <a:chOff x="6521662" y="1026818"/>
              <a:chExt cx="1898777" cy="3089864"/>
            </a:xfrm>
          </p:grpSpPr>
          <p:sp>
            <p:nvSpPr>
              <p:cNvPr id="241" name="Google Shape;241;p36"/>
              <p:cNvSpPr/>
              <p:nvPr/>
            </p:nvSpPr>
            <p:spPr>
              <a:xfrm flipH="1">
                <a:off x="6889013" y="2236841"/>
                <a:ext cx="1324502" cy="1535777"/>
              </a:xfrm>
              <a:custGeom>
                <a:avLst/>
                <a:gdLst/>
                <a:ahLst/>
                <a:cxnLst/>
                <a:rect l="l" t="t" r="r" b="b"/>
                <a:pathLst>
                  <a:path w="33784" h="39173" extrusionOk="0">
                    <a:moveTo>
                      <a:pt x="28769" y="1"/>
                    </a:moveTo>
                    <a:lnTo>
                      <a:pt x="11548" y="573"/>
                    </a:lnTo>
                    <a:cubicBezTo>
                      <a:pt x="11526" y="573"/>
                      <a:pt x="11504" y="573"/>
                      <a:pt x="11460" y="595"/>
                    </a:cubicBezTo>
                    <a:cubicBezTo>
                      <a:pt x="11284" y="639"/>
                      <a:pt x="10756" y="837"/>
                      <a:pt x="10448" y="969"/>
                    </a:cubicBezTo>
                    <a:cubicBezTo>
                      <a:pt x="10316" y="1035"/>
                      <a:pt x="10228" y="1167"/>
                      <a:pt x="10250" y="1321"/>
                    </a:cubicBezTo>
                    <a:cubicBezTo>
                      <a:pt x="10382" y="2926"/>
                      <a:pt x="11240" y="12626"/>
                      <a:pt x="11262" y="16167"/>
                    </a:cubicBezTo>
                    <a:cubicBezTo>
                      <a:pt x="11262" y="16211"/>
                      <a:pt x="45" y="28418"/>
                      <a:pt x="45" y="28418"/>
                    </a:cubicBezTo>
                    <a:cubicBezTo>
                      <a:pt x="1" y="28462"/>
                      <a:pt x="1" y="28527"/>
                      <a:pt x="45" y="28549"/>
                    </a:cubicBezTo>
                    <a:lnTo>
                      <a:pt x="7259" y="35896"/>
                    </a:lnTo>
                    <a:cubicBezTo>
                      <a:pt x="7285" y="35921"/>
                      <a:pt x="7310" y="35932"/>
                      <a:pt x="7336" y="35932"/>
                    </a:cubicBezTo>
                    <a:cubicBezTo>
                      <a:pt x="7354" y="35932"/>
                      <a:pt x="7373" y="35927"/>
                      <a:pt x="7391" y="35918"/>
                    </a:cubicBezTo>
                    <a:cubicBezTo>
                      <a:pt x="8469" y="35016"/>
                      <a:pt x="20455" y="23557"/>
                      <a:pt x="20455" y="23557"/>
                    </a:cubicBezTo>
                    <a:lnTo>
                      <a:pt x="23029" y="38733"/>
                    </a:lnTo>
                    <a:cubicBezTo>
                      <a:pt x="23051" y="38909"/>
                      <a:pt x="23183" y="39041"/>
                      <a:pt x="23359" y="39041"/>
                    </a:cubicBezTo>
                    <a:lnTo>
                      <a:pt x="33674" y="39173"/>
                    </a:lnTo>
                    <a:cubicBezTo>
                      <a:pt x="33740" y="39173"/>
                      <a:pt x="33784" y="39107"/>
                      <a:pt x="33784" y="39041"/>
                    </a:cubicBezTo>
                    <a:cubicBezTo>
                      <a:pt x="33784" y="39041"/>
                      <a:pt x="29605" y="3982"/>
                      <a:pt x="29143" y="309"/>
                    </a:cubicBezTo>
                    <a:cubicBezTo>
                      <a:pt x="29121" y="133"/>
                      <a:pt x="28967" y="1"/>
                      <a:pt x="287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6"/>
              <p:cNvSpPr/>
              <p:nvPr/>
            </p:nvSpPr>
            <p:spPr>
              <a:xfrm flipH="1">
                <a:off x="6882976" y="2231627"/>
                <a:ext cx="1336577" cy="1546167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39438" extrusionOk="0">
                    <a:moveTo>
                      <a:pt x="28945" y="266"/>
                    </a:moveTo>
                    <a:cubicBezTo>
                      <a:pt x="29055" y="266"/>
                      <a:pt x="29143" y="354"/>
                      <a:pt x="29143" y="464"/>
                    </a:cubicBezTo>
                    <a:cubicBezTo>
                      <a:pt x="29627" y="4049"/>
                      <a:pt x="33652" y="37876"/>
                      <a:pt x="33784" y="39152"/>
                    </a:cubicBezTo>
                    <a:lnTo>
                      <a:pt x="23513" y="39020"/>
                    </a:lnTo>
                    <a:cubicBezTo>
                      <a:pt x="23425" y="39020"/>
                      <a:pt x="23337" y="38954"/>
                      <a:pt x="23315" y="38844"/>
                    </a:cubicBezTo>
                    <a:lnTo>
                      <a:pt x="20741" y="23668"/>
                    </a:lnTo>
                    <a:cubicBezTo>
                      <a:pt x="20719" y="23624"/>
                      <a:pt x="20697" y="23580"/>
                      <a:pt x="20653" y="23558"/>
                    </a:cubicBezTo>
                    <a:lnTo>
                      <a:pt x="20609" y="23558"/>
                    </a:lnTo>
                    <a:cubicBezTo>
                      <a:pt x="20565" y="23558"/>
                      <a:pt x="20521" y="23580"/>
                      <a:pt x="20499" y="23602"/>
                    </a:cubicBezTo>
                    <a:cubicBezTo>
                      <a:pt x="20390" y="23712"/>
                      <a:pt x="8711" y="34885"/>
                      <a:pt x="7479" y="35919"/>
                    </a:cubicBezTo>
                    <a:lnTo>
                      <a:pt x="309" y="28617"/>
                    </a:lnTo>
                    <a:cubicBezTo>
                      <a:pt x="11548" y="16388"/>
                      <a:pt x="11548" y="16388"/>
                      <a:pt x="11548" y="16300"/>
                    </a:cubicBezTo>
                    <a:cubicBezTo>
                      <a:pt x="11526" y="12781"/>
                      <a:pt x="10712" y="3301"/>
                      <a:pt x="10536" y="1432"/>
                    </a:cubicBezTo>
                    <a:cubicBezTo>
                      <a:pt x="10536" y="1344"/>
                      <a:pt x="10580" y="1278"/>
                      <a:pt x="10668" y="1234"/>
                    </a:cubicBezTo>
                    <a:cubicBezTo>
                      <a:pt x="10954" y="1102"/>
                      <a:pt x="11482" y="904"/>
                      <a:pt x="11658" y="860"/>
                    </a:cubicBezTo>
                    <a:cubicBezTo>
                      <a:pt x="11680" y="838"/>
                      <a:pt x="11702" y="838"/>
                      <a:pt x="11724" y="838"/>
                    </a:cubicBezTo>
                    <a:lnTo>
                      <a:pt x="28945" y="266"/>
                    </a:lnTo>
                    <a:close/>
                    <a:moveTo>
                      <a:pt x="28963" y="0"/>
                    </a:moveTo>
                    <a:cubicBezTo>
                      <a:pt x="28950" y="0"/>
                      <a:pt x="28937" y="1"/>
                      <a:pt x="28923" y="2"/>
                    </a:cubicBezTo>
                    <a:lnTo>
                      <a:pt x="11702" y="574"/>
                    </a:lnTo>
                    <a:cubicBezTo>
                      <a:pt x="11658" y="574"/>
                      <a:pt x="11614" y="574"/>
                      <a:pt x="11592" y="596"/>
                    </a:cubicBezTo>
                    <a:cubicBezTo>
                      <a:pt x="11394" y="640"/>
                      <a:pt x="10866" y="838"/>
                      <a:pt x="10558" y="970"/>
                    </a:cubicBezTo>
                    <a:cubicBezTo>
                      <a:pt x="10360" y="1058"/>
                      <a:pt x="10250" y="1256"/>
                      <a:pt x="10250" y="1476"/>
                    </a:cubicBezTo>
                    <a:cubicBezTo>
                      <a:pt x="10426" y="3323"/>
                      <a:pt x="11262" y="12715"/>
                      <a:pt x="11284" y="16256"/>
                    </a:cubicBezTo>
                    <a:cubicBezTo>
                      <a:pt x="10756" y="16850"/>
                      <a:pt x="3806" y="24416"/>
                      <a:pt x="111" y="28441"/>
                    </a:cubicBezTo>
                    <a:cubicBezTo>
                      <a:pt x="1" y="28551"/>
                      <a:pt x="1" y="28682"/>
                      <a:pt x="111" y="28792"/>
                    </a:cubicBezTo>
                    <a:lnTo>
                      <a:pt x="7303" y="36139"/>
                    </a:lnTo>
                    <a:cubicBezTo>
                      <a:pt x="7350" y="36186"/>
                      <a:pt x="7416" y="36208"/>
                      <a:pt x="7481" y="36208"/>
                    </a:cubicBezTo>
                    <a:cubicBezTo>
                      <a:pt x="7537" y="36208"/>
                      <a:pt x="7592" y="36191"/>
                      <a:pt x="7633" y="36161"/>
                    </a:cubicBezTo>
                    <a:cubicBezTo>
                      <a:pt x="8623" y="35347"/>
                      <a:pt x="18982" y="25449"/>
                      <a:pt x="20499" y="23976"/>
                    </a:cubicBezTo>
                    <a:lnTo>
                      <a:pt x="23051" y="38910"/>
                    </a:lnTo>
                    <a:cubicBezTo>
                      <a:pt x="23073" y="39130"/>
                      <a:pt x="23271" y="39306"/>
                      <a:pt x="23513" y="39306"/>
                    </a:cubicBezTo>
                    <a:lnTo>
                      <a:pt x="33828" y="39438"/>
                    </a:lnTo>
                    <a:cubicBezTo>
                      <a:pt x="33894" y="39438"/>
                      <a:pt x="33960" y="39394"/>
                      <a:pt x="34026" y="39350"/>
                    </a:cubicBezTo>
                    <a:cubicBezTo>
                      <a:pt x="34070" y="39306"/>
                      <a:pt x="34092" y="39218"/>
                      <a:pt x="34070" y="39152"/>
                    </a:cubicBezTo>
                    <a:cubicBezTo>
                      <a:pt x="34026" y="38690"/>
                      <a:pt x="29891" y="4049"/>
                      <a:pt x="29429" y="420"/>
                    </a:cubicBezTo>
                    <a:cubicBezTo>
                      <a:pt x="29387" y="190"/>
                      <a:pt x="29207" y="0"/>
                      <a:pt x="28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6"/>
              <p:cNvSpPr/>
              <p:nvPr/>
            </p:nvSpPr>
            <p:spPr>
              <a:xfrm flipH="1">
                <a:off x="7299390" y="2717141"/>
                <a:ext cx="184577" cy="511390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13044" extrusionOk="0">
                    <a:moveTo>
                      <a:pt x="4466" y="1"/>
                    </a:moveTo>
                    <a:cubicBezTo>
                      <a:pt x="4422" y="1"/>
                      <a:pt x="4378" y="45"/>
                      <a:pt x="4378" y="111"/>
                    </a:cubicBezTo>
                    <a:lnTo>
                      <a:pt x="4444" y="5037"/>
                    </a:lnTo>
                    <a:cubicBezTo>
                      <a:pt x="4488" y="7303"/>
                      <a:pt x="3564" y="9502"/>
                      <a:pt x="1936" y="11064"/>
                    </a:cubicBezTo>
                    <a:lnTo>
                      <a:pt x="45" y="12867"/>
                    </a:lnTo>
                    <a:cubicBezTo>
                      <a:pt x="1" y="12911"/>
                      <a:pt x="1" y="12977"/>
                      <a:pt x="23" y="13021"/>
                    </a:cubicBezTo>
                    <a:cubicBezTo>
                      <a:pt x="45" y="13043"/>
                      <a:pt x="89" y="13043"/>
                      <a:pt x="111" y="13043"/>
                    </a:cubicBezTo>
                    <a:cubicBezTo>
                      <a:pt x="133" y="13043"/>
                      <a:pt x="155" y="13043"/>
                      <a:pt x="177" y="13021"/>
                    </a:cubicBezTo>
                    <a:lnTo>
                      <a:pt x="2068" y="11218"/>
                    </a:lnTo>
                    <a:cubicBezTo>
                      <a:pt x="3762" y="9612"/>
                      <a:pt x="4708" y="7369"/>
                      <a:pt x="4664" y="5037"/>
                    </a:cubicBezTo>
                    <a:lnTo>
                      <a:pt x="4576" y="111"/>
                    </a:lnTo>
                    <a:cubicBezTo>
                      <a:pt x="4576" y="45"/>
                      <a:pt x="4532" y="1"/>
                      <a:pt x="4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6"/>
              <p:cNvSpPr/>
              <p:nvPr/>
            </p:nvSpPr>
            <p:spPr>
              <a:xfrm flipH="1">
                <a:off x="6957975" y="3768267"/>
                <a:ext cx="271651" cy="56102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1431" extrusionOk="0">
                    <a:moveTo>
                      <a:pt x="0" y="1"/>
                    </a:moveTo>
                    <a:lnTo>
                      <a:pt x="44" y="1364"/>
                    </a:lnTo>
                    <a:lnTo>
                      <a:pt x="6928" y="1430"/>
                    </a:lnTo>
                    <a:lnTo>
                      <a:pt x="6928" y="1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6"/>
              <p:cNvSpPr/>
              <p:nvPr/>
            </p:nvSpPr>
            <p:spPr>
              <a:xfrm flipH="1">
                <a:off x="6951937" y="3762229"/>
                <a:ext cx="282864" cy="67315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717" extrusionOk="0">
                    <a:moveTo>
                      <a:pt x="264" y="287"/>
                    </a:moveTo>
                    <a:lnTo>
                      <a:pt x="6928" y="463"/>
                    </a:lnTo>
                    <a:lnTo>
                      <a:pt x="6906" y="1452"/>
                    </a:lnTo>
                    <a:lnTo>
                      <a:pt x="308" y="1364"/>
                    </a:lnTo>
                    <a:lnTo>
                      <a:pt x="264" y="287"/>
                    </a:lnTo>
                    <a:close/>
                    <a:moveTo>
                      <a:pt x="132" y="1"/>
                    </a:moveTo>
                    <a:cubicBezTo>
                      <a:pt x="88" y="1"/>
                      <a:pt x="66" y="23"/>
                      <a:pt x="22" y="45"/>
                    </a:cubicBezTo>
                    <a:cubicBezTo>
                      <a:pt x="0" y="67"/>
                      <a:pt x="0" y="111"/>
                      <a:pt x="0" y="155"/>
                    </a:cubicBezTo>
                    <a:lnTo>
                      <a:pt x="44" y="1518"/>
                    </a:lnTo>
                    <a:cubicBezTo>
                      <a:pt x="44" y="1584"/>
                      <a:pt x="110" y="1650"/>
                      <a:pt x="176" y="1650"/>
                    </a:cubicBezTo>
                    <a:lnTo>
                      <a:pt x="7060" y="1716"/>
                    </a:lnTo>
                    <a:cubicBezTo>
                      <a:pt x="7082" y="1716"/>
                      <a:pt x="7126" y="1694"/>
                      <a:pt x="7148" y="1672"/>
                    </a:cubicBezTo>
                    <a:cubicBezTo>
                      <a:pt x="7170" y="1650"/>
                      <a:pt x="7192" y="1628"/>
                      <a:pt x="7192" y="1584"/>
                    </a:cubicBezTo>
                    <a:lnTo>
                      <a:pt x="7192" y="331"/>
                    </a:lnTo>
                    <a:cubicBezTo>
                      <a:pt x="7214" y="243"/>
                      <a:pt x="7148" y="177"/>
                      <a:pt x="7060" y="177"/>
                    </a:cubicBez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6"/>
              <p:cNvSpPr/>
              <p:nvPr/>
            </p:nvSpPr>
            <p:spPr>
              <a:xfrm flipH="1">
                <a:off x="6609599" y="3815705"/>
                <a:ext cx="640727" cy="250951"/>
              </a:xfrm>
              <a:custGeom>
                <a:avLst/>
                <a:gdLst/>
                <a:ahLst/>
                <a:cxnLst/>
                <a:rect l="l" t="t" r="r" b="b"/>
                <a:pathLst>
                  <a:path w="16343" h="6401" extrusionOk="0">
                    <a:moveTo>
                      <a:pt x="352" y="0"/>
                    </a:moveTo>
                    <a:lnTo>
                      <a:pt x="0" y="6203"/>
                    </a:lnTo>
                    <a:lnTo>
                      <a:pt x="16320" y="6401"/>
                    </a:lnTo>
                    <a:cubicBezTo>
                      <a:pt x="16342" y="5301"/>
                      <a:pt x="15594" y="4289"/>
                      <a:pt x="14385" y="3783"/>
                    </a:cubicBezTo>
                    <a:lnTo>
                      <a:pt x="7896" y="1034"/>
                    </a:lnTo>
                    <a:lnTo>
                      <a:pt x="7896" y="88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6"/>
              <p:cNvSpPr/>
              <p:nvPr/>
            </p:nvSpPr>
            <p:spPr>
              <a:xfrm flipH="1">
                <a:off x="6604424" y="3810530"/>
                <a:ext cx="651077" cy="262164"/>
              </a:xfrm>
              <a:custGeom>
                <a:avLst/>
                <a:gdLst/>
                <a:ahLst/>
                <a:cxnLst/>
                <a:rect l="l" t="t" r="r" b="b"/>
                <a:pathLst>
                  <a:path w="16607" h="6687" extrusionOk="0">
                    <a:moveTo>
                      <a:pt x="616" y="286"/>
                    </a:moveTo>
                    <a:lnTo>
                      <a:pt x="7896" y="352"/>
                    </a:lnTo>
                    <a:lnTo>
                      <a:pt x="7874" y="1166"/>
                    </a:lnTo>
                    <a:cubicBezTo>
                      <a:pt x="7874" y="1232"/>
                      <a:pt x="7918" y="1276"/>
                      <a:pt x="7962" y="1298"/>
                    </a:cubicBezTo>
                    <a:lnTo>
                      <a:pt x="14451" y="4047"/>
                    </a:lnTo>
                    <a:cubicBezTo>
                      <a:pt x="15572" y="4509"/>
                      <a:pt x="16276" y="5411"/>
                      <a:pt x="16320" y="6401"/>
                    </a:cubicBezTo>
                    <a:lnTo>
                      <a:pt x="286" y="6203"/>
                    </a:lnTo>
                    <a:lnTo>
                      <a:pt x="616" y="286"/>
                    </a:lnTo>
                    <a:close/>
                    <a:moveTo>
                      <a:pt x="484" y="0"/>
                    </a:moveTo>
                    <a:cubicBezTo>
                      <a:pt x="418" y="0"/>
                      <a:pt x="352" y="66"/>
                      <a:pt x="352" y="132"/>
                    </a:cubicBezTo>
                    <a:lnTo>
                      <a:pt x="0" y="6313"/>
                    </a:lnTo>
                    <a:cubicBezTo>
                      <a:pt x="0" y="6357"/>
                      <a:pt x="0" y="6401"/>
                      <a:pt x="44" y="6423"/>
                    </a:cubicBezTo>
                    <a:cubicBezTo>
                      <a:pt x="66" y="6445"/>
                      <a:pt x="88" y="6467"/>
                      <a:pt x="132" y="6467"/>
                    </a:cubicBezTo>
                    <a:lnTo>
                      <a:pt x="16452" y="6687"/>
                    </a:lnTo>
                    <a:cubicBezTo>
                      <a:pt x="16496" y="6687"/>
                      <a:pt x="16518" y="6665"/>
                      <a:pt x="16562" y="6643"/>
                    </a:cubicBezTo>
                    <a:cubicBezTo>
                      <a:pt x="16584" y="6621"/>
                      <a:pt x="16584" y="6577"/>
                      <a:pt x="16584" y="6533"/>
                    </a:cubicBezTo>
                    <a:cubicBezTo>
                      <a:pt x="16606" y="5367"/>
                      <a:pt x="15836" y="4311"/>
                      <a:pt x="14561" y="3784"/>
                    </a:cubicBezTo>
                    <a:lnTo>
                      <a:pt x="8160" y="1078"/>
                    </a:lnTo>
                    <a:lnTo>
                      <a:pt x="8160" y="220"/>
                    </a:lnTo>
                    <a:cubicBezTo>
                      <a:pt x="8160" y="176"/>
                      <a:pt x="8160" y="132"/>
                      <a:pt x="8138" y="110"/>
                    </a:cubicBezTo>
                    <a:cubicBezTo>
                      <a:pt x="8116" y="88"/>
                      <a:pt x="8072" y="66"/>
                      <a:pt x="8028" y="66"/>
                    </a:cubicBez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6"/>
              <p:cNvSpPr/>
              <p:nvPr/>
            </p:nvSpPr>
            <p:spPr>
              <a:xfrm flipH="1">
                <a:off x="6852788" y="3801865"/>
                <a:ext cx="61238" cy="8197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091" extrusionOk="0">
                    <a:moveTo>
                      <a:pt x="770" y="265"/>
                    </a:moveTo>
                    <a:cubicBezTo>
                      <a:pt x="1034" y="265"/>
                      <a:pt x="1276" y="441"/>
                      <a:pt x="1276" y="639"/>
                    </a:cubicBezTo>
                    <a:cubicBezTo>
                      <a:pt x="1276" y="837"/>
                      <a:pt x="1144" y="1519"/>
                      <a:pt x="924" y="1761"/>
                    </a:cubicBezTo>
                    <a:cubicBezTo>
                      <a:pt x="880" y="1805"/>
                      <a:pt x="858" y="1805"/>
                      <a:pt x="836" y="1827"/>
                    </a:cubicBezTo>
                    <a:cubicBezTo>
                      <a:pt x="638" y="1827"/>
                      <a:pt x="286" y="991"/>
                      <a:pt x="286" y="661"/>
                    </a:cubicBezTo>
                    <a:cubicBezTo>
                      <a:pt x="264" y="551"/>
                      <a:pt x="330" y="485"/>
                      <a:pt x="374" y="419"/>
                    </a:cubicBezTo>
                    <a:cubicBezTo>
                      <a:pt x="462" y="331"/>
                      <a:pt x="594" y="265"/>
                      <a:pt x="748" y="265"/>
                    </a:cubicBezTo>
                    <a:close/>
                    <a:moveTo>
                      <a:pt x="795" y="0"/>
                    </a:moveTo>
                    <a:cubicBezTo>
                      <a:pt x="780" y="0"/>
                      <a:pt x="764" y="1"/>
                      <a:pt x="748" y="2"/>
                    </a:cubicBezTo>
                    <a:cubicBezTo>
                      <a:pt x="528" y="2"/>
                      <a:pt x="308" y="90"/>
                      <a:pt x="176" y="243"/>
                    </a:cubicBezTo>
                    <a:cubicBezTo>
                      <a:pt x="44" y="353"/>
                      <a:pt x="0" y="507"/>
                      <a:pt x="0" y="683"/>
                    </a:cubicBezTo>
                    <a:cubicBezTo>
                      <a:pt x="22" y="903"/>
                      <a:pt x="330" y="2091"/>
                      <a:pt x="836" y="2091"/>
                    </a:cubicBezTo>
                    <a:cubicBezTo>
                      <a:pt x="946" y="2091"/>
                      <a:pt x="1034" y="2047"/>
                      <a:pt x="1122" y="1937"/>
                    </a:cubicBezTo>
                    <a:cubicBezTo>
                      <a:pt x="1408" y="1629"/>
                      <a:pt x="1562" y="859"/>
                      <a:pt x="1562" y="617"/>
                    </a:cubicBezTo>
                    <a:cubicBezTo>
                      <a:pt x="1541" y="278"/>
                      <a:pt x="1213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6"/>
              <p:cNvSpPr/>
              <p:nvPr/>
            </p:nvSpPr>
            <p:spPr>
              <a:xfrm flipH="1">
                <a:off x="6790687" y="3828995"/>
                <a:ext cx="91465" cy="61748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575" extrusionOk="0">
                    <a:moveTo>
                      <a:pt x="1532" y="275"/>
                    </a:moveTo>
                    <a:cubicBezTo>
                      <a:pt x="1705" y="275"/>
                      <a:pt x="1873" y="347"/>
                      <a:pt x="1958" y="475"/>
                    </a:cubicBezTo>
                    <a:cubicBezTo>
                      <a:pt x="2024" y="541"/>
                      <a:pt x="2046" y="629"/>
                      <a:pt x="2024" y="717"/>
                    </a:cubicBezTo>
                    <a:cubicBezTo>
                      <a:pt x="2002" y="827"/>
                      <a:pt x="1936" y="915"/>
                      <a:pt x="1826" y="981"/>
                    </a:cubicBezTo>
                    <a:cubicBezTo>
                      <a:pt x="1545" y="1122"/>
                      <a:pt x="813" y="1305"/>
                      <a:pt x="464" y="1305"/>
                    </a:cubicBezTo>
                    <a:cubicBezTo>
                      <a:pt x="377" y="1305"/>
                      <a:pt x="313" y="1293"/>
                      <a:pt x="287" y="1267"/>
                    </a:cubicBezTo>
                    <a:cubicBezTo>
                      <a:pt x="265" y="1113"/>
                      <a:pt x="925" y="519"/>
                      <a:pt x="1255" y="343"/>
                    </a:cubicBezTo>
                    <a:cubicBezTo>
                      <a:pt x="1340" y="297"/>
                      <a:pt x="1437" y="275"/>
                      <a:pt x="1532" y="275"/>
                    </a:cubicBezTo>
                    <a:close/>
                    <a:moveTo>
                      <a:pt x="1536" y="1"/>
                    </a:moveTo>
                    <a:cubicBezTo>
                      <a:pt x="1402" y="1"/>
                      <a:pt x="1267" y="33"/>
                      <a:pt x="1145" y="101"/>
                    </a:cubicBezTo>
                    <a:cubicBezTo>
                      <a:pt x="903" y="211"/>
                      <a:pt x="111" y="805"/>
                      <a:pt x="23" y="1201"/>
                    </a:cubicBezTo>
                    <a:cubicBezTo>
                      <a:pt x="1" y="1311"/>
                      <a:pt x="45" y="1399"/>
                      <a:pt x="67" y="1443"/>
                    </a:cubicBezTo>
                    <a:cubicBezTo>
                      <a:pt x="155" y="1531"/>
                      <a:pt x="309" y="1575"/>
                      <a:pt x="507" y="1575"/>
                    </a:cubicBezTo>
                    <a:cubicBezTo>
                      <a:pt x="1013" y="1575"/>
                      <a:pt x="1804" y="1289"/>
                      <a:pt x="1936" y="1223"/>
                    </a:cubicBezTo>
                    <a:cubicBezTo>
                      <a:pt x="2134" y="1135"/>
                      <a:pt x="2266" y="959"/>
                      <a:pt x="2288" y="783"/>
                    </a:cubicBezTo>
                    <a:cubicBezTo>
                      <a:pt x="2332" y="607"/>
                      <a:pt x="2288" y="453"/>
                      <a:pt x="2178" y="299"/>
                    </a:cubicBezTo>
                    <a:cubicBezTo>
                      <a:pt x="2035" y="113"/>
                      <a:pt x="1788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6"/>
              <p:cNvSpPr/>
              <p:nvPr/>
            </p:nvSpPr>
            <p:spPr>
              <a:xfrm flipH="1">
                <a:off x="6882113" y="3884666"/>
                <a:ext cx="43988" cy="4144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057" extrusionOk="0">
                    <a:moveTo>
                      <a:pt x="1122" y="1"/>
                    </a:moveTo>
                    <a:lnTo>
                      <a:pt x="0" y="1057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6"/>
              <p:cNvSpPr/>
              <p:nvPr/>
            </p:nvSpPr>
            <p:spPr>
              <a:xfrm flipH="1">
                <a:off x="6876076" y="3879962"/>
                <a:ext cx="56063" cy="5131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09" extrusionOk="0">
                    <a:moveTo>
                      <a:pt x="1279" y="0"/>
                    </a:moveTo>
                    <a:cubicBezTo>
                      <a:pt x="1243" y="0"/>
                      <a:pt x="1210" y="11"/>
                      <a:pt x="1188" y="33"/>
                    </a:cubicBezTo>
                    <a:lnTo>
                      <a:pt x="66" y="1067"/>
                    </a:lnTo>
                    <a:cubicBezTo>
                      <a:pt x="0" y="1111"/>
                      <a:pt x="0" y="1199"/>
                      <a:pt x="66" y="1265"/>
                    </a:cubicBezTo>
                    <a:cubicBezTo>
                      <a:pt x="88" y="1287"/>
                      <a:pt x="110" y="1309"/>
                      <a:pt x="154" y="1309"/>
                    </a:cubicBezTo>
                    <a:cubicBezTo>
                      <a:pt x="198" y="1309"/>
                      <a:pt x="220" y="1287"/>
                      <a:pt x="242" y="1265"/>
                    </a:cubicBezTo>
                    <a:lnTo>
                      <a:pt x="1364" y="231"/>
                    </a:lnTo>
                    <a:cubicBezTo>
                      <a:pt x="1430" y="187"/>
                      <a:pt x="1430" y="99"/>
                      <a:pt x="1386" y="33"/>
                    </a:cubicBezTo>
                    <a:cubicBezTo>
                      <a:pt x="1353" y="11"/>
                      <a:pt x="1314" y="0"/>
                      <a:pt x="12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6"/>
              <p:cNvSpPr/>
              <p:nvPr/>
            </p:nvSpPr>
            <p:spPr>
              <a:xfrm flipH="1">
                <a:off x="6905362" y="3875218"/>
                <a:ext cx="44027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1056" extrusionOk="0">
                    <a:moveTo>
                      <a:pt x="1122" y="0"/>
                    </a:moveTo>
                    <a:lnTo>
                      <a:pt x="0" y="1056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6"/>
              <p:cNvSpPr/>
              <p:nvPr/>
            </p:nvSpPr>
            <p:spPr>
              <a:xfrm flipH="1">
                <a:off x="6899324" y="3870121"/>
                <a:ext cx="56102" cy="51672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18" extrusionOk="0">
                    <a:moveTo>
                      <a:pt x="1269" y="0"/>
                    </a:moveTo>
                    <a:cubicBezTo>
                      <a:pt x="1237" y="0"/>
                      <a:pt x="1208" y="12"/>
                      <a:pt x="1188" y="42"/>
                    </a:cubicBezTo>
                    <a:lnTo>
                      <a:pt x="66" y="1076"/>
                    </a:lnTo>
                    <a:cubicBezTo>
                      <a:pt x="0" y="1120"/>
                      <a:pt x="0" y="1208"/>
                      <a:pt x="66" y="1274"/>
                    </a:cubicBezTo>
                    <a:cubicBezTo>
                      <a:pt x="88" y="1296"/>
                      <a:pt x="110" y="1318"/>
                      <a:pt x="154" y="1318"/>
                    </a:cubicBezTo>
                    <a:cubicBezTo>
                      <a:pt x="198" y="1318"/>
                      <a:pt x="220" y="1296"/>
                      <a:pt x="242" y="1274"/>
                    </a:cubicBezTo>
                    <a:lnTo>
                      <a:pt x="1364" y="240"/>
                    </a:lnTo>
                    <a:cubicBezTo>
                      <a:pt x="1430" y="196"/>
                      <a:pt x="1430" y="108"/>
                      <a:pt x="1386" y="42"/>
                    </a:cubicBezTo>
                    <a:cubicBezTo>
                      <a:pt x="1350" y="18"/>
                      <a:pt x="1307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6"/>
              <p:cNvSpPr/>
              <p:nvPr/>
            </p:nvSpPr>
            <p:spPr>
              <a:xfrm flipH="1">
                <a:off x="6858825" y="3896741"/>
                <a:ext cx="43988" cy="4057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035" extrusionOk="0">
                    <a:moveTo>
                      <a:pt x="1122" y="1"/>
                    </a:moveTo>
                    <a:lnTo>
                      <a:pt x="0" y="1035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6"/>
              <p:cNvSpPr/>
              <p:nvPr/>
            </p:nvSpPr>
            <p:spPr>
              <a:xfrm flipH="1">
                <a:off x="6852788" y="3891370"/>
                <a:ext cx="56063" cy="51986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26" extrusionOk="0">
                    <a:moveTo>
                      <a:pt x="1279" y="0"/>
                    </a:moveTo>
                    <a:cubicBezTo>
                      <a:pt x="1243" y="0"/>
                      <a:pt x="1210" y="17"/>
                      <a:pt x="1188" y="50"/>
                    </a:cubicBezTo>
                    <a:lnTo>
                      <a:pt x="66" y="1084"/>
                    </a:lnTo>
                    <a:cubicBezTo>
                      <a:pt x="0" y="1128"/>
                      <a:pt x="0" y="1216"/>
                      <a:pt x="66" y="1282"/>
                    </a:cubicBezTo>
                    <a:cubicBezTo>
                      <a:pt x="88" y="1304"/>
                      <a:pt x="132" y="1326"/>
                      <a:pt x="154" y="1326"/>
                    </a:cubicBezTo>
                    <a:cubicBezTo>
                      <a:pt x="198" y="1326"/>
                      <a:pt x="220" y="1304"/>
                      <a:pt x="242" y="1282"/>
                    </a:cubicBezTo>
                    <a:lnTo>
                      <a:pt x="1364" y="248"/>
                    </a:lnTo>
                    <a:cubicBezTo>
                      <a:pt x="1430" y="182"/>
                      <a:pt x="1430" y="94"/>
                      <a:pt x="1386" y="50"/>
                    </a:cubicBezTo>
                    <a:cubicBezTo>
                      <a:pt x="1353" y="17"/>
                      <a:pt x="1314" y="0"/>
                      <a:pt x="12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6"/>
              <p:cNvSpPr/>
              <p:nvPr/>
            </p:nvSpPr>
            <p:spPr>
              <a:xfrm flipH="1">
                <a:off x="6609599" y="4058854"/>
                <a:ext cx="640727" cy="52652"/>
              </a:xfrm>
              <a:custGeom>
                <a:avLst/>
                <a:gdLst/>
                <a:ahLst/>
                <a:cxnLst/>
                <a:rect l="l" t="t" r="r" b="b"/>
                <a:pathLst>
                  <a:path w="16343" h="1343" extrusionOk="0">
                    <a:moveTo>
                      <a:pt x="0" y="1"/>
                    </a:moveTo>
                    <a:lnTo>
                      <a:pt x="0" y="1145"/>
                    </a:lnTo>
                    <a:lnTo>
                      <a:pt x="16320" y="1342"/>
                    </a:lnTo>
                    <a:lnTo>
                      <a:pt x="16342" y="1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6"/>
              <p:cNvSpPr/>
              <p:nvPr/>
            </p:nvSpPr>
            <p:spPr>
              <a:xfrm flipH="1">
                <a:off x="6604424" y="4053679"/>
                <a:ext cx="651940" cy="63002"/>
              </a:xfrm>
              <a:custGeom>
                <a:avLst/>
                <a:gdLst/>
                <a:ahLst/>
                <a:cxnLst/>
                <a:rect l="l" t="t" r="r" b="b"/>
                <a:pathLst>
                  <a:path w="16629" h="1607" extrusionOk="0">
                    <a:moveTo>
                      <a:pt x="286" y="287"/>
                    </a:moveTo>
                    <a:lnTo>
                      <a:pt x="16342" y="485"/>
                    </a:lnTo>
                    <a:lnTo>
                      <a:pt x="16342" y="1343"/>
                    </a:lnTo>
                    <a:lnTo>
                      <a:pt x="286" y="1145"/>
                    </a:lnTo>
                    <a:lnTo>
                      <a:pt x="286" y="287"/>
                    </a:lnTo>
                    <a:close/>
                    <a:moveTo>
                      <a:pt x="154" y="1"/>
                    </a:moveTo>
                    <a:cubicBezTo>
                      <a:pt x="88" y="1"/>
                      <a:pt x="22" y="67"/>
                      <a:pt x="22" y="133"/>
                    </a:cubicBezTo>
                    <a:lnTo>
                      <a:pt x="0" y="1277"/>
                    </a:lnTo>
                    <a:cubicBezTo>
                      <a:pt x="0" y="1299"/>
                      <a:pt x="22" y="1343"/>
                      <a:pt x="44" y="1365"/>
                    </a:cubicBezTo>
                    <a:cubicBezTo>
                      <a:pt x="66" y="1387"/>
                      <a:pt x="110" y="1409"/>
                      <a:pt x="132" y="1409"/>
                    </a:cubicBezTo>
                    <a:lnTo>
                      <a:pt x="16474" y="1606"/>
                    </a:lnTo>
                    <a:cubicBezTo>
                      <a:pt x="16518" y="1606"/>
                      <a:pt x="16540" y="1606"/>
                      <a:pt x="16562" y="1584"/>
                    </a:cubicBezTo>
                    <a:cubicBezTo>
                      <a:pt x="16606" y="1540"/>
                      <a:pt x="16606" y="1518"/>
                      <a:pt x="16606" y="1474"/>
                    </a:cubicBezTo>
                    <a:lnTo>
                      <a:pt x="16628" y="331"/>
                    </a:lnTo>
                    <a:cubicBezTo>
                      <a:pt x="16628" y="265"/>
                      <a:pt x="16562" y="199"/>
                      <a:pt x="16496" y="199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6"/>
              <p:cNvSpPr/>
              <p:nvPr/>
            </p:nvSpPr>
            <p:spPr>
              <a:xfrm flipH="1">
                <a:off x="7974600" y="3405268"/>
                <a:ext cx="224253" cy="231976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5917" extrusionOk="0">
                    <a:moveTo>
                      <a:pt x="792" y="0"/>
                    </a:moveTo>
                    <a:lnTo>
                      <a:pt x="1" y="990"/>
                    </a:lnTo>
                    <a:lnTo>
                      <a:pt x="4817" y="5917"/>
                    </a:lnTo>
                    <a:lnTo>
                      <a:pt x="5719" y="5015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6"/>
              <p:cNvSpPr/>
              <p:nvPr/>
            </p:nvSpPr>
            <p:spPr>
              <a:xfrm flipH="1">
                <a:off x="7969425" y="3400092"/>
                <a:ext cx="235465" cy="242326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6181" extrusionOk="0">
                    <a:moveTo>
                      <a:pt x="946" y="352"/>
                    </a:moveTo>
                    <a:lnTo>
                      <a:pt x="5675" y="5147"/>
                    </a:lnTo>
                    <a:lnTo>
                      <a:pt x="4971" y="5851"/>
                    </a:lnTo>
                    <a:lnTo>
                      <a:pt x="331" y="1122"/>
                    </a:lnTo>
                    <a:lnTo>
                      <a:pt x="946" y="352"/>
                    </a:lnTo>
                    <a:close/>
                    <a:moveTo>
                      <a:pt x="946" y="0"/>
                    </a:moveTo>
                    <a:cubicBezTo>
                      <a:pt x="902" y="0"/>
                      <a:pt x="858" y="22"/>
                      <a:pt x="836" y="44"/>
                    </a:cubicBezTo>
                    <a:lnTo>
                      <a:pt x="45" y="1034"/>
                    </a:lnTo>
                    <a:cubicBezTo>
                      <a:pt x="1" y="1100"/>
                      <a:pt x="1" y="1166"/>
                      <a:pt x="67" y="1232"/>
                    </a:cubicBezTo>
                    <a:lnTo>
                      <a:pt x="4861" y="6137"/>
                    </a:lnTo>
                    <a:cubicBezTo>
                      <a:pt x="4883" y="6159"/>
                      <a:pt x="4927" y="6181"/>
                      <a:pt x="4971" y="6181"/>
                    </a:cubicBezTo>
                    <a:cubicBezTo>
                      <a:pt x="4993" y="6181"/>
                      <a:pt x="5037" y="6159"/>
                      <a:pt x="5059" y="6137"/>
                    </a:cubicBezTo>
                    <a:lnTo>
                      <a:pt x="5961" y="5257"/>
                    </a:lnTo>
                    <a:cubicBezTo>
                      <a:pt x="6005" y="5191"/>
                      <a:pt x="6005" y="5125"/>
                      <a:pt x="5961" y="5059"/>
                    </a:cubicBezTo>
                    <a:lnTo>
                      <a:pt x="1034" y="44"/>
                    </a:lnTo>
                    <a:cubicBezTo>
                      <a:pt x="1012" y="22"/>
                      <a:pt x="990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6"/>
              <p:cNvSpPr/>
              <p:nvPr/>
            </p:nvSpPr>
            <p:spPr>
              <a:xfrm flipH="1">
                <a:off x="7897875" y="3434554"/>
                <a:ext cx="484652" cy="620027"/>
              </a:xfrm>
              <a:custGeom>
                <a:avLst/>
                <a:gdLst/>
                <a:ahLst/>
                <a:cxnLst/>
                <a:rect l="l" t="t" r="r" b="b"/>
                <a:pathLst>
                  <a:path w="12362" h="15815" extrusionOk="0">
                    <a:moveTo>
                      <a:pt x="4620" y="1"/>
                    </a:moveTo>
                    <a:lnTo>
                      <a:pt x="1" y="4114"/>
                    </a:lnTo>
                    <a:lnTo>
                      <a:pt x="11394" y="15815"/>
                    </a:lnTo>
                    <a:cubicBezTo>
                      <a:pt x="12186" y="15045"/>
                      <a:pt x="12362" y="13791"/>
                      <a:pt x="11878" y="12582"/>
                    </a:cubicBezTo>
                    <a:lnTo>
                      <a:pt x="9216" y="6049"/>
                    </a:lnTo>
                    <a:lnTo>
                      <a:pt x="9920" y="5390"/>
                    </a:lnTo>
                    <a:lnTo>
                      <a:pt x="46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6"/>
              <p:cNvSpPr/>
              <p:nvPr/>
            </p:nvSpPr>
            <p:spPr>
              <a:xfrm flipH="1">
                <a:off x="7891838" y="3428987"/>
                <a:ext cx="495865" cy="630769"/>
              </a:xfrm>
              <a:custGeom>
                <a:avLst/>
                <a:gdLst/>
                <a:ahLst/>
                <a:cxnLst/>
                <a:rect l="l" t="t" r="r" b="b"/>
                <a:pathLst>
                  <a:path w="12648" h="16089" extrusionOk="0">
                    <a:moveTo>
                      <a:pt x="4752" y="319"/>
                    </a:moveTo>
                    <a:lnTo>
                      <a:pt x="9854" y="5510"/>
                    </a:lnTo>
                    <a:lnTo>
                      <a:pt x="9261" y="6103"/>
                    </a:lnTo>
                    <a:cubicBezTo>
                      <a:pt x="9217" y="6147"/>
                      <a:pt x="9195" y="6191"/>
                      <a:pt x="9217" y="6257"/>
                    </a:cubicBezTo>
                    <a:lnTo>
                      <a:pt x="11878" y="12768"/>
                    </a:lnTo>
                    <a:cubicBezTo>
                      <a:pt x="12340" y="13889"/>
                      <a:pt x="12186" y="15011"/>
                      <a:pt x="11526" y="15759"/>
                    </a:cubicBezTo>
                    <a:lnTo>
                      <a:pt x="331" y="4278"/>
                    </a:lnTo>
                    <a:lnTo>
                      <a:pt x="4752" y="319"/>
                    </a:lnTo>
                    <a:close/>
                    <a:moveTo>
                      <a:pt x="4771" y="0"/>
                    </a:moveTo>
                    <a:cubicBezTo>
                      <a:pt x="4735" y="0"/>
                      <a:pt x="4697" y="11"/>
                      <a:pt x="4664" y="33"/>
                    </a:cubicBezTo>
                    <a:lnTo>
                      <a:pt x="45" y="4168"/>
                    </a:lnTo>
                    <a:cubicBezTo>
                      <a:pt x="23" y="4190"/>
                      <a:pt x="1" y="4212"/>
                      <a:pt x="1" y="4256"/>
                    </a:cubicBezTo>
                    <a:cubicBezTo>
                      <a:pt x="1" y="4300"/>
                      <a:pt x="1" y="4344"/>
                      <a:pt x="45" y="4366"/>
                    </a:cubicBezTo>
                    <a:lnTo>
                      <a:pt x="11416" y="16045"/>
                    </a:lnTo>
                    <a:cubicBezTo>
                      <a:pt x="11460" y="16067"/>
                      <a:pt x="11482" y="16089"/>
                      <a:pt x="11526" y="16089"/>
                    </a:cubicBezTo>
                    <a:cubicBezTo>
                      <a:pt x="11548" y="16089"/>
                      <a:pt x="11592" y="16089"/>
                      <a:pt x="11614" y="16045"/>
                    </a:cubicBezTo>
                    <a:cubicBezTo>
                      <a:pt x="12450" y="15231"/>
                      <a:pt x="12648" y="13933"/>
                      <a:pt x="12142" y="12680"/>
                    </a:cubicBezTo>
                    <a:lnTo>
                      <a:pt x="9524" y="6235"/>
                    </a:lnTo>
                    <a:lnTo>
                      <a:pt x="10140" y="5620"/>
                    </a:lnTo>
                    <a:cubicBezTo>
                      <a:pt x="10162" y="5598"/>
                      <a:pt x="10184" y="5554"/>
                      <a:pt x="10184" y="5532"/>
                    </a:cubicBezTo>
                    <a:cubicBezTo>
                      <a:pt x="10184" y="5488"/>
                      <a:pt x="10162" y="5444"/>
                      <a:pt x="10140" y="5422"/>
                    </a:cubicBezTo>
                    <a:lnTo>
                      <a:pt x="4862" y="33"/>
                    </a:lnTo>
                    <a:cubicBezTo>
                      <a:pt x="4840" y="11"/>
                      <a:pt x="4807" y="0"/>
                      <a:pt x="4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6"/>
              <p:cNvSpPr/>
              <p:nvPr/>
            </p:nvSpPr>
            <p:spPr>
              <a:xfrm flipH="1">
                <a:off x="7928063" y="3663824"/>
                <a:ext cx="83663" cy="73431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873" extrusionOk="0">
                    <a:moveTo>
                      <a:pt x="1188" y="267"/>
                    </a:moveTo>
                    <a:cubicBezTo>
                      <a:pt x="1320" y="267"/>
                      <a:pt x="1474" y="333"/>
                      <a:pt x="1584" y="421"/>
                    </a:cubicBezTo>
                    <a:cubicBezTo>
                      <a:pt x="1782" y="619"/>
                      <a:pt x="1826" y="905"/>
                      <a:pt x="1694" y="1059"/>
                    </a:cubicBezTo>
                    <a:cubicBezTo>
                      <a:pt x="1562" y="1213"/>
                      <a:pt x="968" y="1587"/>
                      <a:pt x="638" y="1609"/>
                    </a:cubicBezTo>
                    <a:cubicBezTo>
                      <a:pt x="594" y="1609"/>
                      <a:pt x="550" y="1587"/>
                      <a:pt x="550" y="1587"/>
                    </a:cubicBezTo>
                    <a:cubicBezTo>
                      <a:pt x="396" y="1433"/>
                      <a:pt x="748" y="619"/>
                      <a:pt x="968" y="377"/>
                    </a:cubicBezTo>
                    <a:cubicBezTo>
                      <a:pt x="1034" y="289"/>
                      <a:pt x="1122" y="267"/>
                      <a:pt x="1188" y="267"/>
                    </a:cubicBezTo>
                    <a:close/>
                    <a:moveTo>
                      <a:pt x="1249" y="0"/>
                    </a:moveTo>
                    <a:cubicBezTo>
                      <a:pt x="1229" y="0"/>
                      <a:pt x="1208" y="1"/>
                      <a:pt x="1188" y="3"/>
                    </a:cubicBezTo>
                    <a:cubicBezTo>
                      <a:pt x="1012" y="3"/>
                      <a:pt x="880" y="69"/>
                      <a:pt x="770" y="179"/>
                    </a:cubicBezTo>
                    <a:cubicBezTo>
                      <a:pt x="616" y="355"/>
                      <a:pt x="0" y="1433"/>
                      <a:pt x="352" y="1785"/>
                    </a:cubicBezTo>
                    <a:cubicBezTo>
                      <a:pt x="418" y="1851"/>
                      <a:pt x="506" y="1873"/>
                      <a:pt x="638" y="1873"/>
                    </a:cubicBezTo>
                    <a:lnTo>
                      <a:pt x="660" y="1873"/>
                    </a:lnTo>
                    <a:cubicBezTo>
                      <a:pt x="1078" y="1851"/>
                      <a:pt x="1738" y="1433"/>
                      <a:pt x="1892" y="1235"/>
                    </a:cubicBezTo>
                    <a:cubicBezTo>
                      <a:pt x="2134" y="971"/>
                      <a:pt x="2090" y="531"/>
                      <a:pt x="1782" y="223"/>
                    </a:cubicBezTo>
                    <a:cubicBezTo>
                      <a:pt x="1624" y="85"/>
                      <a:pt x="1431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6"/>
              <p:cNvSpPr/>
              <p:nvPr/>
            </p:nvSpPr>
            <p:spPr>
              <a:xfrm flipH="1">
                <a:off x="7905638" y="3723691"/>
                <a:ext cx="94014" cy="59278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512" extrusionOk="0">
                    <a:moveTo>
                      <a:pt x="792" y="280"/>
                    </a:moveTo>
                    <a:cubicBezTo>
                      <a:pt x="1100" y="280"/>
                      <a:pt x="1474" y="302"/>
                      <a:pt x="1672" y="368"/>
                    </a:cubicBezTo>
                    <a:cubicBezTo>
                      <a:pt x="1914" y="456"/>
                      <a:pt x="2112" y="720"/>
                      <a:pt x="2068" y="962"/>
                    </a:cubicBezTo>
                    <a:cubicBezTo>
                      <a:pt x="2068" y="1072"/>
                      <a:pt x="2024" y="1138"/>
                      <a:pt x="1936" y="1182"/>
                    </a:cubicBezTo>
                    <a:cubicBezTo>
                      <a:pt x="1879" y="1224"/>
                      <a:pt x="1813" y="1249"/>
                      <a:pt x="1738" y="1249"/>
                    </a:cubicBezTo>
                    <a:cubicBezTo>
                      <a:pt x="1697" y="1249"/>
                      <a:pt x="1653" y="1241"/>
                      <a:pt x="1606" y="1226"/>
                    </a:cubicBezTo>
                    <a:cubicBezTo>
                      <a:pt x="1232" y="1094"/>
                      <a:pt x="330" y="522"/>
                      <a:pt x="330" y="346"/>
                    </a:cubicBezTo>
                    <a:cubicBezTo>
                      <a:pt x="374" y="302"/>
                      <a:pt x="572" y="280"/>
                      <a:pt x="792" y="280"/>
                    </a:cubicBezTo>
                    <a:close/>
                    <a:moveTo>
                      <a:pt x="783" y="1"/>
                    </a:moveTo>
                    <a:cubicBezTo>
                      <a:pt x="545" y="1"/>
                      <a:pt x="325" y="28"/>
                      <a:pt x="198" y="104"/>
                    </a:cubicBezTo>
                    <a:cubicBezTo>
                      <a:pt x="88" y="170"/>
                      <a:pt x="66" y="258"/>
                      <a:pt x="44" y="302"/>
                    </a:cubicBezTo>
                    <a:cubicBezTo>
                      <a:pt x="0" y="764"/>
                      <a:pt x="1342" y="1424"/>
                      <a:pt x="1518" y="1490"/>
                    </a:cubicBezTo>
                    <a:cubicBezTo>
                      <a:pt x="1606" y="1512"/>
                      <a:pt x="1672" y="1512"/>
                      <a:pt x="1760" y="1512"/>
                    </a:cubicBezTo>
                    <a:cubicBezTo>
                      <a:pt x="1870" y="1512"/>
                      <a:pt x="1980" y="1490"/>
                      <a:pt x="2090" y="1424"/>
                    </a:cubicBezTo>
                    <a:cubicBezTo>
                      <a:pt x="2222" y="1336"/>
                      <a:pt x="2332" y="1182"/>
                      <a:pt x="2354" y="1006"/>
                    </a:cubicBezTo>
                    <a:cubicBezTo>
                      <a:pt x="2398" y="632"/>
                      <a:pt x="2134" y="236"/>
                      <a:pt x="1760" y="126"/>
                    </a:cubicBezTo>
                    <a:cubicBezTo>
                      <a:pt x="1597" y="72"/>
                      <a:pt x="1167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6"/>
              <p:cNvSpPr/>
              <p:nvPr/>
            </p:nvSpPr>
            <p:spPr>
              <a:xfrm flipH="1">
                <a:off x="7999612" y="3731218"/>
                <a:ext cx="59552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66" extrusionOk="0">
                    <a:moveTo>
                      <a:pt x="1518" y="66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6"/>
              <p:cNvSpPr/>
              <p:nvPr/>
            </p:nvSpPr>
            <p:spPr>
              <a:xfrm flipH="1">
                <a:off x="7993575" y="3726043"/>
                <a:ext cx="70765" cy="12938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30" extrusionOk="0">
                    <a:moveTo>
                      <a:pt x="133" y="0"/>
                    </a:moveTo>
                    <a:cubicBezTo>
                      <a:pt x="67" y="0"/>
                      <a:pt x="1" y="66"/>
                      <a:pt x="1" y="132"/>
                    </a:cubicBezTo>
                    <a:cubicBezTo>
                      <a:pt x="1" y="220"/>
                      <a:pt x="45" y="264"/>
                      <a:pt x="133" y="286"/>
                    </a:cubicBezTo>
                    <a:lnTo>
                      <a:pt x="1650" y="330"/>
                    </a:lnTo>
                    <a:cubicBezTo>
                      <a:pt x="1716" y="330"/>
                      <a:pt x="1782" y="264"/>
                      <a:pt x="1782" y="198"/>
                    </a:cubicBezTo>
                    <a:cubicBezTo>
                      <a:pt x="1804" y="132"/>
                      <a:pt x="1738" y="66"/>
                      <a:pt x="1650" y="66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6"/>
              <p:cNvSpPr/>
              <p:nvPr/>
            </p:nvSpPr>
            <p:spPr>
              <a:xfrm flipH="1">
                <a:off x="8009100" y="3707930"/>
                <a:ext cx="59552" cy="2627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67" extrusionOk="0">
                    <a:moveTo>
                      <a:pt x="1518" y="66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6"/>
              <p:cNvSpPr/>
              <p:nvPr/>
            </p:nvSpPr>
            <p:spPr>
              <a:xfrm flipH="1">
                <a:off x="8003925" y="3702755"/>
                <a:ext cx="70765" cy="12977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31" extrusionOk="0">
                    <a:moveTo>
                      <a:pt x="155" y="0"/>
                    </a:moveTo>
                    <a:cubicBezTo>
                      <a:pt x="89" y="0"/>
                      <a:pt x="23" y="66"/>
                      <a:pt x="1" y="132"/>
                    </a:cubicBezTo>
                    <a:cubicBezTo>
                      <a:pt x="1" y="220"/>
                      <a:pt x="67" y="264"/>
                      <a:pt x="133" y="286"/>
                    </a:cubicBezTo>
                    <a:lnTo>
                      <a:pt x="1672" y="330"/>
                    </a:lnTo>
                    <a:cubicBezTo>
                      <a:pt x="1738" y="330"/>
                      <a:pt x="1804" y="264"/>
                      <a:pt x="1804" y="198"/>
                    </a:cubicBezTo>
                    <a:cubicBezTo>
                      <a:pt x="1804" y="132"/>
                      <a:pt x="1760" y="66"/>
                      <a:pt x="1672" y="66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6"/>
              <p:cNvSpPr/>
              <p:nvPr/>
            </p:nvSpPr>
            <p:spPr>
              <a:xfrm flipH="1">
                <a:off x="7990987" y="3756191"/>
                <a:ext cx="60415" cy="2627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67" extrusionOk="0">
                    <a:moveTo>
                      <a:pt x="1540" y="67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6"/>
              <p:cNvSpPr/>
              <p:nvPr/>
            </p:nvSpPr>
            <p:spPr>
              <a:xfrm flipH="1">
                <a:off x="7985812" y="3751016"/>
                <a:ext cx="70765" cy="12977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31" extrusionOk="0">
                    <a:moveTo>
                      <a:pt x="155" y="1"/>
                    </a:moveTo>
                    <a:cubicBezTo>
                      <a:pt x="67" y="1"/>
                      <a:pt x="1" y="45"/>
                      <a:pt x="1" y="133"/>
                    </a:cubicBezTo>
                    <a:cubicBezTo>
                      <a:pt x="1" y="199"/>
                      <a:pt x="67" y="265"/>
                      <a:pt x="133" y="265"/>
                    </a:cubicBezTo>
                    <a:lnTo>
                      <a:pt x="1650" y="331"/>
                    </a:lnTo>
                    <a:lnTo>
                      <a:pt x="1672" y="331"/>
                    </a:lnTo>
                    <a:cubicBezTo>
                      <a:pt x="1738" y="331"/>
                      <a:pt x="1804" y="265"/>
                      <a:pt x="1804" y="199"/>
                    </a:cubicBezTo>
                    <a:cubicBezTo>
                      <a:pt x="1804" y="111"/>
                      <a:pt x="1738" y="67"/>
                      <a:pt x="1672" y="45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6"/>
              <p:cNvSpPr/>
              <p:nvPr/>
            </p:nvSpPr>
            <p:spPr>
              <a:xfrm flipH="1">
                <a:off x="7934101" y="3596666"/>
                <a:ext cx="480300" cy="491552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538" extrusionOk="0">
                    <a:moveTo>
                      <a:pt x="814" y="1"/>
                    </a:moveTo>
                    <a:lnTo>
                      <a:pt x="0" y="793"/>
                    </a:lnTo>
                    <a:lnTo>
                      <a:pt x="11437" y="12538"/>
                    </a:lnTo>
                    <a:lnTo>
                      <a:pt x="12251" y="11724"/>
                    </a:lnTo>
                    <a:lnTo>
                      <a:pt x="8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6"/>
              <p:cNvSpPr/>
              <p:nvPr/>
            </p:nvSpPr>
            <p:spPr>
              <a:xfrm flipH="1">
                <a:off x="7928063" y="3590629"/>
                <a:ext cx="492376" cy="502765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2824" extrusionOk="0">
                    <a:moveTo>
                      <a:pt x="968" y="353"/>
                    </a:moveTo>
                    <a:lnTo>
                      <a:pt x="12207" y="11878"/>
                    </a:lnTo>
                    <a:lnTo>
                      <a:pt x="11591" y="12494"/>
                    </a:lnTo>
                    <a:lnTo>
                      <a:pt x="352" y="947"/>
                    </a:lnTo>
                    <a:lnTo>
                      <a:pt x="968" y="353"/>
                    </a:lnTo>
                    <a:close/>
                    <a:moveTo>
                      <a:pt x="968" y="1"/>
                    </a:moveTo>
                    <a:cubicBezTo>
                      <a:pt x="924" y="23"/>
                      <a:pt x="902" y="23"/>
                      <a:pt x="858" y="45"/>
                    </a:cubicBezTo>
                    <a:lnTo>
                      <a:pt x="44" y="837"/>
                    </a:lnTo>
                    <a:cubicBezTo>
                      <a:pt x="0" y="903"/>
                      <a:pt x="0" y="991"/>
                      <a:pt x="44" y="1035"/>
                    </a:cubicBezTo>
                    <a:lnTo>
                      <a:pt x="11503" y="12780"/>
                    </a:lnTo>
                    <a:cubicBezTo>
                      <a:pt x="11525" y="12802"/>
                      <a:pt x="11547" y="12824"/>
                      <a:pt x="11591" y="12824"/>
                    </a:cubicBezTo>
                    <a:cubicBezTo>
                      <a:pt x="11635" y="12824"/>
                      <a:pt x="11657" y="12802"/>
                      <a:pt x="11701" y="12780"/>
                    </a:cubicBezTo>
                    <a:lnTo>
                      <a:pt x="12515" y="11988"/>
                    </a:lnTo>
                    <a:cubicBezTo>
                      <a:pt x="12559" y="11922"/>
                      <a:pt x="12559" y="11834"/>
                      <a:pt x="12515" y="11790"/>
                    </a:cubicBezTo>
                    <a:lnTo>
                      <a:pt x="1056" y="45"/>
                    </a:lnTo>
                    <a:cubicBezTo>
                      <a:pt x="1034" y="23"/>
                      <a:pt x="990" y="1"/>
                      <a:pt x="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6"/>
              <p:cNvSpPr/>
              <p:nvPr/>
            </p:nvSpPr>
            <p:spPr>
              <a:xfrm flipH="1">
                <a:off x="7051087" y="1521781"/>
                <a:ext cx="770888" cy="783277"/>
              </a:xfrm>
              <a:custGeom>
                <a:avLst/>
                <a:gdLst/>
                <a:ahLst/>
                <a:cxnLst/>
                <a:rect l="l" t="t" r="r" b="b"/>
                <a:pathLst>
                  <a:path w="19663" h="19979" extrusionOk="0">
                    <a:moveTo>
                      <a:pt x="11158" y="0"/>
                    </a:moveTo>
                    <a:cubicBezTo>
                      <a:pt x="9869" y="0"/>
                      <a:pt x="8069" y="181"/>
                      <a:pt x="6378" y="381"/>
                    </a:cubicBezTo>
                    <a:cubicBezTo>
                      <a:pt x="3584" y="732"/>
                      <a:pt x="1385" y="2998"/>
                      <a:pt x="1055" y="5857"/>
                    </a:cubicBezTo>
                    <a:lnTo>
                      <a:pt x="21" y="19472"/>
                    </a:lnTo>
                    <a:cubicBezTo>
                      <a:pt x="0" y="19745"/>
                      <a:pt x="201" y="19979"/>
                      <a:pt x="469" y="19979"/>
                    </a:cubicBezTo>
                    <a:cubicBezTo>
                      <a:pt x="481" y="19979"/>
                      <a:pt x="493" y="19978"/>
                      <a:pt x="505" y="19977"/>
                    </a:cubicBezTo>
                    <a:lnTo>
                      <a:pt x="19574" y="19428"/>
                    </a:lnTo>
                    <a:lnTo>
                      <a:pt x="19662" y="19076"/>
                    </a:lnTo>
                    <a:cubicBezTo>
                      <a:pt x="19662" y="19076"/>
                      <a:pt x="19090" y="5307"/>
                      <a:pt x="19068" y="4999"/>
                    </a:cubicBezTo>
                    <a:cubicBezTo>
                      <a:pt x="18980" y="3394"/>
                      <a:pt x="18628" y="1766"/>
                      <a:pt x="17067" y="952"/>
                    </a:cubicBezTo>
                    <a:cubicBezTo>
                      <a:pt x="15417" y="95"/>
                      <a:pt x="13372" y="51"/>
                      <a:pt x="11546" y="7"/>
                    </a:cubicBezTo>
                    <a:cubicBezTo>
                      <a:pt x="11423" y="2"/>
                      <a:pt x="11293" y="0"/>
                      <a:pt x="11158" y="0"/>
                    </a:cubicBezTo>
                    <a:close/>
                  </a:path>
                </a:pathLst>
              </a:custGeom>
              <a:solidFill>
                <a:srgbClr val="6B6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6"/>
              <p:cNvSpPr/>
              <p:nvPr/>
            </p:nvSpPr>
            <p:spPr>
              <a:xfrm flipH="1">
                <a:off x="7045049" y="1516527"/>
                <a:ext cx="782140" cy="794529"/>
              </a:xfrm>
              <a:custGeom>
                <a:avLst/>
                <a:gdLst/>
                <a:ahLst/>
                <a:cxnLst/>
                <a:rect l="l" t="t" r="r" b="b"/>
                <a:pathLst>
                  <a:path w="19950" h="20266" extrusionOk="0">
                    <a:moveTo>
                      <a:pt x="11811" y="273"/>
                    </a:moveTo>
                    <a:cubicBezTo>
                      <a:pt x="13571" y="339"/>
                      <a:pt x="15550" y="383"/>
                      <a:pt x="17156" y="1218"/>
                    </a:cubicBezTo>
                    <a:cubicBezTo>
                      <a:pt x="18717" y="2032"/>
                      <a:pt x="19003" y="3748"/>
                      <a:pt x="19069" y="5155"/>
                    </a:cubicBezTo>
                    <a:cubicBezTo>
                      <a:pt x="19091" y="5419"/>
                      <a:pt x="19641" y="18594"/>
                      <a:pt x="19663" y="19210"/>
                    </a:cubicBezTo>
                    <a:lnTo>
                      <a:pt x="19597" y="19430"/>
                    </a:lnTo>
                    <a:lnTo>
                      <a:pt x="638" y="19979"/>
                    </a:lnTo>
                    <a:cubicBezTo>
                      <a:pt x="528" y="19979"/>
                      <a:pt x="440" y="19935"/>
                      <a:pt x="374" y="19869"/>
                    </a:cubicBezTo>
                    <a:cubicBezTo>
                      <a:pt x="308" y="19804"/>
                      <a:pt x="264" y="19716"/>
                      <a:pt x="286" y="19606"/>
                    </a:cubicBezTo>
                    <a:lnTo>
                      <a:pt x="1342" y="6013"/>
                    </a:lnTo>
                    <a:cubicBezTo>
                      <a:pt x="1650" y="3198"/>
                      <a:pt x="3783" y="998"/>
                      <a:pt x="6511" y="646"/>
                    </a:cubicBezTo>
                    <a:cubicBezTo>
                      <a:pt x="8578" y="405"/>
                      <a:pt x="10184" y="273"/>
                      <a:pt x="11305" y="273"/>
                    </a:cubicBezTo>
                    <a:close/>
                    <a:moveTo>
                      <a:pt x="11241" y="0"/>
                    </a:moveTo>
                    <a:cubicBezTo>
                      <a:pt x="10110" y="0"/>
                      <a:pt x="8526" y="133"/>
                      <a:pt x="6489" y="383"/>
                    </a:cubicBezTo>
                    <a:cubicBezTo>
                      <a:pt x="3607" y="734"/>
                      <a:pt x="1386" y="3044"/>
                      <a:pt x="1056" y="5991"/>
                    </a:cubicBezTo>
                    <a:lnTo>
                      <a:pt x="0" y="19584"/>
                    </a:lnTo>
                    <a:cubicBezTo>
                      <a:pt x="0" y="19760"/>
                      <a:pt x="44" y="19935"/>
                      <a:pt x="176" y="20067"/>
                    </a:cubicBezTo>
                    <a:cubicBezTo>
                      <a:pt x="286" y="20177"/>
                      <a:pt x="462" y="20265"/>
                      <a:pt x="616" y="20265"/>
                    </a:cubicBezTo>
                    <a:lnTo>
                      <a:pt x="638" y="20265"/>
                    </a:lnTo>
                    <a:lnTo>
                      <a:pt x="19707" y="19716"/>
                    </a:lnTo>
                    <a:cubicBezTo>
                      <a:pt x="19773" y="19716"/>
                      <a:pt x="19839" y="19672"/>
                      <a:pt x="19839" y="19606"/>
                    </a:cubicBezTo>
                    <a:lnTo>
                      <a:pt x="19927" y="19254"/>
                    </a:lnTo>
                    <a:cubicBezTo>
                      <a:pt x="19949" y="19232"/>
                      <a:pt x="19949" y="19232"/>
                      <a:pt x="19949" y="19210"/>
                    </a:cubicBezTo>
                    <a:cubicBezTo>
                      <a:pt x="19927" y="18638"/>
                      <a:pt x="19355" y="5419"/>
                      <a:pt x="19355" y="5133"/>
                    </a:cubicBezTo>
                    <a:cubicBezTo>
                      <a:pt x="19267" y="3660"/>
                      <a:pt x="18959" y="1856"/>
                      <a:pt x="17266" y="976"/>
                    </a:cubicBezTo>
                    <a:cubicBezTo>
                      <a:pt x="15616" y="119"/>
                      <a:pt x="13593" y="53"/>
                      <a:pt x="11811" y="9"/>
                    </a:cubicBezTo>
                    <a:lnTo>
                      <a:pt x="11701" y="9"/>
                    </a:lnTo>
                    <a:cubicBezTo>
                      <a:pt x="11557" y="3"/>
                      <a:pt x="11404" y="0"/>
                      <a:pt x="11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6"/>
              <p:cNvSpPr/>
              <p:nvPr/>
            </p:nvSpPr>
            <p:spPr>
              <a:xfrm flipH="1">
                <a:off x="7228764" y="1492377"/>
                <a:ext cx="248364" cy="170228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342" extrusionOk="0">
                    <a:moveTo>
                      <a:pt x="2181" y="0"/>
                    </a:moveTo>
                    <a:cubicBezTo>
                      <a:pt x="1781" y="0"/>
                      <a:pt x="1326" y="21"/>
                      <a:pt x="859" y="53"/>
                    </a:cubicBezTo>
                    <a:cubicBezTo>
                      <a:pt x="375" y="75"/>
                      <a:pt x="1" y="449"/>
                      <a:pt x="1" y="867"/>
                    </a:cubicBezTo>
                    <a:lnTo>
                      <a:pt x="23" y="1526"/>
                    </a:lnTo>
                    <a:cubicBezTo>
                      <a:pt x="67" y="3044"/>
                      <a:pt x="1387" y="4298"/>
                      <a:pt x="3080" y="4342"/>
                    </a:cubicBezTo>
                    <a:cubicBezTo>
                      <a:pt x="3095" y="4342"/>
                      <a:pt x="3110" y="4342"/>
                      <a:pt x="3125" y="4342"/>
                    </a:cubicBezTo>
                    <a:cubicBezTo>
                      <a:pt x="4907" y="4342"/>
                      <a:pt x="6335" y="3031"/>
                      <a:pt x="6291" y="1460"/>
                    </a:cubicBezTo>
                    <a:lnTo>
                      <a:pt x="6291" y="933"/>
                    </a:lnTo>
                    <a:cubicBezTo>
                      <a:pt x="6269" y="537"/>
                      <a:pt x="5961" y="207"/>
                      <a:pt x="5521" y="163"/>
                    </a:cubicBezTo>
                    <a:cubicBezTo>
                      <a:pt x="4554" y="53"/>
                      <a:pt x="3542" y="31"/>
                      <a:pt x="2596" y="9"/>
                    </a:cubicBezTo>
                    <a:cubicBezTo>
                      <a:pt x="2467" y="3"/>
                      <a:pt x="2327" y="0"/>
                      <a:pt x="2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6"/>
              <p:cNvSpPr/>
              <p:nvPr/>
            </p:nvSpPr>
            <p:spPr>
              <a:xfrm flipH="1">
                <a:off x="7225274" y="1488378"/>
                <a:ext cx="256165" cy="177677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4532" extrusionOk="0">
                    <a:moveTo>
                      <a:pt x="2307" y="212"/>
                    </a:moveTo>
                    <a:cubicBezTo>
                      <a:pt x="2449" y="212"/>
                      <a:pt x="2582" y="215"/>
                      <a:pt x="2706" y="221"/>
                    </a:cubicBezTo>
                    <a:lnTo>
                      <a:pt x="2816" y="221"/>
                    </a:lnTo>
                    <a:cubicBezTo>
                      <a:pt x="3740" y="243"/>
                      <a:pt x="4686" y="265"/>
                      <a:pt x="5631" y="375"/>
                    </a:cubicBezTo>
                    <a:cubicBezTo>
                      <a:pt x="6005" y="419"/>
                      <a:pt x="6291" y="683"/>
                      <a:pt x="6291" y="1035"/>
                    </a:cubicBezTo>
                    <a:lnTo>
                      <a:pt x="6313" y="1562"/>
                    </a:lnTo>
                    <a:cubicBezTo>
                      <a:pt x="6313" y="2244"/>
                      <a:pt x="6049" y="2904"/>
                      <a:pt x="5543" y="3410"/>
                    </a:cubicBezTo>
                    <a:cubicBezTo>
                      <a:pt x="4967" y="3986"/>
                      <a:pt x="4163" y="4335"/>
                      <a:pt x="3272" y="4335"/>
                    </a:cubicBezTo>
                    <a:cubicBezTo>
                      <a:pt x="3245" y="4335"/>
                      <a:pt x="3217" y="4334"/>
                      <a:pt x="3190" y="4334"/>
                    </a:cubicBezTo>
                    <a:cubicBezTo>
                      <a:pt x="1606" y="4312"/>
                      <a:pt x="265" y="3102"/>
                      <a:pt x="243" y="1628"/>
                    </a:cubicBezTo>
                    <a:lnTo>
                      <a:pt x="221" y="969"/>
                    </a:lnTo>
                    <a:cubicBezTo>
                      <a:pt x="221" y="595"/>
                      <a:pt x="529" y="287"/>
                      <a:pt x="969" y="265"/>
                    </a:cubicBezTo>
                    <a:cubicBezTo>
                      <a:pt x="1468" y="233"/>
                      <a:pt x="1920" y="212"/>
                      <a:pt x="2307" y="212"/>
                    </a:cubicBezTo>
                    <a:close/>
                    <a:moveTo>
                      <a:pt x="2728" y="1"/>
                    </a:moveTo>
                    <a:cubicBezTo>
                      <a:pt x="2244" y="1"/>
                      <a:pt x="1650" y="1"/>
                      <a:pt x="947" y="45"/>
                    </a:cubicBezTo>
                    <a:cubicBezTo>
                      <a:pt x="419" y="89"/>
                      <a:pt x="1" y="485"/>
                      <a:pt x="23" y="969"/>
                    </a:cubicBezTo>
                    <a:lnTo>
                      <a:pt x="23" y="1628"/>
                    </a:lnTo>
                    <a:cubicBezTo>
                      <a:pt x="67" y="3234"/>
                      <a:pt x="1453" y="4510"/>
                      <a:pt x="3190" y="4532"/>
                    </a:cubicBezTo>
                    <a:lnTo>
                      <a:pt x="3256" y="4532"/>
                    </a:lnTo>
                    <a:cubicBezTo>
                      <a:pt x="4180" y="4532"/>
                      <a:pt x="5060" y="4180"/>
                      <a:pt x="5697" y="3564"/>
                    </a:cubicBezTo>
                    <a:cubicBezTo>
                      <a:pt x="6247" y="3014"/>
                      <a:pt x="6533" y="2288"/>
                      <a:pt x="6511" y="1562"/>
                    </a:cubicBezTo>
                    <a:lnTo>
                      <a:pt x="6489" y="1035"/>
                    </a:lnTo>
                    <a:cubicBezTo>
                      <a:pt x="6489" y="595"/>
                      <a:pt x="6137" y="221"/>
                      <a:pt x="5653" y="155"/>
                    </a:cubicBezTo>
                    <a:cubicBezTo>
                      <a:pt x="4708" y="45"/>
                      <a:pt x="3740" y="23"/>
                      <a:pt x="2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flipH="1">
                <a:off x="7261500" y="1328814"/>
                <a:ext cx="181990" cy="293293"/>
              </a:xfrm>
              <a:custGeom>
                <a:avLst/>
                <a:gdLst/>
                <a:ahLst/>
                <a:cxnLst/>
                <a:rect l="l" t="t" r="r" b="b"/>
                <a:pathLst>
                  <a:path w="4642" h="7481" extrusionOk="0">
                    <a:moveTo>
                      <a:pt x="2568" y="0"/>
                    </a:moveTo>
                    <a:cubicBezTo>
                      <a:pt x="1347" y="0"/>
                      <a:pt x="1" y="192"/>
                      <a:pt x="1" y="530"/>
                    </a:cubicBezTo>
                    <a:lnTo>
                      <a:pt x="111" y="5281"/>
                    </a:lnTo>
                    <a:cubicBezTo>
                      <a:pt x="154" y="6499"/>
                      <a:pt x="1166" y="7480"/>
                      <a:pt x="2380" y="7480"/>
                    </a:cubicBezTo>
                    <a:cubicBezTo>
                      <a:pt x="2393" y="7480"/>
                      <a:pt x="2407" y="7480"/>
                      <a:pt x="2420" y="7480"/>
                    </a:cubicBezTo>
                    <a:cubicBezTo>
                      <a:pt x="3674" y="7436"/>
                      <a:pt x="4641" y="6402"/>
                      <a:pt x="4619" y="5171"/>
                    </a:cubicBezTo>
                    <a:lnTo>
                      <a:pt x="4509" y="420"/>
                    </a:lnTo>
                    <a:cubicBezTo>
                      <a:pt x="4500" y="131"/>
                      <a:pt x="3576" y="0"/>
                      <a:pt x="2568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6"/>
              <p:cNvSpPr/>
              <p:nvPr/>
            </p:nvSpPr>
            <p:spPr>
              <a:xfrm flipH="1">
                <a:off x="7255462" y="1323286"/>
                <a:ext cx="193202" cy="303956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7753" extrusionOk="0">
                    <a:moveTo>
                      <a:pt x="2684" y="275"/>
                    </a:moveTo>
                    <a:cubicBezTo>
                      <a:pt x="2860" y="275"/>
                      <a:pt x="3036" y="275"/>
                      <a:pt x="3212" y="297"/>
                    </a:cubicBezTo>
                    <a:cubicBezTo>
                      <a:pt x="4224" y="341"/>
                      <a:pt x="4488" y="517"/>
                      <a:pt x="4510" y="561"/>
                    </a:cubicBezTo>
                    <a:lnTo>
                      <a:pt x="4620" y="5312"/>
                    </a:lnTo>
                    <a:cubicBezTo>
                      <a:pt x="4620" y="5883"/>
                      <a:pt x="4422" y="6411"/>
                      <a:pt x="4026" y="6829"/>
                    </a:cubicBezTo>
                    <a:cubicBezTo>
                      <a:pt x="3652" y="7225"/>
                      <a:pt x="3124" y="7467"/>
                      <a:pt x="2552" y="7467"/>
                    </a:cubicBezTo>
                    <a:cubicBezTo>
                      <a:pt x="2524" y="7468"/>
                      <a:pt x="2497" y="7469"/>
                      <a:pt x="2469" y="7469"/>
                    </a:cubicBezTo>
                    <a:cubicBezTo>
                      <a:pt x="1947" y="7469"/>
                      <a:pt x="1431" y="7271"/>
                      <a:pt x="1034" y="6895"/>
                    </a:cubicBezTo>
                    <a:cubicBezTo>
                      <a:pt x="639" y="6499"/>
                      <a:pt x="397" y="5971"/>
                      <a:pt x="397" y="5422"/>
                    </a:cubicBezTo>
                    <a:lnTo>
                      <a:pt x="265" y="671"/>
                    </a:lnTo>
                    <a:cubicBezTo>
                      <a:pt x="331" y="495"/>
                      <a:pt x="1408" y="275"/>
                      <a:pt x="2684" y="275"/>
                    </a:cubicBezTo>
                    <a:close/>
                    <a:moveTo>
                      <a:pt x="2722" y="0"/>
                    </a:moveTo>
                    <a:cubicBezTo>
                      <a:pt x="1704" y="0"/>
                      <a:pt x="596" y="136"/>
                      <a:pt x="199" y="385"/>
                    </a:cubicBezTo>
                    <a:cubicBezTo>
                      <a:pt x="67" y="451"/>
                      <a:pt x="1" y="561"/>
                      <a:pt x="1" y="671"/>
                    </a:cubicBezTo>
                    <a:lnTo>
                      <a:pt x="111" y="5422"/>
                    </a:lnTo>
                    <a:cubicBezTo>
                      <a:pt x="133" y="6059"/>
                      <a:pt x="397" y="6653"/>
                      <a:pt x="858" y="7093"/>
                    </a:cubicBezTo>
                    <a:cubicBezTo>
                      <a:pt x="1298" y="7511"/>
                      <a:pt x="1892" y="7753"/>
                      <a:pt x="2508" y="7753"/>
                    </a:cubicBezTo>
                    <a:lnTo>
                      <a:pt x="2552" y="7753"/>
                    </a:lnTo>
                    <a:cubicBezTo>
                      <a:pt x="3872" y="7709"/>
                      <a:pt x="4927" y="6631"/>
                      <a:pt x="4883" y="5312"/>
                    </a:cubicBezTo>
                    <a:lnTo>
                      <a:pt x="4773" y="561"/>
                    </a:lnTo>
                    <a:cubicBezTo>
                      <a:pt x="4773" y="473"/>
                      <a:pt x="4729" y="363"/>
                      <a:pt x="4554" y="253"/>
                    </a:cubicBezTo>
                    <a:cubicBezTo>
                      <a:pt x="4238" y="81"/>
                      <a:pt x="3506" y="0"/>
                      <a:pt x="2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6"/>
              <p:cNvSpPr/>
              <p:nvPr/>
            </p:nvSpPr>
            <p:spPr>
              <a:xfrm flipH="1">
                <a:off x="7264950" y="1465953"/>
                <a:ext cx="102639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1505" extrusionOk="0">
                    <a:moveTo>
                      <a:pt x="2573" y="1"/>
                    </a:moveTo>
                    <a:cubicBezTo>
                      <a:pt x="2112" y="221"/>
                      <a:pt x="1606" y="331"/>
                      <a:pt x="1078" y="331"/>
                    </a:cubicBezTo>
                    <a:cubicBezTo>
                      <a:pt x="704" y="331"/>
                      <a:pt x="352" y="265"/>
                      <a:pt x="0" y="155"/>
                    </a:cubicBezTo>
                    <a:lnTo>
                      <a:pt x="0" y="155"/>
                    </a:lnTo>
                    <a:cubicBezTo>
                      <a:pt x="892" y="1380"/>
                      <a:pt x="2021" y="1505"/>
                      <a:pt x="2446" y="1505"/>
                    </a:cubicBezTo>
                    <a:cubicBezTo>
                      <a:pt x="2555" y="1505"/>
                      <a:pt x="2617" y="1497"/>
                      <a:pt x="2617" y="1497"/>
                    </a:cubicBezTo>
                    <a:cubicBezTo>
                      <a:pt x="2573" y="1453"/>
                      <a:pt x="2573" y="617"/>
                      <a:pt x="2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 flipH="1">
                <a:off x="7136475" y="1032699"/>
                <a:ext cx="405301" cy="365469"/>
              </a:xfrm>
              <a:custGeom>
                <a:avLst/>
                <a:gdLst/>
                <a:ahLst/>
                <a:cxnLst/>
                <a:rect l="l" t="t" r="r" b="b"/>
                <a:pathLst>
                  <a:path w="10338" h="9322" extrusionOk="0">
                    <a:moveTo>
                      <a:pt x="6609" y="0"/>
                    </a:moveTo>
                    <a:cubicBezTo>
                      <a:pt x="6111" y="0"/>
                      <a:pt x="5658" y="230"/>
                      <a:pt x="5345" y="583"/>
                    </a:cubicBezTo>
                    <a:cubicBezTo>
                      <a:pt x="5015" y="407"/>
                      <a:pt x="4641" y="297"/>
                      <a:pt x="4245" y="253"/>
                    </a:cubicBezTo>
                    <a:cubicBezTo>
                      <a:pt x="4150" y="244"/>
                      <a:pt x="4055" y="240"/>
                      <a:pt x="3960" y="240"/>
                    </a:cubicBezTo>
                    <a:cubicBezTo>
                      <a:pt x="2365" y="240"/>
                      <a:pt x="1002" y="1447"/>
                      <a:pt x="836" y="3046"/>
                    </a:cubicBezTo>
                    <a:cubicBezTo>
                      <a:pt x="836" y="3178"/>
                      <a:pt x="836" y="3288"/>
                      <a:pt x="836" y="3398"/>
                    </a:cubicBezTo>
                    <a:cubicBezTo>
                      <a:pt x="418" y="3640"/>
                      <a:pt x="132" y="4058"/>
                      <a:pt x="66" y="4586"/>
                    </a:cubicBezTo>
                    <a:cubicBezTo>
                      <a:pt x="0" y="5223"/>
                      <a:pt x="352" y="5817"/>
                      <a:pt x="902" y="6103"/>
                    </a:cubicBezTo>
                    <a:cubicBezTo>
                      <a:pt x="1232" y="7599"/>
                      <a:pt x="2420" y="8853"/>
                      <a:pt x="4025" y="9204"/>
                    </a:cubicBezTo>
                    <a:lnTo>
                      <a:pt x="4179" y="9226"/>
                    </a:lnTo>
                    <a:cubicBezTo>
                      <a:pt x="4475" y="9291"/>
                      <a:pt x="4769" y="9322"/>
                      <a:pt x="5060" y="9322"/>
                    </a:cubicBezTo>
                    <a:cubicBezTo>
                      <a:pt x="6955" y="9322"/>
                      <a:pt x="8664" y="8007"/>
                      <a:pt x="9084" y="6081"/>
                    </a:cubicBezTo>
                    <a:cubicBezTo>
                      <a:pt x="9128" y="5861"/>
                      <a:pt x="9150" y="5619"/>
                      <a:pt x="9172" y="5399"/>
                    </a:cubicBezTo>
                    <a:cubicBezTo>
                      <a:pt x="9612" y="5333"/>
                      <a:pt x="9964" y="5004"/>
                      <a:pt x="10008" y="4564"/>
                    </a:cubicBezTo>
                    <a:cubicBezTo>
                      <a:pt x="10030" y="4322"/>
                      <a:pt x="9964" y="4080"/>
                      <a:pt x="9810" y="3882"/>
                    </a:cubicBezTo>
                    <a:cubicBezTo>
                      <a:pt x="10074" y="3728"/>
                      <a:pt x="10316" y="3354"/>
                      <a:pt x="10316" y="2958"/>
                    </a:cubicBezTo>
                    <a:cubicBezTo>
                      <a:pt x="10338" y="2408"/>
                      <a:pt x="10162" y="1528"/>
                      <a:pt x="8952" y="1331"/>
                    </a:cubicBezTo>
                    <a:cubicBezTo>
                      <a:pt x="8831" y="1309"/>
                      <a:pt x="8716" y="1298"/>
                      <a:pt x="8603" y="1298"/>
                    </a:cubicBezTo>
                    <a:cubicBezTo>
                      <a:pt x="8490" y="1298"/>
                      <a:pt x="8380" y="1309"/>
                      <a:pt x="8270" y="1331"/>
                    </a:cubicBezTo>
                    <a:cubicBezTo>
                      <a:pt x="8138" y="627"/>
                      <a:pt x="7544" y="77"/>
                      <a:pt x="6797" y="11"/>
                    </a:cubicBezTo>
                    <a:cubicBezTo>
                      <a:pt x="6734" y="4"/>
                      <a:pt x="6671" y="0"/>
                      <a:pt x="6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6"/>
              <p:cNvSpPr/>
              <p:nvPr/>
            </p:nvSpPr>
            <p:spPr>
              <a:xfrm flipH="1">
                <a:off x="7131300" y="1026818"/>
                <a:ext cx="415651" cy="377113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9619" extrusionOk="0">
                    <a:moveTo>
                      <a:pt x="6767" y="287"/>
                    </a:moveTo>
                    <a:cubicBezTo>
                      <a:pt x="6814" y="287"/>
                      <a:pt x="6860" y="289"/>
                      <a:pt x="6907" y="293"/>
                    </a:cubicBezTo>
                    <a:cubicBezTo>
                      <a:pt x="7588" y="359"/>
                      <a:pt x="8138" y="843"/>
                      <a:pt x="8270" y="1524"/>
                    </a:cubicBezTo>
                    <a:cubicBezTo>
                      <a:pt x="8292" y="1546"/>
                      <a:pt x="8314" y="1590"/>
                      <a:pt x="8336" y="1612"/>
                    </a:cubicBezTo>
                    <a:cubicBezTo>
                      <a:pt x="8358" y="1634"/>
                      <a:pt x="8402" y="1634"/>
                      <a:pt x="8446" y="1634"/>
                    </a:cubicBezTo>
                    <a:cubicBezTo>
                      <a:pt x="8555" y="1598"/>
                      <a:pt x="8664" y="1582"/>
                      <a:pt x="8777" y="1582"/>
                    </a:cubicBezTo>
                    <a:cubicBezTo>
                      <a:pt x="8869" y="1582"/>
                      <a:pt x="8963" y="1593"/>
                      <a:pt x="9062" y="1612"/>
                    </a:cubicBezTo>
                    <a:cubicBezTo>
                      <a:pt x="10206" y="1810"/>
                      <a:pt x="10338" y="2624"/>
                      <a:pt x="10316" y="3108"/>
                    </a:cubicBezTo>
                    <a:cubicBezTo>
                      <a:pt x="10294" y="3460"/>
                      <a:pt x="10074" y="3790"/>
                      <a:pt x="9854" y="3922"/>
                    </a:cubicBezTo>
                    <a:cubicBezTo>
                      <a:pt x="9832" y="3944"/>
                      <a:pt x="9810" y="3988"/>
                      <a:pt x="9810" y="4010"/>
                    </a:cubicBezTo>
                    <a:cubicBezTo>
                      <a:pt x="9788" y="4054"/>
                      <a:pt x="9810" y="4098"/>
                      <a:pt x="9832" y="4142"/>
                    </a:cubicBezTo>
                    <a:cubicBezTo>
                      <a:pt x="9964" y="4296"/>
                      <a:pt x="10030" y="4494"/>
                      <a:pt x="10008" y="4692"/>
                    </a:cubicBezTo>
                    <a:cubicBezTo>
                      <a:pt x="9964" y="5066"/>
                      <a:pt x="9678" y="5351"/>
                      <a:pt x="9282" y="5417"/>
                    </a:cubicBezTo>
                    <a:cubicBezTo>
                      <a:pt x="9216" y="5417"/>
                      <a:pt x="9150" y="5483"/>
                      <a:pt x="9150" y="5549"/>
                    </a:cubicBezTo>
                    <a:cubicBezTo>
                      <a:pt x="9150" y="5791"/>
                      <a:pt x="9128" y="6011"/>
                      <a:pt x="9084" y="6209"/>
                    </a:cubicBezTo>
                    <a:cubicBezTo>
                      <a:pt x="8664" y="8062"/>
                      <a:pt x="7016" y="9334"/>
                      <a:pt x="5192" y="9334"/>
                    </a:cubicBezTo>
                    <a:cubicBezTo>
                      <a:pt x="4916" y="9334"/>
                      <a:pt x="4636" y="9305"/>
                      <a:pt x="4355" y="9244"/>
                    </a:cubicBezTo>
                    <a:lnTo>
                      <a:pt x="4179" y="9222"/>
                    </a:lnTo>
                    <a:cubicBezTo>
                      <a:pt x="2684" y="8893"/>
                      <a:pt x="1496" y="7705"/>
                      <a:pt x="1166" y="6231"/>
                    </a:cubicBezTo>
                    <a:cubicBezTo>
                      <a:pt x="1144" y="6187"/>
                      <a:pt x="1122" y="6143"/>
                      <a:pt x="1078" y="6121"/>
                    </a:cubicBezTo>
                    <a:cubicBezTo>
                      <a:pt x="572" y="5857"/>
                      <a:pt x="286" y="5308"/>
                      <a:pt x="352" y="4736"/>
                    </a:cubicBezTo>
                    <a:cubicBezTo>
                      <a:pt x="396" y="4296"/>
                      <a:pt x="638" y="3900"/>
                      <a:pt x="1034" y="3658"/>
                    </a:cubicBezTo>
                    <a:cubicBezTo>
                      <a:pt x="1078" y="3636"/>
                      <a:pt x="1100" y="3592"/>
                      <a:pt x="1100" y="3548"/>
                    </a:cubicBezTo>
                    <a:cubicBezTo>
                      <a:pt x="1100" y="3438"/>
                      <a:pt x="1100" y="3328"/>
                      <a:pt x="1122" y="3218"/>
                    </a:cubicBezTo>
                    <a:cubicBezTo>
                      <a:pt x="1188" y="2426"/>
                      <a:pt x="1562" y="1722"/>
                      <a:pt x="2178" y="1217"/>
                    </a:cubicBezTo>
                    <a:cubicBezTo>
                      <a:pt x="2728" y="777"/>
                      <a:pt x="3387" y="535"/>
                      <a:pt x="4069" y="535"/>
                    </a:cubicBezTo>
                    <a:cubicBezTo>
                      <a:pt x="4157" y="535"/>
                      <a:pt x="4267" y="535"/>
                      <a:pt x="4355" y="557"/>
                    </a:cubicBezTo>
                    <a:cubicBezTo>
                      <a:pt x="4729" y="579"/>
                      <a:pt x="5081" y="689"/>
                      <a:pt x="5411" y="865"/>
                    </a:cubicBezTo>
                    <a:cubicBezTo>
                      <a:pt x="5423" y="871"/>
                      <a:pt x="5438" y="873"/>
                      <a:pt x="5454" y="873"/>
                    </a:cubicBezTo>
                    <a:cubicBezTo>
                      <a:pt x="5497" y="873"/>
                      <a:pt x="5549" y="853"/>
                      <a:pt x="5565" y="821"/>
                    </a:cubicBezTo>
                    <a:cubicBezTo>
                      <a:pt x="5884" y="481"/>
                      <a:pt x="6313" y="287"/>
                      <a:pt x="6767" y="287"/>
                    </a:cubicBezTo>
                    <a:close/>
                    <a:moveTo>
                      <a:pt x="6777" y="1"/>
                    </a:moveTo>
                    <a:cubicBezTo>
                      <a:pt x="6279" y="1"/>
                      <a:pt x="5793" y="197"/>
                      <a:pt x="5433" y="557"/>
                    </a:cubicBezTo>
                    <a:cubicBezTo>
                      <a:pt x="5103" y="403"/>
                      <a:pt x="4751" y="315"/>
                      <a:pt x="4399" y="271"/>
                    </a:cubicBezTo>
                    <a:cubicBezTo>
                      <a:pt x="4288" y="260"/>
                      <a:pt x="4177" y="254"/>
                      <a:pt x="4068" y="254"/>
                    </a:cubicBezTo>
                    <a:cubicBezTo>
                      <a:pt x="3310" y="254"/>
                      <a:pt x="2597" y="516"/>
                      <a:pt x="2002" y="997"/>
                    </a:cubicBezTo>
                    <a:cubicBezTo>
                      <a:pt x="1342" y="1546"/>
                      <a:pt x="924" y="2338"/>
                      <a:pt x="836" y="3196"/>
                    </a:cubicBezTo>
                    <a:cubicBezTo>
                      <a:pt x="836" y="3284"/>
                      <a:pt x="814" y="3372"/>
                      <a:pt x="814" y="3460"/>
                    </a:cubicBezTo>
                    <a:cubicBezTo>
                      <a:pt x="396" y="3746"/>
                      <a:pt x="110" y="4208"/>
                      <a:pt x="66" y="4714"/>
                    </a:cubicBezTo>
                    <a:cubicBezTo>
                      <a:pt x="0" y="5373"/>
                      <a:pt x="330" y="6011"/>
                      <a:pt x="902" y="6341"/>
                    </a:cubicBezTo>
                    <a:cubicBezTo>
                      <a:pt x="1298" y="7903"/>
                      <a:pt x="2552" y="9135"/>
                      <a:pt x="4113" y="9486"/>
                    </a:cubicBezTo>
                    <a:lnTo>
                      <a:pt x="4289" y="9508"/>
                    </a:lnTo>
                    <a:cubicBezTo>
                      <a:pt x="4597" y="9574"/>
                      <a:pt x="4905" y="9618"/>
                      <a:pt x="5191" y="9618"/>
                    </a:cubicBezTo>
                    <a:cubicBezTo>
                      <a:pt x="7148" y="9618"/>
                      <a:pt x="8908" y="8255"/>
                      <a:pt x="9348" y="6275"/>
                    </a:cubicBezTo>
                    <a:cubicBezTo>
                      <a:pt x="9392" y="6077"/>
                      <a:pt x="9414" y="5879"/>
                      <a:pt x="9436" y="5659"/>
                    </a:cubicBezTo>
                    <a:cubicBezTo>
                      <a:pt x="9898" y="5549"/>
                      <a:pt x="10228" y="5176"/>
                      <a:pt x="10272" y="4736"/>
                    </a:cubicBezTo>
                    <a:cubicBezTo>
                      <a:pt x="10294" y="4494"/>
                      <a:pt x="10250" y="4274"/>
                      <a:pt x="10118" y="4076"/>
                    </a:cubicBezTo>
                    <a:cubicBezTo>
                      <a:pt x="10360" y="3878"/>
                      <a:pt x="10580" y="3504"/>
                      <a:pt x="10602" y="3108"/>
                    </a:cubicBezTo>
                    <a:cubicBezTo>
                      <a:pt x="10602" y="2646"/>
                      <a:pt x="10514" y="1568"/>
                      <a:pt x="9106" y="1327"/>
                    </a:cubicBezTo>
                    <a:cubicBezTo>
                      <a:pt x="9007" y="1316"/>
                      <a:pt x="8908" y="1310"/>
                      <a:pt x="8809" y="1310"/>
                    </a:cubicBezTo>
                    <a:cubicBezTo>
                      <a:pt x="8710" y="1310"/>
                      <a:pt x="8611" y="1316"/>
                      <a:pt x="8512" y="1327"/>
                    </a:cubicBezTo>
                    <a:cubicBezTo>
                      <a:pt x="8314" y="601"/>
                      <a:pt x="7676" y="95"/>
                      <a:pt x="6929" y="7"/>
                    </a:cubicBezTo>
                    <a:cubicBezTo>
                      <a:pt x="6878" y="3"/>
                      <a:pt x="6828" y="1"/>
                      <a:pt x="6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6"/>
              <p:cNvSpPr/>
              <p:nvPr/>
            </p:nvSpPr>
            <p:spPr>
              <a:xfrm flipH="1">
                <a:off x="7177876" y="1145217"/>
                <a:ext cx="350101" cy="334575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8534" extrusionOk="0">
                    <a:moveTo>
                      <a:pt x="6906" y="0"/>
                    </a:moveTo>
                    <a:cubicBezTo>
                      <a:pt x="6862" y="682"/>
                      <a:pt x="6313" y="880"/>
                      <a:pt x="5719" y="1276"/>
                    </a:cubicBezTo>
                    <a:cubicBezTo>
                      <a:pt x="5213" y="1628"/>
                      <a:pt x="4619" y="1936"/>
                      <a:pt x="3981" y="2046"/>
                    </a:cubicBezTo>
                    <a:lnTo>
                      <a:pt x="3761" y="3431"/>
                    </a:lnTo>
                    <a:cubicBezTo>
                      <a:pt x="3657" y="3870"/>
                      <a:pt x="3354" y="4071"/>
                      <a:pt x="3003" y="4071"/>
                    </a:cubicBezTo>
                    <a:cubicBezTo>
                      <a:pt x="2985" y="4071"/>
                      <a:pt x="2966" y="4070"/>
                      <a:pt x="2947" y="4069"/>
                    </a:cubicBezTo>
                    <a:lnTo>
                      <a:pt x="2816" y="3040"/>
                    </a:lnTo>
                    <a:lnTo>
                      <a:pt x="2816" y="3040"/>
                    </a:lnTo>
                    <a:cubicBezTo>
                      <a:pt x="2859" y="3054"/>
                      <a:pt x="2903" y="3067"/>
                      <a:pt x="2947" y="3079"/>
                    </a:cubicBezTo>
                    <a:lnTo>
                      <a:pt x="2815" y="3035"/>
                    </a:lnTo>
                    <a:lnTo>
                      <a:pt x="2816" y="3040"/>
                    </a:lnTo>
                    <a:lnTo>
                      <a:pt x="2816" y="3040"/>
                    </a:lnTo>
                    <a:cubicBezTo>
                      <a:pt x="2391" y="2898"/>
                      <a:pt x="2039" y="2651"/>
                      <a:pt x="1760" y="2331"/>
                    </a:cubicBezTo>
                    <a:cubicBezTo>
                      <a:pt x="1733" y="2330"/>
                      <a:pt x="1707" y="2330"/>
                      <a:pt x="1680" y="2330"/>
                    </a:cubicBezTo>
                    <a:cubicBezTo>
                      <a:pt x="792" y="2330"/>
                      <a:pt x="66" y="3040"/>
                      <a:pt x="44" y="3937"/>
                    </a:cubicBezTo>
                    <a:cubicBezTo>
                      <a:pt x="0" y="4839"/>
                      <a:pt x="726" y="5631"/>
                      <a:pt x="1628" y="5653"/>
                    </a:cubicBezTo>
                    <a:cubicBezTo>
                      <a:pt x="1738" y="5653"/>
                      <a:pt x="1848" y="5653"/>
                      <a:pt x="1958" y="5631"/>
                    </a:cubicBezTo>
                    <a:cubicBezTo>
                      <a:pt x="2024" y="5895"/>
                      <a:pt x="2134" y="6137"/>
                      <a:pt x="2288" y="6378"/>
                    </a:cubicBezTo>
                    <a:cubicBezTo>
                      <a:pt x="2640" y="7346"/>
                      <a:pt x="3453" y="8116"/>
                      <a:pt x="4465" y="8402"/>
                    </a:cubicBezTo>
                    <a:cubicBezTo>
                      <a:pt x="4773" y="8490"/>
                      <a:pt x="5059" y="8534"/>
                      <a:pt x="5389" y="8534"/>
                    </a:cubicBezTo>
                    <a:cubicBezTo>
                      <a:pt x="5829" y="8534"/>
                      <a:pt x="6269" y="8446"/>
                      <a:pt x="6664" y="8292"/>
                    </a:cubicBezTo>
                    <a:cubicBezTo>
                      <a:pt x="7764" y="7852"/>
                      <a:pt x="8578" y="6818"/>
                      <a:pt x="8732" y="5587"/>
                    </a:cubicBezTo>
                    <a:cubicBezTo>
                      <a:pt x="8732" y="5521"/>
                      <a:pt x="8930" y="2925"/>
                      <a:pt x="8930" y="2925"/>
                    </a:cubicBezTo>
                    <a:cubicBezTo>
                      <a:pt x="8930" y="2441"/>
                      <a:pt x="8864" y="1980"/>
                      <a:pt x="8688" y="1562"/>
                    </a:cubicBezTo>
                    <a:cubicBezTo>
                      <a:pt x="8688" y="1542"/>
                      <a:pt x="8601" y="1470"/>
                      <a:pt x="8597" y="1470"/>
                    </a:cubicBezTo>
                    <a:lnTo>
                      <a:pt x="8597" y="1470"/>
                    </a:lnTo>
                    <a:cubicBezTo>
                      <a:pt x="8597" y="1470"/>
                      <a:pt x="8598" y="1471"/>
                      <a:pt x="8600" y="1474"/>
                    </a:cubicBezTo>
                    <a:cubicBezTo>
                      <a:pt x="7720" y="1232"/>
                      <a:pt x="7016" y="836"/>
                      <a:pt x="6906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6"/>
              <p:cNvSpPr/>
              <p:nvPr/>
            </p:nvSpPr>
            <p:spPr>
              <a:xfrm flipH="1">
                <a:off x="7171838" y="1140042"/>
                <a:ext cx="361313" cy="345788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8820" extrusionOk="0">
                    <a:moveTo>
                      <a:pt x="7038" y="638"/>
                    </a:moveTo>
                    <a:cubicBezTo>
                      <a:pt x="7368" y="1298"/>
                      <a:pt x="8094" y="1584"/>
                      <a:pt x="8688" y="1738"/>
                    </a:cubicBezTo>
                    <a:cubicBezTo>
                      <a:pt x="8688" y="1738"/>
                      <a:pt x="8710" y="1760"/>
                      <a:pt x="8710" y="1760"/>
                    </a:cubicBezTo>
                    <a:cubicBezTo>
                      <a:pt x="8864" y="2178"/>
                      <a:pt x="8930" y="2617"/>
                      <a:pt x="8908" y="3057"/>
                    </a:cubicBezTo>
                    <a:cubicBezTo>
                      <a:pt x="8864" y="3761"/>
                      <a:pt x="8732" y="5631"/>
                      <a:pt x="8732" y="5697"/>
                    </a:cubicBezTo>
                    <a:cubicBezTo>
                      <a:pt x="8600" y="6862"/>
                      <a:pt x="7830" y="7852"/>
                      <a:pt x="6753" y="8292"/>
                    </a:cubicBezTo>
                    <a:cubicBezTo>
                      <a:pt x="6397" y="8450"/>
                      <a:pt x="6023" y="8537"/>
                      <a:pt x="5647" y="8537"/>
                    </a:cubicBezTo>
                    <a:cubicBezTo>
                      <a:pt x="5605" y="8537"/>
                      <a:pt x="5563" y="8536"/>
                      <a:pt x="5521" y="8534"/>
                    </a:cubicBezTo>
                    <a:cubicBezTo>
                      <a:pt x="5235" y="8534"/>
                      <a:pt x="4927" y="8490"/>
                      <a:pt x="4641" y="8402"/>
                    </a:cubicBezTo>
                    <a:cubicBezTo>
                      <a:pt x="3673" y="8116"/>
                      <a:pt x="2904" y="7390"/>
                      <a:pt x="2530" y="6422"/>
                    </a:cubicBezTo>
                    <a:cubicBezTo>
                      <a:pt x="2398" y="6203"/>
                      <a:pt x="2288" y="5983"/>
                      <a:pt x="2222" y="5741"/>
                    </a:cubicBezTo>
                    <a:cubicBezTo>
                      <a:pt x="2200" y="5675"/>
                      <a:pt x="2134" y="5631"/>
                      <a:pt x="2090" y="5631"/>
                    </a:cubicBezTo>
                    <a:lnTo>
                      <a:pt x="2068" y="5631"/>
                    </a:lnTo>
                    <a:cubicBezTo>
                      <a:pt x="1958" y="5653"/>
                      <a:pt x="1870" y="5653"/>
                      <a:pt x="1782" y="5653"/>
                    </a:cubicBezTo>
                    <a:cubicBezTo>
                      <a:pt x="924" y="5631"/>
                      <a:pt x="264" y="4905"/>
                      <a:pt x="308" y="4069"/>
                    </a:cubicBezTo>
                    <a:cubicBezTo>
                      <a:pt x="330" y="3233"/>
                      <a:pt x="1012" y="2595"/>
                      <a:pt x="1826" y="2595"/>
                    </a:cubicBezTo>
                    <a:cubicBezTo>
                      <a:pt x="2112" y="2903"/>
                      <a:pt x="2442" y="3145"/>
                      <a:pt x="2838" y="3277"/>
                    </a:cubicBezTo>
                    <a:lnTo>
                      <a:pt x="2947" y="4223"/>
                    </a:lnTo>
                    <a:cubicBezTo>
                      <a:pt x="2947" y="4289"/>
                      <a:pt x="2991" y="4333"/>
                      <a:pt x="3057" y="4333"/>
                    </a:cubicBezTo>
                    <a:cubicBezTo>
                      <a:pt x="3090" y="4336"/>
                      <a:pt x="3121" y="4337"/>
                      <a:pt x="3152" y="4337"/>
                    </a:cubicBezTo>
                    <a:cubicBezTo>
                      <a:pt x="3607" y="4337"/>
                      <a:pt x="3922" y="4038"/>
                      <a:pt x="4025" y="3585"/>
                    </a:cubicBezTo>
                    <a:lnTo>
                      <a:pt x="4223" y="2288"/>
                    </a:lnTo>
                    <a:cubicBezTo>
                      <a:pt x="4773" y="2178"/>
                      <a:pt x="5345" y="1936"/>
                      <a:pt x="5939" y="1518"/>
                    </a:cubicBezTo>
                    <a:cubicBezTo>
                      <a:pt x="6049" y="1452"/>
                      <a:pt x="6159" y="1386"/>
                      <a:pt x="6247" y="1320"/>
                    </a:cubicBezTo>
                    <a:cubicBezTo>
                      <a:pt x="6577" y="1122"/>
                      <a:pt x="6884" y="946"/>
                      <a:pt x="7038" y="638"/>
                    </a:cubicBezTo>
                    <a:close/>
                    <a:moveTo>
                      <a:pt x="7038" y="0"/>
                    </a:moveTo>
                    <a:cubicBezTo>
                      <a:pt x="6972" y="0"/>
                      <a:pt x="6906" y="66"/>
                      <a:pt x="6906" y="132"/>
                    </a:cubicBezTo>
                    <a:cubicBezTo>
                      <a:pt x="6884" y="616"/>
                      <a:pt x="6555" y="814"/>
                      <a:pt x="6093" y="1100"/>
                    </a:cubicBezTo>
                    <a:cubicBezTo>
                      <a:pt x="6005" y="1166"/>
                      <a:pt x="5895" y="1232"/>
                      <a:pt x="5785" y="1298"/>
                    </a:cubicBezTo>
                    <a:cubicBezTo>
                      <a:pt x="5191" y="1716"/>
                      <a:pt x="4619" y="1936"/>
                      <a:pt x="4091" y="2024"/>
                    </a:cubicBezTo>
                    <a:cubicBezTo>
                      <a:pt x="4025" y="2046"/>
                      <a:pt x="3981" y="2090"/>
                      <a:pt x="3959" y="2156"/>
                    </a:cubicBezTo>
                    <a:lnTo>
                      <a:pt x="3739" y="3541"/>
                    </a:lnTo>
                    <a:cubicBezTo>
                      <a:pt x="3673" y="3959"/>
                      <a:pt x="3387" y="4047"/>
                      <a:pt x="3189" y="4069"/>
                    </a:cubicBezTo>
                    <a:lnTo>
                      <a:pt x="3123" y="3343"/>
                    </a:lnTo>
                    <a:cubicBezTo>
                      <a:pt x="3145" y="3321"/>
                      <a:pt x="3189" y="3277"/>
                      <a:pt x="3211" y="3233"/>
                    </a:cubicBezTo>
                    <a:cubicBezTo>
                      <a:pt x="3211" y="3167"/>
                      <a:pt x="3189" y="3101"/>
                      <a:pt x="3101" y="3079"/>
                    </a:cubicBezTo>
                    <a:lnTo>
                      <a:pt x="2991" y="3035"/>
                    </a:lnTo>
                    <a:cubicBezTo>
                      <a:pt x="2596" y="2925"/>
                      <a:pt x="2266" y="2683"/>
                      <a:pt x="2002" y="2376"/>
                    </a:cubicBezTo>
                    <a:cubicBezTo>
                      <a:pt x="1980" y="2332"/>
                      <a:pt x="1936" y="2332"/>
                      <a:pt x="1892" y="2332"/>
                    </a:cubicBezTo>
                    <a:cubicBezTo>
                      <a:pt x="1865" y="2330"/>
                      <a:pt x="1838" y="2330"/>
                      <a:pt x="1811" y="2330"/>
                    </a:cubicBezTo>
                    <a:cubicBezTo>
                      <a:pt x="857" y="2330"/>
                      <a:pt x="65" y="3084"/>
                      <a:pt x="22" y="4047"/>
                    </a:cubicBezTo>
                    <a:cubicBezTo>
                      <a:pt x="0" y="5059"/>
                      <a:pt x="770" y="5895"/>
                      <a:pt x="1760" y="5939"/>
                    </a:cubicBezTo>
                    <a:cubicBezTo>
                      <a:pt x="1826" y="5939"/>
                      <a:pt x="1914" y="5939"/>
                      <a:pt x="1980" y="5917"/>
                    </a:cubicBezTo>
                    <a:cubicBezTo>
                      <a:pt x="2068" y="6137"/>
                      <a:pt x="2178" y="6356"/>
                      <a:pt x="2288" y="6554"/>
                    </a:cubicBezTo>
                    <a:cubicBezTo>
                      <a:pt x="2662" y="7566"/>
                      <a:pt x="3519" y="8358"/>
                      <a:pt x="4575" y="8666"/>
                    </a:cubicBezTo>
                    <a:cubicBezTo>
                      <a:pt x="4883" y="8754"/>
                      <a:pt x="5191" y="8798"/>
                      <a:pt x="5521" y="8820"/>
                    </a:cubicBezTo>
                    <a:lnTo>
                      <a:pt x="5543" y="8820"/>
                    </a:lnTo>
                    <a:cubicBezTo>
                      <a:pt x="5983" y="8820"/>
                      <a:pt x="6423" y="8732"/>
                      <a:pt x="6862" y="8556"/>
                    </a:cubicBezTo>
                    <a:cubicBezTo>
                      <a:pt x="8028" y="8072"/>
                      <a:pt x="8842" y="6994"/>
                      <a:pt x="8996" y="5741"/>
                    </a:cubicBezTo>
                    <a:cubicBezTo>
                      <a:pt x="9018" y="5675"/>
                      <a:pt x="9150" y="3497"/>
                      <a:pt x="9194" y="3057"/>
                    </a:cubicBezTo>
                    <a:cubicBezTo>
                      <a:pt x="9216" y="2573"/>
                      <a:pt x="9128" y="2090"/>
                      <a:pt x="8952" y="1628"/>
                    </a:cubicBezTo>
                    <a:cubicBezTo>
                      <a:pt x="8952" y="1606"/>
                      <a:pt x="8842" y="1496"/>
                      <a:pt x="8754" y="1474"/>
                    </a:cubicBezTo>
                    <a:cubicBezTo>
                      <a:pt x="7742" y="1188"/>
                      <a:pt x="7258" y="770"/>
                      <a:pt x="7192" y="132"/>
                    </a:cubicBezTo>
                    <a:cubicBezTo>
                      <a:pt x="7170" y="44"/>
                      <a:pt x="7104" y="0"/>
                      <a:pt x="7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6"/>
              <p:cNvSpPr/>
              <p:nvPr/>
            </p:nvSpPr>
            <p:spPr>
              <a:xfrm flipH="1">
                <a:off x="7270987" y="1279180"/>
                <a:ext cx="21602" cy="20073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12" extrusionOk="0">
                    <a:moveTo>
                      <a:pt x="271" y="1"/>
                    </a:moveTo>
                    <a:cubicBezTo>
                      <a:pt x="169" y="1"/>
                      <a:pt x="79" y="64"/>
                      <a:pt x="45" y="168"/>
                    </a:cubicBezTo>
                    <a:cubicBezTo>
                      <a:pt x="1" y="300"/>
                      <a:pt x="67" y="454"/>
                      <a:pt x="199" y="498"/>
                    </a:cubicBezTo>
                    <a:cubicBezTo>
                      <a:pt x="226" y="507"/>
                      <a:pt x="254" y="512"/>
                      <a:pt x="280" y="512"/>
                    </a:cubicBezTo>
                    <a:cubicBezTo>
                      <a:pt x="382" y="512"/>
                      <a:pt x="472" y="449"/>
                      <a:pt x="507" y="344"/>
                    </a:cubicBezTo>
                    <a:cubicBezTo>
                      <a:pt x="551" y="212"/>
                      <a:pt x="485" y="58"/>
                      <a:pt x="353" y="14"/>
                    </a:cubicBezTo>
                    <a:cubicBezTo>
                      <a:pt x="325" y="5"/>
                      <a:pt x="297" y="1"/>
                      <a:pt x="2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6"/>
              <p:cNvSpPr/>
              <p:nvPr/>
            </p:nvSpPr>
            <p:spPr>
              <a:xfrm flipH="1">
                <a:off x="7188226" y="1299018"/>
                <a:ext cx="18975" cy="1748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46" extrusionOk="0">
                    <a:moveTo>
                      <a:pt x="236" y="0"/>
                    </a:moveTo>
                    <a:cubicBezTo>
                      <a:pt x="146" y="0"/>
                      <a:pt x="57" y="60"/>
                      <a:pt x="22" y="146"/>
                    </a:cubicBezTo>
                    <a:cubicBezTo>
                      <a:pt x="0" y="256"/>
                      <a:pt x="44" y="388"/>
                      <a:pt x="176" y="432"/>
                    </a:cubicBezTo>
                    <a:cubicBezTo>
                      <a:pt x="200" y="441"/>
                      <a:pt x="224" y="446"/>
                      <a:pt x="248" y="446"/>
                    </a:cubicBezTo>
                    <a:cubicBezTo>
                      <a:pt x="337" y="446"/>
                      <a:pt x="423" y="386"/>
                      <a:pt x="440" y="300"/>
                    </a:cubicBezTo>
                    <a:cubicBezTo>
                      <a:pt x="484" y="190"/>
                      <a:pt x="440" y="58"/>
                      <a:pt x="308" y="14"/>
                    </a:cubicBezTo>
                    <a:cubicBezTo>
                      <a:pt x="285" y="5"/>
                      <a:pt x="260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6"/>
              <p:cNvSpPr/>
              <p:nvPr/>
            </p:nvSpPr>
            <p:spPr>
              <a:xfrm flipH="1">
                <a:off x="7256325" y="1220216"/>
                <a:ext cx="64727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755" extrusionOk="0">
                    <a:moveTo>
                      <a:pt x="984" y="0"/>
                    </a:moveTo>
                    <a:cubicBezTo>
                      <a:pt x="910" y="0"/>
                      <a:pt x="831" y="7"/>
                      <a:pt x="749" y="23"/>
                    </a:cubicBezTo>
                    <a:cubicBezTo>
                      <a:pt x="397" y="111"/>
                      <a:pt x="155" y="309"/>
                      <a:pt x="67" y="462"/>
                    </a:cubicBezTo>
                    <a:cubicBezTo>
                      <a:pt x="1" y="616"/>
                      <a:pt x="45" y="726"/>
                      <a:pt x="155" y="748"/>
                    </a:cubicBezTo>
                    <a:cubicBezTo>
                      <a:pt x="176" y="753"/>
                      <a:pt x="197" y="754"/>
                      <a:pt x="218" y="754"/>
                    </a:cubicBezTo>
                    <a:cubicBezTo>
                      <a:pt x="308" y="754"/>
                      <a:pt x="400" y="722"/>
                      <a:pt x="507" y="704"/>
                    </a:cubicBezTo>
                    <a:cubicBezTo>
                      <a:pt x="617" y="660"/>
                      <a:pt x="749" y="638"/>
                      <a:pt x="859" y="616"/>
                    </a:cubicBezTo>
                    <a:cubicBezTo>
                      <a:pt x="947" y="594"/>
                      <a:pt x="1079" y="572"/>
                      <a:pt x="1211" y="550"/>
                    </a:cubicBezTo>
                    <a:cubicBezTo>
                      <a:pt x="1321" y="528"/>
                      <a:pt x="1452" y="528"/>
                      <a:pt x="1540" y="462"/>
                    </a:cubicBezTo>
                    <a:cubicBezTo>
                      <a:pt x="1628" y="397"/>
                      <a:pt x="1650" y="287"/>
                      <a:pt x="1518" y="177"/>
                    </a:cubicBezTo>
                    <a:cubicBezTo>
                      <a:pt x="1417" y="75"/>
                      <a:pt x="1226" y="0"/>
                      <a:pt x="9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6"/>
              <p:cNvSpPr/>
              <p:nvPr/>
            </p:nvSpPr>
            <p:spPr>
              <a:xfrm flipH="1">
                <a:off x="7166663" y="1228175"/>
                <a:ext cx="53476" cy="32619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32" extrusionOk="0">
                    <a:moveTo>
                      <a:pt x="389" y="0"/>
                    </a:moveTo>
                    <a:cubicBezTo>
                      <a:pt x="282" y="0"/>
                      <a:pt x="191" y="22"/>
                      <a:pt x="132" y="62"/>
                    </a:cubicBezTo>
                    <a:cubicBezTo>
                      <a:pt x="0" y="128"/>
                      <a:pt x="0" y="237"/>
                      <a:pt x="66" y="303"/>
                    </a:cubicBezTo>
                    <a:cubicBezTo>
                      <a:pt x="132" y="369"/>
                      <a:pt x="220" y="413"/>
                      <a:pt x="330" y="457"/>
                    </a:cubicBezTo>
                    <a:cubicBezTo>
                      <a:pt x="440" y="501"/>
                      <a:pt x="528" y="545"/>
                      <a:pt x="616" y="567"/>
                    </a:cubicBezTo>
                    <a:cubicBezTo>
                      <a:pt x="704" y="611"/>
                      <a:pt x="814" y="655"/>
                      <a:pt x="902" y="721"/>
                    </a:cubicBezTo>
                    <a:cubicBezTo>
                      <a:pt x="1012" y="765"/>
                      <a:pt x="1100" y="831"/>
                      <a:pt x="1210" y="831"/>
                    </a:cubicBezTo>
                    <a:cubicBezTo>
                      <a:pt x="1298" y="831"/>
                      <a:pt x="1364" y="743"/>
                      <a:pt x="1320" y="589"/>
                    </a:cubicBezTo>
                    <a:cubicBezTo>
                      <a:pt x="1298" y="457"/>
                      <a:pt x="1122" y="237"/>
                      <a:pt x="836" y="106"/>
                    </a:cubicBezTo>
                    <a:cubicBezTo>
                      <a:pt x="679" y="33"/>
                      <a:pt x="521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6"/>
              <p:cNvSpPr/>
              <p:nvPr/>
            </p:nvSpPr>
            <p:spPr>
              <a:xfrm flipH="1">
                <a:off x="7270125" y="1333009"/>
                <a:ext cx="40577" cy="3642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9" extrusionOk="0">
                    <a:moveTo>
                      <a:pt x="238" y="1"/>
                    </a:moveTo>
                    <a:cubicBezTo>
                      <a:pt x="182" y="1"/>
                      <a:pt x="130" y="58"/>
                      <a:pt x="111" y="115"/>
                    </a:cubicBezTo>
                    <a:cubicBezTo>
                      <a:pt x="111" y="115"/>
                      <a:pt x="1" y="709"/>
                      <a:pt x="837" y="929"/>
                    </a:cubicBezTo>
                    <a:lnTo>
                      <a:pt x="881" y="929"/>
                    </a:lnTo>
                    <a:cubicBezTo>
                      <a:pt x="947" y="929"/>
                      <a:pt x="991" y="885"/>
                      <a:pt x="1013" y="819"/>
                    </a:cubicBezTo>
                    <a:cubicBezTo>
                      <a:pt x="1035" y="753"/>
                      <a:pt x="991" y="687"/>
                      <a:pt x="925" y="665"/>
                    </a:cubicBezTo>
                    <a:cubicBezTo>
                      <a:pt x="353" y="511"/>
                      <a:pt x="375" y="203"/>
                      <a:pt x="375" y="159"/>
                    </a:cubicBezTo>
                    <a:cubicBezTo>
                      <a:pt x="397" y="93"/>
                      <a:pt x="353" y="27"/>
                      <a:pt x="265" y="5"/>
                    </a:cubicBezTo>
                    <a:cubicBezTo>
                      <a:pt x="256" y="2"/>
                      <a:pt x="247" y="1"/>
                      <a:pt x="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6"/>
              <p:cNvSpPr/>
              <p:nvPr/>
            </p:nvSpPr>
            <p:spPr>
              <a:xfrm flipH="1">
                <a:off x="7141650" y="1259029"/>
                <a:ext cx="84526" cy="84526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56" extrusionOk="0">
                    <a:moveTo>
                      <a:pt x="1078" y="286"/>
                    </a:moveTo>
                    <a:cubicBezTo>
                      <a:pt x="1298" y="286"/>
                      <a:pt x="1496" y="352"/>
                      <a:pt x="1650" y="506"/>
                    </a:cubicBezTo>
                    <a:cubicBezTo>
                      <a:pt x="1804" y="660"/>
                      <a:pt x="1892" y="858"/>
                      <a:pt x="1892" y="1078"/>
                    </a:cubicBezTo>
                    <a:cubicBezTo>
                      <a:pt x="1892" y="1518"/>
                      <a:pt x="1518" y="1892"/>
                      <a:pt x="1078" y="1892"/>
                    </a:cubicBezTo>
                    <a:cubicBezTo>
                      <a:pt x="638" y="1892"/>
                      <a:pt x="264" y="1540"/>
                      <a:pt x="264" y="1078"/>
                    </a:cubicBezTo>
                    <a:cubicBezTo>
                      <a:pt x="264" y="880"/>
                      <a:pt x="352" y="660"/>
                      <a:pt x="506" y="506"/>
                    </a:cubicBezTo>
                    <a:cubicBezTo>
                      <a:pt x="660" y="374"/>
                      <a:pt x="858" y="286"/>
                      <a:pt x="1078" y="286"/>
                    </a:cubicBezTo>
                    <a:close/>
                    <a:moveTo>
                      <a:pt x="1078" y="0"/>
                    </a:moveTo>
                    <a:cubicBezTo>
                      <a:pt x="792" y="0"/>
                      <a:pt x="506" y="110"/>
                      <a:pt x="308" y="330"/>
                    </a:cubicBezTo>
                    <a:cubicBezTo>
                      <a:pt x="110" y="528"/>
                      <a:pt x="0" y="792"/>
                      <a:pt x="0" y="1078"/>
                    </a:cubicBezTo>
                    <a:cubicBezTo>
                      <a:pt x="0" y="1386"/>
                      <a:pt x="110" y="1650"/>
                      <a:pt x="308" y="1848"/>
                    </a:cubicBezTo>
                    <a:cubicBezTo>
                      <a:pt x="528" y="2046"/>
                      <a:pt x="792" y="2156"/>
                      <a:pt x="1078" y="2156"/>
                    </a:cubicBezTo>
                    <a:cubicBezTo>
                      <a:pt x="1672" y="2156"/>
                      <a:pt x="2156" y="1672"/>
                      <a:pt x="2156" y="1078"/>
                    </a:cubicBezTo>
                    <a:cubicBezTo>
                      <a:pt x="2156" y="792"/>
                      <a:pt x="2046" y="528"/>
                      <a:pt x="1848" y="308"/>
                    </a:cubicBezTo>
                    <a:cubicBezTo>
                      <a:pt x="1628" y="110"/>
                      <a:pt x="1364" y="0"/>
                      <a:pt x="10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6"/>
              <p:cNvSpPr/>
              <p:nvPr/>
            </p:nvSpPr>
            <p:spPr>
              <a:xfrm flipH="1">
                <a:off x="7217512" y="1267419"/>
                <a:ext cx="40577" cy="7441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98" extrusionOk="0">
                    <a:moveTo>
                      <a:pt x="565" y="1"/>
                    </a:moveTo>
                    <a:cubicBezTo>
                      <a:pt x="552" y="1"/>
                      <a:pt x="540" y="2"/>
                      <a:pt x="528" y="6"/>
                    </a:cubicBezTo>
                    <a:cubicBezTo>
                      <a:pt x="462" y="6"/>
                      <a:pt x="418" y="94"/>
                      <a:pt x="418" y="160"/>
                    </a:cubicBezTo>
                    <a:lnTo>
                      <a:pt x="748" y="1524"/>
                    </a:lnTo>
                    <a:cubicBezTo>
                      <a:pt x="748" y="1568"/>
                      <a:pt x="748" y="1568"/>
                      <a:pt x="726" y="1590"/>
                    </a:cubicBezTo>
                    <a:cubicBezTo>
                      <a:pt x="726" y="1590"/>
                      <a:pt x="704" y="1612"/>
                      <a:pt x="682" y="1612"/>
                    </a:cubicBezTo>
                    <a:lnTo>
                      <a:pt x="132" y="1590"/>
                    </a:lnTo>
                    <a:cubicBezTo>
                      <a:pt x="66" y="1590"/>
                      <a:pt x="0" y="1656"/>
                      <a:pt x="0" y="1722"/>
                    </a:cubicBezTo>
                    <a:cubicBezTo>
                      <a:pt x="0" y="1810"/>
                      <a:pt x="44" y="1876"/>
                      <a:pt x="132" y="1876"/>
                    </a:cubicBezTo>
                    <a:lnTo>
                      <a:pt x="682" y="1898"/>
                    </a:lnTo>
                    <a:cubicBezTo>
                      <a:pt x="792" y="1898"/>
                      <a:pt x="880" y="1832"/>
                      <a:pt x="946" y="1766"/>
                    </a:cubicBezTo>
                    <a:cubicBezTo>
                      <a:pt x="1012" y="1678"/>
                      <a:pt x="1034" y="1568"/>
                      <a:pt x="1012" y="1458"/>
                    </a:cubicBezTo>
                    <a:lnTo>
                      <a:pt x="704" y="94"/>
                    </a:lnTo>
                    <a:cubicBezTo>
                      <a:pt x="686" y="40"/>
                      <a:pt x="623" y="1"/>
                      <a:pt x="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6"/>
              <p:cNvSpPr/>
              <p:nvPr/>
            </p:nvSpPr>
            <p:spPr>
              <a:xfrm flipH="1">
                <a:off x="7249425" y="1230566"/>
                <a:ext cx="95739" cy="95739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2442" extrusionOk="0">
                    <a:moveTo>
                      <a:pt x="1210" y="286"/>
                    </a:moveTo>
                    <a:cubicBezTo>
                      <a:pt x="1738" y="286"/>
                      <a:pt x="2155" y="704"/>
                      <a:pt x="2155" y="1232"/>
                    </a:cubicBezTo>
                    <a:cubicBezTo>
                      <a:pt x="2177" y="1738"/>
                      <a:pt x="1738" y="2178"/>
                      <a:pt x="1210" y="2178"/>
                    </a:cubicBezTo>
                    <a:cubicBezTo>
                      <a:pt x="968" y="2178"/>
                      <a:pt x="726" y="2068"/>
                      <a:pt x="550" y="1892"/>
                    </a:cubicBezTo>
                    <a:cubicBezTo>
                      <a:pt x="374" y="1716"/>
                      <a:pt x="264" y="1474"/>
                      <a:pt x="264" y="1232"/>
                    </a:cubicBezTo>
                    <a:cubicBezTo>
                      <a:pt x="264" y="968"/>
                      <a:pt x="374" y="726"/>
                      <a:pt x="550" y="550"/>
                    </a:cubicBezTo>
                    <a:cubicBezTo>
                      <a:pt x="726" y="374"/>
                      <a:pt x="968" y="286"/>
                      <a:pt x="1210" y="286"/>
                    </a:cubicBezTo>
                    <a:close/>
                    <a:moveTo>
                      <a:pt x="1210" y="1"/>
                    </a:moveTo>
                    <a:cubicBezTo>
                      <a:pt x="880" y="1"/>
                      <a:pt x="572" y="133"/>
                      <a:pt x="352" y="352"/>
                    </a:cubicBezTo>
                    <a:cubicBezTo>
                      <a:pt x="110" y="594"/>
                      <a:pt x="0" y="902"/>
                      <a:pt x="0" y="1232"/>
                    </a:cubicBezTo>
                    <a:cubicBezTo>
                      <a:pt x="0" y="1892"/>
                      <a:pt x="550" y="2442"/>
                      <a:pt x="1210" y="2442"/>
                    </a:cubicBezTo>
                    <a:cubicBezTo>
                      <a:pt x="1892" y="2442"/>
                      <a:pt x="2441" y="1892"/>
                      <a:pt x="2441" y="1232"/>
                    </a:cubicBezTo>
                    <a:cubicBezTo>
                      <a:pt x="2441" y="550"/>
                      <a:pt x="1892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6"/>
              <p:cNvSpPr/>
              <p:nvPr/>
            </p:nvSpPr>
            <p:spPr>
              <a:xfrm flipH="1">
                <a:off x="7214062" y="1280827"/>
                <a:ext cx="44890" cy="17917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457" extrusionOk="0">
                    <a:moveTo>
                      <a:pt x="533" y="1"/>
                    </a:moveTo>
                    <a:cubicBezTo>
                      <a:pt x="408" y="1"/>
                      <a:pt x="266" y="30"/>
                      <a:pt x="110" y="104"/>
                    </a:cubicBezTo>
                    <a:cubicBezTo>
                      <a:pt x="44" y="148"/>
                      <a:pt x="0" y="236"/>
                      <a:pt x="44" y="302"/>
                    </a:cubicBezTo>
                    <a:cubicBezTo>
                      <a:pt x="61" y="352"/>
                      <a:pt x="115" y="376"/>
                      <a:pt x="168" y="376"/>
                    </a:cubicBezTo>
                    <a:cubicBezTo>
                      <a:pt x="186" y="376"/>
                      <a:pt x="204" y="374"/>
                      <a:pt x="220" y="368"/>
                    </a:cubicBezTo>
                    <a:cubicBezTo>
                      <a:pt x="355" y="308"/>
                      <a:pt x="467" y="286"/>
                      <a:pt x="558" y="286"/>
                    </a:cubicBezTo>
                    <a:cubicBezTo>
                      <a:pt x="765" y="286"/>
                      <a:pt x="865" y="397"/>
                      <a:pt x="880" y="412"/>
                    </a:cubicBezTo>
                    <a:cubicBezTo>
                      <a:pt x="902" y="456"/>
                      <a:pt x="946" y="456"/>
                      <a:pt x="990" y="456"/>
                    </a:cubicBezTo>
                    <a:cubicBezTo>
                      <a:pt x="1012" y="456"/>
                      <a:pt x="1056" y="456"/>
                      <a:pt x="1078" y="434"/>
                    </a:cubicBezTo>
                    <a:cubicBezTo>
                      <a:pt x="1122" y="390"/>
                      <a:pt x="1144" y="302"/>
                      <a:pt x="1100" y="236"/>
                    </a:cubicBezTo>
                    <a:cubicBezTo>
                      <a:pt x="1009" y="145"/>
                      <a:pt x="812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6"/>
              <p:cNvSpPr/>
              <p:nvPr/>
            </p:nvSpPr>
            <p:spPr>
              <a:xfrm flipH="1">
                <a:off x="7452075" y="1278435"/>
                <a:ext cx="31090" cy="43557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111" extrusionOk="0">
                    <a:moveTo>
                      <a:pt x="155" y="0"/>
                    </a:moveTo>
                    <a:cubicBezTo>
                      <a:pt x="122" y="0"/>
                      <a:pt x="89" y="11"/>
                      <a:pt x="67" y="33"/>
                    </a:cubicBezTo>
                    <a:cubicBezTo>
                      <a:pt x="1" y="99"/>
                      <a:pt x="1" y="187"/>
                      <a:pt x="45" y="231"/>
                    </a:cubicBezTo>
                    <a:lnTo>
                      <a:pt x="441" y="627"/>
                    </a:lnTo>
                    <a:lnTo>
                      <a:pt x="133" y="847"/>
                    </a:lnTo>
                    <a:cubicBezTo>
                      <a:pt x="67" y="891"/>
                      <a:pt x="67" y="979"/>
                      <a:pt x="89" y="1045"/>
                    </a:cubicBezTo>
                    <a:cubicBezTo>
                      <a:pt x="133" y="1089"/>
                      <a:pt x="177" y="1111"/>
                      <a:pt x="221" y="1111"/>
                    </a:cubicBezTo>
                    <a:cubicBezTo>
                      <a:pt x="243" y="1111"/>
                      <a:pt x="265" y="1089"/>
                      <a:pt x="287" y="1067"/>
                    </a:cubicBezTo>
                    <a:lnTo>
                      <a:pt x="727" y="759"/>
                    </a:lnTo>
                    <a:cubicBezTo>
                      <a:pt x="771" y="737"/>
                      <a:pt x="793" y="715"/>
                      <a:pt x="793" y="671"/>
                    </a:cubicBezTo>
                    <a:cubicBezTo>
                      <a:pt x="793" y="627"/>
                      <a:pt x="771" y="583"/>
                      <a:pt x="749" y="561"/>
                    </a:cubicBezTo>
                    <a:lnTo>
                      <a:pt x="243" y="33"/>
                    </a:lnTo>
                    <a:cubicBezTo>
                      <a:pt x="221" y="11"/>
                      <a:pt x="188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6"/>
              <p:cNvSpPr/>
              <p:nvPr/>
            </p:nvSpPr>
            <p:spPr>
              <a:xfrm flipH="1">
                <a:off x="6852788" y="1495278"/>
                <a:ext cx="278552" cy="87153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2223" extrusionOk="0">
                    <a:moveTo>
                      <a:pt x="309" y="1"/>
                    </a:moveTo>
                    <a:lnTo>
                      <a:pt x="1" y="1144"/>
                    </a:lnTo>
                    <a:cubicBezTo>
                      <a:pt x="1" y="1166"/>
                      <a:pt x="23" y="1188"/>
                      <a:pt x="23" y="1188"/>
                    </a:cubicBezTo>
                    <a:cubicBezTo>
                      <a:pt x="1716" y="1386"/>
                      <a:pt x="5719" y="1892"/>
                      <a:pt x="7017" y="2222"/>
                    </a:cubicBezTo>
                    <a:lnTo>
                      <a:pt x="7105" y="2222"/>
                    </a:lnTo>
                    <a:cubicBezTo>
                      <a:pt x="6401" y="89"/>
                      <a:pt x="309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6"/>
              <p:cNvSpPr/>
              <p:nvPr/>
            </p:nvSpPr>
            <p:spPr>
              <a:xfrm flipH="1">
                <a:off x="6845888" y="1490103"/>
                <a:ext cx="291489" cy="98365"/>
              </a:xfrm>
              <a:custGeom>
                <a:avLst/>
                <a:gdLst/>
                <a:ahLst/>
                <a:cxnLst/>
                <a:rect l="l" t="t" r="r" b="b"/>
                <a:pathLst>
                  <a:path w="7435" h="2509" extrusionOk="0">
                    <a:moveTo>
                      <a:pt x="572" y="265"/>
                    </a:moveTo>
                    <a:cubicBezTo>
                      <a:pt x="1342" y="309"/>
                      <a:pt x="6093" y="507"/>
                      <a:pt x="7017" y="2178"/>
                    </a:cubicBezTo>
                    <a:cubicBezTo>
                      <a:pt x="5609" y="1848"/>
                      <a:pt x="1980" y="1408"/>
                      <a:pt x="309" y="1211"/>
                    </a:cubicBezTo>
                    <a:lnTo>
                      <a:pt x="572" y="265"/>
                    </a:lnTo>
                    <a:close/>
                    <a:moveTo>
                      <a:pt x="353" y="1"/>
                    </a:moveTo>
                    <a:lnTo>
                      <a:pt x="1" y="1298"/>
                    </a:lnTo>
                    <a:lnTo>
                      <a:pt x="89" y="1452"/>
                    </a:lnTo>
                    <a:lnTo>
                      <a:pt x="155" y="1452"/>
                    </a:lnTo>
                    <a:cubicBezTo>
                      <a:pt x="1826" y="1672"/>
                      <a:pt x="5851" y="2156"/>
                      <a:pt x="7149" y="2486"/>
                    </a:cubicBezTo>
                    <a:cubicBezTo>
                      <a:pt x="7171" y="2486"/>
                      <a:pt x="7193" y="2508"/>
                      <a:pt x="7215" y="2508"/>
                    </a:cubicBezTo>
                    <a:cubicBezTo>
                      <a:pt x="7237" y="2508"/>
                      <a:pt x="7259" y="2486"/>
                      <a:pt x="7281" y="2486"/>
                    </a:cubicBezTo>
                    <a:lnTo>
                      <a:pt x="7435" y="2464"/>
                    </a:lnTo>
                    <a:lnTo>
                      <a:pt x="7391" y="2310"/>
                    </a:lnTo>
                    <a:cubicBezTo>
                      <a:pt x="6665" y="111"/>
                      <a:pt x="726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6"/>
              <p:cNvSpPr/>
              <p:nvPr/>
            </p:nvSpPr>
            <p:spPr>
              <a:xfrm flipH="1">
                <a:off x="6607874" y="1436667"/>
                <a:ext cx="244953" cy="145764"/>
              </a:xfrm>
              <a:custGeom>
                <a:avLst/>
                <a:gdLst/>
                <a:ahLst/>
                <a:cxnLst/>
                <a:rect l="l" t="t" r="r" b="b"/>
                <a:pathLst>
                  <a:path w="6248" h="3718" extrusionOk="0">
                    <a:moveTo>
                      <a:pt x="4949" y="0"/>
                    </a:moveTo>
                    <a:cubicBezTo>
                      <a:pt x="4949" y="0"/>
                      <a:pt x="1" y="924"/>
                      <a:pt x="1" y="3717"/>
                    </a:cubicBezTo>
                    <a:cubicBezTo>
                      <a:pt x="23" y="3717"/>
                      <a:pt x="45" y="3695"/>
                      <a:pt x="89" y="3673"/>
                    </a:cubicBezTo>
                    <a:cubicBezTo>
                      <a:pt x="485" y="3321"/>
                      <a:pt x="2332" y="1892"/>
                      <a:pt x="6225" y="858"/>
                    </a:cubicBezTo>
                    <a:lnTo>
                      <a:pt x="6247" y="726"/>
                    </a:lnTo>
                    <a:lnTo>
                      <a:pt x="49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6"/>
              <p:cNvSpPr/>
              <p:nvPr/>
            </p:nvSpPr>
            <p:spPr>
              <a:xfrm flipH="1">
                <a:off x="6602699" y="1430629"/>
                <a:ext cx="255303" cy="158702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4048" extrusionOk="0">
                    <a:moveTo>
                      <a:pt x="5059" y="286"/>
                    </a:moveTo>
                    <a:lnTo>
                      <a:pt x="6181" y="924"/>
                    </a:lnTo>
                    <a:cubicBezTo>
                      <a:pt x="2750" y="1848"/>
                      <a:pt x="947" y="3079"/>
                      <a:pt x="287" y="3585"/>
                    </a:cubicBezTo>
                    <a:cubicBezTo>
                      <a:pt x="595" y="1298"/>
                      <a:pt x="4576" y="396"/>
                      <a:pt x="5059" y="286"/>
                    </a:cubicBezTo>
                    <a:close/>
                    <a:moveTo>
                      <a:pt x="5103" y="0"/>
                    </a:moveTo>
                    <a:lnTo>
                      <a:pt x="5059" y="22"/>
                    </a:lnTo>
                    <a:cubicBezTo>
                      <a:pt x="4862" y="44"/>
                      <a:pt x="1" y="990"/>
                      <a:pt x="1" y="3871"/>
                    </a:cubicBezTo>
                    <a:lnTo>
                      <a:pt x="1" y="4047"/>
                    </a:lnTo>
                    <a:lnTo>
                      <a:pt x="177" y="4003"/>
                    </a:lnTo>
                    <a:cubicBezTo>
                      <a:pt x="221" y="4003"/>
                      <a:pt x="243" y="3981"/>
                      <a:pt x="287" y="3959"/>
                    </a:cubicBezTo>
                    <a:lnTo>
                      <a:pt x="331" y="3915"/>
                    </a:lnTo>
                    <a:cubicBezTo>
                      <a:pt x="683" y="3607"/>
                      <a:pt x="2530" y="2178"/>
                      <a:pt x="6401" y="1144"/>
                    </a:cubicBezTo>
                    <a:lnTo>
                      <a:pt x="6489" y="1122"/>
                    </a:lnTo>
                    <a:lnTo>
                      <a:pt x="6511" y="792"/>
                    </a:lnTo>
                    <a:lnTo>
                      <a:pt x="5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6"/>
              <p:cNvSpPr/>
              <p:nvPr/>
            </p:nvSpPr>
            <p:spPr>
              <a:xfrm flipH="1">
                <a:off x="6856238" y="1540011"/>
                <a:ext cx="335438" cy="420944"/>
              </a:xfrm>
              <a:custGeom>
                <a:avLst/>
                <a:gdLst/>
                <a:ahLst/>
                <a:cxnLst/>
                <a:rect l="l" t="t" r="r" b="b"/>
                <a:pathLst>
                  <a:path w="8556" h="10737" extrusionOk="0">
                    <a:moveTo>
                      <a:pt x="1060" y="1"/>
                    </a:moveTo>
                    <a:cubicBezTo>
                      <a:pt x="920" y="1"/>
                      <a:pt x="792" y="105"/>
                      <a:pt x="792" y="245"/>
                    </a:cubicBezTo>
                    <a:lnTo>
                      <a:pt x="22" y="10429"/>
                    </a:lnTo>
                    <a:cubicBezTo>
                      <a:pt x="0" y="10605"/>
                      <a:pt x="154" y="10737"/>
                      <a:pt x="330" y="10737"/>
                    </a:cubicBezTo>
                    <a:lnTo>
                      <a:pt x="7104" y="10253"/>
                    </a:lnTo>
                    <a:cubicBezTo>
                      <a:pt x="7060" y="10187"/>
                      <a:pt x="7016" y="10121"/>
                      <a:pt x="7016" y="10033"/>
                    </a:cubicBezTo>
                    <a:lnTo>
                      <a:pt x="7698" y="1235"/>
                    </a:lnTo>
                    <a:cubicBezTo>
                      <a:pt x="7718" y="1074"/>
                      <a:pt x="7849" y="968"/>
                      <a:pt x="8006" y="968"/>
                    </a:cubicBezTo>
                    <a:cubicBezTo>
                      <a:pt x="8020" y="968"/>
                      <a:pt x="8035" y="969"/>
                      <a:pt x="8050" y="971"/>
                    </a:cubicBezTo>
                    <a:lnTo>
                      <a:pt x="8512" y="1081"/>
                    </a:lnTo>
                    <a:lnTo>
                      <a:pt x="8556" y="1081"/>
                    </a:lnTo>
                    <a:cubicBezTo>
                      <a:pt x="7258" y="751"/>
                      <a:pt x="3255" y="245"/>
                      <a:pt x="1562" y="47"/>
                    </a:cubicBezTo>
                    <a:cubicBezTo>
                      <a:pt x="1386" y="25"/>
                      <a:pt x="1210" y="3"/>
                      <a:pt x="1100" y="3"/>
                    </a:cubicBezTo>
                    <a:cubicBezTo>
                      <a:pt x="1087" y="2"/>
                      <a:pt x="1073" y="1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6"/>
              <p:cNvSpPr/>
              <p:nvPr/>
            </p:nvSpPr>
            <p:spPr>
              <a:xfrm flipH="1">
                <a:off x="6855375" y="1534640"/>
                <a:ext cx="341476" cy="431490"/>
              </a:xfrm>
              <a:custGeom>
                <a:avLst/>
                <a:gdLst/>
                <a:ahLst/>
                <a:cxnLst/>
                <a:rect l="l" t="t" r="r" b="b"/>
                <a:pathLst>
                  <a:path w="8710" h="11006" extrusionOk="0">
                    <a:moveTo>
                      <a:pt x="1232" y="272"/>
                    </a:moveTo>
                    <a:lnTo>
                      <a:pt x="1672" y="316"/>
                    </a:lnTo>
                    <a:cubicBezTo>
                      <a:pt x="3057" y="492"/>
                      <a:pt x="6048" y="866"/>
                      <a:pt x="7764" y="1174"/>
                    </a:cubicBezTo>
                    <a:cubicBezTo>
                      <a:pt x="7720" y="1218"/>
                      <a:pt x="7698" y="1284"/>
                      <a:pt x="7698" y="1350"/>
                    </a:cubicBezTo>
                    <a:lnTo>
                      <a:pt x="7016" y="10148"/>
                    </a:lnTo>
                    <a:cubicBezTo>
                      <a:pt x="7016" y="10192"/>
                      <a:pt x="7016" y="10236"/>
                      <a:pt x="7016" y="10258"/>
                    </a:cubicBezTo>
                    <a:lnTo>
                      <a:pt x="440" y="10742"/>
                    </a:lnTo>
                    <a:cubicBezTo>
                      <a:pt x="396" y="10742"/>
                      <a:pt x="352" y="10720"/>
                      <a:pt x="330" y="10698"/>
                    </a:cubicBezTo>
                    <a:cubicBezTo>
                      <a:pt x="308" y="10654"/>
                      <a:pt x="286" y="10610"/>
                      <a:pt x="286" y="10566"/>
                    </a:cubicBezTo>
                    <a:lnTo>
                      <a:pt x="1056" y="404"/>
                    </a:lnTo>
                    <a:cubicBezTo>
                      <a:pt x="1056" y="360"/>
                      <a:pt x="1078" y="316"/>
                      <a:pt x="1100" y="294"/>
                    </a:cubicBezTo>
                    <a:cubicBezTo>
                      <a:pt x="1122" y="272"/>
                      <a:pt x="1166" y="272"/>
                      <a:pt x="1188" y="272"/>
                    </a:cubicBezTo>
                    <a:close/>
                    <a:moveTo>
                      <a:pt x="1164" y="1"/>
                    </a:moveTo>
                    <a:cubicBezTo>
                      <a:pt x="1071" y="1"/>
                      <a:pt x="991" y="29"/>
                      <a:pt x="924" y="97"/>
                    </a:cubicBezTo>
                    <a:cubicBezTo>
                      <a:pt x="836" y="162"/>
                      <a:pt x="792" y="272"/>
                      <a:pt x="770" y="382"/>
                    </a:cubicBezTo>
                    <a:lnTo>
                      <a:pt x="22" y="10566"/>
                    </a:lnTo>
                    <a:cubicBezTo>
                      <a:pt x="0" y="10676"/>
                      <a:pt x="44" y="10786"/>
                      <a:pt x="132" y="10874"/>
                    </a:cubicBezTo>
                    <a:cubicBezTo>
                      <a:pt x="220" y="10962"/>
                      <a:pt x="330" y="11006"/>
                      <a:pt x="440" y="11006"/>
                    </a:cubicBezTo>
                    <a:lnTo>
                      <a:pt x="462" y="11006"/>
                    </a:lnTo>
                    <a:lnTo>
                      <a:pt x="7544" y="10500"/>
                    </a:lnTo>
                    <a:lnTo>
                      <a:pt x="7346" y="10280"/>
                    </a:lnTo>
                    <a:cubicBezTo>
                      <a:pt x="7324" y="10280"/>
                      <a:pt x="7280" y="10236"/>
                      <a:pt x="7302" y="10170"/>
                    </a:cubicBezTo>
                    <a:lnTo>
                      <a:pt x="7962" y="1372"/>
                    </a:lnTo>
                    <a:cubicBezTo>
                      <a:pt x="7984" y="1328"/>
                      <a:pt x="7984" y="1306"/>
                      <a:pt x="8028" y="1284"/>
                    </a:cubicBezTo>
                    <a:cubicBezTo>
                      <a:pt x="8072" y="1240"/>
                      <a:pt x="8094" y="1240"/>
                      <a:pt x="8138" y="1240"/>
                    </a:cubicBezTo>
                    <a:lnTo>
                      <a:pt x="8622" y="1350"/>
                    </a:lnTo>
                    <a:lnTo>
                      <a:pt x="8666" y="1350"/>
                    </a:lnTo>
                    <a:lnTo>
                      <a:pt x="8710" y="1086"/>
                    </a:lnTo>
                    <a:cubicBezTo>
                      <a:pt x="7412" y="756"/>
                      <a:pt x="3387" y="250"/>
                      <a:pt x="1716" y="53"/>
                    </a:cubicBezTo>
                    <a:lnTo>
                      <a:pt x="1254" y="9"/>
                    </a:lnTo>
                    <a:cubicBezTo>
                      <a:pt x="1223" y="3"/>
                      <a:pt x="1193" y="1"/>
                      <a:pt x="1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6"/>
              <p:cNvSpPr/>
              <p:nvPr/>
            </p:nvSpPr>
            <p:spPr>
              <a:xfrm flipH="1">
                <a:off x="6592584" y="1469991"/>
                <a:ext cx="256793" cy="454739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11599" extrusionOk="0">
                    <a:moveTo>
                      <a:pt x="6227" y="0"/>
                    </a:moveTo>
                    <a:cubicBezTo>
                      <a:pt x="6205" y="0"/>
                      <a:pt x="6182" y="3"/>
                      <a:pt x="6159" y="8"/>
                    </a:cubicBezTo>
                    <a:lnTo>
                      <a:pt x="6137" y="8"/>
                    </a:lnTo>
                    <a:cubicBezTo>
                      <a:pt x="2244" y="1042"/>
                      <a:pt x="397" y="2471"/>
                      <a:pt x="1" y="2823"/>
                    </a:cubicBezTo>
                    <a:lnTo>
                      <a:pt x="23" y="2823"/>
                    </a:lnTo>
                    <a:lnTo>
                      <a:pt x="375" y="2559"/>
                    </a:lnTo>
                    <a:cubicBezTo>
                      <a:pt x="425" y="2526"/>
                      <a:pt x="480" y="2510"/>
                      <a:pt x="534" y="2510"/>
                    </a:cubicBezTo>
                    <a:cubicBezTo>
                      <a:pt x="689" y="2510"/>
                      <a:pt x="831" y="2638"/>
                      <a:pt x="815" y="2801"/>
                    </a:cubicBezTo>
                    <a:lnTo>
                      <a:pt x="89" y="11577"/>
                    </a:lnTo>
                    <a:cubicBezTo>
                      <a:pt x="89" y="11577"/>
                      <a:pt x="89" y="11577"/>
                      <a:pt x="89" y="11599"/>
                    </a:cubicBezTo>
                    <a:cubicBezTo>
                      <a:pt x="3520" y="10345"/>
                      <a:pt x="4532" y="9839"/>
                      <a:pt x="4817" y="9663"/>
                    </a:cubicBezTo>
                    <a:cubicBezTo>
                      <a:pt x="4905" y="9619"/>
                      <a:pt x="4949" y="9553"/>
                      <a:pt x="4971" y="9466"/>
                    </a:cubicBezTo>
                    <a:lnTo>
                      <a:pt x="6511" y="338"/>
                    </a:lnTo>
                    <a:cubicBezTo>
                      <a:pt x="6550" y="143"/>
                      <a:pt x="6400" y="0"/>
                      <a:pt x="6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6"/>
              <p:cNvSpPr/>
              <p:nvPr/>
            </p:nvSpPr>
            <p:spPr>
              <a:xfrm flipH="1">
                <a:off x="6588036" y="1464424"/>
                <a:ext cx="299291" cy="468068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11939" extrusionOk="0">
                    <a:moveTo>
                      <a:pt x="7127" y="150"/>
                    </a:moveTo>
                    <a:lnTo>
                      <a:pt x="7171" y="282"/>
                    </a:lnTo>
                    <a:cubicBezTo>
                      <a:pt x="7183" y="276"/>
                      <a:pt x="7195" y="273"/>
                      <a:pt x="7206" y="273"/>
                    </a:cubicBezTo>
                    <a:cubicBezTo>
                      <a:pt x="7239" y="273"/>
                      <a:pt x="7271" y="294"/>
                      <a:pt x="7303" y="326"/>
                    </a:cubicBezTo>
                    <a:cubicBezTo>
                      <a:pt x="7347" y="348"/>
                      <a:pt x="7347" y="392"/>
                      <a:pt x="7347" y="458"/>
                    </a:cubicBezTo>
                    <a:lnTo>
                      <a:pt x="5785" y="9586"/>
                    </a:lnTo>
                    <a:cubicBezTo>
                      <a:pt x="5785" y="9629"/>
                      <a:pt x="5763" y="9673"/>
                      <a:pt x="5720" y="9695"/>
                    </a:cubicBezTo>
                    <a:cubicBezTo>
                      <a:pt x="5478" y="9849"/>
                      <a:pt x="4510" y="10311"/>
                      <a:pt x="1211" y="11521"/>
                    </a:cubicBezTo>
                    <a:lnTo>
                      <a:pt x="1914" y="2965"/>
                    </a:lnTo>
                    <a:cubicBezTo>
                      <a:pt x="1936" y="2811"/>
                      <a:pt x="1849" y="2657"/>
                      <a:pt x="1717" y="2569"/>
                    </a:cubicBezTo>
                    <a:cubicBezTo>
                      <a:pt x="2618" y="1975"/>
                      <a:pt x="4356" y="1030"/>
                      <a:pt x="7149" y="282"/>
                    </a:cubicBezTo>
                    <a:lnTo>
                      <a:pt x="7127" y="150"/>
                    </a:lnTo>
                    <a:close/>
                    <a:moveTo>
                      <a:pt x="7214" y="1"/>
                    </a:moveTo>
                    <a:cubicBezTo>
                      <a:pt x="7177" y="1"/>
                      <a:pt x="7141" y="6"/>
                      <a:pt x="7105" y="18"/>
                    </a:cubicBezTo>
                    <a:lnTo>
                      <a:pt x="7083" y="18"/>
                    </a:lnTo>
                    <a:cubicBezTo>
                      <a:pt x="3212" y="1052"/>
                      <a:pt x="1365" y="2459"/>
                      <a:pt x="859" y="2877"/>
                    </a:cubicBezTo>
                    <a:lnTo>
                      <a:pt x="1" y="3713"/>
                    </a:lnTo>
                    <a:lnTo>
                      <a:pt x="1" y="3713"/>
                    </a:lnTo>
                    <a:lnTo>
                      <a:pt x="1013" y="3097"/>
                    </a:lnTo>
                    <a:lnTo>
                      <a:pt x="1409" y="2811"/>
                    </a:lnTo>
                    <a:cubicBezTo>
                      <a:pt x="1446" y="2793"/>
                      <a:pt x="1479" y="2786"/>
                      <a:pt x="1507" y="2786"/>
                    </a:cubicBezTo>
                    <a:cubicBezTo>
                      <a:pt x="1545" y="2786"/>
                      <a:pt x="1572" y="2799"/>
                      <a:pt x="1585" y="2811"/>
                    </a:cubicBezTo>
                    <a:cubicBezTo>
                      <a:pt x="1585" y="2811"/>
                      <a:pt x="1651" y="2855"/>
                      <a:pt x="1651" y="2943"/>
                    </a:cubicBezTo>
                    <a:lnTo>
                      <a:pt x="925" y="11675"/>
                    </a:lnTo>
                    <a:lnTo>
                      <a:pt x="881" y="11939"/>
                    </a:lnTo>
                    <a:lnTo>
                      <a:pt x="1101" y="11851"/>
                    </a:lnTo>
                    <a:cubicBezTo>
                      <a:pt x="4466" y="10641"/>
                      <a:pt x="5522" y="10113"/>
                      <a:pt x="5873" y="9937"/>
                    </a:cubicBezTo>
                    <a:cubicBezTo>
                      <a:pt x="5983" y="9871"/>
                      <a:pt x="6049" y="9761"/>
                      <a:pt x="6071" y="9629"/>
                    </a:cubicBezTo>
                    <a:lnTo>
                      <a:pt x="7611" y="502"/>
                    </a:lnTo>
                    <a:cubicBezTo>
                      <a:pt x="7633" y="348"/>
                      <a:pt x="7589" y="216"/>
                      <a:pt x="7479" y="106"/>
                    </a:cubicBezTo>
                    <a:cubicBezTo>
                      <a:pt x="7415" y="42"/>
                      <a:pt x="7315" y="1"/>
                      <a:pt x="7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6"/>
              <p:cNvSpPr/>
              <p:nvPr/>
            </p:nvSpPr>
            <p:spPr>
              <a:xfrm flipH="1">
                <a:off x="6816798" y="1568396"/>
                <a:ext cx="99816" cy="376525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9604" extrusionOk="0">
                    <a:moveTo>
                      <a:pt x="2249" y="0"/>
                    </a:moveTo>
                    <a:cubicBezTo>
                      <a:pt x="2195" y="0"/>
                      <a:pt x="2140" y="16"/>
                      <a:pt x="2090" y="49"/>
                    </a:cubicBezTo>
                    <a:lnTo>
                      <a:pt x="1738" y="313"/>
                    </a:lnTo>
                    <a:lnTo>
                      <a:pt x="1716" y="313"/>
                    </a:lnTo>
                    <a:cubicBezTo>
                      <a:pt x="1672" y="335"/>
                      <a:pt x="1650" y="357"/>
                      <a:pt x="1628" y="357"/>
                    </a:cubicBezTo>
                    <a:lnTo>
                      <a:pt x="1496" y="357"/>
                    </a:lnTo>
                    <a:lnTo>
                      <a:pt x="1034" y="247"/>
                    </a:lnTo>
                    <a:cubicBezTo>
                      <a:pt x="1019" y="245"/>
                      <a:pt x="1004" y="244"/>
                      <a:pt x="990" y="244"/>
                    </a:cubicBezTo>
                    <a:cubicBezTo>
                      <a:pt x="833" y="244"/>
                      <a:pt x="702" y="350"/>
                      <a:pt x="682" y="511"/>
                    </a:cubicBezTo>
                    <a:lnTo>
                      <a:pt x="0" y="9309"/>
                    </a:lnTo>
                    <a:cubicBezTo>
                      <a:pt x="0" y="9397"/>
                      <a:pt x="44" y="9463"/>
                      <a:pt x="88" y="9529"/>
                    </a:cubicBezTo>
                    <a:cubicBezTo>
                      <a:pt x="138" y="9578"/>
                      <a:pt x="200" y="9603"/>
                      <a:pt x="274" y="9603"/>
                    </a:cubicBezTo>
                    <a:cubicBezTo>
                      <a:pt x="298" y="9603"/>
                      <a:pt x="325" y="9600"/>
                      <a:pt x="352" y="9595"/>
                    </a:cubicBezTo>
                    <a:lnTo>
                      <a:pt x="1584" y="9309"/>
                    </a:lnTo>
                    <a:cubicBezTo>
                      <a:pt x="1716" y="9287"/>
                      <a:pt x="1782" y="9199"/>
                      <a:pt x="1804" y="9067"/>
                    </a:cubicBezTo>
                    <a:lnTo>
                      <a:pt x="2530" y="291"/>
                    </a:lnTo>
                    <a:cubicBezTo>
                      <a:pt x="2546" y="128"/>
                      <a:pt x="2404" y="0"/>
                      <a:pt x="2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6"/>
              <p:cNvSpPr/>
              <p:nvPr/>
            </p:nvSpPr>
            <p:spPr>
              <a:xfrm flipH="1">
                <a:off x="6811387" y="1562946"/>
                <a:ext cx="110401" cy="387659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9888" extrusionOk="0">
                    <a:moveTo>
                      <a:pt x="2384" y="273"/>
                    </a:moveTo>
                    <a:cubicBezTo>
                      <a:pt x="2420" y="273"/>
                      <a:pt x="2442" y="286"/>
                      <a:pt x="2442" y="298"/>
                    </a:cubicBezTo>
                    <a:cubicBezTo>
                      <a:pt x="2464" y="298"/>
                      <a:pt x="2530" y="342"/>
                      <a:pt x="2530" y="430"/>
                    </a:cubicBezTo>
                    <a:lnTo>
                      <a:pt x="1804" y="9162"/>
                    </a:lnTo>
                    <a:lnTo>
                      <a:pt x="1804" y="9206"/>
                    </a:lnTo>
                    <a:cubicBezTo>
                      <a:pt x="1782" y="9250"/>
                      <a:pt x="1760" y="9316"/>
                      <a:pt x="1694" y="9316"/>
                    </a:cubicBezTo>
                    <a:lnTo>
                      <a:pt x="462" y="9602"/>
                    </a:lnTo>
                    <a:cubicBezTo>
                      <a:pt x="445" y="9606"/>
                      <a:pt x="430" y="9608"/>
                      <a:pt x="417" y="9608"/>
                    </a:cubicBezTo>
                    <a:cubicBezTo>
                      <a:pt x="359" y="9608"/>
                      <a:pt x="330" y="9576"/>
                      <a:pt x="330" y="9558"/>
                    </a:cubicBezTo>
                    <a:cubicBezTo>
                      <a:pt x="308" y="9558"/>
                      <a:pt x="264" y="9514"/>
                      <a:pt x="286" y="9448"/>
                    </a:cubicBezTo>
                    <a:lnTo>
                      <a:pt x="946" y="650"/>
                    </a:lnTo>
                    <a:cubicBezTo>
                      <a:pt x="968" y="606"/>
                      <a:pt x="968" y="584"/>
                      <a:pt x="1012" y="562"/>
                    </a:cubicBezTo>
                    <a:cubicBezTo>
                      <a:pt x="1034" y="540"/>
                      <a:pt x="1056" y="518"/>
                      <a:pt x="1100" y="518"/>
                    </a:cubicBezTo>
                    <a:lnTo>
                      <a:pt x="1122" y="518"/>
                    </a:lnTo>
                    <a:lnTo>
                      <a:pt x="1606" y="628"/>
                    </a:lnTo>
                    <a:lnTo>
                      <a:pt x="1650" y="628"/>
                    </a:lnTo>
                    <a:cubicBezTo>
                      <a:pt x="1661" y="639"/>
                      <a:pt x="1677" y="645"/>
                      <a:pt x="1702" y="645"/>
                    </a:cubicBezTo>
                    <a:cubicBezTo>
                      <a:pt x="1727" y="645"/>
                      <a:pt x="1760" y="639"/>
                      <a:pt x="1804" y="628"/>
                    </a:cubicBezTo>
                    <a:cubicBezTo>
                      <a:pt x="1848" y="628"/>
                      <a:pt x="1870" y="606"/>
                      <a:pt x="1892" y="584"/>
                    </a:cubicBezTo>
                    <a:lnTo>
                      <a:pt x="2288" y="298"/>
                    </a:lnTo>
                    <a:cubicBezTo>
                      <a:pt x="2325" y="280"/>
                      <a:pt x="2358" y="273"/>
                      <a:pt x="2384" y="273"/>
                    </a:cubicBezTo>
                    <a:close/>
                    <a:moveTo>
                      <a:pt x="2386" y="0"/>
                    </a:moveTo>
                    <a:cubicBezTo>
                      <a:pt x="2296" y="0"/>
                      <a:pt x="2208" y="29"/>
                      <a:pt x="2134" y="78"/>
                    </a:cubicBezTo>
                    <a:lnTo>
                      <a:pt x="1804" y="320"/>
                    </a:lnTo>
                    <a:lnTo>
                      <a:pt x="1760" y="342"/>
                    </a:lnTo>
                    <a:cubicBezTo>
                      <a:pt x="1760" y="342"/>
                      <a:pt x="1738" y="364"/>
                      <a:pt x="1716" y="364"/>
                    </a:cubicBezTo>
                    <a:lnTo>
                      <a:pt x="1672" y="364"/>
                    </a:lnTo>
                    <a:lnTo>
                      <a:pt x="1188" y="254"/>
                    </a:lnTo>
                    <a:cubicBezTo>
                      <a:pt x="1162" y="249"/>
                      <a:pt x="1135" y="246"/>
                      <a:pt x="1107" y="246"/>
                    </a:cubicBezTo>
                    <a:cubicBezTo>
                      <a:pt x="1017" y="246"/>
                      <a:pt x="920" y="275"/>
                      <a:pt x="836" y="342"/>
                    </a:cubicBezTo>
                    <a:cubicBezTo>
                      <a:pt x="748" y="408"/>
                      <a:pt x="682" y="518"/>
                      <a:pt x="682" y="628"/>
                    </a:cubicBezTo>
                    <a:lnTo>
                      <a:pt x="0" y="9426"/>
                    </a:lnTo>
                    <a:cubicBezTo>
                      <a:pt x="0" y="9558"/>
                      <a:pt x="44" y="9668"/>
                      <a:pt x="132" y="9756"/>
                    </a:cubicBezTo>
                    <a:cubicBezTo>
                      <a:pt x="198" y="9844"/>
                      <a:pt x="308" y="9888"/>
                      <a:pt x="418" y="9888"/>
                    </a:cubicBezTo>
                    <a:cubicBezTo>
                      <a:pt x="462" y="9888"/>
                      <a:pt x="484" y="9888"/>
                      <a:pt x="506" y="9866"/>
                    </a:cubicBezTo>
                    <a:lnTo>
                      <a:pt x="1760" y="9580"/>
                    </a:lnTo>
                    <a:cubicBezTo>
                      <a:pt x="1914" y="9558"/>
                      <a:pt x="2046" y="9404"/>
                      <a:pt x="2068" y="9250"/>
                    </a:cubicBezTo>
                    <a:lnTo>
                      <a:pt x="2793" y="452"/>
                    </a:lnTo>
                    <a:cubicBezTo>
                      <a:pt x="2815" y="276"/>
                      <a:pt x="2728" y="122"/>
                      <a:pt x="2596" y="56"/>
                    </a:cubicBezTo>
                    <a:cubicBezTo>
                      <a:pt x="2528" y="18"/>
                      <a:pt x="2456" y="0"/>
                      <a:pt x="2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6"/>
              <p:cNvSpPr/>
              <p:nvPr/>
            </p:nvSpPr>
            <p:spPr>
              <a:xfrm flipH="1">
                <a:off x="6526837" y="1500022"/>
                <a:ext cx="231113" cy="301212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683" extrusionOk="0">
                    <a:moveTo>
                      <a:pt x="4025" y="0"/>
                    </a:moveTo>
                    <a:cubicBezTo>
                      <a:pt x="3922" y="0"/>
                      <a:pt x="3817" y="25"/>
                      <a:pt x="3717" y="78"/>
                    </a:cubicBezTo>
                    <a:cubicBezTo>
                      <a:pt x="3519" y="188"/>
                      <a:pt x="3431" y="386"/>
                      <a:pt x="3453" y="606"/>
                    </a:cubicBezTo>
                    <a:lnTo>
                      <a:pt x="3453" y="1573"/>
                    </a:lnTo>
                    <a:lnTo>
                      <a:pt x="1144" y="1133"/>
                    </a:lnTo>
                    <a:cubicBezTo>
                      <a:pt x="1102" y="1126"/>
                      <a:pt x="1060" y="1122"/>
                      <a:pt x="1018" y="1122"/>
                    </a:cubicBezTo>
                    <a:cubicBezTo>
                      <a:pt x="707" y="1122"/>
                      <a:pt x="410" y="1329"/>
                      <a:pt x="352" y="1639"/>
                    </a:cubicBezTo>
                    <a:cubicBezTo>
                      <a:pt x="264" y="1991"/>
                      <a:pt x="484" y="2321"/>
                      <a:pt x="814" y="2431"/>
                    </a:cubicBezTo>
                    <a:lnTo>
                      <a:pt x="660" y="2409"/>
                    </a:lnTo>
                    <a:cubicBezTo>
                      <a:pt x="632" y="2402"/>
                      <a:pt x="604" y="2399"/>
                      <a:pt x="576" y="2399"/>
                    </a:cubicBezTo>
                    <a:cubicBezTo>
                      <a:pt x="342" y="2399"/>
                      <a:pt x="125" y="2633"/>
                      <a:pt x="66" y="2849"/>
                    </a:cubicBezTo>
                    <a:lnTo>
                      <a:pt x="44" y="2915"/>
                    </a:lnTo>
                    <a:cubicBezTo>
                      <a:pt x="0" y="3135"/>
                      <a:pt x="110" y="3355"/>
                      <a:pt x="330" y="3465"/>
                    </a:cubicBezTo>
                    <a:cubicBezTo>
                      <a:pt x="616" y="3597"/>
                      <a:pt x="1144" y="3817"/>
                      <a:pt x="1936" y="4015"/>
                    </a:cubicBezTo>
                    <a:lnTo>
                      <a:pt x="638" y="3751"/>
                    </a:lnTo>
                    <a:cubicBezTo>
                      <a:pt x="615" y="3747"/>
                      <a:pt x="593" y="3745"/>
                      <a:pt x="570" y="3745"/>
                    </a:cubicBezTo>
                    <a:cubicBezTo>
                      <a:pt x="331" y="3745"/>
                      <a:pt x="112" y="3953"/>
                      <a:pt x="132" y="4235"/>
                    </a:cubicBezTo>
                    <a:cubicBezTo>
                      <a:pt x="154" y="4411"/>
                      <a:pt x="286" y="4543"/>
                      <a:pt x="440" y="4609"/>
                    </a:cubicBezTo>
                    <a:cubicBezTo>
                      <a:pt x="704" y="4719"/>
                      <a:pt x="1078" y="4851"/>
                      <a:pt x="1474" y="5004"/>
                    </a:cubicBezTo>
                    <a:lnTo>
                      <a:pt x="880" y="4851"/>
                    </a:lnTo>
                    <a:cubicBezTo>
                      <a:pt x="845" y="4843"/>
                      <a:pt x="811" y="4839"/>
                      <a:pt x="779" y="4839"/>
                    </a:cubicBezTo>
                    <a:cubicBezTo>
                      <a:pt x="441" y="4839"/>
                      <a:pt x="241" y="5231"/>
                      <a:pt x="462" y="5532"/>
                    </a:cubicBezTo>
                    <a:cubicBezTo>
                      <a:pt x="550" y="5642"/>
                      <a:pt x="682" y="5730"/>
                      <a:pt x="792" y="5796"/>
                    </a:cubicBezTo>
                    <a:cubicBezTo>
                      <a:pt x="1012" y="5928"/>
                      <a:pt x="1254" y="6038"/>
                      <a:pt x="1474" y="6126"/>
                    </a:cubicBezTo>
                    <a:cubicBezTo>
                      <a:pt x="1694" y="6192"/>
                      <a:pt x="1958" y="6324"/>
                      <a:pt x="2178" y="6346"/>
                    </a:cubicBezTo>
                    <a:cubicBezTo>
                      <a:pt x="2420" y="6368"/>
                      <a:pt x="2683" y="6940"/>
                      <a:pt x="2859" y="7358"/>
                    </a:cubicBezTo>
                    <a:cubicBezTo>
                      <a:pt x="2950" y="7558"/>
                      <a:pt x="3146" y="7683"/>
                      <a:pt x="3361" y="7683"/>
                    </a:cubicBezTo>
                    <a:cubicBezTo>
                      <a:pt x="3406" y="7683"/>
                      <a:pt x="3451" y="7677"/>
                      <a:pt x="3497" y="7666"/>
                    </a:cubicBezTo>
                    <a:lnTo>
                      <a:pt x="4729" y="7314"/>
                    </a:lnTo>
                    <a:cubicBezTo>
                      <a:pt x="5895" y="6984"/>
                      <a:pt x="5873" y="5048"/>
                      <a:pt x="5587" y="3971"/>
                    </a:cubicBezTo>
                    <a:lnTo>
                      <a:pt x="4663" y="474"/>
                    </a:lnTo>
                    <a:cubicBezTo>
                      <a:pt x="4566" y="184"/>
                      <a:pt x="4305" y="0"/>
                      <a:pt x="4025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6"/>
              <p:cNvSpPr/>
              <p:nvPr/>
            </p:nvSpPr>
            <p:spPr>
              <a:xfrm flipH="1">
                <a:off x="6521662" y="1494808"/>
                <a:ext cx="242326" cy="311797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7953" extrusionOk="0">
                    <a:moveTo>
                      <a:pt x="4165" y="274"/>
                    </a:moveTo>
                    <a:cubicBezTo>
                      <a:pt x="4234" y="274"/>
                      <a:pt x="4306" y="290"/>
                      <a:pt x="4377" y="321"/>
                    </a:cubicBezTo>
                    <a:cubicBezTo>
                      <a:pt x="4531" y="387"/>
                      <a:pt x="4641" y="497"/>
                      <a:pt x="4685" y="651"/>
                    </a:cubicBezTo>
                    <a:lnTo>
                      <a:pt x="5609" y="4126"/>
                    </a:lnTo>
                    <a:cubicBezTo>
                      <a:pt x="5895" y="5247"/>
                      <a:pt x="5851" y="7029"/>
                      <a:pt x="4839" y="7315"/>
                    </a:cubicBezTo>
                    <a:lnTo>
                      <a:pt x="3607" y="7667"/>
                    </a:lnTo>
                    <a:cubicBezTo>
                      <a:pt x="3574" y="7674"/>
                      <a:pt x="3540" y="7678"/>
                      <a:pt x="3507" y="7678"/>
                    </a:cubicBezTo>
                    <a:cubicBezTo>
                      <a:pt x="3346" y="7678"/>
                      <a:pt x="3200" y="7589"/>
                      <a:pt x="3145" y="7425"/>
                    </a:cubicBezTo>
                    <a:cubicBezTo>
                      <a:pt x="2749" y="6501"/>
                      <a:pt x="2508" y="6369"/>
                      <a:pt x="2332" y="6347"/>
                    </a:cubicBezTo>
                    <a:cubicBezTo>
                      <a:pt x="2200" y="6325"/>
                      <a:pt x="2024" y="6259"/>
                      <a:pt x="1870" y="6193"/>
                    </a:cubicBezTo>
                    <a:cubicBezTo>
                      <a:pt x="1804" y="6171"/>
                      <a:pt x="1738" y="6149"/>
                      <a:pt x="1694" y="6127"/>
                    </a:cubicBezTo>
                    <a:cubicBezTo>
                      <a:pt x="1430" y="6017"/>
                      <a:pt x="1210" y="5929"/>
                      <a:pt x="1034" y="5819"/>
                    </a:cubicBezTo>
                    <a:cubicBezTo>
                      <a:pt x="902" y="5731"/>
                      <a:pt x="792" y="5665"/>
                      <a:pt x="726" y="5577"/>
                    </a:cubicBezTo>
                    <a:cubicBezTo>
                      <a:pt x="638" y="5445"/>
                      <a:pt x="660" y="5313"/>
                      <a:pt x="726" y="5225"/>
                    </a:cubicBezTo>
                    <a:cubicBezTo>
                      <a:pt x="748" y="5181"/>
                      <a:pt x="814" y="5115"/>
                      <a:pt x="924" y="5115"/>
                    </a:cubicBezTo>
                    <a:lnTo>
                      <a:pt x="1012" y="5115"/>
                    </a:lnTo>
                    <a:lnTo>
                      <a:pt x="1606" y="5269"/>
                    </a:lnTo>
                    <a:cubicBezTo>
                      <a:pt x="1617" y="5273"/>
                      <a:pt x="1628" y="5275"/>
                      <a:pt x="1640" y="5275"/>
                    </a:cubicBezTo>
                    <a:cubicBezTo>
                      <a:pt x="1693" y="5275"/>
                      <a:pt x="1742" y="5232"/>
                      <a:pt x="1760" y="5159"/>
                    </a:cubicBezTo>
                    <a:cubicBezTo>
                      <a:pt x="1782" y="5093"/>
                      <a:pt x="1738" y="5027"/>
                      <a:pt x="1672" y="5005"/>
                    </a:cubicBezTo>
                    <a:cubicBezTo>
                      <a:pt x="1254" y="4852"/>
                      <a:pt x="880" y="4720"/>
                      <a:pt x="638" y="4632"/>
                    </a:cubicBezTo>
                    <a:cubicBezTo>
                      <a:pt x="528" y="4566"/>
                      <a:pt x="440" y="4478"/>
                      <a:pt x="418" y="4346"/>
                    </a:cubicBezTo>
                    <a:cubicBezTo>
                      <a:pt x="418" y="4258"/>
                      <a:pt x="440" y="4148"/>
                      <a:pt x="528" y="4104"/>
                    </a:cubicBezTo>
                    <a:cubicBezTo>
                      <a:pt x="582" y="4049"/>
                      <a:pt x="652" y="4010"/>
                      <a:pt x="723" y="4010"/>
                    </a:cubicBezTo>
                    <a:cubicBezTo>
                      <a:pt x="739" y="4010"/>
                      <a:pt x="754" y="4012"/>
                      <a:pt x="770" y="4016"/>
                    </a:cubicBezTo>
                    <a:lnTo>
                      <a:pt x="2068" y="4280"/>
                    </a:lnTo>
                    <a:cubicBezTo>
                      <a:pt x="2083" y="4284"/>
                      <a:pt x="2098" y="4285"/>
                      <a:pt x="2112" y="4285"/>
                    </a:cubicBezTo>
                    <a:cubicBezTo>
                      <a:pt x="2178" y="4285"/>
                      <a:pt x="2225" y="4246"/>
                      <a:pt x="2244" y="4192"/>
                    </a:cubicBezTo>
                    <a:cubicBezTo>
                      <a:pt x="2244" y="4104"/>
                      <a:pt x="2200" y="4038"/>
                      <a:pt x="2134" y="4016"/>
                    </a:cubicBezTo>
                    <a:cubicBezTo>
                      <a:pt x="1342" y="3818"/>
                      <a:pt x="814" y="3598"/>
                      <a:pt x="528" y="3466"/>
                    </a:cubicBezTo>
                    <a:cubicBezTo>
                      <a:pt x="374" y="3400"/>
                      <a:pt x="308" y="3246"/>
                      <a:pt x="330" y="3070"/>
                    </a:cubicBezTo>
                    <a:lnTo>
                      <a:pt x="352" y="3026"/>
                    </a:lnTo>
                    <a:cubicBezTo>
                      <a:pt x="374" y="2916"/>
                      <a:pt x="440" y="2828"/>
                      <a:pt x="528" y="2740"/>
                    </a:cubicBezTo>
                    <a:cubicBezTo>
                      <a:pt x="566" y="2721"/>
                      <a:pt x="653" y="2670"/>
                      <a:pt x="746" y="2670"/>
                    </a:cubicBezTo>
                    <a:cubicBezTo>
                      <a:pt x="761" y="2670"/>
                      <a:pt x="777" y="2671"/>
                      <a:pt x="792" y="2674"/>
                    </a:cubicBezTo>
                    <a:lnTo>
                      <a:pt x="946" y="2696"/>
                    </a:lnTo>
                    <a:cubicBezTo>
                      <a:pt x="1012" y="2696"/>
                      <a:pt x="1100" y="2652"/>
                      <a:pt x="1100" y="2586"/>
                    </a:cubicBezTo>
                    <a:cubicBezTo>
                      <a:pt x="1122" y="2520"/>
                      <a:pt x="1078" y="2432"/>
                      <a:pt x="1012" y="2432"/>
                    </a:cubicBezTo>
                    <a:cubicBezTo>
                      <a:pt x="726" y="2344"/>
                      <a:pt x="572" y="2080"/>
                      <a:pt x="638" y="1794"/>
                    </a:cubicBezTo>
                    <a:cubicBezTo>
                      <a:pt x="660" y="1662"/>
                      <a:pt x="748" y="1552"/>
                      <a:pt x="858" y="1464"/>
                    </a:cubicBezTo>
                    <a:cubicBezTo>
                      <a:pt x="957" y="1415"/>
                      <a:pt x="1056" y="1390"/>
                      <a:pt x="1155" y="1390"/>
                    </a:cubicBezTo>
                    <a:cubicBezTo>
                      <a:pt x="1188" y="1390"/>
                      <a:pt x="1221" y="1393"/>
                      <a:pt x="1254" y="1398"/>
                    </a:cubicBezTo>
                    <a:lnTo>
                      <a:pt x="1276" y="1398"/>
                    </a:lnTo>
                    <a:lnTo>
                      <a:pt x="3563" y="1860"/>
                    </a:lnTo>
                    <a:cubicBezTo>
                      <a:pt x="3607" y="1860"/>
                      <a:pt x="3651" y="1838"/>
                      <a:pt x="3673" y="1816"/>
                    </a:cubicBezTo>
                    <a:cubicBezTo>
                      <a:pt x="3717" y="1794"/>
                      <a:pt x="3739" y="1750"/>
                      <a:pt x="3739" y="1728"/>
                    </a:cubicBezTo>
                    <a:lnTo>
                      <a:pt x="3739" y="717"/>
                    </a:lnTo>
                    <a:cubicBezTo>
                      <a:pt x="3739" y="541"/>
                      <a:pt x="3783" y="409"/>
                      <a:pt x="3937" y="343"/>
                    </a:cubicBezTo>
                    <a:cubicBezTo>
                      <a:pt x="4008" y="296"/>
                      <a:pt x="4085" y="274"/>
                      <a:pt x="4165" y="274"/>
                    </a:cubicBezTo>
                    <a:close/>
                    <a:moveTo>
                      <a:pt x="4189" y="1"/>
                    </a:moveTo>
                    <a:cubicBezTo>
                      <a:pt x="4059" y="1"/>
                      <a:pt x="3929" y="29"/>
                      <a:pt x="3805" y="79"/>
                    </a:cubicBezTo>
                    <a:cubicBezTo>
                      <a:pt x="3563" y="211"/>
                      <a:pt x="3453" y="453"/>
                      <a:pt x="3475" y="739"/>
                    </a:cubicBezTo>
                    <a:lnTo>
                      <a:pt x="3453" y="1552"/>
                    </a:lnTo>
                    <a:lnTo>
                      <a:pt x="1320" y="1134"/>
                    </a:lnTo>
                    <a:cubicBezTo>
                      <a:pt x="1269" y="1123"/>
                      <a:pt x="1216" y="1118"/>
                      <a:pt x="1163" y="1118"/>
                    </a:cubicBezTo>
                    <a:cubicBezTo>
                      <a:pt x="1011" y="1118"/>
                      <a:pt x="856" y="1163"/>
                      <a:pt x="726" y="1244"/>
                    </a:cubicBezTo>
                    <a:cubicBezTo>
                      <a:pt x="528" y="1354"/>
                      <a:pt x="418" y="1530"/>
                      <a:pt x="352" y="1750"/>
                    </a:cubicBezTo>
                    <a:cubicBezTo>
                      <a:pt x="308" y="1992"/>
                      <a:pt x="374" y="2234"/>
                      <a:pt x="528" y="2432"/>
                    </a:cubicBezTo>
                    <a:cubicBezTo>
                      <a:pt x="462" y="2454"/>
                      <a:pt x="396" y="2498"/>
                      <a:pt x="352" y="2542"/>
                    </a:cubicBezTo>
                    <a:cubicBezTo>
                      <a:pt x="220" y="2652"/>
                      <a:pt x="110" y="2806"/>
                      <a:pt x="88" y="2960"/>
                    </a:cubicBezTo>
                    <a:lnTo>
                      <a:pt x="66" y="3004"/>
                    </a:lnTo>
                    <a:cubicBezTo>
                      <a:pt x="0" y="3290"/>
                      <a:pt x="154" y="3598"/>
                      <a:pt x="418" y="3730"/>
                    </a:cubicBezTo>
                    <a:cubicBezTo>
                      <a:pt x="462" y="3730"/>
                      <a:pt x="484" y="3752"/>
                      <a:pt x="528" y="3774"/>
                    </a:cubicBezTo>
                    <a:cubicBezTo>
                      <a:pt x="462" y="3796"/>
                      <a:pt x="396" y="3840"/>
                      <a:pt x="330" y="3884"/>
                    </a:cubicBezTo>
                    <a:cubicBezTo>
                      <a:pt x="198" y="4016"/>
                      <a:pt x="132" y="4192"/>
                      <a:pt x="154" y="4390"/>
                    </a:cubicBezTo>
                    <a:cubicBezTo>
                      <a:pt x="176" y="4610"/>
                      <a:pt x="330" y="4786"/>
                      <a:pt x="550" y="4874"/>
                    </a:cubicBezTo>
                    <a:cubicBezTo>
                      <a:pt x="572" y="4896"/>
                      <a:pt x="616" y="4896"/>
                      <a:pt x="638" y="4918"/>
                    </a:cubicBezTo>
                    <a:cubicBezTo>
                      <a:pt x="594" y="4962"/>
                      <a:pt x="528" y="5005"/>
                      <a:pt x="484" y="5071"/>
                    </a:cubicBezTo>
                    <a:cubicBezTo>
                      <a:pt x="352" y="5291"/>
                      <a:pt x="352" y="5533"/>
                      <a:pt x="506" y="5731"/>
                    </a:cubicBezTo>
                    <a:cubicBezTo>
                      <a:pt x="616" y="5885"/>
                      <a:pt x="770" y="5973"/>
                      <a:pt x="880" y="6039"/>
                    </a:cubicBezTo>
                    <a:cubicBezTo>
                      <a:pt x="1078" y="6171"/>
                      <a:pt x="1298" y="6281"/>
                      <a:pt x="1584" y="6369"/>
                    </a:cubicBezTo>
                    <a:cubicBezTo>
                      <a:pt x="1650" y="6391"/>
                      <a:pt x="1716" y="6413"/>
                      <a:pt x="1760" y="6457"/>
                    </a:cubicBezTo>
                    <a:cubicBezTo>
                      <a:pt x="1936" y="6523"/>
                      <a:pt x="2134" y="6611"/>
                      <a:pt x="2310" y="6611"/>
                    </a:cubicBezTo>
                    <a:cubicBezTo>
                      <a:pt x="2398" y="6633"/>
                      <a:pt x="2596" y="6831"/>
                      <a:pt x="2881" y="7535"/>
                    </a:cubicBezTo>
                    <a:cubicBezTo>
                      <a:pt x="2991" y="7799"/>
                      <a:pt x="3233" y="7953"/>
                      <a:pt x="3497" y="7953"/>
                    </a:cubicBezTo>
                    <a:cubicBezTo>
                      <a:pt x="3563" y="7953"/>
                      <a:pt x="3629" y="7953"/>
                      <a:pt x="3673" y="7931"/>
                    </a:cubicBezTo>
                    <a:lnTo>
                      <a:pt x="4905" y="7579"/>
                    </a:lnTo>
                    <a:cubicBezTo>
                      <a:pt x="6181" y="7205"/>
                      <a:pt x="6181" y="5225"/>
                      <a:pt x="5873" y="4060"/>
                    </a:cubicBezTo>
                    <a:lnTo>
                      <a:pt x="4949" y="563"/>
                    </a:lnTo>
                    <a:cubicBezTo>
                      <a:pt x="4861" y="343"/>
                      <a:pt x="4707" y="167"/>
                      <a:pt x="4487" y="57"/>
                    </a:cubicBezTo>
                    <a:cubicBezTo>
                      <a:pt x="4391" y="18"/>
                      <a:pt x="4290" y="1"/>
                      <a:pt x="4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6"/>
              <p:cNvSpPr/>
              <p:nvPr/>
            </p:nvSpPr>
            <p:spPr>
              <a:xfrm flipH="1">
                <a:off x="6650137" y="1593604"/>
                <a:ext cx="8111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28" extrusionOk="0">
                    <a:moveTo>
                      <a:pt x="2068" y="528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6"/>
              <p:cNvSpPr/>
              <p:nvPr/>
            </p:nvSpPr>
            <p:spPr>
              <a:xfrm flipH="1">
                <a:off x="6644100" y="1588194"/>
                <a:ext cx="93151" cy="31286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798" extrusionOk="0">
                    <a:moveTo>
                      <a:pt x="141" y="0"/>
                    </a:moveTo>
                    <a:cubicBezTo>
                      <a:pt x="88" y="0"/>
                      <a:pt x="40" y="40"/>
                      <a:pt x="22" y="94"/>
                    </a:cubicBezTo>
                    <a:cubicBezTo>
                      <a:pt x="0" y="182"/>
                      <a:pt x="44" y="248"/>
                      <a:pt x="110" y="270"/>
                    </a:cubicBezTo>
                    <a:lnTo>
                      <a:pt x="2177" y="798"/>
                    </a:lnTo>
                    <a:lnTo>
                      <a:pt x="2221" y="798"/>
                    </a:lnTo>
                    <a:cubicBezTo>
                      <a:pt x="2287" y="798"/>
                      <a:pt x="2331" y="754"/>
                      <a:pt x="2353" y="710"/>
                    </a:cubicBezTo>
                    <a:cubicBezTo>
                      <a:pt x="2375" y="622"/>
                      <a:pt x="2331" y="556"/>
                      <a:pt x="2265" y="534"/>
                    </a:cubicBezTo>
                    <a:lnTo>
                      <a:pt x="176" y="6"/>
                    </a:lnTo>
                    <a:cubicBezTo>
                      <a:pt x="164" y="2"/>
                      <a:pt x="153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6"/>
              <p:cNvSpPr/>
              <p:nvPr/>
            </p:nvSpPr>
            <p:spPr>
              <a:xfrm flipH="1">
                <a:off x="6663075" y="1646178"/>
                <a:ext cx="61277" cy="16427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419" extrusionOk="0">
                    <a:moveTo>
                      <a:pt x="1563" y="419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6"/>
              <p:cNvSpPr/>
              <p:nvPr/>
            </p:nvSpPr>
            <p:spPr>
              <a:xfrm flipH="1">
                <a:off x="6657037" y="1640807"/>
                <a:ext cx="73353" cy="2697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688" extrusionOk="0">
                    <a:moveTo>
                      <a:pt x="142" y="0"/>
                    </a:moveTo>
                    <a:cubicBezTo>
                      <a:pt x="89" y="0"/>
                      <a:pt x="41" y="40"/>
                      <a:pt x="23" y="94"/>
                    </a:cubicBezTo>
                    <a:cubicBezTo>
                      <a:pt x="1" y="160"/>
                      <a:pt x="45" y="248"/>
                      <a:pt x="111" y="270"/>
                    </a:cubicBezTo>
                    <a:lnTo>
                      <a:pt x="1673" y="688"/>
                    </a:lnTo>
                    <a:lnTo>
                      <a:pt x="1717" y="688"/>
                    </a:lnTo>
                    <a:cubicBezTo>
                      <a:pt x="1782" y="688"/>
                      <a:pt x="1826" y="644"/>
                      <a:pt x="1848" y="578"/>
                    </a:cubicBezTo>
                    <a:cubicBezTo>
                      <a:pt x="1870" y="512"/>
                      <a:pt x="1826" y="446"/>
                      <a:pt x="1760" y="424"/>
                    </a:cubicBezTo>
                    <a:lnTo>
                      <a:pt x="177" y="6"/>
                    </a:lnTo>
                    <a:cubicBezTo>
                      <a:pt x="165" y="2"/>
                      <a:pt x="154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6"/>
              <p:cNvSpPr/>
              <p:nvPr/>
            </p:nvSpPr>
            <p:spPr>
              <a:xfrm flipH="1">
                <a:off x="6676875" y="1688441"/>
                <a:ext cx="47477" cy="1470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375" extrusionOk="0">
                    <a:moveTo>
                      <a:pt x="1211" y="37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6"/>
              <p:cNvSpPr/>
              <p:nvPr/>
            </p:nvSpPr>
            <p:spPr>
              <a:xfrm flipH="1">
                <a:off x="6670837" y="1683031"/>
                <a:ext cx="59552" cy="25287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645" extrusionOk="0">
                    <a:moveTo>
                      <a:pt x="162" y="1"/>
                    </a:moveTo>
                    <a:cubicBezTo>
                      <a:pt x="104" y="1"/>
                      <a:pt x="41" y="40"/>
                      <a:pt x="23" y="95"/>
                    </a:cubicBezTo>
                    <a:cubicBezTo>
                      <a:pt x="1" y="183"/>
                      <a:pt x="45" y="248"/>
                      <a:pt x="111" y="270"/>
                    </a:cubicBezTo>
                    <a:lnTo>
                      <a:pt x="1321" y="644"/>
                    </a:lnTo>
                    <a:lnTo>
                      <a:pt x="1365" y="644"/>
                    </a:lnTo>
                    <a:cubicBezTo>
                      <a:pt x="1431" y="644"/>
                      <a:pt x="1475" y="600"/>
                      <a:pt x="1497" y="556"/>
                    </a:cubicBezTo>
                    <a:cubicBezTo>
                      <a:pt x="1519" y="490"/>
                      <a:pt x="1475" y="402"/>
                      <a:pt x="1409" y="380"/>
                    </a:cubicBezTo>
                    <a:lnTo>
                      <a:pt x="199" y="7"/>
                    </a:lnTo>
                    <a:cubicBezTo>
                      <a:pt x="187" y="3"/>
                      <a:pt x="175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6"/>
              <p:cNvSpPr/>
              <p:nvPr/>
            </p:nvSpPr>
            <p:spPr>
              <a:xfrm flipH="1">
                <a:off x="6601837" y="1559104"/>
                <a:ext cx="36265" cy="866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21" extrusionOk="0">
                    <a:moveTo>
                      <a:pt x="924" y="22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6"/>
              <p:cNvSpPr/>
              <p:nvPr/>
            </p:nvSpPr>
            <p:spPr>
              <a:xfrm flipH="1">
                <a:off x="6595799" y="1553694"/>
                <a:ext cx="4834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491" extrusionOk="0">
                    <a:moveTo>
                      <a:pt x="163" y="1"/>
                    </a:moveTo>
                    <a:cubicBezTo>
                      <a:pt x="104" y="1"/>
                      <a:pt x="41" y="43"/>
                      <a:pt x="22" y="116"/>
                    </a:cubicBezTo>
                    <a:cubicBezTo>
                      <a:pt x="0" y="182"/>
                      <a:pt x="66" y="248"/>
                      <a:pt x="132" y="270"/>
                    </a:cubicBezTo>
                    <a:lnTo>
                      <a:pt x="1034" y="490"/>
                    </a:lnTo>
                    <a:lnTo>
                      <a:pt x="1078" y="490"/>
                    </a:lnTo>
                    <a:cubicBezTo>
                      <a:pt x="1144" y="490"/>
                      <a:pt x="1188" y="468"/>
                      <a:pt x="1210" y="402"/>
                    </a:cubicBezTo>
                    <a:cubicBezTo>
                      <a:pt x="1232" y="314"/>
                      <a:pt x="1188" y="248"/>
                      <a:pt x="1100" y="226"/>
                    </a:cubicBezTo>
                    <a:lnTo>
                      <a:pt x="198" y="6"/>
                    </a:lnTo>
                    <a:cubicBezTo>
                      <a:pt x="187" y="3"/>
                      <a:pt x="175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6"/>
              <p:cNvSpPr/>
              <p:nvPr/>
            </p:nvSpPr>
            <p:spPr>
              <a:xfrm flipH="1">
                <a:off x="7097662" y="1829305"/>
                <a:ext cx="169052" cy="243463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6210" extrusionOk="0">
                    <a:moveTo>
                      <a:pt x="915" y="1"/>
                    </a:moveTo>
                    <a:cubicBezTo>
                      <a:pt x="824" y="1"/>
                      <a:pt x="738" y="20"/>
                      <a:pt x="660" y="59"/>
                    </a:cubicBezTo>
                    <a:cubicBezTo>
                      <a:pt x="0" y="388"/>
                      <a:pt x="132" y="2016"/>
                      <a:pt x="968" y="3688"/>
                    </a:cubicBezTo>
                    <a:cubicBezTo>
                      <a:pt x="1685" y="5179"/>
                      <a:pt x="2708" y="6209"/>
                      <a:pt x="3393" y="6209"/>
                    </a:cubicBezTo>
                    <a:cubicBezTo>
                      <a:pt x="3486" y="6209"/>
                      <a:pt x="3573" y="6190"/>
                      <a:pt x="3652" y="6151"/>
                    </a:cubicBezTo>
                    <a:cubicBezTo>
                      <a:pt x="4311" y="5843"/>
                      <a:pt x="4179" y="4215"/>
                      <a:pt x="3344" y="2522"/>
                    </a:cubicBezTo>
                    <a:cubicBezTo>
                      <a:pt x="2626" y="1048"/>
                      <a:pt x="1600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6"/>
              <p:cNvSpPr/>
              <p:nvPr/>
            </p:nvSpPr>
            <p:spPr>
              <a:xfrm flipH="1">
                <a:off x="7092487" y="1823855"/>
                <a:ext cx="179402" cy="254362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6488" extrusionOk="0">
                    <a:moveTo>
                      <a:pt x="1056" y="286"/>
                    </a:moveTo>
                    <a:cubicBezTo>
                      <a:pt x="1628" y="286"/>
                      <a:pt x="2596" y="1165"/>
                      <a:pt x="3366" y="2727"/>
                    </a:cubicBezTo>
                    <a:cubicBezTo>
                      <a:pt x="4223" y="4486"/>
                      <a:pt x="4245" y="5916"/>
                      <a:pt x="3718" y="6180"/>
                    </a:cubicBezTo>
                    <a:cubicBezTo>
                      <a:pt x="3663" y="6206"/>
                      <a:pt x="3602" y="6219"/>
                      <a:pt x="3534" y="6219"/>
                    </a:cubicBezTo>
                    <a:cubicBezTo>
                      <a:pt x="2970" y="6219"/>
                      <a:pt x="1976" y="5332"/>
                      <a:pt x="1210" y="3761"/>
                    </a:cubicBezTo>
                    <a:cubicBezTo>
                      <a:pt x="374" y="2023"/>
                      <a:pt x="352" y="571"/>
                      <a:pt x="858" y="330"/>
                    </a:cubicBezTo>
                    <a:cubicBezTo>
                      <a:pt x="924" y="286"/>
                      <a:pt x="990" y="286"/>
                      <a:pt x="1056" y="286"/>
                    </a:cubicBezTo>
                    <a:close/>
                    <a:moveTo>
                      <a:pt x="1044" y="0"/>
                    </a:moveTo>
                    <a:cubicBezTo>
                      <a:pt x="939" y="0"/>
                      <a:pt x="839" y="21"/>
                      <a:pt x="748" y="66"/>
                    </a:cubicBezTo>
                    <a:cubicBezTo>
                      <a:pt x="1" y="440"/>
                      <a:pt x="111" y="2111"/>
                      <a:pt x="968" y="3893"/>
                    </a:cubicBezTo>
                    <a:cubicBezTo>
                      <a:pt x="1738" y="5454"/>
                      <a:pt x="2794" y="6488"/>
                      <a:pt x="3542" y="6488"/>
                    </a:cubicBezTo>
                    <a:cubicBezTo>
                      <a:pt x="3652" y="6488"/>
                      <a:pt x="3740" y="6466"/>
                      <a:pt x="3850" y="6422"/>
                    </a:cubicBezTo>
                    <a:cubicBezTo>
                      <a:pt x="4575" y="6070"/>
                      <a:pt x="4465" y="4376"/>
                      <a:pt x="3608" y="2595"/>
                    </a:cubicBezTo>
                    <a:cubicBezTo>
                      <a:pt x="2838" y="1037"/>
                      <a:pt x="1783" y="0"/>
                      <a:pt x="10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6"/>
              <p:cNvSpPr/>
              <p:nvPr/>
            </p:nvSpPr>
            <p:spPr>
              <a:xfrm flipH="1">
                <a:off x="6964012" y="1654411"/>
                <a:ext cx="291489" cy="428981"/>
              </a:xfrm>
              <a:custGeom>
                <a:avLst/>
                <a:gdLst/>
                <a:ahLst/>
                <a:cxnLst/>
                <a:rect l="l" t="t" r="r" b="b"/>
                <a:pathLst>
                  <a:path w="7435" h="10942" extrusionOk="0">
                    <a:moveTo>
                      <a:pt x="2462" y="0"/>
                    </a:moveTo>
                    <a:cubicBezTo>
                      <a:pt x="2112" y="0"/>
                      <a:pt x="1777" y="217"/>
                      <a:pt x="1650" y="583"/>
                    </a:cubicBezTo>
                    <a:lnTo>
                      <a:pt x="396" y="4915"/>
                    </a:lnTo>
                    <a:cubicBezTo>
                      <a:pt x="0" y="6279"/>
                      <a:pt x="0" y="8764"/>
                      <a:pt x="440" y="10040"/>
                    </a:cubicBezTo>
                    <a:lnTo>
                      <a:pt x="2530" y="10942"/>
                    </a:lnTo>
                    <a:cubicBezTo>
                      <a:pt x="2530" y="10942"/>
                      <a:pt x="4091" y="8061"/>
                      <a:pt x="4597" y="8039"/>
                    </a:cubicBezTo>
                    <a:cubicBezTo>
                      <a:pt x="4883" y="8017"/>
                      <a:pt x="5191" y="7841"/>
                      <a:pt x="5455" y="7753"/>
                    </a:cubicBezTo>
                    <a:cubicBezTo>
                      <a:pt x="5785" y="7643"/>
                      <a:pt x="6115" y="7511"/>
                      <a:pt x="6423" y="7313"/>
                    </a:cubicBezTo>
                    <a:cubicBezTo>
                      <a:pt x="6555" y="7247"/>
                      <a:pt x="6687" y="7159"/>
                      <a:pt x="6775" y="7049"/>
                    </a:cubicBezTo>
                    <a:cubicBezTo>
                      <a:pt x="7053" y="6691"/>
                      <a:pt x="6811" y="6172"/>
                      <a:pt x="6388" y="6172"/>
                    </a:cubicBezTo>
                    <a:cubicBezTo>
                      <a:pt x="6343" y="6172"/>
                      <a:pt x="6296" y="6178"/>
                      <a:pt x="6247" y="6191"/>
                    </a:cubicBezTo>
                    <a:lnTo>
                      <a:pt x="5521" y="6345"/>
                    </a:lnTo>
                    <a:cubicBezTo>
                      <a:pt x="6049" y="6191"/>
                      <a:pt x="6533" y="6015"/>
                      <a:pt x="6841" y="5883"/>
                    </a:cubicBezTo>
                    <a:cubicBezTo>
                      <a:pt x="7127" y="5795"/>
                      <a:pt x="7281" y="5509"/>
                      <a:pt x="7215" y="5223"/>
                    </a:cubicBezTo>
                    <a:cubicBezTo>
                      <a:pt x="7155" y="4967"/>
                      <a:pt x="6937" y="4799"/>
                      <a:pt x="6686" y="4799"/>
                    </a:cubicBezTo>
                    <a:cubicBezTo>
                      <a:pt x="6657" y="4799"/>
                      <a:pt x="6628" y="4801"/>
                      <a:pt x="6599" y="4805"/>
                    </a:cubicBezTo>
                    <a:lnTo>
                      <a:pt x="4949" y="5091"/>
                    </a:lnTo>
                    <a:cubicBezTo>
                      <a:pt x="5961" y="4871"/>
                      <a:pt x="6621" y="4630"/>
                      <a:pt x="7017" y="4454"/>
                    </a:cubicBezTo>
                    <a:cubicBezTo>
                      <a:pt x="7281" y="4344"/>
                      <a:pt x="7434" y="4058"/>
                      <a:pt x="7369" y="3772"/>
                    </a:cubicBezTo>
                    <a:lnTo>
                      <a:pt x="7347" y="3706"/>
                    </a:lnTo>
                    <a:cubicBezTo>
                      <a:pt x="7286" y="3405"/>
                      <a:pt x="7006" y="3103"/>
                      <a:pt x="6707" y="3103"/>
                    </a:cubicBezTo>
                    <a:cubicBezTo>
                      <a:pt x="6678" y="3103"/>
                      <a:pt x="6649" y="3106"/>
                      <a:pt x="6621" y="3112"/>
                    </a:cubicBezTo>
                    <a:lnTo>
                      <a:pt x="6423" y="3134"/>
                    </a:lnTo>
                    <a:cubicBezTo>
                      <a:pt x="6863" y="3024"/>
                      <a:pt x="7127" y="2606"/>
                      <a:pt x="7039" y="2166"/>
                    </a:cubicBezTo>
                    <a:cubicBezTo>
                      <a:pt x="6961" y="1760"/>
                      <a:pt x="6612" y="1490"/>
                      <a:pt x="6216" y="1490"/>
                    </a:cubicBezTo>
                    <a:cubicBezTo>
                      <a:pt x="6161" y="1490"/>
                      <a:pt x="6105" y="1496"/>
                      <a:pt x="6049" y="1506"/>
                    </a:cubicBezTo>
                    <a:lnTo>
                      <a:pt x="3146" y="1990"/>
                    </a:lnTo>
                    <a:lnTo>
                      <a:pt x="3146" y="1990"/>
                    </a:lnTo>
                    <a:lnTo>
                      <a:pt x="3168" y="759"/>
                    </a:lnTo>
                    <a:cubicBezTo>
                      <a:pt x="3190" y="473"/>
                      <a:pt x="3102" y="231"/>
                      <a:pt x="2860" y="99"/>
                    </a:cubicBezTo>
                    <a:cubicBezTo>
                      <a:pt x="2732" y="32"/>
                      <a:pt x="2596" y="0"/>
                      <a:pt x="2462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6"/>
              <p:cNvSpPr/>
              <p:nvPr/>
            </p:nvSpPr>
            <p:spPr>
              <a:xfrm flipH="1">
                <a:off x="6958837" y="1648609"/>
                <a:ext cx="302702" cy="439959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11222" extrusionOk="0">
                    <a:moveTo>
                      <a:pt x="2605" y="279"/>
                    </a:moveTo>
                    <a:cubicBezTo>
                      <a:pt x="2718" y="279"/>
                      <a:pt x="2837" y="307"/>
                      <a:pt x="2948" y="357"/>
                    </a:cubicBezTo>
                    <a:cubicBezTo>
                      <a:pt x="3124" y="467"/>
                      <a:pt x="3212" y="643"/>
                      <a:pt x="3168" y="907"/>
                    </a:cubicBezTo>
                    <a:lnTo>
                      <a:pt x="3168" y="2138"/>
                    </a:lnTo>
                    <a:cubicBezTo>
                      <a:pt x="3168" y="2182"/>
                      <a:pt x="3168" y="2226"/>
                      <a:pt x="3212" y="2248"/>
                    </a:cubicBezTo>
                    <a:cubicBezTo>
                      <a:pt x="3227" y="2264"/>
                      <a:pt x="3254" y="2279"/>
                      <a:pt x="3284" y="2279"/>
                    </a:cubicBezTo>
                    <a:cubicBezTo>
                      <a:pt x="3296" y="2279"/>
                      <a:pt x="3309" y="2277"/>
                      <a:pt x="3322" y="2270"/>
                    </a:cubicBezTo>
                    <a:lnTo>
                      <a:pt x="6225" y="1786"/>
                    </a:lnTo>
                    <a:lnTo>
                      <a:pt x="6247" y="1786"/>
                    </a:lnTo>
                    <a:cubicBezTo>
                      <a:pt x="6286" y="1781"/>
                      <a:pt x="6326" y="1779"/>
                      <a:pt x="6365" y="1779"/>
                    </a:cubicBezTo>
                    <a:cubicBezTo>
                      <a:pt x="6501" y="1779"/>
                      <a:pt x="6633" y="1811"/>
                      <a:pt x="6753" y="1896"/>
                    </a:cubicBezTo>
                    <a:cubicBezTo>
                      <a:pt x="6907" y="1984"/>
                      <a:pt x="7017" y="2160"/>
                      <a:pt x="7061" y="2336"/>
                    </a:cubicBezTo>
                    <a:cubicBezTo>
                      <a:pt x="7127" y="2710"/>
                      <a:pt x="6907" y="3062"/>
                      <a:pt x="6533" y="3150"/>
                    </a:cubicBezTo>
                    <a:cubicBezTo>
                      <a:pt x="6467" y="3172"/>
                      <a:pt x="6423" y="3238"/>
                      <a:pt x="6445" y="3304"/>
                    </a:cubicBezTo>
                    <a:cubicBezTo>
                      <a:pt x="6445" y="3361"/>
                      <a:pt x="6494" y="3418"/>
                      <a:pt x="6565" y="3418"/>
                    </a:cubicBezTo>
                    <a:cubicBezTo>
                      <a:pt x="6576" y="3418"/>
                      <a:pt x="6587" y="3417"/>
                      <a:pt x="6599" y="3414"/>
                    </a:cubicBezTo>
                    <a:lnTo>
                      <a:pt x="6819" y="3392"/>
                    </a:lnTo>
                    <a:cubicBezTo>
                      <a:pt x="6840" y="3385"/>
                      <a:pt x="6861" y="3382"/>
                      <a:pt x="6882" y="3382"/>
                    </a:cubicBezTo>
                    <a:cubicBezTo>
                      <a:pt x="6992" y="3382"/>
                      <a:pt x="7093" y="3465"/>
                      <a:pt x="7149" y="3502"/>
                    </a:cubicBezTo>
                    <a:cubicBezTo>
                      <a:pt x="7259" y="3612"/>
                      <a:pt x="7347" y="3744"/>
                      <a:pt x="7369" y="3876"/>
                    </a:cubicBezTo>
                    <a:lnTo>
                      <a:pt x="7391" y="3942"/>
                    </a:lnTo>
                    <a:cubicBezTo>
                      <a:pt x="7435" y="4162"/>
                      <a:pt x="7325" y="4382"/>
                      <a:pt x="7105" y="4470"/>
                    </a:cubicBezTo>
                    <a:cubicBezTo>
                      <a:pt x="6753" y="4646"/>
                      <a:pt x="6093" y="4888"/>
                      <a:pt x="5081" y="5107"/>
                    </a:cubicBezTo>
                    <a:cubicBezTo>
                      <a:pt x="5015" y="5129"/>
                      <a:pt x="4949" y="5195"/>
                      <a:pt x="4971" y="5283"/>
                    </a:cubicBezTo>
                    <a:cubicBezTo>
                      <a:pt x="4993" y="5349"/>
                      <a:pt x="5059" y="5393"/>
                      <a:pt x="5125" y="5393"/>
                    </a:cubicBezTo>
                    <a:lnTo>
                      <a:pt x="6775" y="5085"/>
                    </a:lnTo>
                    <a:cubicBezTo>
                      <a:pt x="6791" y="5084"/>
                      <a:pt x="6807" y="5083"/>
                      <a:pt x="6822" y="5083"/>
                    </a:cubicBezTo>
                    <a:cubicBezTo>
                      <a:pt x="7023" y="5083"/>
                      <a:pt x="7196" y="5211"/>
                      <a:pt x="7237" y="5415"/>
                    </a:cubicBezTo>
                    <a:cubicBezTo>
                      <a:pt x="7281" y="5613"/>
                      <a:pt x="7171" y="5833"/>
                      <a:pt x="6951" y="5921"/>
                    </a:cubicBezTo>
                    <a:cubicBezTo>
                      <a:pt x="6643" y="6031"/>
                      <a:pt x="6159" y="6185"/>
                      <a:pt x="5631" y="6361"/>
                    </a:cubicBezTo>
                    <a:cubicBezTo>
                      <a:pt x="5565" y="6383"/>
                      <a:pt x="5521" y="6471"/>
                      <a:pt x="5543" y="6537"/>
                    </a:cubicBezTo>
                    <a:cubicBezTo>
                      <a:pt x="5543" y="6591"/>
                      <a:pt x="5603" y="6631"/>
                      <a:pt x="5660" y="6631"/>
                    </a:cubicBezTo>
                    <a:cubicBezTo>
                      <a:pt x="5673" y="6631"/>
                      <a:pt x="5685" y="6629"/>
                      <a:pt x="5697" y="6625"/>
                    </a:cubicBezTo>
                    <a:lnTo>
                      <a:pt x="6445" y="6471"/>
                    </a:lnTo>
                    <a:cubicBezTo>
                      <a:pt x="6477" y="6462"/>
                      <a:pt x="6509" y="6458"/>
                      <a:pt x="6541" y="6458"/>
                    </a:cubicBezTo>
                    <a:cubicBezTo>
                      <a:pt x="6660" y="6458"/>
                      <a:pt x="6771" y="6521"/>
                      <a:pt x="6841" y="6625"/>
                    </a:cubicBezTo>
                    <a:cubicBezTo>
                      <a:pt x="6907" y="6735"/>
                      <a:pt x="6951" y="6933"/>
                      <a:pt x="6819" y="7109"/>
                    </a:cubicBezTo>
                    <a:cubicBezTo>
                      <a:pt x="6731" y="7197"/>
                      <a:pt x="6621" y="7285"/>
                      <a:pt x="6511" y="7351"/>
                    </a:cubicBezTo>
                    <a:cubicBezTo>
                      <a:pt x="6247" y="7505"/>
                      <a:pt x="5961" y="7637"/>
                      <a:pt x="5565" y="7769"/>
                    </a:cubicBezTo>
                    <a:cubicBezTo>
                      <a:pt x="5499" y="7791"/>
                      <a:pt x="5411" y="7835"/>
                      <a:pt x="5345" y="7857"/>
                    </a:cubicBezTo>
                    <a:cubicBezTo>
                      <a:pt x="5147" y="7945"/>
                      <a:pt x="4927" y="8033"/>
                      <a:pt x="4751" y="8033"/>
                    </a:cubicBezTo>
                    <a:cubicBezTo>
                      <a:pt x="4245" y="8077"/>
                      <a:pt x="3058" y="10122"/>
                      <a:pt x="2618" y="10914"/>
                    </a:cubicBezTo>
                    <a:lnTo>
                      <a:pt x="726" y="10100"/>
                    </a:lnTo>
                    <a:cubicBezTo>
                      <a:pt x="308" y="8846"/>
                      <a:pt x="286" y="6449"/>
                      <a:pt x="682" y="5107"/>
                    </a:cubicBezTo>
                    <a:lnTo>
                      <a:pt x="1936" y="775"/>
                    </a:lnTo>
                    <a:cubicBezTo>
                      <a:pt x="2002" y="577"/>
                      <a:pt x="2156" y="401"/>
                      <a:pt x="2354" y="335"/>
                    </a:cubicBezTo>
                    <a:cubicBezTo>
                      <a:pt x="2431" y="296"/>
                      <a:pt x="2517" y="279"/>
                      <a:pt x="2605" y="279"/>
                    </a:cubicBezTo>
                    <a:close/>
                    <a:moveTo>
                      <a:pt x="2604" y="0"/>
                    </a:moveTo>
                    <a:cubicBezTo>
                      <a:pt x="2480" y="0"/>
                      <a:pt x="2358" y="23"/>
                      <a:pt x="2244" y="71"/>
                    </a:cubicBezTo>
                    <a:cubicBezTo>
                      <a:pt x="1980" y="181"/>
                      <a:pt x="1760" y="401"/>
                      <a:pt x="1672" y="687"/>
                    </a:cubicBezTo>
                    <a:lnTo>
                      <a:pt x="418" y="5041"/>
                    </a:lnTo>
                    <a:cubicBezTo>
                      <a:pt x="0" y="6449"/>
                      <a:pt x="22" y="8978"/>
                      <a:pt x="484" y="10254"/>
                    </a:cubicBezTo>
                    <a:cubicBezTo>
                      <a:pt x="484" y="10276"/>
                      <a:pt x="506" y="10320"/>
                      <a:pt x="550" y="10320"/>
                    </a:cubicBezTo>
                    <a:lnTo>
                      <a:pt x="2640" y="11200"/>
                    </a:lnTo>
                    <a:cubicBezTo>
                      <a:pt x="2640" y="11222"/>
                      <a:pt x="2662" y="11222"/>
                      <a:pt x="2684" y="11222"/>
                    </a:cubicBezTo>
                    <a:cubicBezTo>
                      <a:pt x="2728" y="11222"/>
                      <a:pt x="2772" y="11200"/>
                      <a:pt x="2794" y="11156"/>
                    </a:cubicBezTo>
                    <a:cubicBezTo>
                      <a:pt x="3542" y="9792"/>
                      <a:pt x="4509" y="8341"/>
                      <a:pt x="4773" y="8319"/>
                    </a:cubicBezTo>
                    <a:cubicBezTo>
                      <a:pt x="4993" y="8297"/>
                      <a:pt x="5235" y="8209"/>
                      <a:pt x="5433" y="8121"/>
                    </a:cubicBezTo>
                    <a:cubicBezTo>
                      <a:pt x="5521" y="8099"/>
                      <a:pt x="5587" y="8055"/>
                      <a:pt x="5653" y="8033"/>
                    </a:cubicBezTo>
                    <a:cubicBezTo>
                      <a:pt x="6049" y="7901"/>
                      <a:pt x="6379" y="7747"/>
                      <a:pt x="6665" y="7593"/>
                    </a:cubicBezTo>
                    <a:cubicBezTo>
                      <a:pt x="6775" y="7505"/>
                      <a:pt x="6929" y="7417"/>
                      <a:pt x="7039" y="7263"/>
                    </a:cubicBezTo>
                    <a:cubicBezTo>
                      <a:pt x="7215" y="7043"/>
                      <a:pt x="7237" y="6735"/>
                      <a:pt x="7083" y="6471"/>
                    </a:cubicBezTo>
                    <a:cubicBezTo>
                      <a:pt x="7017" y="6383"/>
                      <a:pt x="6929" y="6295"/>
                      <a:pt x="6819" y="6251"/>
                    </a:cubicBezTo>
                    <a:cubicBezTo>
                      <a:pt x="6907" y="6229"/>
                      <a:pt x="6995" y="6185"/>
                      <a:pt x="7061" y="6163"/>
                    </a:cubicBezTo>
                    <a:cubicBezTo>
                      <a:pt x="7391" y="6053"/>
                      <a:pt x="7588" y="5701"/>
                      <a:pt x="7501" y="5349"/>
                    </a:cubicBezTo>
                    <a:cubicBezTo>
                      <a:pt x="7457" y="5085"/>
                      <a:pt x="7237" y="4888"/>
                      <a:pt x="6973" y="4822"/>
                    </a:cubicBezTo>
                    <a:cubicBezTo>
                      <a:pt x="7083" y="4800"/>
                      <a:pt x="7149" y="4756"/>
                      <a:pt x="7215" y="4734"/>
                    </a:cubicBezTo>
                    <a:cubicBezTo>
                      <a:pt x="7545" y="4580"/>
                      <a:pt x="7720" y="4228"/>
                      <a:pt x="7654" y="3876"/>
                    </a:cubicBezTo>
                    <a:lnTo>
                      <a:pt x="7632" y="3810"/>
                    </a:lnTo>
                    <a:cubicBezTo>
                      <a:pt x="7610" y="3634"/>
                      <a:pt x="7479" y="3436"/>
                      <a:pt x="7325" y="3304"/>
                    </a:cubicBezTo>
                    <a:cubicBezTo>
                      <a:pt x="7259" y="3238"/>
                      <a:pt x="7171" y="3172"/>
                      <a:pt x="7083" y="3150"/>
                    </a:cubicBezTo>
                    <a:cubicBezTo>
                      <a:pt x="7303" y="2930"/>
                      <a:pt x="7391" y="2600"/>
                      <a:pt x="7325" y="2270"/>
                    </a:cubicBezTo>
                    <a:cubicBezTo>
                      <a:pt x="7281" y="2028"/>
                      <a:pt x="7127" y="1808"/>
                      <a:pt x="6907" y="1654"/>
                    </a:cubicBezTo>
                    <a:cubicBezTo>
                      <a:pt x="6742" y="1555"/>
                      <a:pt x="6564" y="1506"/>
                      <a:pt x="6375" y="1506"/>
                    </a:cubicBezTo>
                    <a:cubicBezTo>
                      <a:pt x="6311" y="1506"/>
                      <a:pt x="6247" y="1511"/>
                      <a:pt x="6181" y="1522"/>
                    </a:cubicBezTo>
                    <a:lnTo>
                      <a:pt x="3432" y="1984"/>
                    </a:lnTo>
                    <a:lnTo>
                      <a:pt x="3454" y="929"/>
                    </a:lnTo>
                    <a:cubicBezTo>
                      <a:pt x="3498" y="555"/>
                      <a:pt x="3344" y="269"/>
                      <a:pt x="3080" y="115"/>
                    </a:cubicBezTo>
                    <a:cubicBezTo>
                      <a:pt x="2930" y="40"/>
                      <a:pt x="2766" y="0"/>
                      <a:pt x="2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6"/>
              <p:cNvSpPr/>
              <p:nvPr/>
            </p:nvSpPr>
            <p:spPr>
              <a:xfrm flipH="1">
                <a:off x="6996788" y="1775516"/>
                <a:ext cx="102639" cy="2332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595" extrusionOk="0">
                    <a:moveTo>
                      <a:pt x="0" y="595"/>
                    </a:moveTo>
                    <a:lnTo>
                      <a:pt x="2618" y="1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6"/>
              <p:cNvSpPr/>
              <p:nvPr/>
            </p:nvSpPr>
            <p:spPr>
              <a:xfrm flipH="1">
                <a:off x="6990750" y="1770145"/>
                <a:ext cx="114714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886" extrusionOk="0">
                    <a:moveTo>
                      <a:pt x="2772" y="0"/>
                    </a:moveTo>
                    <a:cubicBezTo>
                      <a:pt x="2758" y="0"/>
                      <a:pt x="2743" y="2"/>
                      <a:pt x="2728" y="6"/>
                    </a:cubicBezTo>
                    <a:lnTo>
                      <a:pt x="110" y="600"/>
                    </a:lnTo>
                    <a:cubicBezTo>
                      <a:pt x="44" y="622"/>
                      <a:pt x="0" y="710"/>
                      <a:pt x="22" y="776"/>
                    </a:cubicBezTo>
                    <a:cubicBezTo>
                      <a:pt x="22" y="842"/>
                      <a:pt x="88" y="886"/>
                      <a:pt x="154" y="886"/>
                    </a:cubicBezTo>
                    <a:lnTo>
                      <a:pt x="176" y="886"/>
                    </a:lnTo>
                    <a:lnTo>
                      <a:pt x="2794" y="270"/>
                    </a:lnTo>
                    <a:cubicBezTo>
                      <a:pt x="2882" y="248"/>
                      <a:pt x="2926" y="182"/>
                      <a:pt x="2904" y="94"/>
                    </a:cubicBezTo>
                    <a:cubicBezTo>
                      <a:pt x="2886" y="40"/>
                      <a:pt x="2838" y="0"/>
                      <a:pt x="2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6"/>
              <p:cNvSpPr/>
              <p:nvPr/>
            </p:nvSpPr>
            <p:spPr>
              <a:xfrm flipH="1">
                <a:off x="7007138" y="1841066"/>
                <a:ext cx="77626" cy="19014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485" extrusionOk="0">
                    <a:moveTo>
                      <a:pt x="0" y="484"/>
                    </a:moveTo>
                    <a:lnTo>
                      <a:pt x="1980" y="1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6"/>
              <p:cNvSpPr/>
              <p:nvPr/>
            </p:nvSpPr>
            <p:spPr>
              <a:xfrm flipH="1">
                <a:off x="7001100" y="1835656"/>
                <a:ext cx="89701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755" extrusionOk="0">
                    <a:moveTo>
                      <a:pt x="2147" y="1"/>
                    </a:moveTo>
                    <a:cubicBezTo>
                      <a:pt x="2135" y="1"/>
                      <a:pt x="2123" y="3"/>
                      <a:pt x="2112" y="7"/>
                    </a:cubicBezTo>
                    <a:lnTo>
                      <a:pt x="110" y="490"/>
                    </a:lnTo>
                    <a:cubicBezTo>
                      <a:pt x="44" y="512"/>
                      <a:pt x="0" y="578"/>
                      <a:pt x="22" y="644"/>
                    </a:cubicBezTo>
                    <a:cubicBezTo>
                      <a:pt x="44" y="710"/>
                      <a:pt x="88" y="754"/>
                      <a:pt x="154" y="754"/>
                    </a:cubicBezTo>
                    <a:lnTo>
                      <a:pt x="176" y="754"/>
                    </a:lnTo>
                    <a:lnTo>
                      <a:pt x="2178" y="270"/>
                    </a:lnTo>
                    <a:cubicBezTo>
                      <a:pt x="2244" y="248"/>
                      <a:pt x="2288" y="182"/>
                      <a:pt x="2266" y="95"/>
                    </a:cubicBezTo>
                    <a:cubicBezTo>
                      <a:pt x="2248" y="40"/>
                      <a:pt x="2200" y="1"/>
                      <a:pt x="2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6"/>
              <p:cNvSpPr/>
              <p:nvPr/>
            </p:nvSpPr>
            <p:spPr>
              <a:xfrm flipH="1">
                <a:off x="7008863" y="1894542"/>
                <a:ext cx="59513" cy="17289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441" extrusionOk="0">
                    <a:moveTo>
                      <a:pt x="0" y="440"/>
                    </a:moveTo>
                    <a:lnTo>
                      <a:pt x="1518" y="0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6"/>
              <p:cNvSpPr/>
              <p:nvPr/>
            </p:nvSpPr>
            <p:spPr>
              <a:xfrm flipH="1">
                <a:off x="7002825" y="1889132"/>
                <a:ext cx="71588" cy="2783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710" extrusionOk="0">
                    <a:moveTo>
                      <a:pt x="1671" y="1"/>
                    </a:moveTo>
                    <a:cubicBezTo>
                      <a:pt x="1657" y="1"/>
                      <a:pt x="1643" y="2"/>
                      <a:pt x="1628" y="6"/>
                    </a:cubicBezTo>
                    <a:lnTo>
                      <a:pt x="110" y="446"/>
                    </a:lnTo>
                    <a:cubicBezTo>
                      <a:pt x="44" y="468"/>
                      <a:pt x="0" y="534"/>
                      <a:pt x="22" y="600"/>
                    </a:cubicBezTo>
                    <a:cubicBezTo>
                      <a:pt x="22" y="666"/>
                      <a:pt x="88" y="710"/>
                      <a:pt x="154" y="710"/>
                    </a:cubicBezTo>
                    <a:lnTo>
                      <a:pt x="176" y="710"/>
                    </a:lnTo>
                    <a:lnTo>
                      <a:pt x="1716" y="270"/>
                    </a:lnTo>
                    <a:cubicBezTo>
                      <a:pt x="1782" y="248"/>
                      <a:pt x="1826" y="182"/>
                      <a:pt x="1804" y="116"/>
                    </a:cubicBezTo>
                    <a:cubicBezTo>
                      <a:pt x="1786" y="43"/>
                      <a:pt x="1737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6"/>
              <p:cNvSpPr/>
              <p:nvPr/>
            </p:nvSpPr>
            <p:spPr>
              <a:xfrm flipH="1">
                <a:off x="7113187" y="1728979"/>
                <a:ext cx="45752" cy="10389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65" extrusionOk="0">
                    <a:moveTo>
                      <a:pt x="1" y="264"/>
                    </a:moveTo>
                    <a:lnTo>
                      <a:pt x="1166" y="0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6"/>
              <p:cNvSpPr/>
              <p:nvPr/>
            </p:nvSpPr>
            <p:spPr>
              <a:xfrm flipH="1">
                <a:off x="7107150" y="1723804"/>
                <a:ext cx="56965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529" extrusionOk="0">
                    <a:moveTo>
                      <a:pt x="1254" y="0"/>
                    </a:moveTo>
                    <a:lnTo>
                      <a:pt x="111" y="264"/>
                    </a:lnTo>
                    <a:cubicBezTo>
                      <a:pt x="45" y="286"/>
                      <a:pt x="1" y="352"/>
                      <a:pt x="1" y="418"/>
                    </a:cubicBezTo>
                    <a:cubicBezTo>
                      <a:pt x="23" y="484"/>
                      <a:pt x="89" y="528"/>
                      <a:pt x="133" y="528"/>
                    </a:cubicBezTo>
                    <a:lnTo>
                      <a:pt x="177" y="528"/>
                    </a:lnTo>
                    <a:lnTo>
                      <a:pt x="1320" y="286"/>
                    </a:lnTo>
                    <a:cubicBezTo>
                      <a:pt x="1386" y="264"/>
                      <a:pt x="1452" y="176"/>
                      <a:pt x="1430" y="110"/>
                    </a:cubicBezTo>
                    <a:cubicBezTo>
                      <a:pt x="1408" y="44"/>
                      <a:pt x="1342" y="0"/>
                      <a:pt x="1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6"/>
              <p:cNvSpPr/>
              <p:nvPr/>
            </p:nvSpPr>
            <p:spPr>
              <a:xfrm flipH="1">
                <a:off x="7119225" y="1724667"/>
                <a:ext cx="641590" cy="54146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3811" extrusionOk="0">
                    <a:moveTo>
                      <a:pt x="5983" y="0"/>
                    </a:moveTo>
                    <a:lnTo>
                      <a:pt x="1" y="8490"/>
                    </a:lnTo>
                    <a:cubicBezTo>
                      <a:pt x="1012" y="10338"/>
                      <a:pt x="2310" y="12339"/>
                      <a:pt x="2926" y="12801"/>
                    </a:cubicBezTo>
                    <a:cubicBezTo>
                      <a:pt x="3821" y="13466"/>
                      <a:pt x="4834" y="13811"/>
                      <a:pt x="5902" y="13811"/>
                    </a:cubicBezTo>
                    <a:cubicBezTo>
                      <a:pt x="6671" y="13811"/>
                      <a:pt x="7469" y="13631"/>
                      <a:pt x="8271" y="13263"/>
                    </a:cubicBezTo>
                    <a:lnTo>
                      <a:pt x="8293" y="13241"/>
                    </a:lnTo>
                    <a:cubicBezTo>
                      <a:pt x="8491" y="13153"/>
                      <a:pt x="8667" y="13065"/>
                      <a:pt x="8842" y="12977"/>
                    </a:cubicBezTo>
                    <a:cubicBezTo>
                      <a:pt x="8842" y="12977"/>
                      <a:pt x="9744" y="12449"/>
                      <a:pt x="10800" y="11833"/>
                    </a:cubicBezTo>
                    <a:lnTo>
                      <a:pt x="14341" y="9876"/>
                    </a:lnTo>
                    <a:cubicBezTo>
                      <a:pt x="14385" y="9854"/>
                      <a:pt x="16365" y="8820"/>
                      <a:pt x="16321" y="8776"/>
                    </a:cubicBezTo>
                    <a:cubicBezTo>
                      <a:pt x="14341" y="7280"/>
                      <a:pt x="13483" y="5235"/>
                      <a:pt x="12977" y="2816"/>
                    </a:cubicBezTo>
                    <a:cubicBezTo>
                      <a:pt x="12977" y="2816"/>
                      <a:pt x="8606" y="4522"/>
                      <a:pt x="5925" y="5574"/>
                    </a:cubicBezTo>
                    <a:lnTo>
                      <a:pt x="5925" y="5574"/>
                    </a:lnTo>
                    <a:cubicBezTo>
                      <a:pt x="6739" y="5253"/>
                      <a:pt x="7679" y="4881"/>
                      <a:pt x="7663" y="4881"/>
                    </a:cubicBezTo>
                    <a:cubicBezTo>
                      <a:pt x="7662" y="4881"/>
                      <a:pt x="7660" y="4881"/>
                      <a:pt x="7655" y="4883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rgbClr val="6B6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 flipH="1">
                <a:off x="7115775" y="1719178"/>
                <a:ext cx="651077" cy="552202"/>
              </a:xfrm>
              <a:custGeom>
                <a:avLst/>
                <a:gdLst/>
                <a:ahLst/>
                <a:cxnLst/>
                <a:rect l="l" t="t" r="r" b="b"/>
                <a:pathLst>
                  <a:path w="16607" h="14085" extrusionOk="0">
                    <a:moveTo>
                      <a:pt x="6140" y="0"/>
                    </a:moveTo>
                    <a:cubicBezTo>
                      <a:pt x="6124" y="0"/>
                      <a:pt x="6109" y="3"/>
                      <a:pt x="6093" y="8"/>
                    </a:cubicBezTo>
                    <a:cubicBezTo>
                      <a:pt x="6005" y="30"/>
                      <a:pt x="5983" y="96"/>
                      <a:pt x="6005" y="184"/>
                    </a:cubicBezTo>
                    <a:lnTo>
                      <a:pt x="7633" y="4957"/>
                    </a:lnTo>
                    <a:cubicBezTo>
                      <a:pt x="7391" y="5045"/>
                      <a:pt x="6797" y="5265"/>
                      <a:pt x="6247" y="5485"/>
                    </a:cubicBezTo>
                    <a:cubicBezTo>
                      <a:pt x="5851" y="5639"/>
                      <a:pt x="5565" y="5771"/>
                      <a:pt x="5345" y="5859"/>
                    </a:cubicBezTo>
                    <a:cubicBezTo>
                      <a:pt x="5169" y="5925"/>
                      <a:pt x="5016" y="5991"/>
                      <a:pt x="4862" y="6035"/>
                    </a:cubicBezTo>
                    <a:lnTo>
                      <a:pt x="4884" y="6057"/>
                    </a:lnTo>
                    <a:cubicBezTo>
                      <a:pt x="4752" y="6123"/>
                      <a:pt x="4752" y="6167"/>
                      <a:pt x="4774" y="6211"/>
                    </a:cubicBezTo>
                    <a:cubicBezTo>
                      <a:pt x="4810" y="6265"/>
                      <a:pt x="4876" y="6304"/>
                      <a:pt x="4935" y="6304"/>
                    </a:cubicBezTo>
                    <a:cubicBezTo>
                      <a:pt x="4947" y="6304"/>
                      <a:pt x="4960" y="6303"/>
                      <a:pt x="4972" y="6299"/>
                    </a:cubicBezTo>
                    <a:cubicBezTo>
                      <a:pt x="7039" y="5485"/>
                      <a:pt x="12098" y="3505"/>
                      <a:pt x="13021" y="3153"/>
                    </a:cubicBezTo>
                    <a:cubicBezTo>
                      <a:pt x="13593" y="5815"/>
                      <a:pt x="14605" y="7618"/>
                      <a:pt x="16233" y="8916"/>
                    </a:cubicBezTo>
                    <a:cubicBezTo>
                      <a:pt x="15815" y="9158"/>
                      <a:pt x="14539" y="9818"/>
                      <a:pt x="14429" y="9884"/>
                    </a:cubicBezTo>
                    <a:lnTo>
                      <a:pt x="10888" y="11863"/>
                    </a:lnTo>
                    <a:cubicBezTo>
                      <a:pt x="9832" y="12479"/>
                      <a:pt x="8930" y="12985"/>
                      <a:pt x="8930" y="12985"/>
                    </a:cubicBezTo>
                    <a:cubicBezTo>
                      <a:pt x="8777" y="13073"/>
                      <a:pt x="8601" y="13161"/>
                      <a:pt x="8403" y="13249"/>
                    </a:cubicBezTo>
                    <a:cubicBezTo>
                      <a:pt x="8403" y="13249"/>
                      <a:pt x="8403" y="13271"/>
                      <a:pt x="8381" y="13271"/>
                    </a:cubicBezTo>
                    <a:cubicBezTo>
                      <a:pt x="7597" y="13625"/>
                      <a:pt x="6813" y="13802"/>
                      <a:pt x="6053" y="13802"/>
                    </a:cubicBezTo>
                    <a:cubicBezTo>
                      <a:pt x="5021" y="13802"/>
                      <a:pt x="4032" y="13477"/>
                      <a:pt x="3146" y="12831"/>
                    </a:cubicBezTo>
                    <a:cubicBezTo>
                      <a:pt x="2552" y="12391"/>
                      <a:pt x="1254" y="10346"/>
                      <a:pt x="265" y="8564"/>
                    </a:cubicBezTo>
                    <a:cubicBezTo>
                      <a:pt x="251" y="8521"/>
                      <a:pt x="209" y="8497"/>
                      <a:pt x="163" y="8497"/>
                    </a:cubicBezTo>
                    <a:cubicBezTo>
                      <a:pt x="138" y="8497"/>
                      <a:pt x="112" y="8505"/>
                      <a:pt x="89" y="8520"/>
                    </a:cubicBezTo>
                    <a:cubicBezTo>
                      <a:pt x="23" y="8542"/>
                      <a:pt x="1" y="8630"/>
                      <a:pt x="23" y="8696"/>
                    </a:cubicBezTo>
                    <a:cubicBezTo>
                      <a:pt x="991" y="10456"/>
                      <a:pt x="2332" y="12567"/>
                      <a:pt x="2992" y="13051"/>
                    </a:cubicBezTo>
                    <a:cubicBezTo>
                      <a:pt x="3916" y="13733"/>
                      <a:pt x="4972" y="14085"/>
                      <a:pt x="6049" y="14085"/>
                    </a:cubicBezTo>
                    <a:cubicBezTo>
                      <a:pt x="6841" y="14085"/>
                      <a:pt x="7677" y="13887"/>
                      <a:pt x="8491" y="13513"/>
                    </a:cubicBezTo>
                    <a:lnTo>
                      <a:pt x="8513" y="13513"/>
                    </a:lnTo>
                    <a:cubicBezTo>
                      <a:pt x="8733" y="13403"/>
                      <a:pt x="8908" y="13315"/>
                      <a:pt x="9062" y="13227"/>
                    </a:cubicBezTo>
                    <a:cubicBezTo>
                      <a:pt x="9062" y="13227"/>
                      <a:pt x="9062" y="13227"/>
                      <a:pt x="11020" y="12105"/>
                    </a:cubicBezTo>
                    <a:lnTo>
                      <a:pt x="14561" y="10126"/>
                    </a:lnTo>
                    <a:cubicBezTo>
                      <a:pt x="16607" y="9092"/>
                      <a:pt x="16607" y="8982"/>
                      <a:pt x="16607" y="8938"/>
                    </a:cubicBezTo>
                    <a:cubicBezTo>
                      <a:pt x="16607" y="8894"/>
                      <a:pt x="16585" y="8828"/>
                      <a:pt x="16563" y="8806"/>
                    </a:cubicBezTo>
                    <a:cubicBezTo>
                      <a:pt x="14847" y="7508"/>
                      <a:pt x="13835" y="5705"/>
                      <a:pt x="13263" y="2934"/>
                    </a:cubicBezTo>
                    <a:cubicBezTo>
                      <a:pt x="13241" y="2890"/>
                      <a:pt x="13219" y="2868"/>
                      <a:pt x="13197" y="2846"/>
                    </a:cubicBezTo>
                    <a:cubicBezTo>
                      <a:pt x="13153" y="2824"/>
                      <a:pt x="13109" y="2824"/>
                      <a:pt x="13065" y="2824"/>
                    </a:cubicBezTo>
                    <a:cubicBezTo>
                      <a:pt x="13065" y="2824"/>
                      <a:pt x="10360" y="3901"/>
                      <a:pt x="7897" y="4847"/>
                    </a:cubicBezTo>
                    <a:lnTo>
                      <a:pt x="6269" y="96"/>
                    </a:lnTo>
                    <a:cubicBezTo>
                      <a:pt x="6236" y="29"/>
                      <a:pt x="6189" y="0"/>
                      <a:pt x="6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36"/>
            <p:cNvGrpSpPr/>
            <p:nvPr/>
          </p:nvGrpSpPr>
          <p:grpSpPr>
            <a:xfrm>
              <a:off x="5690681" y="2758215"/>
              <a:ext cx="839901" cy="1469761"/>
              <a:chOff x="5687568" y="2646740"/>
              <a:chExt cx="839901" cy="1469761"/>
            </a:xfrm>
          </p:grpSpPr>
          <p:sp>
            <p:nvSpPr>
              <p:cNvPr id="328" name="Google Shape;328;p36"/>
              <p:cNvSpPr/>
              <p:nvPr/>
            </p:nvSpPr>
            <p:spPr>
              <a:xfrm>
                <a:off x="5863671" y="2653106"/>
                <a:ext cx="661492" cy="879287"/>
              </a:xfrm>
              <a:custGeom>
                <a:avLst/>
                <a:gdLst/>
                <a:ahLst/>
                <a:cxnLst/>
                <a:rect l="l" t="t" r="r" b="b"/>
                <a:pathLst>
                  <a:path w="39903" h="53041" extrusionOk="0">
                    <a:moveTo>
                      <a:pt x="39889" y="0"/>
                    </a:moveTo>
                    <a:cubicBezTo>
                      <a:pt x="39714" y="0"/>
                      <a:pt x="37531" y="3296"/>
                      <a:pt x="34268" y="6435"/>
                    </a:cubicBezTo>
                    <a:cubicBezTo>
                      <a:pt x="30859" y="9888"/>
                      <a:pt x="25998" y="13407"/>
                      <a:pt x="21555" y="16684"/>
                    </a:cubicBezTo>
                    <a:cubicBezTo>
                      <a:pt x="12054" y="23854"/>
                      <a:pt x="1" y="34917"/>
                      <a:pt x="9172" y="52997"/>
                    </a:cubicBezTo>
                    <a:cubicBezTo>
                      <a:pt x="9107" y="52865"/>
                      <a:pt x="12318" y="53041"/>
                      <a:pt x="16783" y="50775"/>
                    </a:cubicBezTo>
                    <a:cubicBezTo>
                      <a:pt x="21115" y="48576"/>
                      <a:pt x="27450" y="43055"/>
                      <a:pt x="32882" y="31816"/>
                    </a:cubicBezTo>
                    <a:cubicBezTo>
                      <a:pt x="32069" y="31112"/>
                      <a:pt x="31211" y="30365"/>
                      <a:pt x="30353" y="29573"/>
                    </a:cubicBezTo>
                    <a:cubicBezTo>
                      <a:pt x="31739" y="29045"/>
                      <a:pt x="33080" y="28363"/>
                      <a:pt x="34356" y="27571"/>
                    </a:cubicBezTo>
                    <a:cubicBezTo>
                      <a:pt x="37589" y="19323"/>
                      <a:pt x="39327" y="13891"/>
                      <a:pt x="39899" y="34"/>
                    </a:cubicBezTo>
                    <a:cubicBezTo>
                      <a:pt x="39902" y="11"/>
                      <a:pt x="39899" y="0"/>
                      <a:pt x="3988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6"/>
              <p:cNvSpPr/>
              <p:nvPr/>
            </p:nvSpPr>
            <p:spPr>
              <a:xfrm>
                <a:off x="5882074" y="2663715"/>
                <a:ext cx="645395" cy="857985"/>
              </a:xfrm>
              <a:custGeom>
                <a:avLst/>
                <a:gdLst/>
                <a:ahLst/>
                <a:cxnLst/>
                <a:rect l="l" t="t" r="r" b="b"/>
                <a:pathLst>
                  <a:path w="38932" h="51756" extrusionOk="0">
                    <a:moveTo>
                      <a:pt x="38918" y="1"/>
                    </a:moveTo>
                    <a:cubicBezTo>
                      <a:pt x="38737" y="1"/>
                      <a:pt x="36616" y="3220"/>
                      <a:pt x="33431" y="6301"/>
                    </a:cubicBezTo>
                    <a:cubicBezTo>
                      <a:pt x="30110" y="9666"/>
                      <a:pt x="25359" y="13097"/>
                      <a:pt x="21026" y="16286"/>
                    </a:cubicBezTo>
                    <a:cubicBezTo>
                      <a:pt x="11767" y="23280"/>
                      <a:pt x="0" y="34079"/>
                      <a:pt x="8951" y="51696"/>
                    </a:cubicBezTo>
                    <a:lnTo>
                      <a:pt x="8951" y="51696"/>
                    </a:lnTo>
                    <a:cubicBezTo>
                      <a:pt x="8906" y="51588"/>
                      <a:pt x="12045" y="51756"/>
                      <a:pt x="16363" y="49541"/>
                    </a:cubicBezTo>
                    <a:cubicBezTo>
                      <a:pt x="20608" y="47408"/>
                      <a:pt x="26789" y="42019"/>
                      <a:pt x="32089" y="31044"/>
                    </a:cubicBezTo>
                    <a:cubicBezTo>
                      <a:pt x="31275" y="30362"/>
                      <a:pt x="30462" y="29637"/>
                      <a:pt x="29626" y="28867"/>
                    </a:cubicBezTo>
                    <a:cubicBezTo>
                      <a:pt x="30946" y="28339"/>
                      <a:pt x="32265" y="27679"/>
                      <a:pt x="33519" y="26887"/>
                    </a:cubicBezTo>
                    <a:cubicBezTo>
                      <a:pt x="36664" y="18859"/>
                      <a:pt x="38358" y="13559"/>
                      <a:pt x="38929" y="32"/>
                    </a:cubicBezTo>
                    <a:cubicBezTo>
                      <a:pt x="38932" y="11"/>
                      <a:pt x="38928" y="1"/>
                      <a:pt x="38918" y="1"/>
                    </a:cubicBezTo>
                    <a:close/>
                    <a:moveTo>
                      <a:pt x="8951" y="51696"/>
                    </a:moveTo>
                    <a:lnTo>
                      <a:pt x="8951" y="51696"/>
                    </a:lnTo>
                    <a:cubicBezTo>
                      <a:pt x="8951" y="51696"/>
                      <a:pt x="8951" y="51697"/>
                      <a:pt x="8951" y="51697"/>
                    </a:cubicBezTo>
                    <a:cubicBezTo>
                      <a:pt x="8951" y="51697"/>
                      <a:pt x="8951" y="51696"/>
                      <a:pt x="8951" y="516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6"/>
              <p:cNvSpPr/>
              <p:nvPr/>
            </p:nvSpPr>
            <p:spPr>
              <a:xfrm>
                <a:off x="5863671" y="2646740"/>
                <a:ext cx="662520" cy="885653"/>
              </a:xfrm>
              <a:custGeom>
                <a:avLst/>
                <a:gdLst/>
                <a:ahLst/>
                <a:cxnLst/>
                <a:rect l="l" t="t" r="r" b="b"/>
                <a:pathLst>
                  <a:path w="39965" h="53425" fill="none" extrusionOk="0">
                    <a:moveTo>
                      <a:pt x="39899" y="418"/>
                    </a:moveTo>
                    <a:cubicBezTo>
                      <a:pt x="39965" y="1"/>
                      <a:pt x="37721" y="3498"/>
                      <a:pt x="34268" y="6819"/>
                    </a:cubicBezTo>
                    <a:cubicBezTo>
                      <a:pt x="30859" y="10272"/>
                      <a:pt x="25998" y="13791"/>
                      <a:pt x="21555" y="17068"/>
                    </a:cubicBezTo>
                    <a:cubicBezTo>
                      <a:pt x="12054" y="24238"/>
                      <a:pt x="1" y="35301"/>
                      <a:pt x="9172" y="53381"/>
                    </a:cubicBezTo>
                    <a:cubicBezTo>
                      <a:pt x="9107" y="53249"/>
                      <a:pt x="12318" y="53425"/>
                      <a:pt x="16783" y="51159"/>
                    </a:cubicBezTo>
                    <a:cubicBezTo>
                      <a:pt x="21115" y="48960"/>
                      <a:pt x="27450" y="43439"/>
                      <a:pt x="32882" y="32200"/>
                    </a:cubicBezTo>
                    <a:cubicBezTo>
                      <a:pt x="32069" y="31496"/>
                      <a:pt x="31211" y="30749"/>
                      <a:pt x="30353" y="29957"/>
                    </a:cubicBezTo>
                    <a:cubicBezTo>
                      <a:pt x="31739" y="29429"/>
                      <a:pt x="33080" y="28747"/>
                      <a:pt x="34356" y="27955"/>
                    </a:cubicBezTo>
                    <a:cubicBezTo>
                      <a:pt x="37589" y="19707"/>
                      <a:pt x="39327" y="14275"/>
                      <a:pt x="39899" y="418"/>
                    </a:cubicBezTo>
                    <a:close/>
                  </a:path>
                </a:pathLst>
              </a:custGeom>
              <a:noFill/>
              <a:ln w="7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6"/>
              <p:cNvSpPr/>
              <p:nvPr/>
            </p:nvSpPr>
            <p:spPr>
              <a:xfrm>
                <a:off x="6136040" y="3180535"/>
                <a:ext cx="272750" cy="47776"/>
              </a:xfrm>
              <a:custGeom>
                <a:avLst/>
                <a:gdLst/>
                <a:ahLst/>
                <a:cxnLst/>
                <a:rect l="l" t="t" r="r" b="b"/>
                <a:pathLst>
                  <a:path w="16453" h="2882" extrusionOk="0">
                    <a:moveTo>
                      <a:pt x="16452" y="0"/>
                    </a:moveTo>
                    <a:lnTo>
                      <a:pt x="1" y="2881"/>
                    </a:lnTo>
                  </a:path>
                </a:pathLst>
              </a:custGeom>
              <a:solidFill>
                <a:srgbClr val="F9C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6"/>
              <p:cNvSpPr/>
              <p:nvPr/>
            </p:nvSpPr>
            <p:spPr>
              <a:xfrm>
                <a:off x="6133487" y="3178248"/>
                <a:ext cx="277855" cy="52617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3174" extrusionOk="0">
                    <a:moveTo>
                      <a:pt x="16628" y="1"/>
                    </a:moveTo>
                    <a:cubicBezTo>
                      <a:pt x="16614" y="1"/>
                      <a:pt x="16599" y="2"/>
                      <a:pt x="16584" y="6"/>
                    </a:cubicBezTo>
                    <a:lnTo>
                      <a:pt x="133" y="2887"/>
                    </a:lnTo>
                    <a:cubicBezTo>
                      <a:pt x="45" y="2909"/>
                      <a:pt x="1" y="2975"/>
                      <a:pt x="23" y="3063"/>
                    </a:cubicBezTo>
                    <a:cubicBezTo>
                      <a:pt x="23" y="3129"/>
                      <a:pt x="89" y="3173"/>
                      <a:pt x="155" y="3173"/>
                    </a:cubicBezTo>
                    <a:lnTo>
                      <a:pt x="177" y="3173"/>
                    </a:lnTo>
                    <a:lnTo>
                      <a:pt x="16650" y="270"/>
                    </a:lnTo>
                    <a:cubicBezTo>
                      <a:pt x="16716" y="248"/>
                      <a:pt x="16760" y="182"/>
                      <a:pt x="16760" y="116"/>
                    </a:cubicBezTo>
                    <a:cubicBezTo>
                      <a:pt x="16742" y="43"/>
                      <a:pt x="16694" y="1"/>
                      <a:pt x="16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6"/>
              <p:cNvSpPr/>
              <p:nvPr/>
            </p:nvSpPr>
            <p:spPr>
              <a:xfrm>
                <a:off x="6165216" y="2968691"/>
                <a:ext cx="6217" cy="223166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3462" extrusionOk="0">
                    <a:moveTo>
                      <a:pt x="374" y="1"/>
                    </a:moveTo>
                    <a:lnTo>
                      <a:pt x="0" y="13461"/>
                    </a:lnTo>
                  </a:path>
                </a:pathLst>
              </a:custGeom>
              <a:solidFill>
                <a:srgbClr val="F9C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6"/>
              <p:cNvSpPr/>
              <p:nvPr/>
            </p:nvSpPr>
            <p:spPr>
              <a:xfrm>
                <a:off x="6163028" y="2966138"/>
                <a:ext cx="10941" cy="22789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3747" extrusionOk="0">
                    <a:moveTo>
                      <a:pt x="528" y="1"/>
                    </a:moveTo>
                    <a:cubicBezTo>
                      <a:pt x="440" y="1"/>
                      <a:pt x="374" y="67"/>
                      <a:pt x="374" y="133"/>
                    </a:cubicBezTo>
                    <a:lnTo>
                      <a:pt x="0" y="13615"/>
                    </a:lnTo>
                    <a:cubicBezTo>
                      <a:pt x="0" y="13681"/>
                      <a:pt x="44" y="13747"/>
                      <a:pt x="132" y="13747"/>
                    </a:cubicBezTo>
                    <a:cubicBezTo>
                      <a:pt x="198" y="13747"/>
                      <a:pt x="264" y="13681"/>
                      <a:pt x="264" y="13615"/>
                    </a:cubicBezTo>
                    <a:lnTo>
                      <a:pt x="660" y="155"/>
                    </a:lnTo>
                    <a:cubicBezTo>
                      <a:pt x="660" y="67"/>
                      <a:pt x="594" y="1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6"/>
              <p:cNvSpPr/>
              <p:nvPr/>
            </p:nvSpPr>
            <p:spPr>
              <a:xfrm>
                <a:off x="6231940" y="2908532"/>
                <a:ext cx="17141" cy="210402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2692" extrusionOk="0">
                    <a:moveTo>
                      <a:pt x="902" y="0"/>
                    </a:moveTo>
                    <a:cubicBezTo>
                      <a:pt x="814" y="0"/>
                      <a:pt x="748" y="66"/>
                      <a:pt x="748" y="132"/>
                    </a:cubicBezTo>
                    <a:lnTo>
                      <a:pt x="0" y="12537"/>
                    </a:lnTo>
                    <a:cubicBezTo>
                      <a:pt x="0" y="12603"/>
                      <a:pt x="44" y="12669"/>
                      <a:pt x="132" y="12691"/>
                    </a:cubicBezTo>
                    <a:cubicBezTo>
                      <a:pt x="198" y="12691"/>
                      <a:pt x="264" y="12625"/>
                      <a:pt x="264" y="12559"/>
                    </a:cubicBezTo>
                    <a:lnTo>
                      <a:pt x="1034" y="154"/>
                    </a:lnTo>
                    <a:cubicBezTo>
                      <a:pt x="1034" y="66"/>
                      <a:pt x="968" y="0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6"/>
              <p:cNvSpPr/>
              <p:nvPr/>
            </p:nvSpPr>
            <p:spPr>
              <a:xfrm>
                <a:off x="6090103" y="3256377"/>
                <a:ext cx="279662" cy="44494"/>
              </a:xfrm>
              <a:custGeom>
                <a:avLst/>
                <a:gdLst/>
                <a:ahLst/>
                <a:cxnLst/>
                <a:rect l="l" t="t" r="r" b="b"/>
                <a:pathLst>
                  <a:path w="16870" h="2684" extrusionOk="0">
                    <a:moveTo>
                      <a:pt x="16694" y="0"/>
                    </a:moveTo>
                    <a:lnTo>
                      <a:pt x="132" y="2397"/>
                    </a:lnTo>
                    <a:cubicBezTo>
                      <a:pt x="44" y="2419"/>
                      <a:pt x="0" y="2485"/>
                      <a:pt x="22" y="2551"/>
                    </a:cubicBezTo>
                    <a:cubicBezTo>
                      <a:pt x="22" y="2617"/>
                      <a:pt x="88" y="2683"/>
                      <a:pt x="154" y="2683"/>
                    </a:cubicBezTo>
                    <a:cubicBezTo>
                      <a:pt x="154" y="2683"/>
                      <a:pt x="154" y="2683"/>
                      <a:pt x="176" y="2661"/>
                    </a:cubicBezTo>
                    <a:lnTo>
                      <a:pt x="16738" y="264"/>
                    </a:lnTo>
                    <a:cubicBezTo>
                      <a:pt x="16804" y="264"/>
                      <a:pt x="16870" y="198"/>
                      <a:pt x="16848" y="110"/>
                    </a:cubicBezTo>
                    <a:cubicBezTo>
                      <a:pt x="16848" y="44"/>
                      <a:pt x="16760" y="0"/>
                      <a:pt x="16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6408773" y="2858948"/>
                <a:ext cx="97724" cy="55435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3344" extrusionOk="0">
                    <a:moveTo>
                      <a:pt x="5895" y="0"/>
                    </a:moveTo>
                    <a:lnTo>
                      <a:pt x="0" y="3343"/>
                    </a:lnTo>
                  </a:path>
                </a:pathLst>
              </a:custGeom>
              <a:solidFill>
                <a:srgbClr val="F9C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>
                <a:off x="6406220" y="2856744"/>
                <a:ext cx="103195" cy="5982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609" extrusionOk="0">
                    <a:moveTo>
                      <a:pt x="6058" y="0"/>
                    </a:moveTo>
                    <a:cubicBezTo>
                      <a:pt x="6032" y="0"/>
                      <a:pt x="6006" y="8"/>
                      <a:pt x="5983" y="23"/>
                    </a:cubicBezTo>
                    <a:lnTo>
                      <a:pt x="88" y="3344"/>
                    </a:lnTo>
                    <a:cubicBezTo>
                      <a:pt x="22" y="3388"/>
                      <a:pt x="0" y="3476"/>
                      <a:pt x="44" y="3542"/>
                    </a:cubicBezTo>
                    <a:cubicBezTo>
                      <a:pt x="66" y="3586"/>
                      <a:pt x="110" y="3608"/>
                      <a:pt x="154" y="3608"/>
                    </a:cubicBezTo>
                    <a:cubicBezTo>
                      <a:pt x="176" y="3608"/>
                      <a:pt x="198" y="3608"/>
                      <a:pt x="220" y="3586"/>
                    </a:cubicBezTo>
                    <a:lnTo>
                      <a:pt x="6115" y="265"/>
                    </a:lnTo>
                    <a:cubicBezTo>
                      <a:pt x="6181" y="221"/>
                      <a:pt x="6225" y="133"/>
                      <a:pt x="6181" y="67"/>
                    </a:cubicBezTo>
                    <a:cubicBezTo>
                      <a:pt x="6152" y="25"/>
                      <a:pt x="6106" y="0"/>
                      <a:pt x="6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>
                <a:off x="5993108" y="2655128"/>
                <a:ext cx="530530" cy="1074587"/>
              </a:xfrm>
              <a:custGeom>
                <a:avLst/>
                <a:gdLst/>
                <a:ahLst/>
                <a:cxnLst/>
                <a:rect l="l" t="t" r="r" b="b"/>
                <a:pathLst>
                  <a:path w="32003" h="64822" extrusionOk="0">
                    <a:moveTo>
                      <a:pt x="31849" y="0"/>
                    </a:moveTo>
                    <a:cubicBezTo>
                      <a:pt x="31761" y="0"/>
                      <a:pt x="31695" y="66"/>
                      <a:pt x="31695" y="132"/>
                    </a:cubicBezTo>
                    <a:cubicBezTo>
                      <a:pt x="31673" y="902"/>
                      <a:pt x="31607" y="1650"/>
                      <a:pt x="31475" y="2398"/>
                    </a:cubicBezTo>
                    <a:cubicBezTo>
                      <a:pt x="31057" y="4641"/>
                      <a:pt x="30133" y="6753"/>
                      <a:pt x="29077" y="8754"/>
                    </a:cubicBezTo>
                    <a:cubicBezTo>
                      <a:pt x="24788" y="16892"/>
                      <a:pt x="18234" y="23424"/>
                      <a:pt x="11878" y="29957"/>
                    </a:cubicBezTo>
                    <a:cubicBezTo>
                      <a:pt x="5148" y="36753"/>
                      <a:pt x="1452" y="45309"/>
                      <a:pt x="397" y="54788"/>
                    </a:cubicBezTo>
                    <a:cubicBezTo>
                      <a:pt x="45" y="57867"/>
                      <a:pt x="1" y="60969"/>
                      <a:pt x="177" y="64048"/>
                    </a:cubicBezTo>
                    <a:cubicBezTo>
                      <a:pt x="198" y="64484"/>
                      <a:pt x="551" y="64821"/>
                      <a:pt x="960" y="64821"/>
                    </a:cubicBezTo>
                    <a:cubicBezTo>
                      <a:pt x="985" y="64821"/>
                      <a:pt x="1010" y="64820"/>
                      <a:pt x="1035" y="64818"/>
                    </a:cubicBezTo>
                    <a:cubicBezTo>
                      <a:pt x="1496" y="64796"/>
                      <a:pt x="1826" y="64400"/>
                      <a:pt x="1782" y="63960"/>
                    </a:cubicBezTo>
                    <a:cubicBezTo>
                      <a:pt x="1562" y="60947"/>
                      <a:pt x="1562" y="57933"/>
                      <a:pt x="1848" y="54920"/>
                    </a:cubicBezTo>
                    <a:cubicBezTo>
                      <a:pt x="2706" y="45683"/>
                      <a:pt x="6137" y="37369"/>
                      <a:pt x="12582" y="30594"/>
                    </a:cubicBezTo>
                    <a:cubicBezTo>
                      <a:pt x="18850" y="23930"/>
                      <a:pt x="25316" y="17222"/>
                      <a:pt x="29473" y="8952"/>
                    </a:cubicBezTo>
                    <a:cubicBezTo>
                      <a:pt x="30859" y="6225"/>
                      <a:pt x="32003" y="3256"/>
                      <a:pt x="31981" y="154"/>
                    </a:cubicBezTo>
                    <a:cubicBezTo>
                      <a:pt x="31981" y="66"/>
                      <a:pt x="31915" y="0"/>
                      <a:pt x="318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>
                <a:off x="5990555" y="2652940"/>
                <a:ext cx="535271" cy="1078897"/>
              </a:xfrm>
              <a:custGeom>
                <a:avLst/>
                <a:gdLst/>
                <a:ahLst/>
                <a:cxnLst/>
                <a:rect l="l" t="t" r="r" b="b"/>
                <a:pathLst>
                  <a:path w="32289" h="65082" extrusionOk="0">
                    <a:moveTo>
                      <a:pt x="32003" y="264"/>
                    </a:moveTo>
                    <a:cubicBezTo>
                      <a:pt x="32003" y="264"/>
                      <a:pt x="32003" y="286"/>
                      <a:pt x="32003" y="286"/>
                    </a:cubicBezTo>
                    <a:cubicBezTo>
                      <a:pt x="32003" y="3695"/>
                      <a:pt x="30573" y="6907"/>
                      <a:pt x="29495" y="9018"/>
                    </a:cubicBezTo>
                    <a:cubicBezTo>
                      <a:pt x="25514" y="16936"/>
                      <a:pt x="19334" y="23512"/>
                      <a:pt x="13373" y="29847"/>
                    </a:cubicBezTo>
                    <a:lnTo>
                      <a:pt x="12626" y="30639"/>
                    </a:lnTo>
                    <a:cubicBezTo>
                      <a:pt x="6379" y="37193"/>
                      <a:pt x="2772" y="45397"/>
                      <a:pt x="1870" y="55052"/>
                    </a:cubicBezTo>
                    <a:cubicBezTo>
                      <a:pt x="1584" y="57911"/>
                      <a:pt x="1562" y="60947"/>
                      <a:pt x="1804" y="64092"/>
                    </a:cubicBezTo>
                    <a:cubicBezTo>
                      <a:pt x="1826" y="64268"/>
                      <a:pt x="1760" y="64444"/>
                      <a:pt x="1650" y="64576"/>
                    </a:cubicBezTo>
                    <a:cubicBezTo>
                      <a:pt x="1518" y="64730"/>
                      <a:pt x="1365" y="64796"/>
                      <a:pt x="1189" y="64818"/>
                    </a:cubicBezTo>
                    <a:cubicBezTo>
                      <a:pt x="1013" y="64818"/>
                      <a:pt x="837" y="64774"/>
                      <a:pt x="683" y="64642"/>
                    </a:cubicBezTo>
                    <a:cubicBezTo>
                      <a:pt x="551" y="64532"/>
                      <a:pt x="463" y="64356"/>
                      <a:pt x="463" y="64180"/>
                    </a:cubicBezTo>
                    <a:cubicBezTo>
                      <a:pt x="287" y="60969"/>
                      <a:pt x="353" y="57845"/>
                      <a:pt x="705" y="54920"/>
                    </a:cubicBezTo>
                    <a:cubicBezTo>
                      <a:pt x="1782" y="45067"/>
                      <a:pt x="5631" y="36753"/>
                      <a:pt x="12120" y="30199"/>
                    </a:cubicBezTo>
                    <a:lnTo>
                      <a:pt x="12956" y="29319"/>
                    </a:lnTo>
                    <a:cubicBezTo>
                      <a:pt x="19004" y="23138"/>
                      <a:pt x="25228" y="16738"/>
                      <a:pt x="29341" y="8952"/>
                    </a:cubicBezTo>
                    <a:cubicBezTo>
                      <a:pt x="30617" y="6555"/>
                      <a:pt x="31387" y="4531"/>
                      <a:pt x="31761" y="2552"/>
                    </a:cubicBezTo>
                    <a:cubicBezTo>
                      <a:pt x="31893" y="1826"/>
                      <a:pt x="31981" y="1078"/>
                      <a:pt x="32003" y="264"/>
                    </a:cubicBezTo>
                    <a:close/>
                    <a:moveTo>
                      <a:pt x="32003" y="0"/>
                    </a:moveTo>
                    <a:cubicBezTo>
                      <a:pt x="31849" y="0"/>
                      <a:pt x="31717" y="110"/>
                      <a:pt x="31717" y="264"/>
                    </a:cubicBezTo>
                    <a:cubicBezTo>
                      <a:pt x="31695" y="1056"/>
                      <a:pt x="31629" y="1804"/>
                      <a:pt x="31497" y="2508"/>
                    </a:cubicBezTo>
                    <a:cubicBezTo>
                      <a:pt x="31123" y="4443"/>
                      <a:pt x="30375" y="6445"/>
                      <a:pt x="29099" y="8820"/>
                    </a:cubicBezTo>
                    <a:cubicBezTo>
                      <a:pt x="25008" y="16584"/>
                      <a:pt x="18784" y="22963"/>
                      <a:pt x="12758" y="29143"/>
                    </a:cubicBezTo>
                    <a:lnTo>
                      <a:pt x="11922" y="30001"/>
                    </a:lnTo>
                    <a:cubicBezTo>
                      <a:pt x="5389" y="36599"/>
                      <a:pt x="1518" y="44979"/>
                      <a:pt x="419" y="54898"/>
                    </a:cubicBezTo>
                    <a:cubicBezTo>
                      <a:pt x="89" y="57823"/>
                      <a:pt x="1" y="60969"/>
                      <a:pt x="199" y="64202"/>
                    </a:cubicBezTo>
                    <a:cubicBezTo>
                      <a:pt x="199" y="64444"/>
                      <a:pt x="309" y="64686"/>
                      <a:pt x="507" y="64862"/>
                    </a:cubicBezTo>
                    <a:cubicBezTo>
                      <a:pt x="683" y="65016"/>
                      <a:pt x="903" y="65082"/>
                      <a:pt x="1123" y="65082"/>
                    </a:cubicBezTo>
                    <a:lnTo>
                      <a:pt x="1211" y="65082"/>
                    </a:lnTo>
                    <a:cubicBezTo>
                      <a:pt x="1453" y="65060"/>
                      <a:pt x="1694" y="64950"/>
                      <a:pt x="1848" y="64752"/>
                    </a:cubicBezTo>
                    <a:cubicBezTo>
                      <a:pt x="2024" y="64576"/>
                      <a:pt x="2090" y="64334"/>
                      <a:pt x="2068" y="64070"/>
                    </a:cubicBezTo>
                    <a:cubicBezTo>
                      <a:pt x="1848" y="60947"/>
                      <a:pt x="1870" y="57911"/>
                      <a:pt x="2134" y="55074"/>
                    </a:cubicBezTo>
                    <a:cubicBezTo>
                      <a:pt x="3036" y="45485"/>
                      <a:pt x="6621" y="37325"/>
                      <a:pt x="12824" y="30836"/>
                    </a:cubicBezTo>
                    <a:lnTo>
                      <a:pt x="13571" y="30045"/>
                    </a:lnTo>
                    <a:cubicBezTo>
                      <a:pt x="19554" y="23688"/>
                      <a:pt x="25734" y="17090"/>
                      <a:pt x="29737" y="9150"/>
                    </a:cubicBezTo>
                    <a:cubicBezTo>
                      <a:pt x="30837" y="6995"/>
                      <a:pt x="32289" y="3761"/>
                      <a:pt x="32267" y="286"/>
                    </a:cubicBezTo>
                    <a:cubicBezTo>
                      <a:pt x="32267" y="132"/>
                      <a:pt x="32157" y="0"/>
                      <a:pt x="32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>
                <a:off x="5687568" y="3693907"/>
                <a:ext cx="647202" cy="421135"/>
              </a:xfrm>
              <a:custGeom>
                <a:avLst/>
                <a:gdLst/>
                <a:ahLst/>
                <a:cxnLst/>
                <a:rect l="l" t="t" r="r" b="b"/>
                <a:pathLst>
                  <a:path w="39041" h="25404" extrusionOk="0">
                    <a:moveTo>
                      <a:pt x="8622" y="0"/>
                    </a:moveTo>
                    <a:cubicBezTo>
                      <a:pt x="7611" y="0"/>
                      <a:pt x="6709" y="682"/>
                      <a:pt x="6423" y="1650"/>
                    </a:cubicBezTo>
                    <a:lnTo>
                      <a:pt x="419" y="22456"/>
                    </a:lnTo>
                    <a:cubicBezTo>
                      <a:pt x="1" y="23930"/>
                      <a:pt x="1100" y="25404"/>
                      <a:pt x="2618" y="25404"/>
                    </a:cubicBezTo>
                    <a:lnTo>
                      <a:pt x="36423" y="25404"/>
                    </a:lnTo>
                    <a:cubicBezTo>
                      <a:pt x="37941" y="25404"/>
                      <a:pt x="39041" y="23930"/>
                      <a:pt x="38623" y="22456"/>
                    </a:cubicBezTo>
                    <a:lnTo>
                      <a:pt x="32618" y="1650"/>
                    </a:lnTo>
                    <a:cubicBezTo>
                      <a:pt x="32332" y="682"/>
                      <a:pt x="31430" y="0"/>
                      <a:pt x="30419" y="0"/>
                    </a:cubicBezTo>
                    <a:lnTo>
                      <a:pt x="20059" y="0"/>
                    </a:lnTo>
                    <a:cubicBezTo>
                      <a:pt x="19861" y="0"/>
                      <a:pt x="19686" y="22"/>
                      <a:pt x="19532" y="66"/>
                    </a:cubicBezTo>
                    <a:cubicBezTo>
                      <a:pt x="19356" y="22"/>
                      <a:pt x="19180" y="0"/>
                      <a:pt x="190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>
                <a:off x="5689392" y="3692084"/>
                <a:ext cx="643555" cy="424417"/>
              </a:xfrm>
              <a:custGeom>
                <a:avLst/>
                <a:gdLst/>
                <a:ahLst/>
                <a:cxnLst/>
                <a:rect l="l" t="t" r="r" b="b"/>
                <a:pathLst>
                  <a:path w="38821" h="25602" extrusionOk="0">
                    <a:moveTo>
                      <a:pt x="30309" y="220"/>
                    </a:moveTo>
                    <a:cubicBezTo>
                      <a:pt x="31276" y="220"/>
                      <a:pt x="32156" y="858"/>
                      <a:pt x="32420" y="1804"/>
                    </a:cubicBezTo>
                    <a:lnTo>
                      <a:pt x="38425" y="22610"/>
                    </a:lnTo>
                    <a:cubicBezTo>
                      <a:pt x="38601" y="23270"/>
                      <a:pt x="38469" y="23974"/>
                      <a:pt x="38051" y="24524"/>
                    </a:cubicBezTo>
                    <a:cubicBezTo>
                      <a:pt x="37633" y="25074"/>
                      <a:pt x="36995" y="25404"/>
                      <a:pt x="36313" y="25404"/>
                    </a:cubicBezTo>
                    <a:lnTo>
                      <a:pt x="2508" y="25404"/>
                    </a:lnTo>
                    <a:cubicBezTo>
                      <a:pt x="1826" y="25404"/>
                      <a:pt x="1188" y="25074"/>
                      <a:pt x="770" y="24524"/>
                    </a:cubicBezTo>
                    <a:cubicBezTo>
                      <a:pt x="352" y="23974"/>
                      <a:pt x="221" y="23270"/>
                      <a:pt x="418" y="22610"/>
                    </a:cubicBezTo>
                    <a:lnTo>
                      <a:pt x="6401" y="1804"/>
                    </a:lnTo>
                    <a:cubicBezTo>
                      <a:pt x="6687" y="858"/>
                      <a:pt x="7545" y="220"/>
                      <a:pt x="8512" y="220"/>
                    </a:cubicBezTo>
                    <a:lnTo>
                      <a:pt x="18894" y="220"/>
                    </a:lnTo>
                    <a:cubicBezTo>
                      <a:pt x="19048" y="220"/>
                      <a:pt x="19224" y="242"/>
                      <a:pt x="19378" y="264"/>
                    </a:cubicBezTo>
                    <a:cubicBezTo>
                      <a:pt x="19389" y="275"/>
                      <a:pt x="19400" y="281"/>
                      <a:pt x="19411" y="281"/>
                    </a:cubicBezTo>
                    <a:cubicBezTo>
                      <a:pt x="19422" y="281"/>
                      <a:pt x="19433" y="275"/>
                      <a:pt x="19444" y="264"/>
                    </a:cubicBezTo>
                    <a:cubicBezTo>
                      <a:pt x="19598" y="242"/>
                      <a:pt x="19773" y="220"/>
                      <a:pt x="19949" y="220"/>
                    </a:cubicBezTo>
                    <a:close/>
                    <a:moveTo>
                      <a:pt x="8512" y="0"/>
                    </a:moveTo>
                    <a:cubicBezTo>
                      <a:pt x="7457" y="0"/>
                      <a:pt x="6511" y="726"/>
                      <a:pt x="6203" y="1738"/>
                    </a:cubicBezTo>
                    <a:lnTo>
                      <a:pt x="221" y="22544"/>
                    </a:lnTo>
                    <a:cubicBezTo>
                      <a:pt x="1" y="23270"/>
                      <a:pt x="133" y="24040"/>
                      <a:pt x="594" y="24656"/>
                    </a:cubicBezTo>
                    <a:cubicBezTo>
                      <a:pt x="1056" y="25272"/>
                      <a:pt x="1760" y="25602"/>
                      <a:pt x="2508" y="25602"/>
                    </a:cubicBezTo>
                    <a:lnTo>
                      <a:pt x="36313" y="25602"/>
                    </a:lnTo>
                    <a:cubicBezTo>
                      <a:pt x="37061" y="25602"/>
                      <a:pt x="37765" y="25250"/>
                      <a:pt x="38227" y="24656"/>
                    </a:cubicBezTo>
                    <a:cubicBezTo>
                      <a:pt x="38689" y="24040"/>
                      <a:pt x="38821" y="23270"/>
                      <a:pt x="38623" y="22544"/>
                    </a:cubicBezTo>
                    <a:lnTo>
                      <a:pt x="32618" y="1738"/>
                    </a:lnTo>
                    <a:cubicBezTo>
                      <a:pt x="32310" y="726"/>
                      <a:pt x="31364" y="0"/>
                      <a:pt x="30309" y="0"/>
                    </a:cubicBezTo>
                    <a:lnTo>
                      <a:pt x="19949" y="0"/>
                    </a:lnTo>
                    <a:cubicBezTo>
                      <a:pt x="19773" y="0"/>
                      <a:pt x="19598" y="22"/>
                      <a:pt x="19422" y="66"/>
                    </a:cubicBezTo>
                    <a:cubicBezTo>
                      <a:pt x="19224" y="22"/>
                      <a:pt x="19048" y="0"/>
                      <a:pt x="18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>
                <a:off x="5688209" y="3692987"/>
                <a:ext cx="222437" cy="420940"/>
              </a:xfrm>
              <a:custGeom>
                <a:avLst/>
                <a:gdLst/>
                <a:ahLst/>
                <a:cxnLst/>
                <a:rect l="l" t="t" r="r" b="b"/>
                <a:pathLst>
                  <a:path w="13418" h="25206" extrusionOk="0">
                    <a:moveTo>
                      <a:pt x="8556" y="0"/>
                    </a:moveTo>
                    <a:cubicBezTo>
                      <a:pt x="7545" y="0"/>
                      <a:pt x="6665" y="682"/>
                      <a:pt x="6379" y="1650"/>
                    </a:cubicBezTo>
                    <a:lnTo>
                      <a:pt x="418" y="22302"/>
                    </a:lnTo>
                    <a:cubicBezTo>
                      <a:pt x="1" y="23754"/>
                      <a:pt x="1100" y="25206"/>
                      <a:pt x="2618" y="25206"/>
                    </a:cubicBezTo>
                    <a:lnTo>
                      <a:pt x="10140" y="25206"/>
                    </a:lnTo>
                    <a:cubicBezTo>
                      <a:pt x="9304" y="25206"/>
                      <a:pt x="8710" y="23754"/>
                      <a:pt x="8930" y="22302"/>
                    </a:cubicBezTo>
                    <a:lnTo>
                      <a:pt x="12207" y="1650"/>
                    </a:lnTo>
                    <a:cubicBezTo>
                      <a:pt x="12361" y="682"/>
                      <a:pt x="12867" y="0"/>
                      <a:pt x="13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>
                <a:off x="6111225" y="3692987"/>
                <a:ext cx="222420" cy="420940"/>
              </a:xfrm>
              <a:custGeom>
                <a:avLst/>
                <a:gdLst/>
                <a:ahLst/>
                <a:cxnLst/>
                <a:rect l="l" t="t" r="r" b="b"/>
                <a:pathLst>
                  <a:path w="13417" h="25206" extrusionOk="0">
                    <a:moveTo>
                      <a:pt x="0" y="0"/>
                    </a:moveTo>
                    <a:cubicBezTo>
                      <a:pt x="550" y="0"/>
                      <a:pt x="1034" y="682"/>
                      <a:pt x="1210" y="1650"/>
                    </a:cubicBezTo>
                    <a:lnTo>
                      <a:pt x="4487" y="22302"/>
                    </a:lnTo>
                    <a:cubicBezTo>
                      <a:pt x="4707" y="23754"/>
                      <a:pt x="4113" y="25206"/>
                      <a:pt x="3277" y="25206"/>
                    </a:cubicBezTo>
                    <a:lnTo>
                      <a:pt x="10799" y="25206"/>
                    </a:lnTo>
                    <a:cubicBezTo>
                      <a:pt x="12317" y="25206"/>
                      <a:pt x="13417" y="23754"/>
                      <a:pt x="12999" y="22302"/>
                    </a:cubicBezTo>
                    <a:lnTo>
                      <a:pt x="7038" y="1650"/>
                    </a:lnTo>
                    <a:cubicBezTo>
                      <a:pt x="6752" y="682"/>
                      <a:pt x="5873" y="0"/>
                      <a:pt x="48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5870965" y="3647225"/>
                <a:ext cx="280408" cy="46699"/>
              </a:xfrm>
              <a:custGeom>
                <a:avLst/>
                <a:gdLst/>
                <a:ahLst/>
                <a:cxnLst/>
                <a:rect l="l" t="t" r="r" b="b"/>
                <a:pathLst>
                  <a:path w="16915" h="2817" extrusionOk="0">
                    <a:moveTo>
                      <a:pt x="1474" y="1"/>
                    </a:moveTo>
                    <a:cubicBezTo>
                      <a:pt x="661" y="1"/>
                      <a:pt x="1" y="661"/>
                      <a:pt x="1" y="1475"/>
                    </a:cubicBezTo>
                    <a:lnTo>
                      <a:pt x="1" y="2816"/>
                    </a:lnTo>
                    <a:lnTo>
                      <a:pt x="16914" y="2816"/>
                    </a:lnTo>
                    <a:lnTo>
                      <a:pt x="16914" y="1475"/>
                    </a:lnTo>
                    <a:cubicBezTo>
                      <a:pt x="16914" y="661"/>
                      <a:pt x="16255" y="1"/>
                      <a:pt x="1544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5868777" y="3645037"/>
                <a:ext cx="284785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17179" h="3081" extrusionOk="0">
                    <a:moveTo>
                      <a:pt x="15573" y="287"/>
                    </a:moveTo>
                    <a:cubicBezTo>
                      <a:pt x="16299" y="287"/>
                      <a:pt x="16892" y="881"/>
                      <a:pt x="16892" y="1607"/>
                    </a:cubicBezTo>
                    <a:lnTo>
                      <a:pt x="16892" y="2816"/>
                    </a:lnTo>
                    <a:lnTo>
                      <a:pt x="287" y="2816"/>
                    </a:lnTo>
                    <a:lnTo>
                      <a:pt x="287" y="1607"/>
                    </a:lnTo>
                    <a:cubicBezTo>
                      <a:pt x="287" y="881"/>
                      <a:pt x="881" y="287"/>
                      <a:pt x="1606" y="287"/>
                    </a:cubicBezTo>
                    <a:close/>
                    <a:moveTo>
                      <a:pt x="1606" y="1"/>
                    </a:moveTo>
                    <a:cubicBezTo>
                      <a:pt x="727" y="1"/>
                      <a:pt x="1" y="727"/>
                      <a:pt x="1" y="1607"/>
                    </a:cubicBezTo>
                    <a:lnTo>
                      <a:pt x="1" y="2948"/>
                    </a:lnTo>
                    <a:cubicBezTo>
                      <a:pt x="1" y="3014"/>
                      <a:pt x="67" y="3080"/>
                      <a:pt x="133" y="3080"/>
                    </a:cubicBezTo>
                    <a:lnTo>
                      <a:pt x="17046" y="3080"/>
                    </a:lnTo>
                    <a:cubicBezTo>
                      <a:pt x="17112" y="3080"/>
                      <a:pt x="17178" y="3014"/>
                      <a:pt x="17178" y="2948"/>
                    </a:cubicBezTo>
                    <a:lnTo>
                      <a:pt x="17178" y="1607"/>
                    </a:lnTo>
                    <a:cubicBezTo>
                      <a:pt x="17178" y="727"/>
                      <a:pt x="16453" y="1"/>
                      <a:pt x="15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>
                <a:off x="5892118" y="3572129"/>
                <a:ext cx="238103" cy="75113"/>
              </a:xfrm>
              <a:custGeom>
                <a:avLst/>
                <a:gdLst/>
                <a:ahLst/>
                <a:cxnLst/>
                <a:rect l="l" t="t" r="r" b="b"/>
                <a:pathLst>
                  <a:path w="14363" h="4531" extrusionOk="0">
                    <a:moveTo>
                      <a:pt x="0" y="0"/>
                    </a:moveTo>
                    <a:lnTo>
                      <a:pt x="0" y="4531"/>
                    </a:lnTo>
                    <a:lnTo>
                      <a:pt x="14363" y="4531"/>
                    </a:lnTo>
                    <a:lnTo>
                      <a:pt x="14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>
                <a:off x="5890295" y="3570305"/>
                <a:ext cx="241750" cy="78760"/>
              </a:xfrm>
              <a:custGeom>
                <a:avLst/>
                <a:gdLst/>
                <a:ahLst/>
                <a:cxnLst/>
                <a:rect l="l" t="t" r="r" b="b"/>
                <a:pathLst>
                  <a:path w="14583" h="4751" extrusionOk="0">
                    <a:moveTo>
                      <a:pt x="14385" y="220"/>
                    </a:moveTo>
                    <a:lnTo>
                      <a:pt x="14385" y="4553"/>
                    </a:lnTo>
                    <a:lnTo>
                      <a:pt x="198" y="4553"/>
                    </a:lnTo>
                    <a:lnTo>
                      <a:pt x="198" y="220"/>
                    </a:lnTo>
                    <a:close/>
                    <a:moveTo>
                      <a:pt x="110" y="0"/>
                    </a:moveTo>
                    <a:cubicBezTo>
                      <a:pt x="44" y="0"/>
                      <a:pt x="0" y="44"/>
                      <a:pt x="0" y="110"/>
                    </a:cubicBezTo>
                    <a:lnTo>
                      <a:pt x="0" y="4641"/>
                    </a:lnTo>
                    <a:cubicBezTo>
                      <a:pt x="0" y="4707"/>
                      <a:pt x="44" y="4751"/>
                      <a:pt x="110" y="4751"/>
                    </a:cubicBezTo>
                    <a:lnTo>
                      <a:pt x="14473" y="4751"/>
                    </a:lnTo>
                    <a:cubicBezTo>
                      <a:pt x="14539" y="4751"/>
                      <a:pt x="14583" y="4707"/>
                      <a:pt x="14583" y="4641"/>
                    </a:cubicBezTo>
                    <a:lnTo>
                      <a:pt x="14583" y="110"/>
                    </a:lnTo>
                    <a:cubicBezTo>
                      <a:pt x="14583" y="44"/>
                      <a:pt x="14539" y="0"/>
                      <a:pt x="14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5879718" y="3568117"/>
                <a:ext cx="263267" cy="28447"/>
              </a:xfrm>
              <a:custGeom>
                <a:avLst/>
                <a:gdLst/>
                <a:ahLst/>
                <a:cxnLst/>
                <a:rect l="l" t="t" r="r" b="b"/>
                <a:pathLst>
                  <a:path w="15881" h="1716" extrusionOk="0">
                    <a:moveTo>
                      <a:pt x="836" y="0"/>
                    </a:moveTo>
                    <a:cubicBezTo>
                      <a:pt x="375" y="0"/>
                      <a:pt x="1" y="396"/>
                      <a:pt x="1" y="858"/>
                    </a:cubicBezTo>
                    <a:cubicBezTo>
                      <a:pt x="1" y="1342"/>
                      <a:pt x="375" y="1716"/>
                      <a:pt x="836" y="1716"/>
                    </a:cubicBezTo>
                    <a:lnTo>
                      <a:pt x="15023" y="1716"/>
                    </a:lnTo>
                    <a:cubicBezTo>
                      <a:pt x="15485" y="1716"/>
                      <a:pt x="15880" y="1342"/>
                      <a:pt x="15880" y="858"/>
                    </a:cubicBezTo>
                    <a:cubicBezTo>
                      <a:pt x="15880" y="396"/>
                      <a:pt x="15485" y="0"/>
                      <a:pt x="1502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>
                <a:off x="5877165" y="3565929"/>
                <a:ext cx="268008" cy="32823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1980" extrusionOk="0">
                    <a:moveTo>
                      <a:pt x="15177" y="286"/>
                    </a:moveTo>
                    <a:cubicBezTo>
                      <a:pt x="15573" y="286"/>
                      <a:pt x="15881" y="594"/>
                      <a:pt x="15881" y="990"/>
                    </a:cubicBezTo>
                    <a:cubicBezTo>
                      <a:pt x="15881" y="1386"/>
                      <a:pt x="15573" y="1716"/>
                      <a:pt x="15177" y="1716"/>
                    </a:cubicBezTo>
                    <a:lnTo>
                      <a:pt x="990" y="1716"/>
                    </a:lnTo>
                    <a:cubicBezTo>
                      <a:pt x="594" y="1716"/>
                      <a:pt x="287" y="1386"/>
                      <a:pt x="287" y="990"/>
                    </a:cubicBezTo>
                    <a:cubicBezTo>
                      <a:pt x="287" y="594"/>
                      <a:pt x="594" y="286"/>
                      <a:pt x="990" y="286"/>
                    </a:cubicBezTo>
                    <a:close/>
                    <a:moveTo>
                      <a:pt x="990" y="0"/>
                    </a:moveTo>
                    <a:cubicBezTo>
                      <a:pt x="441" y="0"/>
                      <a:pt x="1" y="440"/>
                      <a:pt x="1" y="990"/>
                    </a:cubicBezTo>
                    <a:cubicBezTo>
                      <a:pt x="1" y="1540"/>
                      <a:pt x="441" y="1980"/>
                      <a:pt x="990" y="1980"/>
                    </a:cubicBezTo>
                    <a:lnTo>
                      <a:pt x="15177" y="1980"/>
                    </a:lnTo>
                    <a:cubicBezTo>
                      <a:pt x="15727" y="1980"/>
                      <a:pt x="16166" y="1540"/>
                      <a:pt x="16166" y="990"/>
                    </a:cubicBezTo>
                    <a:cubicBezTo>
                      <a:pt x="16166" y="440"/>
                      <a:pt x="15727" y="0"/>
                      <a:pt x="15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>
                <a:off x="5900871" y="3572129"/>
                <a:ext cx="237373" cy="20788"/>
              </a:xfrm>
              <a:custGeom>
                <a:avLst/>
                <a:gdLst/>
                <a:ahLst/>
                <a:cxnLst/>
                <a:rect l="l" t="t" r="r" b="b"/>
                <a:pathLst>
                  <a:path w="14319" h="1254" extrusionOk="0">
                    <a:moveTo>
                      <a:pt x="616" y="0"/>
                    </a:moveTo>
                    <a:cubicBezTo>
                      <a:pt x="264" y="0"/>
                      <a:pt x="0" y="264"/>
                      <a:pt x="0" y="616"/>
                    </a:cubicBezTo>
                    <a:lnTo>
                      <a:pt x="0" y="638"/>
                    </a:lnTo>
                    <a:cubicBezTo>
                      <a:pt x="0" y="968"/>
                      <a:pt x="264" y="1254"/>
                      <a:pt x="616" y="1254"/>
                    </a:cubicBezTo>
                    <a:lnTo>
                      <a:pt x="13703" y="1254"/>
                    </a:lnTo>
                    <a:cubicBezTo>
                      <a:pt x="14055" y="1254"/>
                      <a:pt x="14319" y="968"/>
                      <a:pt x="14319" y="638"/>
                    </a:cubicBezTo>
                    <a:lnTo>
                      <a:pt x="14319" y="616"/>
                    </a:lnTo>
                    <a:cubicBezTo>
                      <a:pt x="14319" y="286"/>
                      <a:pt x="14055" y="0"/>
                      <a:pt x="13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5848370" y="3784686"/>
                <a:ext cx="326693" cy="155348"/>
              </a:xfrm>
              <a:custGeom>
                <a:avLst/>
                <a:gdLst/>
                <a:ahLst/>
                <a:cxnLst/>
                <a:rect l="l" t="t" r="r" b="b"/>
                <a:pathLst>
                  <a:path w="19707" h="9371" extrusionOk="0">
                    <a:moveTo>
                      <a:pt x="1188" y="1"/>
                    </a:moveTo>
                    <a:cubicBezTo>
                      <a:pt x="528" y="1"/>
                      <a:pt x="0" y="529"/>
                      <a:pt x="0" y="1188"/>
                    </a:cubicBezTo>
                    <a:lnTo>
                      <a:pt x="0" y="8205"/>
                    </a:lnTo>
                    <a:cubicBezTo>
                      <a:pt x="0" y="8842"/>
                      <a:pt x="528" y="9370"/>
                      <a:pt x="1188" y="9370"/>
                    </a:cubicBezTo>
                    <a:lnTo>
                      <a:pt x="18519" y="9370"/>
                    </a:lnTo>
                    <a:cubicBezTo>
                      <a:pt x="19179" y="9370"/>
                      <a:pt x="19707" y="8842"/>
                      <a:pt x="19707" y="8205"/>
                    </a:cubicBezTo>
                    <a:lnTo>
                      <a:pt x="19707" y="1188"/>
                    </a:lnTo>
                    <a:cubicBezTo>
                      <a:pt x="19707" y="529"/>
                      <a:pt x="19179" y="1"/>
                      <a:pt x="18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>
                <a:off x="5846182" y="3782497"/>
                <a:ext cx="331069" cy="160089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9657" extrusionOk="0">
                    <a:moveTo>
                      <a:pt x="18651" y="287"/>
                    </a:moveTo>
                    <a:cubicBezTo>
                      <a:pt x="19223" y="287"/>
                      <a:pt x="19707" y="749"/>
                      <a:pt x="19707" y="1320"/>
                    </a:cubicBezTo>
                    <a:lnTo>
                      <a:pt x="19707" y="8337"/>
                    </a:lnTo>
                    <a:cubicBezTo>
                      <a:pt x="19707" y="8908"/>
                      <a:pt x="19223" y="9370"/>
                      <a:pt x="18651" y="9370"/>
                    </a:cubicBezTo>
                    <a:lnTo>
                      <a:pt x="1320" y="9370"/>
                    </a:lnTo>
                    <a:cubicBezTo>
                      <a:pt x="748" y="9370"/>
                      <a:pt x="286" y="8908"/>
                      <a:pt x="286" y="8337"/>
                    </a:cubicBezTo>
                    <a:lnTo>
                      <a:pt x="286" y="1320"/>
                    </a:lnTo>
                    <a:cubicBezTo>
                      <a:pt x="286" y="749"/>
                      <a:pt x="748" y="287"/>
                      <a:pt x="1320" y="287"/>
                    </a:cubicBezTo>
                    <a:close/>
                    <a:moveTo>
                      <a:pt x="1320" y="1"/>
                    </a:moveTo>
                    <a:cubicBezTo>
                      <a:pt x="594" y="1"/>
                      <a:pt x="0" y="595"/>
                      <a:pt x="0" y="1320"/>
                    </a:cubicBezTo>
                    <a:lnTo>
                      <a:pt x="0" y="8337"/>
                    </a:lnTo>
                    <a:cubicBezTo>
                      <a:pt x="0" y="9062"/>
                      <a:pt x="594" y="9656"/>
                      <a:pt x="1320" y="9656"/>
                    </a:cubicBezTo>
                    <a:lnTo>
                      <a:pt x="18651" y="9656"/>
                    </a:lnTo>
                    <a:cubicBezTo>
                      <a:pt x="19377" y="9656"/>
                      <a:pt x="19971" y="9062"/>
                      <a:pt x="19971" y="8337"/>
                    </a:cubicBezTo>
                    <a:lnTo>
                      <a:pt x="19971" y="1320"/>
                    </a:lnTo>
                    <a:cubicBezTo>
                      <a:pt x="19971" y="595"/>
                      <a:pt x="19377" y="1"/>
                      <a:pt x="18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5862577" y="3791615"/>
                <a:ext cx="298279" cy="145136"/>
              </a:xfrm>
              <a:custGeom>
                <a:avLst/>
                <a:gdLst/>
                <a:ahLst/>
                <a:cxnLst/>
                <a:rect l="l" t="t" r="r" b="b"/>
                <a:pathLst>
                  <a:path w="17993" h="8755" extrusionOk="0">
                    <a:moveTo>
                      <a:pt x="1101" y="1"/>
                    </a:moveTo>
                    <a:cubicBezTo>
                      <a:pt x="507" y="1"/>
                      <a:pt x="1" y="485"/>
                      <a:pt x="1" y="1078"/>
                    </a:cubicBezTo>
                    <a:lnTo>
                      <a:pt x="1" y="7677"/>
                    </a:lnTo>
                    <a:cubicBezTo>
                      <a:pt x="1" y="8271"/>
                      <a:pt x="507" y="8754"/>
                      <a:pt x="1101" y="8754"/>
                    </a:cubicBezTo>
                    <a:lnTo>
                      <a:pt x="16893" y="8754"/>
                    </a:lnTo>
                    <a:cubicBezTo>
                      <a:pt x="17508" y="8754"/>
                      <a:pt x="17992" y="8271"/>
                      <a:pt x="17992" y="7677"/>
                    </a:cubicBezTo>
                    <a:lnTo>
                      <a:pt x="17992" y="1078"/>
                    </a:lnTo>
                    <a:cubicBezTo>
                      <a:pt x="17992" y="485"/>
                      <a:pt x="17508" y="1"/>
                      <a:pt x="16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5932949" y="3836457"/>
                <a:ext cx="157536" cy="4393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265" extrusionOk="0">
                    <a:moveTo>
                      <a:pt x="155" y="1"/>
                    </a:moveTo>
                    <a:cubicBezTo>
                      <a:pt x="67" y="1"/>
                      <a:pt x="1" y="67"/>
                      <a:pt x="1" y="133"/>
                    </a:cubicBezTo>
                    <a:cubicBezTo>
                      <a:pt x="1" y="199"/>
                      <a:pt x="67" y="265"/>
                      <a:pt x="155" y="265"/>
                    </a:cubicBezTo>
                    <a:lnTo>
                      <a:pt x="9348" y="265"/>
                    </a:lnTo>
                    <a:cubicBezTo>
                      <a:pt x="9436" y="265"/>
                      <a:pt x="9502" y="221"/>
                      <a:pt x="9502" y="133"/>
                    </a:cubicBezTo>
                    <a:cubicBezTo>
                      <a:pt x="9502" y="67"/>
                      <a:pt x="9436" y="1"/>
                      <a:pt x="9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>
                <a:off x="5971243" y="3876939"/>
                <a:ext cx="80948" cy="475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287" extrusionOk="0">
                    <a:moveTo>
                      <a:pt x="132" y="0"/>
                    </a:moveTo>
                    <a:cubicBezTo>
                      <a:pt x="66" y="0"/>
                      <a:pt x="0" y="66"/>
                      <a:pt x="0" y="132"/>
                    </a:cubicBezTo>
                    <a:cubicBezTo>
                      <a:pt x="0" y="220"/>
                      <a:pt x="66" y="286"/>
                      <a:pt x="132" y="286"/>
                    </a:cubicBezTo>
                    <a:lnTo>
                      <a:pt x="4751" y="286"/>
                    </a:lnTo>
                    <a:cubicBezTo>
                      <a:pt x="4817" y="286"/>
                      <a:pt x="4883" y="220"/>
                      <a:pt x="4883" y="132"/>
                    </a:cubicBezTo>
                    <a:cubicBezTo>
                      <a:pt x="4883" y="66"/>
                      <a:pt x="4817" y="0"/>
                      <a:pt x="4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>
                <a:off x="5885189" y="3650507"/>
                <a:ext cx="263267" cy="40499"/>
              </a:xfrm>
              <a:custGeom>
                <a:avLst/>
                <a:gdLst/>
                <a:ahLst/>
                <a:cxnLst/>
                <a:rect l="l" t="t" r="r" b="b"/>
                <a:pathLst>
                  <a:path w="15881" h="2443" extrusionOk="0">
                    <a:moveTo>
                      <a:pt x="1342" y="1"/>
                    </a:moveTo>
                    <a:cubicBezTo>
                      <a:pt x="594" y="1"/>
                      <a:pt x="1" y="595"/>
                      <a:pt x="1" y="1343"/>
                    </a:cubicBezTo>
                    <a:lnTo>
                      <a:pt x="1" y="2442"/>
                    </a:lnTo>
                    <a:lnTo>
                      <a:pt x="15880" y="2442"/>
                    </a:lnTo>
                    <a:lnTo>
                      <a:pt x="15880" y="1343"/>
                    </a:lnTo>
                    <a:cubicBezTo>
                      <a:pt x="15880" y="595"/>
                      <a:pt x="15287" y="1"/>
                      <a:pt x="14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8" name="Google Shape;358;p36"/>
          <p:cNvCxnSpPr/>
          <p:nvPr/>
        </p:nvCxnSpPr>
        <p:spPr>
          <a:xfrm>
            <a:off x="5472900" y="4226239"/>
            <a:ext cx="295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EDD2CB-B980-6E41-45E9-291D3159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50" y="1146303"/>
            <a:ext cx="4855756" cy="3775850"/>
          </a:xfrm>
          <a:prstGeom prst="rect">
            <a:avLst/>
          </a:prstGeom>
        </p:spPr>
      </p:pic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 - Performance</a:t>
            </a:r>
            <a:endParaRPr dirty="0"/>
          </a:p>
        </p:txBody>
      </p:sp>
      <p:sp>
        <p:nvSpPr>
          <p:cNvPr id="4" name="Google Shape;277;p26">
            <a:extLst>
              <a:ext uri="{FF2B5EF4-FFF2-40B4-BE49-F238E27FC236}">
                <a16:creationId xmlns:a16="http://schemas.microsoft.com/office/drawing/2014/main" id="{8B671AAD-D11F-F82C-F070-D72B0DC4D728}"/>
              </a:ext>
            </a:extLst>
          </p:cNvPr>
          <p:cNvSpPr txBox="1">
            <a:spLocks/>
          </p:cNvSpPr>
          <p:nvPr/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10</a:t>
            </a:fld>
            <a:endParaRPr lang="en"/>
          </a:p>
        </p:txBody>
      </p:sp>
      <p:sp>
        <p:nvSpPr>
          <p:cNvPr id="5" name="Google Shape;291;p26">
            <a:extLst>
              <a:ext uri="{FF2B5EF4-FFF2-40B4-BE49-F238E27FC236}">
                <a16:creationId xmlns:a16="http://schemas.microsoft.com/office/drawing/2014/main" id="{8A0851EC-0F2A-9AFE-9255-AC8E3D2E91AE}"/>
              </a:ext>
            </a:extLst>
          </p:cNvPr>
          <p:cNvSpPr/>
          <p:nvPr/>
        </p:nvSpPr>
        <p:spPr>
          <a:xfrm rot="1401486">
            <a:off x="7762388" y="3783390"/>
            <a:ext cx="815095" cy="916939"/>
          </a:xfrm>
          <a:custGeom>
            <a:avLst/>
            <a:gdLst/>
            <a:ahLst/>
            <a:cxnLst/>
            <a:rect l="l" t="t" r="r" b="b"/>
            <a:pathLst>
              <a:path w="345632" h="388818" extrusionOk="0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28;p30">
            <a:extLst>
              <a:ext uri="{FF2B5EF4-FFF2-40B4-BE49-F238E27FC236}">
                <a16:creationId xmlns:a16="http://schemas.microsoft.com/office/drawing/2014/main" id="{435FAE80-5FEA-3F86-F580-CB607783D7CF}"/>
              </a:ext>
            </a:extLst>
          </p:cNvPr>
          <p:cNvSpPr txBox="1">
            <a:spLocks/>
          </p:cNvSpPr>
          <p:nvPr/>
        </p:nvSpPr>
        <p:spPr>
          <a:xfrm>
            <a:off x="4468259" y="3460653"/>
            <a:ext cx="29185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" sz="2400" b="0" dirty="0">
                <a:solidFill>
                  <a:srgbClr val="002060"/>
                </a:solidFill>
                <a:latin typeface="Spartan"/>
              </a:rPr>
              <a:t>The Disenchanted</a:t>
            </a:r>
          </a:p>
        </p:txBody>
      </p:sp>
      <p:sp>
        <p:nvSpPr>
          <p:cNvPr id="8" name="Google Shape;328;p30">
            <a:extLst>
              <a:ext uri="{FF2B5EF4-FFF2-40B4-BE49-F238E27FC236}">
                <a16:creationId xmlns:a16="http://schemas.microsoft.com/office/drawing/2014/main" id="{08057D06-00ED-5703-23BC-D446098EDB3F}"/>
              </a:ext>
            </a:extLst>
          </p:cNvPr>
          <p:cNvSpPr txBox="1">
            <a:spLocks/>
          </p:cNvSpPr>
          <p:nvPr/>
        </p:nvSpPr>
        <p:spPr>
          <a:xfrm>
            <a:off x="4695479" y="2197303"/>
            <a:ext cx="29185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Spartan"/>
              </a:rPr>
              <a:t>The S</a:t>
            </a:r>
            <a:r>
              <a:rPr lang="en" sz="2400" b="0" dirty="0">
                <a:solidFill>
                  <a:schemeClr val="bg1">
                    <a:lumMod val="50000"/>
                  </a:schemeClr>
                </a:solidFill>
                <a:latin typeface="Spartan"/>
              </a:rPr>
              <a:t>weet spot</a:t>
            </a:r>
          </a:p>
        </p:txBody>
      </p:sp>
      <p:sp>
        <p:nvSpPr>
          <p:cNvPr id="9" name="Google Shape;328;p30">
            <a:extLst>
              <a:ext uri="{FF2B5EF4-FFF2-40B4-BE49-F238E27FC236}">
                <a16:creationId xmlns:a16="http://schemas.microsoft.com/office/drawing/2014/main" id="{0D27C858-65AA-60AA-94D6-3CFD95317D07}"/>
              </a:ext>
            </a:extLst>
          </p:cNvPr>
          <p:cNvSpPr txBox="1">
            <a:spLocks/>
          </p:cNvSpPr>
          <p:nvPr/>
        </p:nvSpPr>
        <p:spPr>
          <a:xfrm>
            <a:off x="2493057" y="1736868"/>
            <a:ext cx="259372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2400" b="0" dirty="0">
                <a:solidFill>
                  <a:srgbClr val="FF99CC"/>
                </a:solidFill>
                <a:latin typeface="Spartan"/>
              </a:rPr>
              <a:t>Average employees</a:t>
            </a:r>
            <a:endParaRPr lang="en" sz="2400" b="0" dirty="0">
              <a:solidFill>
                <a:srgbClr val="FF99CC"/>
              </a:solidFill>
              <a:latin typeface="Spartan"/>
            </a:endParaRPr>
          </a:p>
        </p:txBody>
      </p:sp>
      <p:sp>
        <p:nvSpPr>
          <p:cNvPr id="10" name="Google Shape;328;p30">
            <a:extLst>
              <a:ext uri="{FF2B5EF4-FFF2-40B4-BE49-F238E27FC236}">
                <a16:creationId xmlns:a16="http://schemas.microsoft.com/office/drawing/2014/main" id="{C9F2B660-BC2D-20EA-6555-CF59D44774D3}"/>
              </a:ext>
            </a:extLst>
          </p:cNvPr>
          <p:cNvSpPr txBox="1">
            <a:spLocks/>
          </p:cNvSpPr>
          <p:nvPr/>
        </p:nvSpPr>
        <p:spPr>
          <a:xfrm>
            <a:off x="2392826" y="2395453"/>
            <a:ext cx="29185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2400" b="0" dirty="0">
                <a:solidFill>
                  <a:srgbClr val="00B0F0"/>
                </a:solidFill>
                <a:latin typeface="Spartan"/>
              </a:rPr>
              <a:t>Content slacker</a:t>
            </a:r>
            <a:endParaRPr lang="en" sz="2400" b="0" dirty="0">
              <a:solidFill>
                <a:srgbClr val="00B0F0"/>
              </a:solidFill>
              <a:latin typeface="Spartan"/>
            </a:endParaRPr>
          </a:p>
        </p:txBody>
      </p:sp>
      <p:sp>
        <p:nvSpPr>
          <p:cNvPr id="11" name="Google Shape;328;p30">
            <a:extLst>
              <a:ext uri="{FF2B5EF4-FFF2-40B4-BE49-F238E27FC236}">
                <a16:creationId xmlns:a16="http://schemas.microsoft.com/office/drawing/2014/main" id="{4467C9B4-9FEB-D56E-1621-6561BC0E63BD}"/>
              </a:ext>
            </a:extLst>
          </p:cNvPr>
          <p:cNvSpPr txBox="1">
            <a:spLocks/>
          </p:cNvSpPr>
          <p:nvPr/>
        </p:nvSpPr>
        <p:spPr>
          <a:xfrm>
            <a:off x="1930330" y="4139124"/>
            <a:ext cx="29185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2400" b="0" dirty="0">
                <a:solidFill>
                  <a:srgbClr val="0070C0"/>
                </a:solidFill>
                <a:latin typeface="Spartan"/>
              </a:rPr>
              <a:t>The disengaged</a:t>
            </a:r>
            <a:endParaRPr lang="en" sz="2400" b="0" dirty="0">
              <a:solidFill>
                <a:srgbClr val="0070C0"/>
              </a:solidFill>
              <a:latin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233437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C767CB-C31A-2D41-73BE-330EFBFB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96" y="1182841"/>
            <a:ext cx="4608099" cy="3731185"/>
          </a:xfrm>
          <a:prstGeom prst="rect">
            <a:avLst/>
          </a:prstGeom>
        </p:spPr>
      </p:pic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 </a:t>
            </a:r>
            <a:endParaRPr dirty="0"/>
          </a:p>
        </p:txBody>
      </p:sp>
      <p:sp>
        <p:nvSpPr>
          <p:cNvPr id="4" name="Google Shape;277;p26">
            <a:extLst>
              <a:ext uri="{FF2B5EF4-FFF2-40B4-BE49-F238E27FC236}">
                <a16:creationId xmlns:a16="http://schemas.microsoft.com/office/drawing/2014/main" id="{8B671AAD-D11F-F82C-F070-D72B0DC4D728}"/>
              </a:ext>
            </a:extLst>
          </p:cNvPr>
          <p:cNvSpPr txBox="1">
            <a:spLocks/>
          </p:cNvSpPr>
          <p:nvPr/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11</a:t>
            </a:fld>
            <a:endParaRPr lang="en"/>
          </a:p>
        </p:txBody>
      </p:sp>
      <p:sp>
        <p:nvSpPr>
          <p:cNvPr id="5" name="Google Shape;291;p26">
            <a:extLst>
              <a:ext uri="{FF2B5EF4-FFF2-40B4-BE49-F238E27FC236}">
                <a16:creationId xmlns:a16="http://schemas.microsoft.com/office/drawing/2014/main" id="{8A0851EC-0F2A-9AFE-9255-AC8E3D2E91AE}"/>
              </a:ext>
            </a:extLst>
          </p:cNvPr>
          <p:cNvSpPr/>
          <p:nvPr/>
        </p:nvSpPr>
        <p:spPr>
          <a:xfrm rot="1401486">
            <a:off x="7762388" y="3783390"/>
            <a:ext cx="815095" cy="916939"/>
          </a:xfrm>
          <a:custGeom>
            <a:avLst/>
            <a:gdLst/>
            <a:ahLst/>
            <a:cxnLst/>
            <a:rect l="l" t="t" r="r" b="b"/>
            <a:pathLst>
              <a:path w="345632" h="388818" extrusionOk="0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28;p30">
            <a:extLst>
              <a:ext uri="{FF2B5EF4-FFF2-40B4-BE49-F238E27FC236}">
                <a16:creationId xmlns:a16="http://schemas.microsoft.com/office/drawing/2014/main" id="{435FAE80-5FEA-3F86-F580-CB607783D7CF}"/>
              </a:ext>
            </a:extLst>
          </p:cNvPr>
          <p:cNvSpPr txBox="1">
            <a:spLocks/>
          </p:cNvSpPr>
          <p:nvPr/>
        </p:nvSpPr>
        <p:spPr>
          <a:xfrm>
            <a:off x="4209994" y="3622265"/>
            <a:ext cx="29185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" sz="2400" b="0" dirty="0">
                <a:solidFill>
                  <a:srgbClr val="002060"/>
                </a:solidFill>
                <a:latin typeface="Spartan"/>
              </a:rPr>
              <a:t>The Disenchanted</a:t>
            </a:r>
          </a:p>
        </p:txBody>
      </p:sp>
      <p:sp>
        <p:nvSpPr>
          <p:cNvPr id="8" name="Google Shape;328;p30">
            <a:extLst>
              <a:ext uri="{FF2B5EF4-FFF2-40B4-BE49-F238E27FC236}">
                <a16:creationId xmlns:a16="http://schemas.microsoft.com/office/drawing/2014/main" id="{08057D06-00ED-5703-23BC-D446098EDB3F}"/>
              </a:ext>
            </a:extLst>
          </p:cNvPr>
          <p:cNvSpPr txBox="1">
            <a:spLocks/>
          </p:cNvSpPr>
          <p:nvPr/>
        </p:nvSpPr>
        <p:spPr>
          <a:xfrm>
            <a:off x="4262710" y="1386950"/>
            <a:ext cx="29185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Spartan"/>
              </a:rPr>
              <a:t>The S</a:t>
            </a:r>
            <a:r>
              <a:rPr lang="en" sz="2400" b="0" dirty="0">
                <a:solidFill>
                  <a:schemeClr val="bg1">
                    <a:lumMod val="50000"/>
                  </a:schemeClr>
                </a:solidFill>
                <a:latin typeface="Spartan"/>
              </a:rPr>
              <a:t>weet spot</a:t>
            </a:r>
          </a:p>
        </p:txBody>
      </p:sp>
      <p:sp>
        <p:nvSpPr>
          <p:cNvPr id="9" name="Google Shape;328;p30">
            <a:extLst>
              <a:ext uri="{FF2B5EF4-FFF2-40B4-BE49-F238E27FC236}">
                <a16:creationId xmlns:a16="http://schemas.microsoft.com/office/drawing/2014/main" id="{0D27C858-65AA-60AA-94D6-3CFD95317D07}"/>
              </a:ext>
            </a:extLst>
          </p:cNvPr>
          <p:cNvSpPr txBox="1">
            <a:spLocks/>
          </p:cNvSpPr>
          <p:nvPr/>
        </p:nvSpPr>
        <p:spPr>
          <a:xfrm>
            <a:off x="2758303" y="2595058"/>
            <a:ext cx="259372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2400" b="0" dirty="0">
                <a:solidFill>
                  <a:srgbClr val="FF99CC"/>
                </a:solidFill>
                <a:latin typeface="Spartan"/>
              </a:rPr>
              <a:t>Average employees</a:t>
            </a:r>
            <a:endParaRPr lang="en" sz="2400" b="0" dirty="0">
              <a:solidFill>
                <a:srgbClr val="FF99CC"/>
              </a:solidFill>
              <a:latin typeface="Spartan"/>
            </a:endParaRPr>
          </a:p>
        </p:txBody>
      </p:sp>
      <p:sp>
        <p:nvSpPr>
          <p:cNvPr id="10" name="Google Shape;328;p30">
            <a:extLst>
              <a:ext uri="{FF2B5EF4-FFF2-40B4-BE49-F238E27FC236}">
                <a16:creationId xmlns:a16="http://schemas.microsoft.com/office/drawing/2014/main" id="{C9F2B660-BC2D-20EA-6555-CF59D44774D3}"/>
              </a:ext>
            </a:extLst>
          </p:cNvPr>
          <p:cNvSpPr txBox="1">
            <a:spLocks/>
          </p:cNvSpPr>
          <p:nvPr/>
        </p:nvSpPr>
        <p:spPr>
          <a:xfrm>
            <a:off x="2253996" y="3220006"/>
            <a:ext cx="29185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2400" b="0" dirty="0">
                <a:solidFill>
                  <a:srgbClr val="00B0F0"/>
                </a:solidFill>
                <a:latin typeface="Spartan"/>
              </a:rPr>
              <a:t>Content slacker</a:t>
            </a:r>
            <a:endParaRPr lang="en" sz="2400" b="0" dirty="0">
              <a:solidFill>
                <a:srgbClr val="00B0F0"/>
              </a:solidFill>
              <a:latin typeface="Spartan"/>
            </a:endParaRPr>
          </a:p>
        </p:txBody>
      </p:sp>
      <p:sp>
        <p:nvSpPr>
          <p:cNvPr id="11" name="Google Shape;328;p30">
            <a:extLst>
              <a:ext uri="{FF2B5EF4-FFF2-40B4-BE49-F238E27FC236}">
                <a16:creationId xmlns:a16="http://schemas.microsoft.com/office/drawing/2014/main" id="{4467C9B4-9FEB-D56E-1621-6561BC0E63BD}"/>
              </a:ext>
            </a:extLst>
          </p:cNvPr>
          <p:cNvSpPr txBox="1">
            <a:spLocks/>
          </p:cNvSpPr>
          <p:nvPr/>
        </p:nvSpPr>
        <p:spPr>
          <a:xfrm>
            <a:off x="2083893" y="4097600"/>
            <a:ext cx="29185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2400" b="0" dirty="0">
                <a:solidFill>
                  <a:srgbClr val="0070C0"/>
                </a:solidFill>
                <a:latin typeface="Spartan"/>
              </a:rPr>
              <a:t>The disengaged</a:t>
            </a:r>
            <a:endParaRPr lang="en" sz="2400" b="0" dirty="0">
              <a:solidFill>
                <a:srgbClr val="0070C0"/>
              </a:solidFill>
              <a:latin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249508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7EDA58-A6D7-3C7B-F281-0BBB9854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560" y="1186866"/>
            <a:ext cx="4708444" cy="3889845"/>
          </a:xfrm>
          <a:prstGeom prst="rect">
            <a:avLst/>
          </a:prstGeom>
        </p:spPr>
      </p:pic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 – Employee Satisfaction</a:t>
            </a:r>
            <a:endParaRPr dirty="0"/>
          </a:p>
        </p:txBody>
      </p:sp>
      <p:sp>
        <p:nvSpPr>
          <p:cNvPr id="4" name="Google Shape;277;p26">
            <a:extLst>
              <a:ext uri="{FF2B5EF4-FFF2-40B4-BE49-F238E27FC236}">
                <a16:creationId xmlns:a16="http://schemas.microsoft.com/office/drawing/2014/main" id="{8B671AAD-D11F-F82C-F070-D72B0DC4D728}"/>
              </a:ext>
            </a:extLst>
          </p:cNvPr>
          <p:cNvSpPr txBox="1">
            <a:spLocks/>
          </p:cNvSpPr>
          <p:nvPr/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12</a:t>
            </a:fld>
            <a:endParaRPr lang="en"/>
          </a:p>
        </p:txBody>
      </p:sp>
      <p:sp>
        <p:nvSpPr>
          <p:cNvPr id="5" name="Google Shape;291;p26">
            <a:extLst>
              <a:ext uri="{FF2B5EF4-FFF2-40B4-BE49-F238E27FC236}">
                <a16:creationId xmlns:a16="http://schemas.microsoft.com/office/drawing/2014/main" id="{8A0851EC-0F2A-9AFE-9255-AC8E3D2E91AE}"/>
              </a:ext>
            </a:extLst>
          </p:cNvPr>
          <p:cNvSpPr/>
          <p:nvPr/>
        </p:nvSpPr>
        <p:spPr>
          <a:xfrm rot="1401486">
            <a:off x="7762388" y="3783390"/>
            <a:ext cx="815095" cy="916939"/>
          </a:xfrm>
          <a:custGeom>
            <a:avLst/>
            <a:gdLst/>
            <a:ahLst/>
            <a:cxnLst/>
            <a:rect l="l" t="t" r="r" b="b"/>
            <a:pathLst>
              <a:path w="345632" h="388818" extrusionOk="0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28;p30">
            <a:extLst>
              <a:ext uri="{FF2B5EF4-FFF2-40B4-BE49-F238E27FC236}">
                <a16:creationId xmlns:a16="http://schemas.microsoft.com/office/drawing/2014/main" id="{435FAE80-5FEA-3F86-F580-CB607783D7CF}"/>
              </a:ext>
            </a:extLst>
          </p:cNvPr>
          <p:cNvSpPr txBox="1">
            <a:spLocks/>
          </p:cNvSpPr>
          <p:nvPr/>
        </p:nvSpPr>
        <p:spPr>
          <a:xfrm>
            <a:off x="5226499" y="2815209"/>
            <a:ext cx="185623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" sz="1800" b="0" dirty="0">
                <a:solidFill>
                  <a:srgbClr val="002060"/>
                </a:solidFill>
                <a:latin typeface="Spartan"/>
              </a:rPr>
              <a:t>The Disenchanted</a:t>
            </a:r>
          </a:p>
        </p:txBody>
      </p:sp>
      <p:sp>
        <p:nvSpPr>
          <p:cNvPr id="8" name="Google Shape;328;p30">
            <a:extLst>
              <a:ext uri="{FF2B5EF4-FFF2-40B4-BE49-F238E27FC236}">
                <a16:creationId xmlns:a16="http://schemas.microsoft.com/office/drawing/2014/main" id="{08057D06-00ED-5703-23BC-D446098EDB3F}"/>
              </a:ext>
            </a:extLst>
          </p:cNvPr>
          <p:cNvSpPr txBox="1">
            <a:spLocks/>
          </p:cNvSpPr>
          <p:nvPr/>
        </p:nvSpPr>
        <p:spPr>
          <a:xfrm>
            <a:off x="5281185" y="1492250"/>
            <a:ext cx="1762013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Spartan"/>
              </a:rPr>
              <a:t>The S</a:t>
            </a:r>
            <a:r>
              <a:rPr lang="en" sz="2000" b="0" dirty="0">
                <a:solidFill>
                  <a:schemeClr val="bg1">
                    <a:lumMod val="50000"/>
                  </a:schemeClr>
                </a:solidFill>
                <a:latin typeface="Spartan"/>
              </a:rPr>
              <a:t>weet spot</a:t>
            </a:r>
          </a:p>
        </p:txBody>
      </p:sp>
      <p:sp>
        <p:nvSpPr>
          <p:cNvPr id="9" name="Google Shape;328;p30">
            <a:extLst>
              <a:ext uri="{FF2B5EF4-FFF2-40B4-BE49-F238E27FC236}">
                <a16:creationId xmlns:a16="http://schemas.microsoft.com/office/drawing/2014/main" id="{0D27C858-65AA-60AA-94D6-3CFD95317D07}"/>
              </a:ext>
            </a:extLst>
          </p:cNvPr>
          <p:cNvSpPr txBox="1">
            <a:spLocks/>
          </p:cNvSpPr>
          <p:nvPr/>
        </p:nvSpPr>
        <p:spPr>
          <a:xfrm>
            <a:off x="5273612" y="2107107"/>
            <a:ext cx="1762013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1600" b="0" dirty="0">
                <a:solidFill>
                  <a:srgbClr val="FF99CC"/>
                </a:solidFill>
                <a:latin typeface="Spartan"/>
              </a:rPr>
              <a:t>Average employees</a:t>
            </a:r>
            <a:endParaRPr lang="en" sz="1600" b="0" dirty="0">
              <a:solidFill>
                <a:srgbClr val="FF99CC"/>
              </a:solidFill>
              <a:latin typeface="Spartan"/>
            </a:endParaRPr>
          </a:p>
        </p:txBody>
      </p:sp>
      <p:sp>
        <p:nvSpPr>
          <p:cNvPr id="10" name="Google Shape;328;p30">
            <a:extLst>
              <a:ext uri="{FF2B5EF4-FFF2-40B4-BE49-F238E27FC236}">
                <a16:creationId xmlns:a16="http://schemas.microsoft.com/office/drawing/2014/main" id="{C9F2B660-BC2D-20EA-6555-CF59D44774D3}"/>
              </a:ext>
            </a:extLst>
          </p:cNvPr>
          <p:cNvSpPr txBox="1">
            <a:spLocks/>
          </p:cNvSpPr>
          <p:nvPr/>
        </p:nvSpPr>
        <p:spPr>
          <a:xfrm>
            <a:off x="2870447" y="2241353"/>
            <a:ext cx="2226724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2400" b="0" dirty="0">
                <a:solidFill>
                  <a:srgbClr val="00B0F0"/>
                </a:solidFill>
                <a:latin typeface="Spartan"/>
              </a:rPr>
              <a:t>Content slacker</a:t>
            </a:r>
            <a:endParaRPr lang="en" sz="2400" b="0" dirty="0">
              <a:solidFill>
                <a:srgbClr val="00B0F0"/>
              </a:solidFill>
              <a:latin typeface="Spartan"/>
            </a:endParaRPr>
          </a:p>
        </p:txBody>
      </p:sp>
      <p:sp>
        <p:nvSpPr>
          <p:cNvPr id="11" name="Google Shape;328;p30">
            <a:extLst>
              <a:ext uri="{FF2B5EF4-FFF2-40B4-BE49-F238E27FC236}">
                <a16:creationId xmlns:a16="http://schemas.microsoft.com/office/drawing/2014/main" id="{4467C9B4-9FEB-D56E-1621-6561BC0E63BD}"/>
              </a:ext>
            </a:extLst>
          </p:cNvPr>
          <p:cNvSpPr txBox="1">
            <a:spLocks/>
          </p:cNvSpPr>
          <p:nvPr/>
        </p:nvSpPr>
        <p:spPr>
          <a:xfrm>
            <a:off x="2624537" y="3852790"/>
            <a:ext cx="2014925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PH" sz="2400" b="0" dirty="0">
                <a:solidFill>
                  <a:srgbClr val="0070C0"/>
                </a:solidFill>
                <a:latin typeface="Spartan"/>
              </a:rPr>
              <a:t>The disengaged</a:t>
            </a:r>
            <a:endParaRPr lang="en" sz="2400" b="0" dirty="0">
              <a:solidFill>
                <a:srgbClr val="0070C0"/>
              </a:solidFill>
              <a:latin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162473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</a:t>
            </a:r>
            <a:endParaRPr dirty="0"/>
          </a:p>
        </p:txBody>
      </p:sp>
      <p:sp>
        <p:nvSpPr>
          <p:cNvPr id="4" name="Google Shape;277;p26">
            <a:extLst>
              <a:ext uri="{FF2B5EF4-FFF2-40B4-BE49-F238E27FC236}">
                <a16:creationId xmlns:a16="http://schemas.microsoft.com/office/drawing/2014/main" id="{8B671AAD-D11F-F82C-F070-D72B0DC4D728}"/>
              </a:ext>
            </a:extLst>
          </p:cNvPr>
          <p:cNvSpPr txBox="1">
            <a:spLocks/>
          </p:cNvSpPr>
          <p:nvPr/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13</a:t>
            </a:fld>
            <a:endParaRPr lang="e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3DF81C-D09D-AAE3-2197-0A78B046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294926"/>
            <a:ext cx="3746868" cy="2965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F1C2E4-1563-AED2-3050-BCBEC0A9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42" y="1294926"/>
            <a:ext cx="3746868" cy="29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 –Monthly hours by Number of Projects</a:t>
            </a:r>
            <a:endParaRPr dirty="0"/>
          </a:p>
        </p:txBody>
      </p:sp>
      <p:sp>
        <p:nvSpPr>
          <p:cNvPr id="4" name="Google Shape;277;p26">
            <a:extLst>
              <a:ext uri="{FF2B5EF4-FFF2-40B4-BE49-F238E27FC236}">
                <a16:creationId xmlns:a16="http://schemas.microsoft.com/office/drawing/2014/main" id="{8B671AAD-D11F-F82C-F070-D72B0DC4D728}"/>
              </a:ext>
            </a:extLst>
          </p:cNvPr>
          <p:cNvSpPr txBox="1">
            <a:spLocks/>
          </p:cNvSpPr>
          <p:nvPr/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71926-0458-5278-789C-4FDFFD1D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0" y="1146302"/>
            <a:ext cx="6926905" cy="38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6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 –Monthly hours by Average of Last Eval Score</a:t>
            </a:r>
            <a:endParaRPr dirty="0"/>
          </a:p>
        </p:txBody>
      </p:sp>
      <p:sp>
        <p:nvSpPr>
          <p:cNvPr id="4" name="Google Shape;277;p26">
            <a:extLst>
              <a:ext uri="{FF2B5EF4-FFF2-40B4-BE49-F238E27FC236}">
                <a16:creationId xmlns:a16="http://schemas.microsoft.com/office/drawing/2014/main" id="{8B671AAD-D11F-F82C-F070-D72B0DC4D728}"/>
              </a:ext>
            </a:extLst>
          </p:cNvPr>
          <p:cNvSpPr txBox="1">
            <a:spLocks/>
          </p:cNvSpPr>
          <p:nvPr/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8F478-1853-146D-14CC-B4EBB1483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7" b="1180"/>
          <a:stretch/>
        </p:blipFill>
        <p:spPr>
          <a:xfrm>
            <a:off x="712800" y="1146303"/>
            <a:ext cx="6888150" cy="38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7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 –Monthly hours by Satisfaction Rating</a:t>
            </a:r>
            <a:endParaRPr dirty="0"/>
          </a:p>
        </p:txBody>
      </p:sp>
      <p:sp>
        <p:nvSpPr>
          <p:cNvPr id="4" name="Google Shape;277;p26">
            <a:extLst>
              <a:ext uri="{FF2B5EF4-FFF2-40B4-BE49-F238E27FC236}">
                <a16:creationId xmlns:a16="http://schemas.microsoft.com/office/drawing/2014/main" id="{8B671AAD-D11F-F82C-F070-D72B0DC4D728}"/>
              </a:ext>
            </a:extLst>
          </p:cNvPr>
          <p:cNvSpPr txBox="1">
            <a:spLocks/>
          </p:cNvSpPr>
          <p:nvPr/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C2FD0-D911-144B-2379-30EF76DD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0" y="1247775"/>
            <a:ext cx="6958000" cy="3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7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8"/>
          <p:cNvSpPr txBox="1">
            <a:spLocks noGrp="1"/>
          </p:cNvSpPr>
          <p:nvPr>
            <p:ph type="title"/>
          </p:nvPr>
        </p:nvSpPr>
        <p:spPr>
          <a:xfrm>
            <a:off x="713100" y="728553"/>
            <a:ext cx="49488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pic>
        <p:nvPicPr>
          <p:cNvPr id="848" name="Google Shape;848;p48"/>
          <p:cNvPicPr preferRelativeResize="0"/>
          <p:nvPr/>
        </p:nvPicPr>
        <p:blipFill rotWithShape="1">
          <a:blip r:embed="rId3">
            <a:alphaModFix/>
          </a:blip>
          <a:srcRect l="2262" r="2253"/>
          <a:stretch/>
        </p:blipFill>
        <p:spPr>
          <a:xfrm>
            <a:off x="4572000" y="770125"/>
            <a:ext cx="3859199" cy="438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0CFD5B-1B6D-2CFC-37E0-9966BA936093}"/>
              </a:ext>
            </a:extLst>
          </p:cNvPr>
          <p:cNvSpPr txBox="1"/>
          <p:nvPr/>
        </p:nvSpPr>
        <p:spPr>
          <a:xfrm>
            <a:off x="240816" y="1320031"/>
            <a:ext cx="4205542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-US" b="1" u="sng" dirty="0"/>
              <a:t>More info</a:t>
            </a:r>
            <a:r>
              <a:rPr lang="en-US" dirty="0"/>
              <a:t> about our employees: sex, number of children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-US" b="1" u="sng" dirty="0"/>
              <a:t>Do not give</a:t>
            </a:r>
            <a:r>
              <a:rPr lang="en-US" dirty="0"/>
              <a:t> more 7 projects. Up to 5 is okay (in terms of satisfaction) for some clusters.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-US" dirty="0"/>
              <a:t>Address the </a:t>
            </a:r>
            <a:r>
              <a:rPr lang="en-US" i="1" dirty="0" err="1"/>
              <a:t>Disenchanted’s</a:t>
            </a:r>
            <a:r>
              <a:rPr lang="en-US" dirty="0"/>
              <a:t> concerns, study and monitor the </a:t>
            </a:r>
            <a:r>
              <a:rPr lang="en-US" i="1" dirty="0"/>
              <a:t>Ideal</a:t>
            </a:r>
            <a:r>
              <a:rPr lang="en-US" dirty="0"/>
              <a:t> and </a:t>
            </a:r>
            <a:r>
              <a:rPr lang="en-US" i="1" dirty="0"/>
              <a:t>Average</a:t>
            </a:r>
            <a:r>
              <a:rPr lang="en-US" dirty="0"/>
              <a:t> employees.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7"/>
          <p:cNvSpPr txBox="1">
            <a:spLocks noGrp="1"/>
          </p:cNvSpPr>
          <p:nvPr>
            <p:ph type="title"/>
          </p:nvPr>
        </p:nvSpPr>
        <p:spPr>
          <a:xfrm>
            <a:off x="4343100" y="1996087"/>
            <a:ext cx="4088100" cy="142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Driver identification</a:t>
            </a:r>
            <a:endParaRPr dirty="0"/>
          </a:p>
        </p:txBody>
      </p:sp>
      <p:sp>
        <p:nvSpPr>
          <p:cNvPr id="709" name="Google Shape;709;p47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 Analytics</a:t>
            </a:r>
            <a:endParaRPr dirty="0"/>
          </a:p>
        </p:txBody>
      </p:sp>
      <p:sp>
        <p:nvSpPr>
          <p:cNvPr id="710" name="Google Shape;710;p47"/>
          <p:cNvSpPr txBox="1">
            <a:spLocks noGrp="1"/>
          </p:cNvSpPr>
          <p:nvPr>
            <p:ph type="subTitle" idx="1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Intelligence and Analytics</a:t>
            </a:r>
            <a:endParaRPr dirty="0"/>
          </a:p>
        </p:txBody>
      </p:sp>
      <p:sp>
        <p:nvSpPr>
          <p:cNvPr id="711" name="Google Shape;711;p47"/>
          <p:cNvSpPr txBox="1">
            <a:spLocks noGrp="1"/>
          </p:cNvSpPr>
          <p:nvPr>
            <p:ph type="subTitle" idx="3"/>
          </p:nvPr>
        </p:nvSpPr>
        <p:spPr>
          <a:xfrm>
            <a:off x="3975300" y="4016622"/>
            <a:ext cx="4455900" cy="393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(Feature Scre, Feature Importance, SHAP Values)</a:t>
            </a:r>
            <a:endParaRPr dirty="0"/>
          </a:p>
        </p:txBody>
      </p:sp>
      <p:cxnSp>
        <p:nvCxnSpPr>
          <p:cNvPr id="713" name="Google Shape;713;p47"/>
          <p:cNvCxnSpPr/>
          <p:nvPr/>
        </p:nvCxnSpPr>
        <p:spPr>
          <a:xfrm>
            <a:off x="5844600" y="3757844"/>
            <a:ext cx="258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47"/>
          <p:cNvCxnSpPr/>
          <p:nvPr/>
        </p:nvCxnSpPr>
        <p:spPr>
          <a:xfrm>
            <a:off x="491100" y="4226250"/>
            <a:ext cx="297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47"/>
          <p:cNvGrpSpPr/>
          <p:nvPr/>
        </p:nvGrpSpPr>
        <p:grpSpPr>
          <a:xfrm>
            <a:off x="713093" y="1222491"/>
            <a:ext cx="2659229" cy="2992332"/>
            <a:chOff x="713093" y="1222491"/>
            <a:chExt cx="2659229" cy="2992332"/>
          </a:xfrm>
        </p:grpSpPr>
        <p:grpSp>
          <p:nvGrpSpPr>
            <p:cNvPr id="716" name="Google Shape;716;p47"/>
            <p:cNvGrpSpPr/>
            <p:nvPr/>
          </p:nvGrpSpPr>
          <p:grpSpPr>
            <a:xfrm>
              <a:off x="2643903" y="3545636"/>
              <a:ext cx="728418" cy="664806"/>
              <a:chOff x="2796303" y="3550132"/>
              <a:chExt cx="728418" cy="664806"/>
            </a:xfrm>
          </p:grpSpPr>
          <p:sp>
            <p:nvSpPr>
              <p:cNvPr id="717" name="Google Shape;717;p47"/>
              <p:cNvSpPr/>
              <p:nvPr/>
            </p:nvSpPr>
            <p:spPr>
              <a:xfrm>
                <a:off x="2796303" y="3665079"/>
                <a:ext cx="728370" cy="510185"/>
              </a:xfrm>
              <a:custGeom>
                <a:avLst/>
                <a:gdLst/>
                <a:ahLst/>
                <a:cxnLst/>
                <a:rect l="l" t="t" r="r" b="b"/>
                <a:pathLst>
                  <a:path w="38444" h="26928" extrusionOk="0">
                    <a:moveTo>
                      <a:pt x="15878" y="1"/>
                    </a:moveTo>
                    <a:cubicBezTo>
                      <a:pt x="9694" y="1"/>
                      <a:pt x="4266" y="3975"/>
                      <a:pt x="2560" y="9733"/>
                    </a:cubicBezTo>
                    <a:cubicBezTo>
                      <a:pt x="1" y="18340"/>
                      <a:pt x="6650" y="26928"/>
                      <a:pt x="15878" y="26928"/>
                    </a:cubicBezTo>
                    <a:lnTo>
                      <a:pt x="22566" y="26928"/>
                    </a:lnTo>
                    <a:cubicBezTo>
                      <a:pt x="31794" y="26928"/>
                      <a:pt x="38443" y="18340"/>
                      <a:pt x="35884" y="9733"/>
                    </a:cubicBezTo>
                    <a:cubicBezTo>
                      <a:pt x="34178" y="3975"/>
                      <a:pt x="28750" y="1"/>
                      <a:pt x="22566" y="1"/>
                    </a:cubicBezTo>
                    <a:lnTo>
                      <a:pt x="19697" y="1"/>
                    </a:lnTo>
                    <a:cubicBezTo>
                      <a:pt x="19542" y="11"/>
                      <a:pt x="19382" y="15"/>
                      <a:pt x="19222" y="15"/>
                    </a:cubicBezTo>
                    <a:cubicBezTo>
                      <a:pt x="19062" y="15"/>
                      <a:pt x="18902" y="11"/>
                      <a:pt x="18747" y="1"/>
                    </a:cubicBezTo>
                    <a:close/>
                  </a:path>
                </a:pathLst>
              </a:custGeom>
              <a:solidFill>
                <a:srgbClr val="9922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2820176" y="3663620"/>
                <a:ext cx="680607" cy="513482"/>
              </a:xfrm>
              <a:custGeom>
                <a:avLst/>
                <a:gdLst/>
                <a:ahLst/>
                <a:cxnLst/>
                <a:rect l="l" t="t" r="r" b="b"/>
                <a:pathLst>
                  <a:path w="35923" h="27102" extrusionOk="0">
                    <a:moveTo>
                      <a:pt x="21306" y="175"/>
                    </a:moveTo>
                    <a:cubicBezTo>
                      <a:pt x="27413" y="175"/>
                      <a:pt x="32860" y="4149"/>
                      <a:pt x="34547" y="9848"/>
                    </a:cubicBezTo>
                    <a:cubicBezTo>
                      <a:pt x="35729" y="13823"/>
                      <a:pt x="34973" y="18029"/>
                      <a:pt x="32453" y="21402"/>
                    </a:cubicBezTo>
                    <a:cubicBezTo>
                      <a:pt x="29836" y="24911"/>
                      <a:pt x="25784" y="26927"/>
                      <a:pt x="21306" y="26927"/>
                    </a:cubicBezTo>
                    <a:lnTo>
                      <a:pt x="14618" y="26927"/>
                    </a:lnTo>
                    <a:cubicBezTo>
                      <a:pt x="10140" y="26927"/>
                      <a:pt x="6088" y="24911"/>
                      <a:pt x="3451" y="21402"/>
                    </a:cubicBezTo>
                    <a:cubicBezTo>
                      <a:pt x="951" y="18029"/>
                      <a:pt x="195" y="13823"/>
                      <a:pt x="1377" y="9848"/>
                    </a:cubicBezTo>
                    <a:cubicBezTo>
                      <a:pt x="3064" y="4149"/>
                      <a:pt x="8511" y="175"/>
                      <a:pt x="14618" y="175"/>
                    </a:cubicBezTo>
                    <a:lnTo>
                      <a:pt x="17487" y="175"/>
                    </a:lnTo>
                    <a:cubicBezTo>
                      <a:pt x="17642" y="185"/>
                      <a:pt x="17802" y="189"/>
                      <a:pt x="17962" y="189"/>
                    </a:cubicBezTo>
                    <a:cubicBezTo>
                      <a:pt x="18122" y="189"/>
                      <a:pt x="18282" y="185"/>
                      <a:pt x="18437" y="175"/>
                    </a:cubicBezTo>
                    <a:close/>
                    <a:moveTo>
                      <a:pt x="14618" y="0"/>
                    </a:moveTo>
                    <a:cubicBezTo>
                      <a:pt x="8434" y="0"/>
                      <a:pt x="2909" y="4013"/>
                      <a:pt x="1203" y="9790"/>
                    </a:cubicBezTo>
                    <a:cubicBezTo>
                      <a:pt x="1" y="13842"/>
                      <a:pt x="776" y="18107"/>
                      <a:pt x="3316" y="21499"/>
                    </a:cubicBezTo>
                    <a:cubicBezTo>
                      <a:pt x="5972" y="25066"/>
                      <a:pt x="10081" y="27102"/>
                      <a:pt x="14618" y="27102"/>
                    </a:cubicBezTo>
                    <a:lnTo>
                      <a:pt x="21306" y="27102"/>
                    </a:lnTo>
                    <a:cubicBezTo>
                      <a:pt x="25842" y="27102"/>
                      <a:pt x="29952" y="25066"/>
                      <a:pt x="32608" y="21499"/>
                    </a:cubicBezTo>
                    <a:cubicBezTo>
                      <a:pt x="35148" y="18107"/>
                      <a:pt x="35923" y="13842"/>
                      <a:pt x="34721" y="9790"/>
                    </a:cubicBezTo>
                    <a:cubicBezTo>
                      <a:pt x="32996" y="4013"/>
                      <a:pt x="27490" y="0"/>
                      <a:pt x="21306" y="0"/>
                    </a:cubicBezTo>
                    <a:close/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2796303" y="3665079"/>
                <a:ext cx="728370" cy="510185"/>
              </a:xfrm>
              <a:custGeom>
                <a:avLst/>
                <a:gdLst/>
                <a:ahLst/>
                <a:cxnLst/>
                <a:rect l="l" t="t" r="r" b="b"/>
                <a:pathLst>
                  <a:path w="38444" h="26928" extrusionOk="0">
                    <a:moveTo>
                      <a:pt x="15878" y="1"/>
                    </a:moveTo>
                    <a:cubicBezTo>
                      <a:pt x="9694" y="1"/>
                      <a:pt x="4266" y="3975"/>
                      <a:pt x="2560" y="9733"/>
                    </a:cubicBezTo>
                    <a:cubicBezTo>
                      <a:pt x="1" y="18340"/>
                      <a:pt x="6650" y="26928"/>
                      <a:pt x="15878" y="26928"/>
                    </a:cubicBezTo>
                    <a:lnTo>
                      <a:pt x="22566" y="26928"/>
                    </a:lnTo>
                    <a:cubicBezTo>
                      <a:pt x="31794" y="26928"/>
                      <a:pt x="38443" y="18340"/>
                      <a:pt x="35884" y="9733"/>
                    </a:cubicBezTo>
                    <a:cubicBezTo>
                      <a:pt x="34178" y="3975"/>
                      <a:pt x="28750" y="1"/>
                      <a:pt x="22566" y="1"/>
                    </a:cubicBezTo>
                    <a:lnTo>
                      <a:pt x="19697" y="1"/>
                    </a:lnTo>
                    <a:cubicBezTo>
                      <a:pt x="19542" y="11"/>
                      <a:pt x="19382" y="15"/>
                      <a:pt x="19222" y="15"/>
                    </a:cubicBezTo>
                    <a:cubicBezTo>
                      <a:pt x="19062" y="15"/>
                      <a:pt x="18902" y="11"/>
                      <a:pt x="18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2820176" y="3663620"/>
                <a:ext cx="680607" cy="513482"/>
              </a:xfrm>
              <a:custGeom>
                <a:avLst/>
                <a:gdLst/>
                <a:ahLst/>
                <a:cxnLst/>
                <a:rect l="l" t="t" r="r" b="b"/>
                <a:pathLst>
                  <a:path w="35923" h="27102" extrusionOk="0">
                    <a:moveTo>
                      <a:pt x="21306" y="175"/>
                    </a:moveTo>
                    <a:cubicBezTo>
                      <a:pt x="27413" y="175"/>
                      <a:pt x="32860" y="4149"/>
                      <a:pt x="34547" y="9848"/>
                    </a:cubicBezTo>
                    <a:cubicBezTo>
                      <a:pt x="35729" y="13823"/>
                      <a:pt x="34973" y="18029"/>
                      <a:pt x="32453" y="21402"/>
                    </a:cubicBezTo>
                    <a:cubicBezTo>
                      <a:pt x="29836" y="24911"/>
                      <a:pt x="25784" y="26927"/>
                      <a:pt x="21306" y="26927"/>
                    </a:cubicBezTo>
                    <a:lnTo>
                      <a:pt x="14618" y="26927"/>
                    </a:lnTo>
                    <a:cubicBezTo>
                      <a:pt x="10140" y="26927"/>
                      <a:pt x="6088" y="24911"/>
                      <a:pt x="3451" y="21402"/>
                    </a:cubicBezTo>
                    <a:cubicBezTo>
                      <a:pt x="951" y="18029"/>
                      <a:pt x="195" y="13823"/>
                      <a:pt x="1377" y="9848"/>
                    </a:cubicBezTo>
                    <a:cubicBezTo>
                      <a:pt x="3064" y="4149"/>
                      <a:pt x="8511" y="175"/>
                      <a:pt x="14618" y="175"/>
                    </a:cubicBezTo>
                    <a:lnTo>
                      <a:pt x="17487" y="175"/>
                    </a:lnTo>
                    <a:cubicBezTo>
                      <a:pt x="17642" y="185"/>
                      <a:pt x="17802" y="189"/>
                      <a:pt x="17962" y="189"/>
                    </a:cubicBezTo>
                    <a:cubicBezTo>
                      <a:pt x="18122" y="189"/>
                      <a:pt x="18282" y="185"/>
                      <a:pt x="18437" y="175"/>
                    </a:cubicBezTo>
                    <a:close/>
                    <a:moveTo>
                      <a:pt x="14618" y="0"/>
                    </a:moveTo>
                    <a:cubicBezTo>
                      <a:pt x="8434" y="0"/>
                      <a:pt x="2909" y="4013"/>
                      <a:pt x="1203" y="9790"/>
                    </a:cubicBezTo>
                    <a:cubicBezTo>
                      <a:pt x="1" y="13842"/>
                      <a:pt x="776" y="18107"/>
                      <a:pt x="3316" y="21499"/>
                    </a:cubicBezTo>
                    <a:cubicBezTo>
                      <a:pt x="5972" y="25066"/>
                      <a:pt x="10081" y="27102"/>
                      <a:pt x="14618" y="27102"/>
                    </a:cubicBezTo>
                    <a:lnTo>
                      <a:pt x="21306" y="27102"/>
                    </a:lnTo>
                    <a:cubicBezTo>
                      <a:pt x="25842" y="27102"/>
                      <a:pt x="29952" y="25066"/>
                      <a:pt x="32608" y="21499"/>
                    </a:cubicBezTo>
                    <a:cubicBezTo>
                      <a:pt x="35148" y="18107"/>
                      <a:pt x="35923" y="13842"/>
                      <a:pt x="34721" y="9790"/>
                    </a:cubicBezTo>
                    <a:cubicBezTo>
                      <a:pt x="32996" y="4013"/>
                      <a:pt x="27490" y="0"/>
                      <a:pt x="21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2796303" y="3665079"/>
                <a:ext cx="728418" cy="510218"/>
              </a:xfrm>
              <a:custGeom>
                <a:avLst/>
                <a:gdLst/>
                <a:ahLst/>
                <a:cxnLst/>
                <a:rect l="l" t="t" r="r" b="b"/>
                <a:pathLst>
                  <a:path w="38444" h="26928" extrusionOk="0">
                    <a:moveTo>
                      <a:pt x="35884" y="9733"/>
                    </a:moveTo>
                    <a:lnTo>
                      <a:pt x="35884" y="9733"/>
                    </a:lnTo>
                    <a:cubicBezTo>
                      <a:pt x="34178" y="3975"/>
                      <a:pt x="28750" y="1"/>
                      <a:pt x="22566" y="1"/>
                    </a:cubicBezTo>
                    <a:lnTo>
                      <a:pt x="19794" y="1"/>
                    </a:lnTo>
                    <a:cubicBezTo>
                      <a:pt x="19755" y="1"/>
                      <a:pt x="19736" y="1"/>
                      <a:pt x="19697" y="1"/>
                    </a:cubicBezTo>
                    <a:cubicBezTo>
                      <a:pt x="19387" y="20"/>
                      <a:pt x="19057" y="20"/>
                      <a:pt x="18747" y="1"/>
                    </a:cubicBezTo>
                    <a:cubicBezTo>
                      <a:pt x="18708" y="1"/>
                      <a:pt x="18669" y="1"/>
                      <a:pt x="18650" y="1"/>
                    </a:cubicBezTo>
                    <a:lnTo>
                      <a:pt x="15878" y="1"/>
                    </a:lnTo>
                    <a:cubicBezTo>
                      <a:pt x="9694" y="1"/>
                      <a:pt x="4266" y="3975"/>
                      <a:pt x="2560" y="9733"/>
                    </a:cubicBezTo>
                    <a:lnTo>
                      <a:pt x="2560" y="9733"/>
                    </a:lnTo>
                    <a:cubicBezTo>
                      <a:pt x="1" y="18340"/>
                      <a:pt x="6650" y="26928"/>
                      <a:pt x="15878" y="26928"/>
                    </a:cubicBezTo>
                    <a:lnTo>
                      <a:pt x="22566" y="26928"/>
                    </a:lnTo>
                    <a:cubicBezTo>
                      <a:pt x="31794" y="26928"/>
                      <a:pt x="38443" y="18340"/>
                      <a:pt x="35884" y="9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2798141" y="3665079"/>
                <a:ext cx="341623" cy="510218"/>
              </a:xfrm>
              <a:custGeom>
                <a:avLst/>
                <a:gdLst/>
                <a:ahLst/>
                <a:cxnLst/>
                <a:rect l="l" t="t" r="r" b="b"/>
                <a:pathLst>
                  <a:path w="18030" h="26928" extrusionOk="0">
                    <a:moveTo>
                      <a:pt x="15878" y="1"/>
                    </a:moveTo>
                    <a:cubicBezTo>
                      <a:pt x="9713" y="1"/>
                      <a:pt x="4285" y="3975"/>
                      <a:pt x="2559" y="9733"/>
                    </a:cubicBezTo>
                    <a:cubicBezTo>
                      <a:pt x="1" y="18340"/>
                      <a:pt x="6669" y="26928"/>
                      <a:pt x="15878" y="26928"/>
                    </a:cubicBezTo>
                    <a:lnTo>
                      <a:pt x="18030" y="26928"/>
                    </a:lnTo>
                    <a:cubicBezTo>
                      <a:pt x="9771" y="26928"/>
                      <a:pt x="3820" y="18340"/>
                      <a:pt x="6107" y="9733"/>
                    </a:cubicBezTo>
                    <a:cubicBezTo>
                      <a:pt x="7639" y="3975"/>
                      <a:pt x="12505" y="1"/>
                      <a:pt x="18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3180496" y="3665079"/>
                <a:ext cx="341601" cy="510185"/>
              </a:xfrm>
              <a:custGeom>
                <a:avLst/>
                <a:gdLst/>
                <a:ahLst/>
                <a:cxnLst/>
                <a:rect l="l" t="t" r="r" b="b"/>
                <a:pathLst>
                  <a:path w="18030" h="26928" extrusionOk="0">
                    <a:moveTo>
                      <a:pt x="0" y="1"/>
                    </a:moveTo>
                    <a:cubicBezTo>
                      <a:pt x="5525" y="1"/>
                      <a:pt x="10391" y="3975"/>
                      <a:pt x="11923" y="9733"/>
                    </a:cubicBezTo>
                    <a:cubicBezTo>
                      <a:pt x="14210" y="18340"/>
                      <a:pt x="8259" y="26928"/>
                      <a:pt x="0" y="26928"/>
                    </a:cubicBezTo>
                    <a:lnTo>
                      <a:pt x="2152" y="26928"/>
                    </a:lnTo>
                    <a:cubicBezTo>
                      <a:pt x="11361" y="26928"/>
                      <a:pt x="18029" y="18340"/>
                      <a:pt x="15470" y="9733"/>
                    </a:cubicBezTo>
                    <a:cubicBezTo>
                      <a:pt x="13745" y="3975"/>
                      <a:pt x="8317" y="1"/>
                      <a:pt x="2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3014110" y="3634973"/>
                <a:ext cx="292758" cy="48502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2560" extrusionOk="0">
                    <a:moveTo>
                      <a:pt x="1338" y="0"/>
                    </a:moveTo>
                    <a:cubicBezTo>
                      <a:pt x="601" y="0"/>
                      <a:pt x="1" y="601"/>
                      <a:pt x="1" y="1338"/>
                    </a:cubicBezTo>
                    <a:lnTo>
                      <a:pt x="1" y="2559"/>
                    </a:lnTo>
                    <a:lnTo>
                      <a:pt x="15451" y="2559"/>
                    </a:lnTo>
                    <a:lnTo>
                      <a:pt x="15451" y="1338"/>
                    </a:lnTo>
                    <a:cubicBezTo>
                      <a:pt x="15451" y="601"/>
                      <a:pt x="14850" y="0"/>
                      <a:pt x="14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7"/>
              <p:cNvSpPr/>
              <p:nvPr/>
            </p:nvSpPr>
            <p:spPr>
              <a:xfrm>
                <a:off x="3011912" y="3632756"/>
                <a:ext cx="297153" cy="53277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812" extrusionOk="0">
                    <a:moveTo>
                      <a:pt x="14210" y="234"/>
                    </a:moveTo>
                    <a:cubicBezTo>
                      <a:pt x="14889" y="234"/>
                      <a:pt x="15431" y="796"/>
                      <a:pt x="15431" y="1455"/>
                    </a:cubicBezTo>
                    <a:lnTo>
                      <a:pt x="15431" y="2560"/>
                    </a:lnTo>
                    <a:lnTo>
                      <a:pt x="233" y="2560"/>
                    </a:lnTo>
                    <a:lnTo>
                      <a:pt x="233" y="1455"/>
                    </a:lnTo>
                    <a:cubicBezTo>
                      <a:pt x="233" y="796"/>
                      <a:pt x="795" y="234"/>
                      <a:pt x="1454" y="234"/>
                    </a:cubicBezTo>
                    <a:close/>
                    <a:moveTo>
                      <a:pt x="1454" y="1"/>
                    </a:moveTo>
                    <a:cubicBezTo>
                      <a:pt x="659" y="1"/>
                      <a:pt x="0" y="660"/>
                      <a:pt x="0" y="1455"/>
                    </a:cubicBezTo>
                    <a:lnTo>
                      <a:pt x="0" y="2676"/>
                    </a:lnTo>
                    <a:cubicBezTo>
                      <a:pt x="0" y="2754"/>
                      <a:pt x="58" y="2812"/>
                      <a:pt x="117" y="2812"/>
                    </a:cubicBezTo>
                    <a:lnTo>
                      <a:pt x="15567" y="2812"/>
                    </a:lnTo>
                    <a:cubicBezTo>
                      <a:pt x="15625" y="2812"/>
                      <a:pt x="15683" y="2754"/>
                      <a:pt x="15683" y="2676"/>
                    </a:cubicBezTo>
                    <a:lnTo>
                      <a:pt x="15683" y="1455"/>
                    </a:lnTo>
                    <a:cubicBezTo>
                      <a:pt x="15683" y="660"/>
                      <a:pt x="15024" y="1"/>
                      <a:pt x="14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7"/>
              <p:cNvSpPr/>
              <p:nvPr/>
            </p:nvSpPr>
            <p:spPr>
              <a:xfrm>
                <a:off x="3035784" y="3556365"/>
                <a:ext cx="249030" cy="78627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4150" extrusionOk="0">
                    <a:moveTo>
                      <a:pt x="0" y="1"/>
                    </a:moveTo>
                    <a:lnTo>
                      <a:pt x="0" y="4149"/>
                    </a:lnTo>
                    <a:lnTo>
                      <a:pt x="13144" y="4149"/>
                    </a:lnTo>
                    <a:lnTo>
                      <a:pt x="131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7"/>
              <p:cNvSpPr/>
              <p:nvPr/>
            </p:nvSpPr>
            <p:spPr>
              <a:xfrm>
                <a:off x="3034306" y="3554527"/>
                <a:ext cx="252345" cy="82303"/>
              </a:xfrm>
              <a:custGeom>
                <a:avLst/>
                <a:gdLst/>
                <a:ahLst/>
                <a:cxnLst/>
                <a:rect l="l" t="t" r="r" b="b"/>
                <a:pathLst>
                  <a:path w="13319" h="4344" extrusionOk="0">
                    <a:moveTo>
                      <a:pt x="13144" y="195"/>
                    </a:moveTo>
                    <a:lnTo>
                      <a:pt x="13144" y="4149"/>
                    </a:lnTo>
                    <a:lnTo>
                      <a:pt x="175" y="4149"/>
                    </a:lnTo>
                    <a:lnTo>
                      <a:pt x="175" y="195"/>
                    </a:lnTo>
                    <a:close/>
                    <a:moveTo>
                      <a:pt x="78" y="1"/>
                    </a:moveTo>
                    <a:cubicBezTo>
                      <a:pt x="40" y="1"/>
                      <a:pt x="1" y="40"/>
                      <a:pt x="1" y="98"/>
                    </a:cubicBezTo>
                    <a:lnTo>
                      <a:pt x="1" y="4246"/>
                    </a:lnTo>
                    <a:cubicBezTo>
                      <a:pt x="1" y="4304"/>
                      <a:pt x="40" y="4343"/>
                      <a:pt x="78" y="4343"/>
                    </a:cubicBezTo>
                    <a:lnTo>
                      <a:pt x="13222" y="4343"/>
                    </a:lnTo>
                    <a:cubicBezTo>
                      <a:pt x="13280" y="4343"/>
                      <a:pt x="13319" y="4304"/>
                      <a:pt x="13319" y="4246"/>
                    </a:cubicBezTo>
                    <a:lnTo>
                      <a:pt x="13319" y="98"/>
                    </a:lnTo>
                    <a:cubicBezTo>
                      <a:pt x="13319" y="40"/>
                      <a:pt x="13280" y="1"/>
                      <a:pt x="1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7"/>
              <p:cNvSpPr/>
              <p:nvPr/>
            </p:nvSpPr>
            <p:spPr>
              <a:xfrm>
                <a:off x="3022920" y="3552330"/>
                <a:ext cx="275119" cy="29765"/>
              </a:xfrm>
              <a:custGeom>
                <a:avLst/>
                <a:gdLst/>
                <a:ahLst/>
                <a:cxnLst/>
                <a:rect l="l" t="t" r="r" b="b"/>
                <a:pathLst>
                  <a:path w="14521" h="1571" extrusionOk="0">
                    <a:moveTo>
                      <a:pt x="776" y="0"/>
                    </a:moveTo>
                    <a:cubicBezTo>
                      <a:pt x="350" y="0"/>
                      <a:pt x="1" y="349"/>
                      <a:pt x="1" y="776"/>
                    </a:cubicBezTo>
                    <a:cubicBezTo>
                      <a:pt x="1" y="1222"/>
                      <a:pt x="350" y="1571"/>
                      <a:pt x="776" y="1571"/>
                    </a:cubicBezTo>
                    <a:lnTo>
                      <a:pt x="13745" y="1571"/>
                    </a:lnTo>
                    <a:cubicBezTo>
                      <a:pt x="14172" y="1571"/>
                      <a:pt x="14521" y="1222"/>
                      <a:pt x="14521" y="776"/>
                    </a:cubicBezTo>
                    <a:cubicBezTo>
                      <a:pt x="14521" y="349"/>
                      <a:pt x="14172" y="0"/>
                      <a:pt x="13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3020722" y="3550132"/>
                <a:ext cx="279533" cy="34179"/>
              </a:xfrm>
              <a:custGeom>
                <a:avLst/>
                <a:gdLst/>
                <a:ahLst/>
                <a:cxnLst/>
                <a:rect l="l" t="t" r="r" b="b"/>
                <a:pathLst>
                  <a:path w="14754" h="1804" extrusionOk="0">
                    <a:moveTo>
                      <a:pt x="13861" y="233"/>
                    </a:moveTo>
                    <a:cubicBezTo>
                      <a:pt x="14210" y="233"/>
                      <a:pt x="14521" y="543"/>
                      <a:pt x="14521" y="892"/>
                    </a:cubicBezTo>
                    <a:cubicBezTo>
                      <a:pt x="14521" y="1260"/>
                      <a:pt x="14210" y="1551"/>
                      <a:pt x="13861" y="1551"/>
                    </a:cubicBezTo>
                    <a:lnTo>
                      <a:pt x="892" y="1551"/>
                    </a:lnTo>
                    <a:cubicBezTo>
                      <a:pt x="543" y="1551"/>
                      <a:pt x="233" y="1260"/>
                      <a:pt x="233" y="892"/>
                    </a:cubicBezTo>
                    <a:cubicBezTo>
                      <a:pt x="233" y="543"/>
                      <a:pt x="543" y="233"/>
                      <a:pt x="892" y="233"/>
                    </a:cubicBezTo>
                    <a:close/>
                    <a:moveTo>
                      <a:pt x="892" y="0"/>
                    </a:moveTo>
                    <a:cubicBezTo>
                      <a:pt x="408" y="0"/>
                      <a:pt x="0" y="407"/>
                      <a:pt x="0" y="892"/>
                    </a:cubicBezTo>
                    <a:cubicBezTo>
                      <a:pt x="0" y="1396"/>
                      <a:pt x="408" y="1803"/>
                      <a:pt x="892" y="1803"/>
                    </a:cubicBezTo>
                    <a:lnTo>
                      <a:pt x="13861" y="1803"/>
                    </a:lnTo>
                    <a:cubicBezTo>
                      <a:pt x="14346" y="1803"/>
                      <a:pt x="14753" y="1396"/>
                      <a:pt x="14753" y="892"/>
                    </a:cubicBezTo>
                    <a:cubicBezTo>
                      <a:pt x="14753" y="407"/>
                      <a:pt x="14346" y="0"/>
                      <a:pt x="1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3044954" y="3556365"/>
                <a:ext cx="248326" cy="2169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145" extrusionOk="0">
                    <a:moveTo>
                      <a:pt x="583" y="1"/>
                    </a:moveTo>
                    <a:cubicBezTo>
                      <a:pt x="253" y="1"/>
                      <a:pt x="1" y="253"/>
                      <a:pt x="1" y="563"/>
                    </a:cubicBezTo>
                    <a:lnTo>
                      <a:pt x="1" y="582"/>
                    </a:lnTo>
                    <a:cubicBezTo>
                      <a:pt x="1" y="892"/>
                      <a:pt x="253" y="1144"/>
                      <a:pt x="583" y="1144"/>
                    </a:cubicBezTo>
                    <a:lnTo>
                      <a:pt x="12544" y="1144"/>
                    </a:lnTo>
                    <a:cubicBezTo>
                      <a:pt x="12854" y="1144"/>
                      <a:pt x="13106" y="892"/>
                      <a:pt x="13106" y="582"/>
                    </a:cubicBezTo>
                    <a:lnTo>
                      <a:pt x="13106" y="563"/>
                    </a:lnTo>
                    <a:cubicBezTo>
                      <a:pt x="13106" y="253"/>
                      <a:pt x="12854" y="1"/>
                      <a:pt x="12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2990597" y="3796206"/>
                <a:ext cx="340881" cy="162370"/>
              </a:xfrm>
              <a:custGeom>
                <a:avLst/>
                <a:gdLst/>
                <a:ahLst/>
                <a:cxnLst/>
                <a:rect l="l" t="t" r="r" b="b"/>
                <a:pathLst>
                  <a:path w="17992" h="8570" extrusionOk="0">
                    <a:moveTo>
                      <a:pt x="1067" y="1"/>
                    </a:moveTo>
                    <a:cubicBezTo>
                      <a:pt x="485" y="1"/>
                      <a:pt x="1" y="485"/>
                      <a:pt x="1" y="1067"/>
                    </a:cubicBezTo>
                    <a:lnTo>
                      <a:pt x="1" y="7484"/>
                    </a:lnTo>
                    <a:cubicBezTo>
                      <a:pt x="1" y="8085"/>
                      <a:pt x="485" y="8569"/>
                      <a:pt x="1067" y="8569"/>
                    </a:cubicBezTo>
                    <a:lnTo>
                      <a:pt x="16925" y="8569"/>
                    </a:lnTo>
                    <a:cubicBezTo>
                      <a:pt x="17506" y="8569"/>
                      <a:pt x="17991" y="8085"/>
                      <a:pt x="17991" y="7484"/>
                    </a:cubicBezTo>
                    <a:lnTo>
                      <a:pt x="17991" y="1067"/>
                    </a:lnTo>
                    <a:cubicBezTo>
                      <a:pt x="17991" y="485"/>
                      <a:pt x="17506" y="1"/>
                      <a:pt x="16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2988040" y="3793629"/>
                <a:ext cx="345637" cy="167144"/>
              </a:xfrm>
              <a:custGeom>
                <a:avLst/>
                <a:gdLst/>
                <a:ahLst/>
                <a:cxnLst/>
                <a:rect l="l" t="t" r="r" b="b"/>
                <a:pathLst>
                  <a:path w="18243" h="8822" extrusionOk="0">
                    <a:moveTo>
                      <a:pt x="17060" y="253"/>
                    </a:moveTo>
                    <a:cubicBezTo>
                      <a:pt x="17583" y="253"/>
                      <a:pt x="18010" y="679"/>
                      <a:pt x="18010" y="1203"/>
                    </a:cubicBezTo>
                    <a:lnTo>
                      <a:pt x="18010" y="7620"/>
                    </a:lnTo>
                    <a:cubicBezTo>
                      <a:pt x="18010" y="8143"/>
                      <a:pt x="17583" y="8570"/>
                      <a:pt x="17060" y="8570"/>
                    </a:cubicBezTo>
                    <a:lnTo>
                      <a:pt x="1202" y="8570"/>
                    </a:lnTo>
                    <a:cubicBezTo>
                      <a:pt x="679" y="8570"/>
                      <a:pt x="252" y="8143"/>
                      <a:pt x="252" y="7620"/>
                    </a:cubicBezTo>
                    <a:lnTo>
                      <a:pt x="252" y="1203"/>
                    </a:lnTo>
                    <a:cubicBezTo>
                      <a:pt x="252" y="679"/>
                      <a:pt x="679" y="253"/>
                      <a:pt x="1202" y="253"/>
                    </a:cubicBezTo>
                    <a:close/>
                    <a:moveTo>
                      <a:pt x="1202" y="1"/>
                    </a:moveTo>
                    <a:cubicBezTo>
                      <a:pt x="543" y="1"/>
                      <a:pt x="0" y="544"/>
                      <a:pt x="0" y="1203"/>
                    </a:cubicBezTo>
                    <a:lnTo>
                      <a:pt x="0" y="7620"/>
                    </a:lnTo>
                    <a:cubicBezTo>
                      <a:pt x="0" y="8279"/>
                      <a:pt x="543" y="8822"/>
                      <a:pt x="1202" y="8822"/>
                    </a:cubicBezTo>
                    <a:lnTo>
                      <a:pt x="17060" y="8822"/>
                    </a:lnTo>
                    <a:cubicBezTo>
                      <a:pt x="17719" y="8822"/>
                      <a:pt x="18242" y="8279"/>
                      <a:pt x="18242" y="7620"/>
                    </a:cubicBezTo>
                    <a:lnTo>
                      <a:pt x="18242" y="1203"/>
                    </a:lnTo>
                    <a:cubicBezTo>
                      <a:pt x="18242" y="544"/>
                      <a:pt x="17719" y="1"/>
                      <a:pt x="17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3079114" y="3850203"/>
                <a:ext cx="163828" cy="4433"/>
              </a:xfrm>
              <a:custGeom>
                <a:avLst/>
                <a:gdLst/>
                <a:ahLst/>
                <a:cxnLst/>
                <a:rect l="l" t="t" r="r" b="b"/>
                <a:pathLst>
                  <a:path w="8647" h="234" extrusionOk="0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75"/>
                      <a:pt x="40" y="233"/>
                      <a:pt x="117" y="233"/>
                    </a:cubicBezTo>
                    <a:lnTo>
                      <a:pt x="8531" y="233"/>
                    </a:lnTo>
                    <a:cubicBezTo>
                      <a:pt x="8608" y="233"/>
                      <a:pt x="8647" y="175"/>
                      <a:pt x="8647" y="117"/>
                    </a:cubicBezTo>
                    <a:cubicBezTo>
                      <a:pt x="8647" y="39"/>
                      <a:pt x="8589" y="0"/>
                      <a:pt x="8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3118788" y="3892434"/>
                <a:ext cx="84500" cy="4793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253" extrusionOk="0">
                    <a:moveTo>
                      <a:pt x="117" y="1"/>
                    </a:moveTo>
                    <a:cubicBezTo>
                      <a:pt x="59" y="1"/>
                      <a:pt x="1" y="59"/>
                      <a:pt x="1" y="117"/>
                    </a:cubicBezTo>
                    <a:cubicBezTo>
                      <a:pt x="1" y="195"/>
                      <a:pt x="59" y="253"/>
                      <a:pt x="117" y="253"/>
                    </a:cubicBezTo>
                    <a:lnTo>
                      <a:pt x="4343" y="253"/>
                    </a:lnTo>
                    <a:cubicBezTo>
                      <a:pt x="4401" y="253"/>
                      <a:pt x="4459" y="195"/>
                      <a:pt x="4459" y="117"/>
                    </a:cubicBezTo>
                    <a:cubicBezTo>
                      <a:pt x="4459" y="59"/>
                      <a:pt x="4401" y="1"/>
                      <a:pt x="4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7"/>
              <p:cNvSpPr/>
              <p:nvPr/>
            </p:nvSpPr>
            <p:spPr>
              <a:xfrm>
                <a:off x="3028793" y="3638270"/>
                <a:ext cx="275156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2250" extrusionOk="0">
                    <a:moveTo>
                      <a:pt x="1222" y="1"/>
                    </a:moveTo>
                    <a:cubicBezTo>
                      <a:pt x="563" y="1"/>
                      <a:pt x="1" y="544"/>
                      <a:pt x="1" y="1222"/>
                    </a:cubicBezTo>
                    <a:lnTo>
                      <a:pt x="1" y="2250"/>
                    </a:lnTo>
                    <a:lnTo>
                      <a:pt x="14521" y="2250"/>
                    </a:lnTo>
                    <a:lnTo>
                      <a:pt x="14521" y="1222"/>
                    </a:lnTo>
                    <a:cubicBezTo>
                      <a:pt x="14521" y="544"/>
                      <a:pt x="13978" y="1"/>
                      <a:pt x="13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3014110" y="4164237"/>
                <a:ext cx="292777" cy="48506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2560" extrusionOk="0">
                    <a:moveTo>
                      <a:pt x="1338" y="0"/>
                    </a:moveTo>
                    <a:cubicBezTo>
                      <a:pt x="601" y="0"/>
                      <a:pt x="1" y="601"/>
                      <a:pt x="1" y="1338"/>
                    </a:cubicBezTo>
                    <a:lnTo>
                      <a:pt x="1" y="2559"/>
                    </a:lnTo>
                    <a:lnTo>
                      <a:pt x="15451" y="2559"/>
                    </a:lnTo>
                    <a:lnTo>
                      <a:pt x="15451" y="1338"/>
                    </a:lnTo>
                    <a:cubicBezTo>
                      <a:pt x="15451" y="601"/>
                      <a:pt x="14850" y="0"/>
                      <a:pt x="14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3011912" y="4161661"/>
                <a:ext cx="297153" cy="53277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812" extrusionOk="0">
                    <a:moveTo>
                      <a:pt x="14210" y="253"/>
                    </a:moveTo>
                    <a:cubicBezTo>
                      <a:pt x="14889" y="253"/>
                      <a:pt x="15431" y="795"/>
                      <a:pt x="15431" y="1474"/>
                    </a:cubicBezTo>
                    <a:lnTo>
                      <a:pt x="15431" y="2579"/>
                    </a:lnTo>
                    <a:lnTo>
                      <a:pt x="233" y="2579"/>
                    </a:lnTo>
                    <a:lnTo>
                      <a:pt x="233" y="1474"/>
                    </a:lnTo>
                    <a:cubicBezTo>
                      <a:pt x="233" y="795"/>
                      <a:pt x="795" y="253"/>
                      <a:pt x="1454" y="253"/>
                    </a:cubicBezTo>
                    <a:close/>
                    <a:moveTo>
                      <a:pt x="1454" y="1"/>
                    </a:moveTo>
                    <a:cubicBezTo>
                      <a:pt x="659" y="1"/>
                      <a:pt x="0" y="660"/>
                      <a:pt x="0" y="1474"/>
                    </a:cubicBezTo>
                    <a:lnTo>
                      <a:pt x="0" y="2695"/>
                    </a:lnTo>
                    <a:cubicBezTo>
                      <a:pt x="0" y="2753"/>
                      <a:pt x="58" y="2812"/>
                      <a:pt x="117" y="2812"/>
                    </a:cubicBezTo>
                    <a:lnTo>
                      <a:pt x="15567" y="2812"/>
                    </a:lnTo>
                    <a:cubicBezTo>
                      <a:pt x="15625" y="2812"/>
                      <a:pt x="15683" y="2753"/>
                      <a:pt x="15683" y="2695"/>
                    </a:cubicBezTo>
                    <a:lnTo>
                      <a:pt x="15683" y="1474"/>
                    </a:lnTo>
                    <a:cubicBezTo>
                      <a:pt x="15683" y="660"/>
                      <a:pt x="15024" y="1"/>
                      <a:pt x="14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3028793" y="4167534"/>
                <a:ext cx="275156" cy="42272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2231" extrusionOk="0">
                    <a:moveTo>
                      <a:pt x="1222" y="1"/>
                    </a:moveTo>
                    <a:cubicBezTo>
                      <a:pt x="563" y="1"/>
                      <a:pt x="1" y="544"/>
                      <a:pt x="1" y="1203"/>
                    </a:cubicBezTo>
                    <a:lnTo>
                      <a:pt x="1" y="2230"/>
                    </a:lnTo>
                    <a:lnTo>
                      <a:pt x="14521" y="2230"/>
                    </a:lnTo>
                    <a:lnTo>
                      <a:pt x="14521" y="1203"/>
                    </a:lnTo>
                    <a:cubicBezTo>
                      <a:pt x="14521" y="544"/>
                      <a:pt x="13978" y="1"/>
                      <a:pt x="13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47"/>
            <p:cNvGrpSpPr/>
            <p:nvPr/>
          </p:nvGrpSpPr>
          <p:grpSpPr>
            <a:xfrm>
              <a:off x="713093" y="1222491"/>
              <a:ext cx="1987392" cy="2992332"/>
              <a:chOff x="4751943" y="1222491"/>
              <a:chExt cx="1987392" cy="2992332"/>
            </a:xfrm>
          </p:grpSpPr>
          <p:sp>
            <p:nvSpPr>
              <p:cNvPr id="740" name="Google Shape;740;p47"/>
              <p:cNvSpPr/>
              <p:nvPr/>
            </p:nvSpPr>
            <p:spPr>
              <a:xfrm flipH="1">
                <a:off x="5461935" y="1233840"/>
                <a:ext cx="1195311" cy="1888933"/>
              </a:xfrm>
              <a:custGeom>
                <a:avLst/>
                <a:gdLst/>
                <a:ahLst/>
                <a:cxnLst/>
                <a:rect l="l" t="t" r="r" b="b"/>
                <a:pathLst>
                  <a:path w="37497" h="59256" extrusionOk="0">
                    <a:moveTo>
                      <a:pt x="37483" y="0"/>
                    </a:moveTo>
                    <a:cubicBezTo>
                      <a:pt x="37310" y="0"/>
                      <a:pt x="35204" y="3067"/>
                      <a:pt x="32162" y="5925"/>
                    </a:cubicBezTo>
                    <a:cubicBezTo>
                      <a:pt x="30436" y="7631"/>
                      <a:pt x="28343" y="9337"/>
                      <a:pt x="26133" y="11004"/>
                    </a:cubicBezTo>
                    <a:cubicBezTo>
                      <a:pt x="25919" y="11179"/>
                      <a:pt x="25687" y="11353"/>
                      <a:pt x="25454" y="11508"/>
                    </a:cubicBezTo>
                    <a:cubicBezTo>
                      <a:pt x="23806" y="12749"/>
                      <a:pt x="22120" y="13970"/>
                      <a:pt x="20472" y="15134"/>
                    </a:cubicBezTo>
                    <a:cubicBezTo>
                      <a:pt x="18708" y="16432"/>
                      <a:pt x="16731" y="17886"/>
                      <a:pt x="14773" y="19612"/>
                    </a:cubicBezTo>
                    <a:cubicBezTo>
                      <a:pt x="14404" y="19922"/>
                      <a:pt x="14773" y="27444"/>
                      <a:pt x="14773" y="27444"/>
                    </a:cubicBezTo>
                    <a:cubicBezTo>
                      <a:pt x="14773" y="27444"/>
                      <a:pt x="13018" y="21651"/>
                      <a:pt x="12579" y="21651"/>
                    </a:cubicBezTo>
                    <a:cubicBezTo>
                      <a:pt x="12566" y="21651"/>
                      <a:pt x="12554" y="21656"/>
                      <a:pt x="12543" y="21667"/>
                    </a:cubicBezTo>
                    <a:cubicBezTo>
                      <a:pt x="5661" y="28568"/>
                      <a:pt x="0" y="39405"/>
                      <a:pt x="6010" y="59256"/>
                    </a:cubicBezTo>
                    <a:lnTo>
                      <a:pt x="6010" y="59256"/>
                    </a:lnTo>
                    <a:cubicBezTo>
                      <a:pt x="5975" y="59130"/>
                      <a:pt x="8186" y="52661"/>
                      <a:pt x="13920" y="47857"/>
                    </a:cubicBezTo>
                    <a:cubicBezTo>
                      <a:pt x="17254" y="45085"/>
                      <a:pt x="24214" y="41246"/>
                      <a:pt x="29176" y="30410"/>
                    </a:cubicBezTo>
                    <a:cubicBezTo>
                      <a:pt x="29932" y="28781"/>
                      <a:pt x="30068" y="28219"/>
                      <a:pt x="30747" y="26377"/>
                    </a:cubicBezTo>
                    <a:cubicBezTo>
                      <a:pt x="33693" y="18390"/>
                      <a:pt x="36000" y="13428"/>
                      <a:pt x="37493" y="32"/>
                    </a:cubicBezTo>
                    <a:cubicBezTo>
                      <a:pt x="37496" y="11"/>
                      <a:pt x="37493" y="0"/>
                      <a:pt x="37483" y="0"/>
                    </a:cubicBezTo>
                    <a:close/>
                    <a:moveTo>
                      <a:pt x="6010" y="59256"/>
                    </a:moveTo>
                    <a:cubicBezTo>
                      <a:pt x="6010" y="59256"/>
                      <a:pt x="6010" y="59256"/>
                      <a:pt x="6010" y="59256"/>
                    </a:cubicBezTo>
                    <a:cubicBezTo>
                      <a:pt x="6010" y="59256"/>
                      <a:pt x="6010" y="59256"/>
                      <a:pt x="6010" y="592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7"/>
              <p:cNvSpPr/>
              <p:nvPr/>
            </p:nvSpPr>
            <p:spPr>
              <a:xfrm flipH="1">
                <a:off x="5458720" y="1284303"/>
                <a:ext cx="1280615" cy="1777139"/>
              </a:xfrm>
              <a:custGeom>
                <a:avLst/>
                <a:gdLst/>
                <a:ahLst/>
                <a:cxnLst/>
                <a:rect l="l" t="t" r="r" b="b"/>
                <a:pathLst>
                  <a:path w="40173" h="55749" extrusionOk="0">
                    <a:moveTo>
                      <a:pt x="40160" y="1"/>
                    </a:moveTo>
                    <a:cubicBezTo>
                      <a:pt x="39998" y="1"/>
                      <a:pt x="37915" y="2932"/>
                      <a:pt x="34954" y="5675"/>
                    </a:cubicBezTo>
                    <a:cubicBezTo>
                      <a:pt x="31832" y="8699"/>
                      <a:pt x="27490" y="11723"/>
                      <a:pt x="23516" y="14534"/>
                    </a:cubicBezTo>
                    <a:cubicBezTo>
                      <a:pt x="14986" y="20699"/>
                      <a:pt x="1" y="32427"/>
                      <a:pt x="8375" y="55748"/>
                    </a:cubicBezTo>
                    <a:cubicBezTo>
                      <a:pt x="8337" y="55613"/>
                      <a:pt x="13028" y="47684"/>
                      <a:pt x="16944" y="45784"/>
                    </a:cubicBezTo>
                    <a:cubicBezTo>
                      <a:pt x="20763" y="43962"/>
                      <a:pt x="26482" y="39173"/>
                      <a:pt x="31910" y="29035"/>
                    </a:cubicBezTo>
                    <a:cubicBezTo>
                      <a:pt x="31251" y="28356"/>
                      <a:pt x="36291" y="29015"/>
                      <a:pt x="35632" y="28240"/>
                    </a:cubicBezTo>
                    <a:cubicBezTo>
                      <a:pt x="36815" y="27813"/>
                      <a:pt x="32298" y="25875"/>
                      <a:pt x="33461" y="25177"/>
                    </a:cubicBezTo>
                    <a:cubicBezTo>
                      <a:pt x="36776" y="17733"/>
                      <a:pt x="38637" y="12789"/>
                      <a:pt x="40168" y="33"/>
                    </a:cubicBezTo>
                    <a:cubicBezTo>
                      <a:pt x="40173" y="11"/>
                      <a:pt x="40170" y="1"/>
                      <a:pt x="40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7"/>
              <p:cNvSpPr/>
              <p:nvPr/>
            </p:nvSpPr>
            <p:spPr>
              <a:xfrm flipH="1">
                <a:off x="5460182" y="1222491"/>
                <a:ext cx="1197064" cy="1900282"/>
              </a:xfrm>
              <a:custGeom>
                <a:avLst/>
                <a:gdLst/>
                <a:ahLst/>
                <a:cxnLst/>
                <a:rect l="l" t="t" r="r" b="b"/>
                <a:pathLst>
                  <a:path w="37552" h="59612" fill="none" extrusionOk="0">
                    <a:moveTo>
                      <a:pt x="37493" y="388"/>
                    </a:moveTo>
                    <a:cubicBezTo>
                      <a:pt x="37551" y="0"/>
                      <a:pt x="35380" y="3257"/>
                      <a:pt x="32162" y="6281"/>
                    </a:cubicBezTo>
                    <a:cubicBezTo>
                      <a:pt x="30436" y="7987"/>
                      <a:pt x="28343" y="9693"/>
                      <a:pt x="26133" y="11360"/>
                    </a:cubicBezTo>
                    <a:cubicBezTo>
                      <a:pt x="25919" y="11535"/>
                      <a:pt x="25687" y="11709"/>
                      <a:pt x="25454" y="11864"/>
                    </a:cubicBezTo>
                    <a:cubicBezTo>
                      <a:pt x="23806" y="13105"/>
                      <a:pt x="22120" y="14326"/>
                      <a:pt x="20472" y="15490"/>
                    </a:cubicBezTo>
                    <a:cubicBezTo>
                      <a:pt x="18708" y="16788"/>
                      <a:pt x="16731" y="18242"/>
                      <a:pt x="14773" y="19968"/>
                    </a:cubicBezTo>
                    <a:cubicBezTo>
                      <a:pt x="14404" y="20278"/>
                      <a:pt x="14773" y="27800"/>
                      <a:pt x="14773" y="27800"/>
                    </a:cubicBezTo>
                    <a:cubicBezTo>
                      <a:pt x="14773" y="27800"/>
                      <a:pt x="12911" y="21654"/>
                      <a:pt x="12543" y="22023"/>
                    </a:cubicBezTo>
                    <a:cubicBezTo>
                      <a:pt x="5661" y="28924"/>
                      <a:pt x="0" y="39761"/>
                      <a:pt x="6010" y="59612"/>
                    </a:cubicBezTo>
                    <a:cubicBezTo>
                      <a:pt x="5971" y="59496"/>
                      <a:pt x="8181" y="53021"/>
                      <a:pt x="13920" y="48213"/>
                    </a:cubicBezTo>
                    <a:cubicBezTo>
                      <a:pt x="17254" y="45441"/>
                      <a:pt x="24214" y="41602"/>
                      <a:pt x="29176" y="30766"/>
                    </a:cubicBezTo>
                    <a:cubicBezTo>
                      <a:pt x="29932" y="29137"/>
                      <a:pt x="30068" y="28575"/>
                      <a:pt x="30747" y="26733"/>
                    </a:cubicBezTo>
                    <a:cubicBezTo>
                      <a:pt x="33693" y="18746"/>
                      <a:pt x="36000" y="13784"/>
                      <a:pt x="37493" y="388"/>
                    </a:cubicBezTo>
                    <a:close/>
                  </a:path>
                </a:pathLst>
              </a:custGeom>
              <a:noFill/>
              <a:ln w="6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7"/>
              <p:cNvSpPr/>
              <p:nvPr/>
            </p:nvSpPr>
            <p:spPr>
              <a:xfrm flipH="1">
                <a:off x="5722806" y="2183372"/>
                <a:ext cx="468472" cy="84157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2640" extrusionOk="0">
                    <a:moveTo>
                      <a:pt x="9236" y="1"/>
                    </a:moveTo>
                    <a:cubicBezTo>
                      <a:pt x="6035" y="1"/>
                      <a:pt x="2920" y="823"/>
                      <a:pt x="97" y="2407"/>
                    </a:cubicBezTo>
                    <a:cubicBezTo>
                      <a:pt x="39" y="2446"/>
                      <a:pt x="0" y="2504"/>
                      <a:pt x="39" y="2562"/>
                    </a:cubicBezTo>
                    <a:cubicBezTo>
                      <a:pt x="59" y="2601"/>
                      <a:pt x="97" y="2640"/>
                      <a:pt x="156" y="2640"/>
                    </a:cubicBezTo>
                    <a:cubicBezTo>
                      <a:pt x="175" y="2640"/>
                      <a:pt x="194" y="2620"/>
                      <a:pt x="214" y="2620"/>
                    </a:cubicBezTo>
                    <a:cubicBezTo>
                      <a:pt x="3014" y="1047"/>
                      <a:pt x="6107" y="240"/>
                      <a:pt x="9266" y="240"/>
                    </a:cubicBezTo>
                    <a:cubicBezTo>
                      <a:pt x="10000" y="240"/>
                      <a:pt x="10738" y="284"/>
                      <a:pt x="11477" y="372"/>
                    </a:cubicBezTo>
                    <a:lnTo>
                      <a:pt x="14559" y="740"/>
                    </a:lnTo>
                    <a:cubicBezTo>
                      <a:pt x="14618" y="740"/>
                      <a:pt x="14676" y="701"/>
                      <a:pt x="14695" y="624"/>
                    </a:cubicBezTo>
                    <a:cubicBezTo>
                      <a:pt x="14695" y="566"/>
                      <a:pt x="14656" y="507"/>
                      <a:pt x="14579" y="488"/>
                    </a:cubicBezTo>
                    <a:lnTo>
                      <a:pt x="11516" y="139"/>
                    </a:lnTo>
                    <a:cubicBezTo>
                      <a:pt x="10753" y="46"/>
                      <a:pt x="9992" y="1"/>
                      <a:pt x="9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7"/>
              <p:cNvSpPr/>
              <p:nvPr/>
            </p:nvSpPr>
            <p:spPr>
              <a:xfrm flipH="1">
                <a:off x="5884112" y="2462787"/>
                <a:ext cx="491934" cy="144660"/>
              </a:xfrm>
              <a:custGeom>
                <a:avLst/>
                <a:gdLst/>
                <a:ahLst/>
                <a:cxnLst/>
                <a:rect l="l" t="t" r="r" b="b"/>
                <a:pathLst>
                  <a:path w="15432" h="4538" extrusionOk="0">
                    <a:moveTo>
                      <a:pt x="15296" y="1"/>
                    </a:moveTo>
                    <a:lnTo>
                      <a:pt x="11263" y="175"/>
                    </a:lnTo>
                    <a:cubicBezTo>
                      <a:pt x="7173" y="350"/>
                      <a:pt x="3296" y="1784"/>
                      <a:pt x="58" y="4304"/>
                    </a:cubicBezTo>
                    <a:cubicBezTo>
                      <a:pt x="0" y="4363"/>
                      <a:pt x="0" y="4421"/>
                      <a:pt x="39" y="4479"/>
                    </a:cubicBezTo>
                    <a:cubicBezTo>
                      <a:pt x="58" y="4518"/>
                      <a:pt x="97" y="4537"/>
                      <a:pt x="136" y="4537"/>
                    </a:cubicBezTo>
                    <a:cubicBezTo>
                      <a:pt x="155" y="4537"/>
                      <a:pt x="174" y="4518"/>
                      <a:pt x="213" y="4498"/>
                    </a:cubicBezTo>
                    <a:cubicBezTo>
                      <a:pt x="3393" y="2017"/>
                      <a:pt x="7231" y="602"/>
                      <a:pt x="11283" y="427"/>
                    </a:cubicBezTo>
                    <a:lnTo>
                      <a:pt x="15315" y="253"/>
                    </a:lnTo>
                    <a:cubicBezTo>
                      <a:pt x="15373" y="233"/>
                      <a:pt x="15431" y="175"/>
                      <a:pt x="15431" y="117"/>
                    </a:cubicBezTo>
                    <a:cubicBezTo>
                      <a:pt x="15431" y="59"/>
                      <a:pt x="15373" y="1"/>
                      <a:pt x="15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7"/>
              <p:cNvSpPr/>
              <p:nvPr/>
            </p:nvSpPr>
            <p:spPr>
              <a:xfrm flipH="1">
                <a:off x="6317933" y="2074698"/>
                <a:ext cx="63691" cy="363404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1400" extrusionOk="0">
                    <a:moveTo>
                      <a:pt x="1" y="0"/>
                    </a:moveTo>
                    <a:lnTo>
                      <a:pt x="1997" y="11399"/>
                    </a:lnTo>
                  </a:path>
                </a:pathLst>
              </a:custGeom>
              <a:solidFill>
                <a:srgbClr val="F9C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7"/>
              <p:cNvSpPr/>
              <p:nvPr/>
            </p:nvSpPr>
            <p:spPr>
              <a:xfrm flipH="1">
                <a:off x="6313630" y="2071000"/>
                <a:ext cx="72330" cy="37079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1632" extrusionOk="0">
                    <a:moveTo>
                      <a:pt x="117" y="0"/>
                    </a:moveTo>
                    <a:cubicBezTo>
                      <a:pt x="40" y="19"/>
                      <a:pt x="1" y="78"/>
                      <a:pt x="20" y="136"/>
                    </a:cubicBezTo>
                    <a:lnTo>
                      <a:pt x="2017" y="11535"/>
                    </a:lnTo>
                    <a:cubicBezTo>
                      <a:pt x="2036" y="11593"/>
                      <a:pt x="2075" y="11632"/>
                      <a:pt x="2133" y="11632"/>
                    </a:cubicBezTo>
                    <a:lnTo>
                      <a:pt x="2153" y="11632"/>
                    </a:lnTo>
                    <a:cubicBezTo>
                      <a:pt x="2230" y="11632"/>
                      <a:pt x="2269" y="11554"/>
                      <a:pt x="2250" y="11496"/>
                    </a:cubicBezTo>
                    <a:lnTo>
                      <a:pt x="253" y="97"/>
                    </a:lnTo>
                    <a:cubicBezTo>
                      <a:pt x="233" y="39"/>
                      <a:pt x="175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 flipH="1">
                <a:off x="5955188" y="1680298"/>
                <a:ext cx="56869" cy="388842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2198" extrusionOk="0">
                    <a:moveTo>
                      <a:pt x="1638" y="0"/>
                    </a:moveTo>
                    <a:cubicBezTo>
                      <a:pt x="1575" y="0"/>
                      <a:pt x="1532" y="51"/>
                      <a:pt x="1532" y="101"/>
                    </a:cubicBezTo>
                    <a:lnTo>
                      <a:pt x="0" y="12062"/>
                    </a:lnTo>
                    <a:cubicBezTo>
                      <a:pt x="0" y="12140"/>
                      <a:pt x="39" y="12198"/>
                      <a:pt x="97" y="12198"/>
                    </a:cubicBezTo>
                    <a:lnTo>
                      <a:pt x="117" y="12198"/>
                    </a:lnTo>
                    <a:cubicBezTo>
                      <a:pt x="175" y="12198"/>
                      <a:pt x="233" y="12159"/>
                      <a:pt x="233" y="12101"/>
                    </a:cubicBezTo>
                    <a:lnTo>
                      <a:pt x="1765" y="140"/>
                    </a:lnTo>
                    <a:cubicBezTo>
                      <a:pt x="1784" y="62"/>
                      <a:pt x="1726" y="4"/>
                      <a:pt x="1668" y="4"/>
                    </a:cubicBezTo>
                    <a:cubicBezTo>
                      <a:pt x="1657" y="2"/>
                      <a:pt x="1647" y="0"/>
                      <a:pt x="1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 flipH="1">
                <a:off x="5745045" y="1522659"/>
                <a:ext cx="56901" cy="333279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0455" extrusionOk="0">
                    <a:moveTo>
                      <a:pt x="1638" y="1"/>
                    </a:moveTo>
                    <a:cubicBezTo>
                      <a:pt x="1591" y="1"/>
                      <a:pt x="1548" y="38"/>
                      <a:pt x="1532" y="103"/>
                    </a:cubicBezTo>
                    <a:lnTo>
                      <a:pt x="1" y="10319"/>
                    </a:lnTo>
                    <a:cubicBezTo>
                      <a:pt x="1" y="10377"/>
                      <a:pt x="39" y="10435"/>
                      <a:pt x="117" y="10455"/>
                    </a:cubicBezTo>
                    <a:lnTo>
                      <a:pt x="136" y="10455"/>
                    </a:lnTo>
                    <a:cubicBezTo>
                      <a:pt x="194" y="10455"/>
                      <a:pt x="233" y="10416"/>
                      <a:pt x="253" y="10358"/>
                    </a:cubicBezTo>
                    <a:lnTo>
                      <a:pt x="1784" y="141"/>
                    </a:lnTo>
                    <a:cubicBezTo>
                      <a:pt x="1784" y="64"/>
                      <a:pt x="1745" y="6"/>
                      <a:pt x="1668" y="6"/>
                    </a:cubicBezTo>
                    <a:cubicBezTo>
                      <a:pt x="1658" y="2"/>
                      <a:pt x="1648" y="1"/>
                      <a:pt x="1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 flipH="1">
                <a:off x="5520720" y="1614915"/>
                <a:ext cx="169971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2909" extrusionOk="0">
                    <a:moveTo>
                      <a:pt x="5331" y="0"/>
                    </a:moveTo>
                    <a:lnTo>
                      <a:pt x="0" y="2908"/>
                    </a:lnTo>
                  </a:path>
                </a:pathLst>
              </a:custGeom>
              <a:solidFill>
                <a:srgbClr val="F9C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 flipH="1">
                <a:off x="5520912" y="1611185"/>
                <a:ext cx="178610" cy="100159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3142" extrusionOk="0">
                    <a:moveTo>
                      <a:pt x="5467" y="1"/>
                    </a:moveTo>
                    <a:cubicBezTo>
                      <a:pt x="5448" y="1"/>
                      <a:pt x="5429" y="7"/>
                      <a:pt x="5409" y="20"/>
                    </a:cubicBezTo>
                    <a:lnTo>
                      <a:pt x="78" y="2928"/>
                    </a:lnTo>
                    <a:cubicBezTo>
                      <a:pt x="20" y="2948"/>
                      <a:pt x="0" y="3025"/>
                      <a:pt x="20" y="3083"/>
                    </a:cubicBezTo>
                    <a:cubicBezTo>
                      <a:pt x="59" y="3122"/>
                      <a:pt x="97" y="3141"/>
                      <a:pt x="136" y="3141"/>
                    </a:cubicBezTo>
                    <a:cubicBezTo>
                      <a:pt x="156" y="3141"/>
                      <a:pt x="175" y="3141"/>
                      <a:pt x="194" y="3122"/>
                    </a:cubicBezTo>
                    <a:lnTo>
                      <a:pt x="5525" y="234"/>
                    </a:lnTo>
                    <a:cubicBezTo>
                      <a:pt x="5584" y="195"/>
                      <a:pt x="5603" y="137"/>
                      <a:pt x="5564" y="79"/>
                    </a:cubicBezTo>
                    <a:cubicBezTo>
                      <a:pt x="5538" y="27"/>
                      <a:pt x="5504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 flipH="1">
                <a:off x="5465755" y="1237315"/>
                <a:ext cx="1020303" cy="1945452"/>
              </a:xfrm>
              <a:custGeom>
                <a:avLst/>
                <a:gdLst/>
                <a:ahLst/>
                <a:cxnLst/>
                <a:rect l="l" t="t" r="r" b="b"/>
                <a:pathLst>
                  <a:path w="32007" h="61029" extrusionOk="0">
                    <a:moveTo>
                      <a:pt x="31890" y="1"/>
                    </a:moveTo>
                    <a:cubicBezTo>
                      <a:pt x="31832" y="1"/>
                      <a:pt x="31774" y="59"/>
                      <a:pt x="31755" y="136"/>
                    </a:cubicBezTo>
                    <a:cubicBezTo>
                      <a:pt x="31696" y="853"/>
                      <a:pt x="31580" y="1590"/>
                      <a:pt x="31406" y="2307"/>
                    </a:cubicBezTo>
                    <a:cubicBezTo>
                      <a:pt x="30882" y="4440"/>
                      <a:pt x="29952" y="6437"/>
                      <a:pt x="28885" y="8317"/>
                    </a:cubicBezTo>
                    <a:cubicBezTo>
                      <a:pt x="24601" y="15955"/>
                      <a:pt x="18495" y="21926"/>
                      <a:pt x="12543" y="27897"/>
                    </a:cubicBezTo>
                    <a:cubicBezTo>
                      <a:pt x="6262" y="34100"/>
                      <a:pt x="2462" y="42165"/>
                      <a:pt x="873" y="51276"/>
                    </a:cubicBezTo>
                    <a:cubicBezTo>
                      <a:pt x="349" y="54242"/>
                      <a:pt x="97" y="57247"/>
                      <a:pt x="20" y="60252"/>
                    </a:cubicBezTo>
                    <a:cubicBezTo>
                      <a:pt x="1" y="60668"/>
                      <a:pt x="313" y="61028"/>
                      <a:pt x="688" y="61028"/>
                    </a:cubicBezTo>
                    <a:cubicBezTo>
                      <a:pt x="698" y="61028"/>
                      <a:pt x="708" y="61028"/>
                      <a:pt x="718" y="61027"/>
                    </a:cubicBezTo>
                    <a:cubicBezTo>
                      <a:pt x="1105" y="61027"/>
                      <a:pt x="1415" y="60659"/>
                      <a:pt x="1415" y="60232"/>
                    </a:cubicBezTo>
                    <a:cubicBezTo>
                      <a:pt x="1435" y="57305"/>
                      <a:pt x="1648" y="54378"/>
                      <a:pt x="2113" y="51509"/>
                    </a:cubicBezTo>
                    <a:cubicBezTo>
                      <a:pt x="3509" y="42611"/>
                      <a:pt x="7057" y="34740"/>
                      <a:pt x="13086" y="28556"/>
                    </a:cubicBezTo>
                    <a:cubicBezTo>
                      <a:pt x="18979" y="22449"/>
                      <a:pt x="25028" y="16304"/>
                      <a:pt x="29215" y="8530"/>
                    </a:cubicBezTo>
                    <a:cubicBezTo>
                      <a:pt x="30611" y="5971"/>
                      <a:pt x="31793" y="3160"/>
                      <a:pt x="32007" y="156"/>
                    </a:cubicBezTo>
                    <a:cubicBezTo>
                      <a:pt x="32007" y="78"/>
                      <a:pt x="31968" y="20"/>
                      <a:pt x="318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 flipH="1">
                <a:off x="5462057" y="1233553"/>
                <a:ext cx="1027731" cy="1952879"/>
              </a:xfrm>
              <a:custGeom>
                <a:avLst/>
                <a:gdLst/>
                <a:ahLst/>
                <a:cxnLst/>
                <a:rect l="l" t="t" r="r" b="b"/>
                <a:pathLst>
                  <a:path w="32240" h="61262" extrusionOk="0">
                    <a:moveTo>
                      <a:pt x="31988" y="235"/>
                    </a:moveTo>
                    <a:cubicBezTo>
                      <a:pt x="31988" y="235"/>
                      <a:pt x="32007" y="254"/>
                      <a:pt x="31988" y="254"/>
                    </a:cubicBezTo>
                    <a:cubicBezTo>
                      <a:pt x="31775" y="3569"/>
                      <a:pt x="30301" y="6593"/>
                      <a:pt x="29216" y="8590"/>
                    </a:cubicBezTo>
                    <a:cubicBezTo>
                      <a:pt x="25222" y="16034"/>
                      <a:pt x="19426" y="22044"/>
                      <a:pt x="13823" y="27860"/>
                    </a:cubicBezTo>
                    <a:lnTo>
                      <a:pt x="13125" y="28577"/>
                    </a:lnTo>
                    <a:cubicBezTo>
                      <a:pt x="7271" y="34567"/>
                      <a:pt x="3568" y="42322"/>
                      <a:pt x="2114" y="51607"/>
                    </a:cubicBezTo>
                    <a:cubicBezTo>
                      <a:pt x="1668" y="54360"/>
                      <a:pt x="1436" y="57288"/>
                      <a:pt x="1416" y="60350"/>
                    </a:cubicBezTo>
                    <a:cubicBezTo>
                      <a:pt x="1416" y="60719"/>
                      <a:pt x="1145" y="61029"/>
                      <a:pt x="835" y="61029"/>
                    </a:cubicBezTo>
                    <a:cubicBezTo>
                      <a:pt x="699" y="61029"/>
                      <a:pt x="544" y="60971"/>
                      <a:pt x="447" y="60874"/>
                    </a:cubicBezTo>
                    <a:cubicBezTo>
                      <a:pt x="331" y="60738"/>
                      <a:pt x="253" y="60564"/>
                      <a:pt x="253" y="60370"/>
                    </a:cubicBezTo>
                    <a:cubicBezTo>
                      <a:pt x="331" y="57229"/>
                      <a:pt x="621" y="54225"/>
                      <a:pt x="1106" y="51414"/>
                    </a:cubicBezTo>
                    <a:cubicBezTo>
                      <a:pt x="2754" y="41934"/>
                      <a:pt x="6670" y="34083"/>
                      <a:pt x="12738" y="28092"/>
                    </a:cubicBezTo>
                    <a:lnTo>
                      <a:pt x="13532" y="27317"/>
                    </a:lnTo>
                    <a:cubicBezTo>
                      <a:pt x="19174" y="21656"/>
                      <a:pt x="25009" y="15802"/>
                      <a:pt x="29099" y="8493"/>
                    </a:cubicBezTo>
                    <a:cubicBezTo>
                      <a:pt x="30379" y="6264"/>
                      <a:pt x="31174" y="4325"/>
                      <a:pt x="31639" y="2445"/>
                    </a:cubicBezTo>
                    <a:cubicBezTo>
                      <a:pt x="31813" y="1766"/>
                      <a:pt x="31930" y="1030"/>
                      <a:pt x="31988" y="235"/>
                    </a:cubicBezTo>
                    <a:close/>
                    <a:moveTo>
                      <a:pt x="31997" y="0"/>
                    </a:moveTo>
                    <a:cubicBezTo>
                      <a:pt x="31874" y="0"/>
                      <a:pt x="31773" y="109"/>
                      <a:pt x="31755" y="235"/>
                    </a:cubicBezTo>
                    <a:cubicBezTo>
                      <a:pt x="31678" y="991"/>
                      <a:pt x="31561" y="1708"/>
                      <a:pt x="31406" y="2387"/>
                    </a:cubicBezTo>
                    <a:cubicBezTo>
                      <a:pt x="30941" y="4248"/>
                      <a:pt x="30146" y="6148"/>
                      <a:pt x="28886" y="8377"/>
                    </a:cubicBezTo>
                    <a:cubicBezTo>
                      <a:pt x="24815" y="15666"/>
                      <a:pt x="18980" y="21501"/>
                      <a:pt x="13358" y="27142"/>
                    </a:cubicBezTo>
                    <a:lnTo>
                      <a:pt x="12563" y="27918"/>
                    </a:lnTo>
                    <a:cubicBezTo>
                      <a:pt x="6457" y="33947"/>
                      <a:pt x="2521" y="41837"/>
                      <a:pt x="873" y="51375"/>
                    </a:cubicBezTo>
                    <a:cubicBezTo>
                      <a:pt x="369" y="54205"/>
                      <a:pt x="79" y="57210"/>
                      <a:pt x="20" y="60350"/>
                    </a:cubicBezTo>
                    <a:cubicBezTo>
                      <a:pt x="1" y="60622"/>
                      <a:pt x="98" y="60874"/>
                      <a:pt x="272" y="61029"/>
                    </a:cubicBezTo>
                    <a:cubicBezTo>
                      <a:pt x="427" y="61184"/>
                      <a:pt x="621" y="61262"/>
                      <a:pt x="815" y="61262"/>
                    </a:cubicBezTo>
                    <a:lnTo>
                      <a:pt x="835" y="61262"/>
                    </a:lnTo>
                    <a:cubicBezTo>
                      <a:pt x="1280" y="61262"/>
                      <a:pt x="1649" y="60855"/>
                      <a:pt x="1649" y="60350"/>
                    </a:cubicBezTo>
                    <a:cubicBezTo>
                      <a:pt x="1688" y="57307"/>
                      <a:pt x="1920" y="54380"/>
                      <a:pt x="2347" y="51646"/>
                    </a:cubicBezTo>
                    <a:cubicBezTo>
                      <a:pt x="3801" y="42419"/>
                      <a:pt x="7484" y="34703"/>
                      <a:pt x="13300" y="28751"/>
                    </a:cubicBezTo>
                    <a:lnTo>
                      <a:pt x="13998" y="28034"/>
                    </a:lnTo>
                    <a:cubicBezTo>
                      <a:pt x="19600" y="22199"/>
                      <a:pt x="25416" y="16189"/>
                      <a:pt x="29429" y="8706"/>
                    </a:cubicBezTo>
                    <a:cubicBezTo>
                      <a:pt x="30534" y="6690"/>
                      <a:pt x="32007" y="3627"/>
                      <a:pt x="32240" y="274"/>
                    </a:cubicBezTo>
                    <a:cubicBezTo>
                      <a:pt x="32240" y="138"/>
                      <a:pt x="32143" y="22"/>
                      <a:pt x="32027" y="2"/>
                    </a:cubicBezTo>
                    <a:cubicBezTo>
                      <a:pt x="32017" y="1"/>
                      <a:pt x="32007" y="0"/>
                      <a:pt x="3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 flipH="1">
                <a:off x="6372321" y="3017121"/>
                <a:ext cx="168759" cy="352278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11051" extrusionOk="0">
                    <a:moveTo>
                      <a:pt x="1513" y="1"/>
                    </a:moveTo>
                    <a:lnTo>
                      <a:pt x="1629" y="3820"/>
                    </a:lnTo>
                    <a:cubicBezTo>
                      <a:pt x="1649" y="4634"/>
                      <a:pt x="1009" y="5313"/>
                      <a:pt x="195" y="5332"/>
                    </a:cubicBezTo>
                    <a:lnTo>
                      <a:pt x="1" y="5332"/>
                    </a:lnTo>
                    <a:lnTo>
                      <a:pt x="1707" y="11051"/>
                    </a:lnTo>
                    <a:lnTo>
                      <a:pt x="3316" y="11031"/>
                    </a:lnTo>
                    <a:lnTo>
                      <a:pt x="5293" y="5235"/>
                    </a:lnTo>
                    <a:lnTo>
                      <a:pt x="5293" y="5235"/>
                    </a:lnTo>
                    <a:cubicBezTo>
                      <a:pt x="5282" y="5235"/>
                      <a:pt x="5270" y="5236"/>
                      <a:pt x="5258" y="5236"/>
                    </a:cubicBezTo>
                    <a:cubicBezTo>
                      <a:pt x="4460" y="5236"/>
                      <a:pt x="3801" y="4583"/>
                      <a:pt x="3801" y="3762"/>
                    </a:cubicBezTo>
                    <a:lnTo>
                      <a:pt x="38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 flipH="1">
                <a:off x="6368623" y="3013423"/>
                <a:ext cx="176155" cy="359706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1284" extrusionOk="0">
                    <a:moveTo>
                      <a:pt x="1745" y="233"/>
                    </a:moveTo>
                    <a:lnTo>
                      <a:pt x="3820" y="253"/>
                    </a:lnTo>
                    <a:lnTo>
                      <a:pt x="3800" y="3878"/>
                    </a:lnTo>
                    <a:cubicBezTo>
                      <a:pt x="3800" y="4324"/>
                      <a:pt x="3975" y="4711"/>
                      <a:pt x="4266" y="5022"/>
                    </a:cubicBezTo>
                    <a:cubicBezTo>
                      <a:pt x="4537" y="5274"/>
                      <a:pt x="4867" y="5429"/>
                      <a:pt x="5235" y="5467"/>
                    </a:cubicBezTo>
                    <a:lnTo>
                      <a:pt x="3354" y="11012"/>
                    </a:lnTo>
                    <a:lnTo>
                      <a:pt x="1920" y="11051"/>
                    </a:lnTo>
                    <a:lnTo>
                      <a:pt x="291" y="5564"/>
                    </a:lnTo>
                    <a:lnTo>
                      <a:pt x="311" y="5564"/>
                    </a:lnTo>
                    <a:cubicBezTo>
                      <a:pt x="737" y="5545"/>
                      <a:pt x="1144" y="5370"/>
                      <a:pt x="1435" y="5080"/>
                    </a:cubicBezTo>
                    <a:cubicBezTo>
                      <a:pt x="1726" y="4770"/>
                      <a:pt x="1881" y="4362"/>
                      <a:pt x="1862" y="3936"/>
                    </a:cubicBezTo>
                    <a:lnTo>
                      <a:pt x="1745" y="233"/>
                    </a:lnTo>
                    <a:close/>
                    <a:moveTo>
                      <a:pt x="1629" y="1"/>
                    </a:moveTo>
                    <a:cubicBezTo>
                      <a:pt x="1590" y="1"/>
                      <a:pt x="1571" y="1"/>
                      <a:pt x="1532" y="20"/>
                    </a:cubicBezTo>
                    <a:cubicBezTo>
                      <a:pt x="1513" y="59"/>
                      <a:pt x="1513" y="78"/>
                      <a:pt x="1513" y="117"/>
                    </a:cubicBezTo>
                    <a:lnTo>
                      <a:pt x="1629" y="3936"/>
                    </a:lnTo>
                    <a:cubicBezTo>
                      <a:pt x="1629" y="4304"/>
                      <a:pt x="1513" y="4634"/>
                      <a:pt x="1261" y="4905"/>
                    </a:cubicBezTo>
                    <a:cubicBezTo>
                      <a:pt x="1009" y="5157"/>
                      <a:pt x="679" y="5312"/>
                      <a:pt x="311" y="5312"/>
                    </a:cubicBezTo>
                    <a:lnTo>
                      <a:pt x="117" y="5312"/>
                    </a:lnTo>
                    <a:cubicBezTo>
                      <a:pt x="78" y="5332"/>
                      <a:pt x="39" y="5332"/>
                      <a:pt x="20" y="5370"/>
                    </a:cubicBezTo>
                    <a:cubicBezTo>
                      <a:pt x="1" y="5409"/>
                      <a:pt x="1" y="5448"/>
                      <a:pt x="1" y="5487"/>
                    </a:cubicBezTo>
                    <a:lnTo>
                      <a:pt x="1707" y="11206"/>
                    </a:lnTo>
                    <a:cubicBezTo>
                      <a:pt x="1726" y="11244"/>
                      <a:pt x="1784" y="11283"/>
                      <a:pt x="1823" y="11283"/>
                    </a:cubicBezTo>
                    <a:lnTo>
                      <a:pt x="3432" y="11264"/>
                    </a:lnTo>
                    <a:cubicBezTo>
                      <a:pt x="3490" y="11264"/>
                      <a:pt x="3529" y="11225"/>
                      <a:pt x="3548" y="11186"/>
                    </a:cubicBezTo>
                    <a:lnTo>
                      <a:pt x="5526" y="5390"/>
                    </a:lnTo>
                    <a:cubicBezTo>
                      <a:pt x="5526" y="5351"/>
                      <a:pt x="5526" y="5312"/>
                      <a:pt x="5506" y="5274"/>
                    </a:cubicBezTo>
                    <a:cubicBezTo>
                      <a:pt x="5487" y="5254"/>
                      <a:pt x="5448" y="5235"/>
                      <a:pt x="5409" y="5235"/>
                    </a:cubicBezTo>
                    <a:cubicBezTo>
                      <a:pt x="5041" y="5235"/>
                      <a:pt x="4692" y="5099"/>
                      <a:pt x="4440" y="4847"/>
                    </a:cubicBezTo>
                    <a:cubicBezTo>
                      <a:pt x="4188" y="4595"/>
                      <a:pt x="4033" y="4246"/>
                      <a:pt x="4052" y="3878"/>
                    </a:cubicBezTo>
                    <a:lnTo>
                      <a:pt x="4052" y="117"/>
                    </a:lnTo>
                    <a:cubicBezTo>
                      <a:pt x="4052" y="59"/>
                      <a:pt x="4014" y="1"/>
                      <a:pt x="3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 flipH="1">
                <a:off x="6451439" y="3257485"/>
                <a:ext cx="17309" cy="11131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492" extrusionOk="0">
                    <a:moveTo>
                      <a:pt x="291" y="1"/>
                    </a:moveTo>
                    <a:cubicBezTo>
                      <a:pt x="285" y="1"/>
                      <a:pt x="278" y="1"/>
                      <a:pt x="272" y="2"/>
                    </a:cubicBezTo>
                    <a:cubicBezTo>
                      <a:pt x="136" y="2"/>
                      <a:pt x="19" y="215"/>
                      <a:pt x="19" y="467"/>
                    </a:cubicBezTo>
                    <a:lnTo>
                      <a:pt x="0" y="3491"/>
                    </a:lnTo>
                    <a:lnTo>
                      <a:pt x="524" y="3472"/>
                    </a:lnTo>
                    <a:lnTo>
                      <a:pt x="524" y="448"/>
                    </a:lnTo>
                    <a:cubicBezTo>
                      <a:pt x="542" y="207"/>
                      <a:pt x="436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 flipH="1">
                <a:off x="6447709" y="3253659"/>
                <a:ext cx="24769" cy="119477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748" extrusionOk="0">
                    <a:moveTo>
                      <a:pt x="408" y="238"/>
                    </a:moveTo>
                    <a:cubicBezTo>
                      <a:pt x="408" y="238"/>
                      <a:pt x="427" y="258"/>
                      <a:pt x="427" y="258"/>
                    </a:cubicBezTo>
                    <a:cubicBezTo>
                      <a:pt x="485" y="296"/>
                      <a:pt x="524" y="413"/>
                      <a:pt x="524" y="568"/>
                    </a:cubicBezTo>
                    <a:lnTo>
                      <a:pt x="505" y="3476"/>
                    </a:lnTo>
                    <a:lnTo>
                      <a:pt x="233" y="3495"/>
                    </a:lnTo>
                    <a:lnTo>
                      <a:pt x="253" y="587"/>
                    </a:lnTo>
                    <a:cubicBezTo>
                      <a:pt x="253" y="374"/>
                      <a:pt x="350" y="238"/>
                      <a:pt x="389" y="238"/>
                    </a:cubicBezTo>
                    <a:close/>
                    <a:moveTo>
                      <a:pt x="430" y="1"/>
                    </a:moveTo>
                    <a:cubicBezTo>
                      <a:pt x="416" y="1"/>
                      <a:pt x="402" y="2"/>
                      <a:pt x="389" y="6"/>
                    </a:cubicBezTo>
                    <a:cubicBezTo>
                      <a:pt x="175" y="6"/>
                      <a:pt x="20" y="258"/>
                      <a:pt x="1" y="587"/>
                    </a:cubicBezTo>
                    <a:lnTo>
                      <a:pt x="1" y="3611"/>
                    </a:lnTo>
                    <a:cubicBezTo>
                      <a:pt x="1" y="3650"/>
                      <a:pt x="1" y="3689"/>
                      <a:pt x="20" y="3708"/>
                    </a:cubicBezTo>
                    <a:cubicBezTo>
                      <a:pt x="59" y="3728"/>
                      <a:pt x="78" y="3747"/>
                      <a:pt x="117" y="3747"/>
                    </a:cubicBezTo>
                    <a:lnTo>
                      <a:pt x="641" y="3728"/>
                    </a:lnTo>
                    <a:cubicBezTo>
                      <a:pt x="699" y="3708"/>
                      <a:pt x="757" y="3670"/>
                      <a:pt x="757" y="3592"/>
                    </a:cubicBezTo>
                    <a:lnTo>
                      <a:pt x="776" y="568"/>
                    </a:lnTo>
                    <a:cubicBezTo>
                      <a:pt x="776" y="374"/>
                      <a:pt x="718" y="180"/>
                      <a:pt x="602" y="83"/>
                    </a:cubicBezTo>
                    <a:cubicBezTo>
                      <a:pt x="554" y="35"/>
                      <a:pt x="493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 flipH="1">
                <a:off x="6419307" y="3017121"/>
                <a:ext cx="73541" cy="48868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533" extrusionOk="0">
                    <a:moveTo>
                      <a:pt x="0" y="1"/>
                    </a:moveTo>
                    <a:lnTo>
                      <a:pt x="0" y="1513"/>
                    </a:lnTo>
                    <a:lnTo>
                      <a:pt x="2307" y="1532"/>
                    </a:lnTo>
                    <a:lnTo>
                      <a:pt x="2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 flipH="1">
                <a:off x="6416215" y="3014029"/>
                <a:ext cx="79726" cy="55052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727" extrusionOk="0">
                    <a:moveTo>
                      <a:pt x="194" y="175"/>
                    </a:moveTo>
                    <a:lnTo>
                      <a:pt x="2307" y="195"/>
                    </a:lnTo>
                    <a:lnTo>
                      <a:pt x="2307" y="1532"/>
                    </a:lnTo>
                    <a:lnTo>
                      <a:pt x="175" y="1532"/>
                    </a:lnTo>
                    <a:lnTo>
                      <a:pt x="194" y="175"/>
                    </a:lnTo>
                    <a:close/>
                    <a:moveTo>
                      <a:pt x="97" y="1"/>
                    </a:moveTo>
                    <a:cubicBezTo>
                      <a:pt x="78" y="1"/>
                      <a:pt x="58" y="20"/>
                      <a:pt x="39" y="20"/>
                    </a:cubicBezTo>
                    <a:cubicBezTo>
                      <a:pt x="20" y="40"/>
                      <a:pt x="0" y="59"/>
                      <a:pt x="0" y="98"/>
                    </a:cubicBezTo>
                    <a:lnTo>
                      <a:pt x="0" y="1610"/>
                    </a:lnTo>
                    <a:cubicBezTo>
                      <a:pt x="0" y="1668"/>
                      <a:pt x="39" y="1707"/>
                      <a:pt x="97" y="1707"/>
                    </a:cubicBezTo>
                    <a:lnTo>
                      <a:pt x="2404" y="1726"/>
                    </a:lnTo>
                    <a:cubicBezTo>
                      <a:pt x="2443" y="1726"/>
                      <a:pt x="2482" y="1668"/>
                      <a:pt x="2482" y="1629"/>
                    </a:cubicBezTo>
                    <a:lnTo>
                      <a:pt x="2501" y="98"/>
                    </a:lnTo>
                    <a:cubicBezTo>
                      <a:pt x="2501" y="79"/>
                      <a:pt x="2482" y="59"/>
                      <a:pt x="2462" y="40"/>
                    </a:cubicBezTo>
                    <a:cubicBezTo>
                      <a:pt x="2462" y="20"/>
                      <a:pt x="2423" y="20"/>
                      <a:pt x="2404" y="20"/>
                    </a:cubicBezTo>
                    <a:lnTo>
                      <a:pt x="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 flipH="1">
                <a:off x="4925603" y="2778575"/>
                <a:ext cx="919602" cy="1165665"/>
              </a:xfrm>
              <a:custGeom>
                <a:avLst/>
                <a:gdLst/>
                <a:ahLst/>
                <a:cxnLst/>
                <a:rect l="l" t="t" r="r" b="b"/>
                <a:pathLst>
                  <a:path w="28848" h="36567" extrusionOk="0">
                    <a:moveTo>
                      <a:pt x="156" y="1"/>
                    </a:moveTo>
                    <a:lnTo>
                      <a:pt x="156" y="1"/>
                    </a:lnTo>
                    <a:cubicBezTo>
                      <a:pt x="1" y="20"/>
                      <a:pt x="1435" y="36485"/>
                      <a:pt x="1435" y="36485"/>
                    </a:cubicBezTo>
                    <a:cubicBezTo>
                      <a:pt x="1435" y="36519"/>
                      <a:pt x="1479" y="36567"/>
                      <a:pt x="1528" y="36567"/>
                    </a:cubicBezTo>
                    <a:cubicBezTo>
                      <a:pt x="1536" y="36567"/>
                      <a:pt x="1544" y="36565"/>
                      <a:pt x="1551" y="36563"/>
                    </a:cubicBezTo>
                    <a:lnTo>
                      <a:pt x="10333" y="35051"/>
                    </a:lnTo>
                    <a:cubicBezTo>
                      <a:pt x="10469" y="35031"/>
                      <a:pt x="10585" y="34915"/>
                      <a:pt x="10585" y="34760"/>
                    </a:cubicBezTo>
                    <a:lnTo>
                      <a:pt x="10721" y="21442"/>
                    </a:lnTo>
                    <a:cubicBezTo>
                      <a:pt x="10721" y="21442"/>
                      <a:pt x="22488" y="29603"/>
                      <a:pt x="23535" y="30224"/>
                    </a:cubicBezTo>
                    <a:cubicBezTo>
                      <a:pt x="23551" y="30232"/>
                      <a:pt x="23571" y="30236"/>
                      <a:pt x="23591" y="30236"/>
                    </a:cubicBezTo>
                    <a:cubicBezTo>
                      <a:pt x="23619" y="30236"/>
                      <a:pt x="23648" y="30227"/>
                      <a:pt x="23671" y="30204"/>
                    </a:cubicBezTo>
                    <a:lnTo>
                      <a:pt x="28828" y="22954"/>
                    </a:lnTo>
                    <a:cubicBezTo>
                      <a:pt x="28847" y="22915"/>
                      <a:pt x="28847" y="22857"/>
                      <a:pt x="28808" y="22818"/>
                    </a:cubicBezTo>
                    <a:cubicBezTo>
                      <a:pt x="28808" y="22818"/>
                      <a:pt x="17564" y="13920"/>
                      <a:pt x="17564" y="13901"/>
                    </a:cubicBezTo>
                    <a:cubicBezTo>
                      <a:pt x="17099" y="10857"/>
                      <a:pt x="16518" y="2463"/>
                      <a:pt x="16421" y="1067"/>
                    </a:cubicBezTo>
                    <a:cubicBezTo>
                      <a:pt x="16421" y="951"/>
                      <a:pt x="16324" y="835"/>
                      <a:pt x="16207" y="815"/>
                    </a:cubicBezTo>
                    <a:cubicBezTo>
                      <a:pt x="15917" y="738"/>
                      <a:pt x="15432" y="641"/>
                      <a:pt x="15277" y="621"/>
                    </a:cubicBezTo>
                    <a:cubicBezTo>
                      <a:pt x="15267" y="612"/>
                      <a:pt x="15253" y="607"/>
                      <a:pt x="15238" y="607"/>
                    </a:cubicBezTo>
                    <a:cubicBezTo>
                      <a:pt x="15223" y="607"/>
                      <a:pt x="15209" y="612"/>
                      <a:pt x="15199" y="621"/>
                    </a:cubicBez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 flipH="1">
                <a:off x="4921300" y="2774877"/>
                <a:ext cx="924511" cy="1172964"/>
              </a:xfrm>
              <a:custGeom>
                <a:avLst/>
                <a:gdLst/>
                <a:ahLst/>
                <a:cxnLst/>
                <a:rect l="l" t="t" r="r" b="b"/>
                <a:pathLst>
                  <a:path w="29002" h="36796" extrusionOk="0">
                    <a:moveTo>
                      <a:pt x="272" y="233"/>
                    </a:moveTo>
                    <a:lnTo>
                      <a:pt x="15238" y="854"/>
                    </a:lnTo>
                    <a:lnTo>
                      <a:pt x="15276" y="854"/>
                    </a:lnTo>
                    <a:cubicBezTo>
                      <a:pt x="15432" y="873"/>
                      <a:pt x="15916" y="970"/>
                      <a:pt x="16188" y="1047"/>
                    </a:cubicBezTo>
                    <a:cubicBezTo>
                      <a:pt x="16265" y="1067"/>
                      <a:pt x="16323" y="1125"/>
                      <a:pt x="16323" y="1203"/>
                    </a:cubicBezTo>
                    <a:cubicBezTo>
                      <a:pt x="16420" y="2812"/>
                      <a:pt x="17002" y="11012"/>
                      <a:pt x="17467" y="14036"/>
                    </a:cubicBezTo>
                    <a:cubicBezTo>
                      <a:pt x="17467" y="14094"/>
                      <a:pt x="17467" y="14094"/>
                      <a:pt x="28730" y="23012"/>
                    </a:cubicBezTo>
                    <a:lnTo>
                      <a:pt x="23593" y="30223"/>
                    </a:lnTo>
                    <a:cubicBezTo>
                      <a:pt x="22410" y="29487"/>
                      <a:pt x="10934" y="21538"/>
                      <a:pt x="10818" y="21461"/>
                    </a:cubicBezTo>
                    <a:cubicBezTo>
                      <a:pt x="10798" y="21451"/>
                      <a:pt x="10774" y="21446"/>
                      <a:pt x="10750" y="21446"/>
                    </a:cubicBezTo>
                    <a:cubicBezTo>
                      <a:pt x="10726" y="21446"/>
                      <a:pt x="10701" y="21451"/>
                      <a:pt x="10682" y="21461"/>
                    </a:cubicBezTo>
                    <a:cubicBezTo>
                      <a:pt x="10643" y="21480"/>
                      <a:pt x="10624" y="21519"/>
                      <a:pt x="10624" y="21558"/>
                    </a:cubicBezTo>
                    <a:lnTo>
                      <a:pt x="10488" y="34876"/>
                    </a:lnTo>
                    <a:cubicBezTo>
                      <a:pt x="10488" y="34953"/>
                      <a:pt x="10411" y="35031"/>
                      <a:pt x="10333" y="35050"/>
                    </a:cubicBezTo>
                    <a:lnTo>
                      <a:pt x="1570" y="36562"/>
                    </a:lnTo>
                    <a:cubicBezTo>
                      <a:pt x="1105" y="24524"/>
                      <a:pt x="233" y="1959"/>
                      <a:pt x="272" y="233"/>
                    </a:cubicBezTo>
                    <a:close/>
                    <a:moveTo>
                      <a:pt x="155" y="1"/>
                    </a:moveTo>
                    <a:cubicBezTo>
                      <a:pt x="0" y="20"/>
                      <a:pt x="0" y="20"/>
                      <a:pt x="194" y="5816"/>
                    </a:cubicBezTo>
                    <a:cubicBezTo>
                      <a:pt x="291" y="8860"/>
                      <a:pt x="446" y="13067"/>
                      <a:pt x="640" y="18359"/>
                    </a:cubicBezTo>
                    <a:cubicBezTo>
                      <a:pt x="970" y="27335"/>
                      <a:pt x="1338" y="36427"/>
                      <a:pt x="1338" y="36601"/>
                    </a:cubicBezTo>
                    <a:cubicBezTo>
                      <a:pt x="1338" y="36659"/>
                      <a:pt x="1357" y="36718"/>
                      <a:pt x="1415" y="36756"/>
                    </a:cubicBezTo>
                    <a:cubicBezTo>
                      <a:pt x="1454" y="36776"/>
                      <a:pt x="1493" y="36795"/>
                      <a:pt x="1551" y="36795"/>
                    </a:cubicBezTo>
                    <a:lnTo>
                      <a:pt x="1590" y="36795"/>
                    </a:lnTo>
                    <a:lnTo>
                      <a:pt x="10372" y="35283"/>
                    </a:lnTo>
                    <a:cubicBezTo>
                      <a:pt x="10566" y="35264"/>
                      <a:pt x="10721" y="35089"/>
                      <a:pt x="10721" y="34876"/>
                    </a:cubicBezTo>
                    <a:lnTo>
                      <a:pt x="10856" y="21790"/>
                    </a:lnTo>
                    <a:cubicBezTo>
                      <a:pt x="12388" y="22857"/>
                      <a:pt x="22527" y="29855"/>
                      <a:pt x="23496" y="30436"/>
                    </a:cubicBezTo>
                    <a:cubicBezTo>
                      <a:pt x="23532" y="30458"/>
                      <a:pt x="23572" y="30469"/>
                      <a:pt x="23610" y="30469"/>
                    </a:cubicBezTo>
                    <a:cubicBezTo>
                      <a:pt x="23675" y="30469"/>
                      <a:pt x="23738" y="30439"/>
                      <a:pt x="23787" y="30378"/>
                    </a:cubicBezTo>
                    <a:lnTo>
                      <a:pt x="28944" y="23128"/>
                    </a:lnTo>
                    <a:cubicBezTo>
                      <a:pt x="29002" y="23050"/>
                      <a:pt x="28982" y="22915"/>
                      <a:pt x="28905" y="22837"/>
                    </a:cubicBezTo>
                    <a:cubicBezTo>
                      <a:pt x="25183" y="19910"/>
                      <a:pt x="18223" y="14385"/>
                      <a:pt x="17700" y="13958"/>
                    </a:cubicBezTo>
                    <a:cubicBezTo>
                      <a:pt x="17234" y="10915"/>
                      <a:pt x="16672" y="2792"/>
                      <a:pt x="16556" y="1183"/>
                    </a:cubicBezTo>
                    <a:cubicBezTo>
                      <a:pt x="16556" y="1009"/>
                      <a:pt x="16420" y="854"/>
                      <a:pt x="16246" y="815"/>
                    </a:cubicBezTo>
                    <a:cubicBezTo>
                      <a:pt x="15955" y="737"/>
                      <a:pt x="15470" y="640"/>
                      <a:pt x="15315" y="602"/>
                    </a:cubicBezTo>
                    <a:lnTo>
                      <a:pt x="15218" y="602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 flipH="1">
                <a:off x="5452118" y="3161641"/>
                <a:ext cx="180490" cy="336371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10552" extrusionOk="0">
                    <a:moveTo>
                      <a:pt x="107" y="0"/>
                    </a:moveTo>
                    <a:cubicBezTo>
                      <a:pt x="98" y="0"/>
                      <a:pt x="88" y="2"/>
                      <a:pt x="78" y="5"/>
                    </a:cubicBezTo>
                    <a:cubicBezTo>
                      <a:pt x="20" y="5"/>
                      <a:pt x="0" y="64"/>
                      <a:pt x="0" y="102"/>
                    </a:cubicBezTo>
                    <a:lnTo>
                      <a:pt x="601" y="4329"/>
                    </a:lnTo>
                    <a:cubicBezTo>
                      <a:pt x="892" y="6325"/>
                      <a:pt x="1997" y="8109"/>
                      <a:pt x="3645" y="9253"/>
                    </a:cubicBezTo>
                    <a:lnTo>
                      <a:pt x="5506" y="10532"/>
                    </a:lnTo>
                    <a:cubicBezTo>
                      <a:pt x="5525" y="10551"/>
                      <a:pt x="5545" y="10551"/>
                      <a:pt x="5564" y="10551"/>
                    </a:cubicBezTo>
                    <a:cubicBezTo>
                      <a:pt x="5584" y="10551"/>
                      <a:pt x="5622" y="10532"/>
                      <a:pt x="5642" y="10513"/>
                    </a:cubicBezTo>
                    <a:cubicBezTo>
                      <a:pt x="5661" y="10474"/>
                      <a:pt x="5661" y="10416"/>
                      <a:pt x="5622" y="10377"/>
                    </a:cubicBezTo>
                    <a:lnTo>
                      <a:pt x="3761" y="9097"/>
                    </a:lnTo>
                    <a:cubicBezTo>
                      <a:pt x="2133" y="7992"/>
                      <a:pt x="1067" y="6248"/>
                      <a:pt x="776" y="4309"/>
                    </a:cubicBezTo>
                    <a:lnTo>
                      <a:pt x="175" y="83"/>
                    </a:lnTo>
                    <a:cubicBezTo>
                      <a:pt x="175" y="35"/>
                      <a:pt x="149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 flipH="1">
                <a:off x="5558433" y="3903948"/>
                <a:ext cx="192221" cy="69238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172" extrusionOk="0">
                    <a:moveTo>
                      <a:pt x="5894" y="1"/>
                    </a:moveTo>
                    <a:lnTo>
                      <a:pt x="1" y="1086"/>
                    </a:lnTo>
                    <a:lnTo>
                      <a:pt x="175" y="2172"/>
                    </a:lnTo>
                    <a:lnTo>
                      <a:pt x="6030" y="1183"/>
                    </a:lnTo>
                    <a:lnTo>
                      <a:pt x="5894" y="1"/>
                    </a:ln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 flipH="1">
                <a:off x="5554097" y="3900250"/>
                <a:ext cx="200892" cy="766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2405" extrusionOk="0">
                    <a:moveTo>
                      <a:pt x="5914" y="272"/>
                    </a:moveTo>
                    <a:lnTo>
                      <a:pt x="6030" y="1202"/>
                    </a:lnTo>
                    <a:lnTo>
                      <a:pt x="408" y="2152"/>
                    </a:lnTo>
                    <a:lnTo>
                      <a:pt x="272" y="1319"/>
                    </a:lnTo>
                    <a:lnTo>
                      <a:pt x="5914" y="272"/>
                    </a:lnTo>
                    <a:close/>
                    <a:moveTo>
                      <a:pt x="6011" y="0"/>
                    </a:moveTo>
                    <a:lnTo>
                      <a:pt x="98" y="1086"/>
                    </a:lnTo>
                    <a:cubicBezTo>
                      <a:pt x="40" y="1105"/>
                      <a:pt x="1" y="1164"/>
                      <a:pt x="1" y="1241"/>
                    </a:cubicBezTo>
                    <a:lnTo>
                      <a:pt x="195" y="2307"/>
                    </a:lnTo>
                    <a:cubicBezTo>
                      <a:pt x="195" y="2346"/>
                      <a:pt x="214" y="2365"/>
                      <a:pt x="234" y="2385"/>
                    </a:cubicBezTo>
                    <a:cubicBezTo>
                      <a:pt x="253" y="2404"/>
                      <a:pt x="292" y="2404"/>
                      <a:pt x="311" y="2404"/>
                    </a:cubicBezTo>
                    <a:lnTo>
                      <a:pt x="331" y="2404"/>
                    </a:lnTo>
                    <a:lnTo>
                      <a:pt x="6185" y="1416"/>
                    </a:lnTo>
                    <a:cubicBezTo>
                      <a:pt x="6243" y="1396"/>
                      <a:pt x="6301" y="1338"/>
                      <a:pt x="6282" y="1280"/>
                    </a:cubicBezTo>
                    <a:lnTo>
                      <a:pt x="6146" y="117"/>
                    </a:lnTo>
                    <a:cubicBezTo>
                      <a:pt x="6146" y="78"/>
                      <a:pt x="6127" y="39"/>
                      <a:pt x="6108" y="20"/>
                    </a:cubicBezTo>
                    <a:cubicBezTo>
                      <a:pt x="6069" y="0"/>
                      <a:pt x="6030" y="0"/>
                      <a:pt x="6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 flipH="1">
                <a:off x="5516425" y="3936719"/>
                <a:ext cx="448676" cy="243512"/>
              </a:xfrm>
              <a:custGeom>
                <a:avLst/>
                <a:gdLst/>
                <a:ahLst/>
                <a:cxnLst/>
                <a:rect l="l" t="t" r="r" b="b"/>
                <a:pathLst>
                  <a:path w="14075" h="7639" extrusionOk="0">
                    <a:moveTo>
                      <a:pt x="12931" y="0"/>
                    </a:moveTo>
                    <a:lnTo>
                      <a:pt x="6495" y="1086"/>
                    </a:lnTo>
                    <a:lnTo>
                      <a:pt x="6631" y="1900"/>
                    </a:lnTo>
                    <a:lnTo>
                      <a:pt x="1474" y="5118"/>
                    </a:lnTo>
                    <a:cubicBezTo>
                      <a:pt x="505" y="5719"/>
                      <a:pt x="1" y="6688"/>
                      <a:pt x="156" y="7638"/>
                    </a:cubicBezTo>
                    <a:lnTo>
                      <a:pt x="14075" y="5234"/>
                    </a:lnTo>
                    <a:lnTo>
                      <a:pt x="129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 flipH="1">
                <a:off x="5512695" y="3932830"/>
                <a:ext cx="456709" cy="251099"/>
              </a:xfrm>
              <a:custGeom>
                <a:avLst/>
                <a:gdLst/>
                <a:ahLst/>
                <a:cxnLst/>
                <a:rect l="l" t="t" r="r" b="b"/>
                <a:pathLst>
                  <a:path w="14327" h="7877" extrusionOk="0">
                    <a:moveTo>
                      <a:pt x="12969" y="258"/>
                    </a:moveTo>
                    <a:lnTo>
                      <a:pt x="14055" y="5259"/>
                    </a:lnTo>
                    <a:lnTo>
                      <a:pt x="407" y="7605"/>
                    </a:lnTo>
                    <a:cubicBezTo>
                      <a:pt x="310" y="6752"/>
                      <a:pt x="775" y="5899"/>
                      <a:pt x="1667" y="5356"/>
                    </a:cubicBezTo>
                    <a:lnTo>
                      <a:pt x="6843" y="2138"/>
                    </a:lnTo>
                    <a:cubicBezTo>
                      <a:pt x="6882" y="2099"/>
                      <a:pt x="6901" y="2061"/>
                      <a:pt x="6901" y="2003"/>
                    </a:cubicBezTo>
                    <a:lnTo>
                      <a:pt x="6766" y="1305"/>
                    </a:lnTo>
                    <a:lnTo>
                      <a:pt x="12969" y="258"/>
                    </a:lnTo>
                    <a:close/>
                    <a:moveTo>
                      <a:pt x="13077" y="1"/>
                    </a:moveTo>
                    <a:cubicBezTo>
                      <a:pt x="13067" y="1"/>
                      <a:pt x="13057" y="2"/>
                      <a:pt x="13047" y="6"/>
                    </a:cubicBezTo>
                    <a:lnTo>
                      <a:pt x="6611" y="1091"/>
                    </a:lnTo>
                    <a:cubicBezTo>
                      <a:pt x="6572" y="1091"/>
                      <a:pt x="6552" y="1111"/>
                      <a:pt x="6533" y="1130"/>
                    </a:cubicBezTo>
                    <a:cubicBezTo>
                      <a:pt x="6514" y="1169"/>
                      <a:pt x="6514" y="1188"/>
                      <a:pt x="6514" y="1227"/>
                    </a:cubicBezTo>
                    <a:lnTo>
                      <a:pt x="6630" y="1964"/>
                    </a:lnTo>
                    <a:lnTo>
                      <a:pt x="1532" y="5143"/>
                    </a:lnTo>
                    <a:cubicBezTo>
                      <a:pt x="523" y="5763"/>
                      <a:pt x="0" y="6771"/>
                      <a:pt x="174" y="7780"/>
                    </a:cubicBezTo>
                    <a:cubicBezTo>
                      <a:pt x="174" y="7799"/>
                      <a:pt x="194" y="7838"/>
                      <a:pt x="233" y="7857"/>
                    </a:cubicBezTo>
                    <a:cubicBezTo>
                      <a:pt x="252" y="7876"/>
                      <a:pt x="271" y="7876"/>
                      <a:pt x="291" y="7876"/>
                    </a:cubicBezTo>
                    <a:lnTo>
                      <a:pt x="310" y="7876"/>
                    </a:lnTo>
                    <a:lnTo>
                      <a:pt x="14229" y="5473"/>
                    </a:lnTo>
                    <a:cubicBezTo>
                      <a:pt x="14249" y="5473"/>
                      <a:pt x="14288" y="5453"/>
                      <a:pt x="14307" y="5434"/>
                    </a:cubicBezTo>
                    <a:cubicBezTo>
                      <a:pt x="14326" y="5395"/>
                      <a:pt x="14326" y="5376"/>
                      <a:pt x="14326" y="5337"/>
                    </a:cubicBezTo>
                    <a:lnTo>
                      <a:pt x="13183" y="103"/>
                    </a:lnTo>
                    <a:cubicBezTo>
                      <a:pt x="13166" y="38"/>
                      <a:pt x="13124" y="1"/>
                      <a:pt x="13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 flipH="1">
                <a:off x="5774724" y="3965027"/>
                <a:ext cx="44533" cy="582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827" extrusionOk="0">
                    <a:moveTo>
                      <a:pt x="737" y="256"/>
                    </a:moveTo>
                    <a:cubicBezTo>
                      <a:pt x="854" y="256"/>
                      <a:pt x="951" y="275"/>
                      <a:pt x="1028" y="333"/>
                    </a:cubicBezTo>
                    <a:cubicBezTo>
                      <a:pt x="1067" y="372"/>
                      <a:pt x="1125" y="430"/>
                      <a:pt x="1125" y="527"/>
                    </a:cubicBezTo>
                    <a:cubicBezTo>
                      <a:pt x="1164" y="799"/>
                      <a:pt x="990" y="1555"/>
                      <a:pt x="815" y="1574"/>
                    </a:cubicBezTo>
                    <a:cubicBezTo>
                      <a:pt x="809" y="1580"/>
                      <a:pt x="804" y="1582"/>
                      <a:pt x="798" y="1582"/>
                    </a:cubicBezTo>
                    <a:cubicBezTo>
                      <a:pt x="783" y="1582"/>
                      <a:pt x="765" y="1568"/>
                      <a:pt x="737" y="1555"/>
                    </a:cubicBezTo>
                    <a:cubicBezTo>
                      <a:pt x="524" y="1380"/>
                      <a:pt x="311" y="818"/>
                      <a:pt x="292" y="644"/>
                    </a:cubicBezTo>
                    <a:cubicBezTo>
                      <a:pt x="272" y="450"/>
                      <a:pt x="447" y="275"/>
                      <a:pt x="679" y="256"/>
                    </a:cubicBezTo>
                    <a:close/>
                    <a:moveTo>
                      <a:pt x="716" y="0"/>
                    </a:moveTo>
                    <a:cubicBezTo>
                      <a:pt x="691" y="0"/>
                      <a:pt x="666" y="1"/>
                      <a:pt x="641" y="4"/>
                    </a:cubicBezTo>
                    <a:cubicBezTo>
                      <a:pt x="272" y="62"/>
                      <a:pt x="1" y="353"/>
                      <a:pt x="40" y="663"/>
                    </a:cubicBezTo>
                    <a:cubicBezTo>
                      <a:pt x="59" y="876"/>
                      <a:pt x="311" y="1516"/>
                      <a:pt x="582" y="1729"/>
                    </a:cubicBezTo>
                    <a:cubicBezTo>
                      <a:pt x="660" y="1787"/>
                      <a:pt x="737" y="1826"/>
                      <a:pt x="815" y="1826"/>
                    </a:cubicBezTo>
                    <a:lnTo>
                      <a:pt x="854" y="1826"/>
                    </a:lnTo>
                    <a:cubicBezTo>
                      <a:pt x="1280" y="1768"/>
                      <a:pt x="1397" y="702"/>
                      <a:pt x="1377" y="489"/>
                    </a:cubicBezTo>
                    <a:cubicBezTo>
                      <a:pt x="1358" y="353"/>
                      <a:pt x="1280" y="236"/>
                      <a:pt x="1183" y="140"/>
                    </a:cubicBezTo>
                    <a:cubicBezTo>
                      <a:pt x="1048" y="55"/>
                      <a:pt x="884" y="0"/>
                      <a:pt x="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 flipH="1">
                <a:off x="5792034" y="3991072"/>
                <a:ext cx="66751" cy="3959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242" extrusionOk="0">
                    <a:moveTo>
                      <a:pt x="737" y="253"/>
                    </a:moveTo>
                    <a:cubicBezTo>
                      <a:pt x="795" y="253"/>
                      <a:pt x="853" y="253"/>
                      <a:pt x="892" y="272"/>
                    </a:cubicBezTo>
                    <a:cubicBezTo>
                      <a:pt x="1202" y="369"/>
                      <a:pt x="1842" y="796"/>
                      <a:pt x="1842" y="932"/>
                    </a:cubicBezTo>
                    <a:cubicBezTo>
                      <a:pt x="1804" y="977"/>
                      <a:pt x="1636" y="996"/>
                      <a:pt x="1429" y="996"/>
                    </a:cubicBezTo>
                    <a:cubicBezTo>
                      <a:pt x="1108" y="996"/>
                      <a:pt x="692" y="952"/>
                      <a:pt x="504" y="893"/>
                    </a:cubicBezTo>
                    <a:cubicBezTo>
                      <a:pt x="407" y="854"/>
                      <a:pt x="330" y="777"/>
                      <a:pt x="291" y="699"/>
                    </a:cubicBezTo>
                    <a:cubicBezTo>
                      <a:pt x="252" y="621"/>
                      <a:pt x="272" y="544"/>
                      <a:pt x="310" y="466"/>
                    </a:cubicBezTo>
                    <a:cubicBezTo>
                      <a:pt x="388" y="331"/>
                      <a:pt x="562" y="253"/>
                      <a:pt x="737" y="253"/>
                    </a:cubicBezTo>
                    <a:close/>
                    <a:moveTo>
                      <a:pt x="737" y="1"/>
                    </a:moveTo>
                    <a:cubicBezTo>
                      <a:pt x="474" y="1"/>
                      <a:pt x="217" y="141"/>
                      <a:pt x="97" y="350"/>
                    </a:cubicBezTo>
                    <a:cubicBezTo>
                      <a:pt x="20" y="486"/>
                      <a:pt x="0" y="641"/>
                      <a:pt x="58" y="796"/>
                    </a:cubicBezTo>
                    <a:cubicBezTo>
                      <a:pt x="116" y="932"/>
                      <a:pt x="252" y="1067"/>
                      <a:pt x="427" y="1106"/>
                    </a:cubicBezTo>
                    <a:cubicBezTo>
                      <a:pt x="543" y="1145"/>
                      <a:pt x="1008" y="1242"/>
                      <a:pt x="1415" y="1242"/>
                    </a:cubicBezTo>
                    <a:cubicBezTo>
                      <a:pt x="1706" y="1242"/>
                      <a:pt x="1977" y="1184"/>
                      <a:pt x="2055" y="1048"/>
                    </a:cubicBezTo>
                    <a:cubicBezTo>
                      <a:pt x="2074" y="990"/>
                      <a:pt x="2094" y="932"/>
                      <a:pt x="2055" y="835"/>
                    </a:cubicBezTo>
                    <a:cubicBezTo>
                      <a:pt x="1939" y="505"/>
                      <a:pt x="1183" y="117"/>
                      <a:pt x="969" y="40"/>
                    </a:cubicBezTo>
                    <a:cubicBezTo>
                      <a:pt x="894" y="13"/>
                      <a:pt x="815" y="1"/>
                      <a:pt x="7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 flipH="1">
                <a:off x="5756170" y="4023843"/>
                <a:ext cx="35257" cy="23526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738" extrusionOk="0">
                    <a:moveTo>
                      <a:pt x="0" y="1"/>
                    </a:moveTo>
                    <a:lnTo>
                      <a:pt x="1105" y="737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 flipH="1">
                <a:off x="5751867" y="4019890"/>
                <a:ext cx="43895" cy="3117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78" extrusionOk="0">
                    <a:moveTo>
                      <a:pt x="129" y="1"/>
                    </a:moveTo>
                    <a:cubicBezTo>
                      <a:pt x="94" y="1"/>
                      <a:pt x="61" y="15"/>
                      <a:pt x="39" y="47"/>
                    </a:cubicBezTo>
                    <a:cubicBezTo>
                      <a:pt x="0" y="105"/>
                      <a:pt x="20" y="183"/>
                      <a:pt x="78" y="221"/>
                    </a:cubicBezTo>
                    <a:lnTo>
                      <a:pt x="1164" y="958"/>
                    </a:lnTo>
                    <a:cubicBezTo>
                      <a:pt x="1183" y="978"/>
                      <a:pt x="1222" y="978"/>
                      <a:pt x="1241" y="978"/>
                    </a:cubicBezTo>
                    <a:cubicBezTo>
                      <a:pt x="1280" y="978"/>
                      <a:pt x="1319" y="958"/>
                      <a:pt x="1338" y="919"/>
                    </a:cubicBezTo>
                    <a:cubicBezTo>
                      <a:pt x="1377" y="861"/>
                      <a:pt x="1358" y="784"/>
                      <a:pt x="1299" y="764"/>
                    </a:cubicBezTo>
                    <a:lnTo>
                      <a:pt x="214" y="28"/>
                    </a:lnTo>
                    <a:cubicBezTo>
                      <a:pt x="188" y="10"/>
                      <a:pt x="158" y="1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 flipH="1">
                <a:off x="5741347" y="4014566"/>
                <a:ext cx="34651" cy="23526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738" extrusionOk="0">
                    <a:moveTo>
                      <a:pt x="1" y="1"/>
                    </a:moveTo>
                    <a:lnTo>
                      <a:pt x="1086" y="737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 flipH="1">
                <a:off x="5737011" y="4010805"/>
                <a:ext cx="43290" cy="3098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972" extrusionOk="0">
                    <a:moveTo>
                      <a:pt x="123" y="1"/>
                    </a:moveTo>
                    <a:cubicBezTo>
                      <a:pt x="85" y="1"/>
                      <a:pt x="51" y="17"/>
                      <a:pt x="39" y="41"/>
                    </a:cubicBezTo>
                    <a:cubicBezTo>
                      <a:pt x="0" y="99"/>
                      <a:pt x="0" y="177"/>
                      <a:pt x="58" y="216"/>
                    </a:cubicBezTo>
                    <a:lnTo>
                      <a:pt x="1163" y="952"/>
                    </a:lnTo>
                    <a:cubicBezTo>
                      <a:pt x="1183" y="972"/>
                      <a:pt x="1202" y="972"/>
                      <a:pt x="1221" y="972"/>
                    </a:cubicBezTo>
                    <a:cubicBezTo>
                      <a:pt x="1260" y="972"/>
                      <a:pt x="1299" y="952"/>
                      <a:pt x="1318" y="914"/>
                    </a:cubicBezTo>
                    <a:cubicBezTo>
                      <a:pt x="1357" y="855"/>
                      <a:pt x="1338" y="797"/>
                      <a:pt x="1299" y="758"/>
                    </a:cubicBezTo>
                    <a:lnTo>
                      <a:pt x="194" y="22"/>
                    </a:lnTo>
                    <a:cubicBezTo>
                      <a:pt x="172" y="7"/>
                      <a:pt x="147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 flipH="1">
                <a:off x="5771025" y="4034363"/>
                <a:ext cx="35257" cy="23494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737" extrusionOk="0">
                    <a:moveTo>
                      <a:pt x="1" y="0"/>
                    </a:moveTo>
                    <a:lnTo>
                      <a:pt x="1106" y="737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 flipH="1">
                <a:off x="5766690" y="4030601"/>
                <a:ext cx="43895" cy="3098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72" extrusionOk="0">
                    <a:moveTo>
                      <a:pt x="147" y="1"/>
                    </a:moveTo>
                    <a:cubicBezTo>
                      <a:pt x="105" y="1"/>
                      <a:pt x="64" y="22"/>
                      <a:pt x="39" y="60"/>
                    </a:cubicBezTo>
                    <a:cubicBezTo>
                      <a:pt x="0" y="118"/>
                      <a:pt x="20" y="196"/>
                      <a:pt x="78" y="215"/>
                    </a:cubicBezTo>
                    <a:lnTo>
                      <a:pt x="1163" y="952"/>
                    </a:lnTo>
                    <a:cubicBezTo>
                      <a:pt x="1183" y="971"/>
                      <a:pt x="1202" y="971"/>
                      <a:pt x="1241" y="971"/>
                    </a:cubicBezTo>
                    <a:cubicBezTo>
                      <a:pt x="1280" y="971"/>
                      <a:pt x="1318" y="952"/>
                      <a:pt x="1338" y="932"/>
                    </a:cubicBezTo>
                    <a:cubicBezTo>
                      <a:pt x="1377" y="874"/>
                      <a:pt x="1357" y="797"/>
                      <a:pt x="1299" y="758"/>
                    </a:cubicBezTo>
                    <a:lnTo>
                      <a:pt x="213" y="21"/>
                    </a:lnTo>
                    <a:cubicBezTo>
                      <a:pt x="193" y="7"/>
                      <a:pt x="17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 flipH="1">
                <a:off x="5511452" y="4104177"/>
                <a:ext cx="448708" cy="106949"/>
              </a:xfrm>
              <a:custGeom>
                <a:avLst/>
                <a:gdLst/>
                <a:ahLst/>
                <a:cxnLst/>
                <a:rect l="l" t="t" r="r" b="b"/>
                <a:pathLst>
                  <a:path w="14076" h="3355" extrusionOk="0">
                    <a:moveTo>
                      <a:pt x="13920" y="1"/>
                    </a:moveTo>
                    <a:lnTo>
                      <a:pt x="1" y="2385"/>
                    </a:lnTo>
                    <a:lnTo>
                      <a:pt x="156" y="3354"/>
                    </a:lnTo>
                    <a:lnTo>
                      <a:pt x="14075" y="970"/>
                    </a:lnTo>
                    <a:lnTo>
                      <a:pt x="13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 flipH="1">
                <a:off x="5507148" y="4099841"/>
                <a:ext cx="457315" cy="114982"/>
              </a:xfrm>
              <a:custGeom>
                <a:avLst/>
                <a:gdLst/>
                <a:ahLst/>
                <a:cxnLst/>
                <a:rect l="l" t="t" r="r" b="b"/>
                <a:pathLst>
                  <a:path w="14346" h="3607" extrusionOk="0">
                    <a:moveTo>
                      <a:pt x="13958" y="272"/>
                    </a:moveTo>
                    <a:lnTo>
                      <a:pt x="14074" y="1009"/>
                    </a:lnTo>
                    <a:lnTo>
                      <a:pt x="407" y="3355"/>
                    </a:lnTo>
                    <a:lnTo>
                      <a:pt x="272" y="2618"/>
                    </a:lnTo>
                    <a:lnTo>
                      <a:pt x="13958" y="272"/>
                    </a:lnTo>
                    <a:close/>
                    <a:moveTo>
                      <a:pt x="14036" y="1"/>
                    </a:moveTo>
                    <a:lnTo>
                      <a:pt x="116" y="2405"/>
                    </a:lnTo>
                    <a:cubicBezTo>
                      <a:pt x="78" y="2405"/>
                      <a:pt x="58" y="2424"/>
                      <a:pt x="39" y="2444"/>
                    </a:cubicBezTo>
                    <a:cubicBezTo>
                      <a:pt x="19" y="2482"/>
                      <a:pt x="0" y="2502"/>
                      <a:pt x="19" y="2541"/>
                    </a:cubicBezTo>
                    <a:lnTo>
                      <a:pt x="175" y="3510"/>
                    </a:lnTo>
                    <a:cubicBezTo>
                      <a:pt x="194" y="3529"/>
                      <a:pt x="213" y="3568"/>
                      <a:pt x="233" y="3587"/>
                    </a:cubicBezTo>
                    <a:cubicBezTo>
                      <a:pt x="252" y="3607"/>
                      <a:pt x="272" y="3607"/>
                      <a:pt x="310" y="3607"/>
                    </a:cubicBezTo>
                    <a:lnTo>
                      <a:pt x="330" y="3607"/>
                    </a:lnTo>
                    <a:lnTo>
                      <a:pt x="14229" y="1222"/>
                    </a:lnTo>
                    <a:cubicBezTo>
                      <a:pt x="14268" y="1222"/>
                      <a:pt x="14288" y="1203"/>
                      <a:pt x="14307" y="1164"/>
                    </a:cubicBezTo>
                    <a:cubicBezTo>
                      <a:pt x="14326" y="1145"/>
                      <a:pt x="14346" y="1106"/>
                      <a:pt x="14326" y="1087"/>
                    </a:cubicBezTo>
                    <a:lnTo>
                      <a:pt x="14171" y="117"/>
                    </a:lnTo>
                    <a:cubicBezTo>
                      <a:pt x="14152" y="40"/>
                      <a:pt x="14094" y="1"/>
                      <a:pt x="140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 flipH="1">
                <a:off x="4925580" y="3549236"/>
                <a:ext cx="137870" cy="178004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5584" extrusionOk="0">
                    <a:moveTo>
                      <a:pt x="3510" y="0"/>
                    </a:moveTo>
                    <a:lnTo>
                      <a:pt x="1" y="4944"/>
                    </a:lnTo>
                    <a:lnTo>
                      <a:pt x="873" y="5583"/>
                    </a:lnTo>
                    <a:lnTo>
                      <a:pt x="4324" y="737"/>
                    </a:lnTo>
                    <a:lnTo>
                      <a:pt x="3510" y="0"/>
                    </a:ln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 flipH="1">
                <a:off x="4921277" y="3544901"/>
                <a:ext cx="146477" cy="186037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5836" extrusionOk="0">
                    <a:moveTo>
                      <a:pt x="3664" y="311"/>
                    </a:moveTo>
                    <a:lnTo>
                      <a:pt x="4304" y="892"/>
                    </a:lnTo>
                    <a:lnTo>
                      <a:pt x="989" y="5545"/>
                    </a:lnTo>
                    <a:lnTo>
                      <a:pt x="291" y="5060"/>
                    </a:lnTo>
                    <a:lnTo>
                      <a:pt x="3664" y="311"/>
                    </a:lnTo>
                    <a:close/>
                    <a:moveTo>
                      <a:pt x="3625" y="0"/>
                    </a:moveTo>
                    <a:cubicBezTo>
                      <a:pt x="3606" y="20"/>
                      <a:pt x="3567" y="39"/>
                      <a:pt x="3548" y="59"/>
                    </a:cubicBezTo>
                    <a:lnTo>
                      <a:pt x="39" y="5002"/>
                    </a:lnTo>
                    <a:cubicBezTo>
                      <a:pt x="0" y="5060"/>
                      <a:pt x="0" y="5138"/>
                      <a:pt x="58" y="5176"/>
                    </a:cubicBezTo>
                    <a:lnTo>
                      <a:pt x="950" y="5816"/>
                    </a:lnTo>
                    <a:cubicBezTo>
                      <a:pt x="970" y="5836"/>
                      <a:pt x="989" y="5836"/>
                      <a:pt x="1008" y="5836"/>
                    </a:cubicBezTo>
                    <a:lnTo>
                      <a:pt x="1028" y="5836"/>
                    </a:lnTo>
                    <a:cubicBezTo>
                      <a:pt x="1066" y="5836"/>
                      <a:pt x="1105" y="5816"/>
                      <a:pt x="1105" y="5777"/>
                    </a:cubicBezTo>
                    <a:lnTo>
                      <a:pt x="4556" y="931"/>
                    </a:lnTo>
                    <a:cubicBezTo>
                      <a:pt x="4595" y="892"/>
                      <a:pt x="4575" y="815"/>
                      <a:pt x="4537" y="776"/>
                    </a:cubicBezTo>
                    <a:lnTo>
                      <a:pt x="3722" y="39"/>
                    </a:lnTo>
                    <a:cubicBezTo>
                      <a:pt x="3703" y="20"/>
                      <a:pt x="3664" y="0"/>
                      <a:pt x="36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 flipH="1">
                <a:off x="4781621" y="3565303"/>
                <a:ext cx="294803" cy="459801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14424" extrusionOk="0">
                    <a:moveTo>
                      <a:pt x="4750" y="0"/>
                    </a:moveTo>
                    <a:lnTo>
                      <a:pt x="951" y="5312"/>
                    </a:lnTo>
                    <a:lnTo>
                      <a:pt x="1649" y="5797"/>
                    </a:lnTo>
                    <a:lnTo>
                      <a:pt x="253" y="11729"/>
                    </a:lnTo>
                    <a:cubicBezTo>
                      <a:pt x="1" y="12834"/>
                      <a:pt x="330" y="13880"/>
                      <a:pt x="1106" y="14423"/>
                    </a:cubicBezTo>
                    <a:lnTo>
                      <a:pt x="9248" y="2908"/>
                    </a:lnTo>
                    <a:lnTo>
                      <a:pt x="47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 flipH="1">
                <a:off x="4777286" y="3561573"/>
                <a:ext cx="303442" cy="467229"/>
              </a:xfrm>
              <a:custGeom>
                <a:avLst/>
                <a:gdLst/>
                <a:ahLst/>
                <a:cxnLst/>
                <a:rect l="l" t="t" r="r" b="b"/>
                <a:pathLst>
                  <a:path w="9519" h="14657" extrusionOk="0">
                    <a:moveTo>
                      <a:pt x="4905" y="292"/>
                    </a:moveTo>
                    <a:lnTo>
                      <a:pt x="9208" y="3044"/>
                    </a:lnTo>
                    <a:lnTo>
                      <a:pt x="1221" y="14366"/>
                    </a:lnTo>
                    <a:cubicBezTo>
                      <a:pt x="543" y="13823"/>
                      <a:pt x="272" y="12892"/>
                      <a:pt x="524" y="11884"/>
                    </a:cubicBezTo>
                    <a:lnTo>
                      <a:pt x="1900" y="5952"/>
                    </a:lnTo>
                    <a:cubicBezTo>
                      <a:pt x="1900" y="5894"/>
                      <a:pt x="1881" y="5855"/>
                      <a:pt x="1842" y="5817"/>
                    </a:cubicBezTo>
                    <a:lnTo>
                      <a:pt x="1260" y="5410"/>
                    </a:lnTo>
                    <a:lnTo>
                      <a:pt x="4905" y="292"/>
                    </a:lnTo>
                    <a:close/>
                    <a:moveTo>
                      <a:pt x="4877" y="0"/>
                    </a:moveTo>
                    <a:cubicBezTo>
                      <a:pt x="4835" y="0"/>
                      <a:pt x="4794" y="21"/>
                      <a:pt x="4769" y="59"/>
                    </a:cubicBezTo>
                    <a:lnTo>
                      <a:pt x="989" y="5371"/>
                    </a:lnTo>
                    <a:cubicBezTo>
                      <a:pt x="969" y="5390"/>
                      <a:pt x="969" y="5429"/>
                      <a:pt x="969" y="5448"/>
                    </a:cubicBezTo>
                    <a:cubicBezTo>
                      <a:pt x="989" y="5487"/>
                      <a:pt x="1008" y="5506"/>
                      <a:pt x="1028" y="5526"/>
                    </a:cubicBezTo>
                    <a:lnTo>
                      <a:pt x="1648" y="5972"/>
                    </a:lnTo>
                    <a:lnTo>
                      <a:pt x="272" y="11826"/>
                    </a:lnTo>
                    <a:cubicBezTo>
                      <a:pt x="0" y="12970"/>
                      <a:pt x="349" y="14056"/>
                      <a:pt x="1183" y="14637"/>
                    </a:cubicBezTo>
                    <a:cubicBezTo>
                      <a:pt x="1202" y="14657"/>
                      <a:pt x="1221" y="14657"/>
                      <a:pt x="1241" y="14657"/>
                    </a:cubicBezTo>
                    <a:lnTo>
                      <a:pt x="1260" y="14657"/>
                    </a:lnTo>
                    <a:cubicBezTo>
                      <a:pt x="1299" y="14657"/>
                      <a:pt x="1338" y="14637"/>
                      <a:pt x="1338" y="14618"/>
                    </a:cubicBezTo>
                    <a:lnTo>
                      <a:pt x="9480" y="3083"/>
                    </a:lnTo>
                    <a:cubicBezTo>
                      <a:pt x="9499" y="3064"/>
                      <a:pt x="9519" y="3025"/>
                      <a:pt x="9499" y="2986"/>
                    </a:cubicBezTo>
                    <a:cubicBezTo>
                      <a:pt x="9499" y="2967"/>
                      <a:pt x="9480" y="2928"/>
                      <a:pt x="9461" y="2909"/>
                    </a:cubicBezTo>
                    <a:lnTo>
                      <a:pt x="4944" y="20"/>
                    </a:lnTo>
                    <a:cubicBezTo>
                      <a:pt x="4923" y="7"/>
                      <a:pt x="4900" y="0"/>
                      <a:pt x="4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 flipH="1">
                <a:off x="5025102" y="3750549"/>
                <a:ext cx="60567" cy="4899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37" extrusionOk="0">
                    <a:moveTo>
                      <a:pt x="756" y="238"/>
                    </a:moveTo>
                    <a:cubicBezTo>
                      <a:pt x="814" y="238"/>
                      <a:pt x="872" y="257"/>
                      <a:pt x="931" y="296"/>
                    </a:cubicBezTo>
                    <a:cubicBezTo>
                      <a:pt x="1144" y="470"/>
                      <a:pt x="1551" y="1129"/>
                      <a:pt x="1454" y="1265"/>
                    </a:cubicBezTo>
                    <a:cubicBezTo>
                      <a:pt x="1435" y="1284"/>
                      <a:pt x="1415" y="1284"/>
                      <a:pt x="1376" y="1304"/>
                    </a:cubicBezTo>
                    <a:cubicBezTo>
                      <a:pt x="1365" y="1305"/>
                      <a:pt x="1353" y="1305"/>
                      <a:pt x="1341" y="1305"/>
                    </a:cubicBezTo>
                    <a:cubicBezTo>
                      <a:pt x="1043" y="1305"/>
                      <a:pt x="537" y="1086"/>
                      <a:pt x="407" y="974"/>
                    </a:cubicBezTo>
                    <a:cubicBezTo>
                      <a:pt x="271" y="858"/>
                      <a:pt x="271" y="625"/>
                      <a:pt x="407" y="431"/>
                    </a:cubicBezTo>
                    <a:cubicBezTo>
                      <a:pt x="485" y="315"/>
                      <a:pt x="601" y="257"/>
                      <a:pt x="717" y="238"/>
                    </a:cubicBezTo>
                    <a:close/>
                    <a:moveTo>
                      <a:pt x="757" y="0"/>
                    </a:moveTo>
                    <a:cubicBezTo>
                      <a:pt x="731" y="0"/>
                      <a:pt x="705" y="2"/>
                      <a:pt x="679" y="5"/>
                    </a:cubicBezTo>
                    <a:cubicBezTo>
                      <a:pt x="504" y="24"/>
                      <a:pt x="330" y="121"/>
                      <a:pt x="213" y="276"/>
                    </a:cubicBezTo>
                    <a:cubicBezTo>
                      <a:pt x="0" y="567"/>
                      <a:pt x="0" y="974"/>
                      <a:pt x="252" y="1168"/>
                    </a:cubicBezTo>
                    <a:cubicBezTo>
                      <a:pt x="407" y="1284"/>
                      <a:pt x="950" y="1536"/>
                      <a:pt x="1318" y="1536"/>
                    </a:cubicBezTo>
                    <a:lnTo>
                      <a:pt x="1396" y="1536"/>
                    </a:lnTo>
                    <a:cubicBezTo>
                      <a:pt x="1512" y="1517"/>
                      <a:pt x="1590" y="1478"/>
                      <a:pt x="1648" y="1420"/>
                    </a:cubicBezTo>
                    <a:cubicBezTo>
                      <a:pt x="1900" y="1071"/>
                      <a:pt x="1241" y="238"/>
                      <a:pt x="1066" y="102"/>
                    </a:cubicBezTo>
                    <a:cubicBezTo>
                      <a:pt x="986" y="38"/>
                      <a:pt x="879" y="0"/>
                      <a:pt x="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 flipH="1">
                <a:off x="5029406" y="3790843"/>
                <a:ext cx="66178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1475" extrusionOk="0">
                    <a:moveTo>
                      <a:pt x="1591" y="234"/>
                    </a:moveTo>
                    <a:cubicBezTo>
                      <a:pt x="1649" y="234"/>
                      <a:pt x="1707" y="253"/>
                      <a:pt x="1726" y="272"/>
                    </a:cubicBezTo>
                    <a:cubicBezTo>
                      <a:pt x="1746" y="428"/>
                      <a:pt x="1048" y="1028"/>
                      <a:pt x="757" y="1184"/>
                    </a:cubicBezTo>
                    <a:cubicBezTo>
                      <a:pt x="704" y="1216"/>
                      <a:pt x="644" y="1230"/>
                      <a:pt x="589" y="1230"/>
                    </a:cubicBezTo>
                    <a:cubicBezTo>
                      <a:pt x="544" y="1230"/>
                      <a:pt x="501" y="1220"/>
                      <a:pt x="466" y="1203"/>
                    </a:cubicBezTo>
                    <a:cubicBezTo>
                      <a:pt x="389" y="1184"/>
                      <a:pt x="350" y="1106"/>
                      <a:pt x="311" y="1028"/>
                    </a:cubicBezTo>
                    <a:cubicBezTo>
                      <a:pt x="253" y="835"/>
                      <a:pt x="389" y="583"/>
                      <a:pt x="582" y="466"/>
                    </a:cubicBezTo>
                    <a:cubicBezTo>
                      <a:pt x="815" y="350"/>
                      <a:pt x="1338" y="234"/>
                      <a:pt x="1591" y="234"/>
                    </a:cubicBezTo>
                    <a:close/>
                    <a:moveTo>
                      <a:pt x="1560" y="1"/>
                    </a:moveTo>
                    <a:cubicBezTo>
                      <a:pt x="1187" y="1"/>
                      <a:pt x="640" y="176"/>
                      <a:pt x="486" y="253"/>
                    </a:cubicBezTo>
                    <a:cubicBezTo>
                      <a:pt x="175" y="428"/>
                      <a:pt x="1" y="796"/>
                      <a:pt x="78" y="1106"/>
                    </a:cubicBezTo>
                    <a:cubicBezTo>
                      <a:pt x="137" y="1261"/>
                      <a:pt x="233" y="1377"/>
                      <a:pt x="369" y="1436"/>
                    </a:cubicBezTo>
                    <a:cubicBezTo>
                      <a:pt x="427" y="1455"/>
                      <a:pt x="505" y="1474"/>
                      <a:pt x="582" y="1474"/>
                    </a:cubicBezTo>
                    <a:cubicBezTo>
                      <a:pt x="660" y="1474"/>
                      <a:pt x="776" y="1455"/>
                      <a:pt x="854" y="1397"/>
                    </a:cubicBezTo>
                    <a:cubicBezTo>
                      <a:pt x="1028" y="1319"/>
                      <a:pt x="2075" y="583"/>
                      <a:pt x="1959" y="195"/>
                    </a:cubicBezTo>
                    <a:cubicBezTo>
                      <a:pt x="1939" y="156"/>
                      <a:pt x="1901" y="79"/>
                      <a:pt x="1804" y="40"/>
                    </a:cubicBezTo>
                    <a:cubicBezTo>
                      <a:pt x="1740" y="12"/>
                      <a:pt x="1656" y="1"/>
                      <a:pt x="15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 flipH="1">
                <a:off x="4991087" y="3787145"/>
                <a:ext cx="40835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53" extrusionOk="0">
                    <a:moveTo>
                      <a:pt x="1" y="253"/>
                    </a:moveTo>
                    <a:lnTo>
                      <a:pt x="1280" y="1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 flipH="1">
                <a:off x="4986784" y="3783320"/>
                <a:ext cx="49474" cy="16226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09" extrusionOk="0">
                    <a:moveTo>
                      <a:pt x="1421" y="1"/>
                    </a:moveTo>
                    <a:cubicBezTo>
                      <a:pt x="1413" y="1"/>
                      <a:pt x="1405" y="2"/>
                      <a:pt x="1397" y="4"/>
                    </a:cubicBezTo>
                    <a:lnTo>
                      <a:pt x="98" y="256"/>
                    </a:lnTo>
                    <a:cubicBezTo>
                      <a:pt x="40" y="276"/>
                      <a:pt x="1" y="334"/>
                      <a:pt x="1" y="412"/>
                    </a:cubicBezTo>
                    <a:cubicBezTo>
                      <a:pt x="20" y="470"/>
                      <a:pt x="78" y="508"/>
                      <a:pt x="137" y="508"/>
                    </a:cubicBezTo>
                    <a:lnTo>
                      <a:pt x="156" y="508"/>
                    </a:lnTo>
                    <a:lnTo>
                      <a:pt x="1435" y="237"/>
                    </a:lnTo>
                    <a:cubicBezTo>
                      <a:pt x="1513" y="237"/>
                      <a:pt x="1552" y="160"/>
                      <a:pt x="1532" y="101"/>
                    </a:cubicBezTo>
                    <a:cubicBezTo>
                      <a:pt x="1532" y="51"/>
                      <a:pt x="1474" y="1"/>
                      <a:pt x="1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 flipH="1">
                <a:off x="4986784" y="3769835"/>
                <a:ext cx="41441" cy="870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73" extrusionOk="0">
                    <a:moveTo>
                      <a:pt x="1" y="272"/>
                    </a:moveTo>
                    <a:lnTo>
                      <a:pt x="1300" y="1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 flipH="1">
                <a:off x="4982448" y="3766138"/>
                <a:ext cx="50080" cy="1609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505" extrusionOk="0">
                    <a:moveTo>
                      <a:pt x="1415" y="1"/>
                    </a:moveTo>
                    <a:lnTo>
                      <a:pt x="117" y="253"/>
                    </a:lnTo>
                    <a:cubicBezTo>
                      <a:pt x="58" y="272"/>
                      <a:pt x="0" y="330"/>
                      <a:pt x="20" y="408"/>
                    </a:cubicBezTo>
                    <a:cubicBezTo>
                      <a:pt x="39" y="466"/>
                      <a:pt x="78" y="505"/>
                      <a:pt x="136" y="505"/>
                    </a:cubicBezTo>
                    <a:lnTo>
                      <a:pt x="155" y="505"/>
                    </a:lnTo>
                    <a:lnTo>
                      <a:pt x="1454" y="253"/>
                    </a:lnTo>
                    <a:cubicBezTo>
                      <a:pt x="1532" y="233"/>
                      <a:pt x="1571" y="175"/>
                      <a:pt x="1551" y="98"/>
                    </a:cubicBezTo>
                    <a:cubicBezTo>
                      <a:pt x="1532" y="39"/>
                      <a:pt x="1474" y="1"/>
                      <a:pt x="1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 flipH="1">
                <a:off x="4993574" y="3805699"/>
                <a:ext cx="41441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53" extrusionOk="0">
                    <a:moveTo>
                      <a:pt x="1" y="252"/>
                    </a:moveTo>
                    <a:lnTo>
                      <a:pt x="1300" y="0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 flipH="1">
                <a:off x="4989876" y="3801810"/>
                <a:ext cx="49474" cy="15652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491" extrusionOk="0">
                    <a:moveTo>
                      <a:pt x="1436" y="1"/>
                    </a:moveTo>
                    <a:cubicBezTo>
                      <a:pt x="1424" y="1"/>
                      <a:pt x="1411" y="3"/>
                      <a:pt x="1397" y="6"/>
                    </a:cubicBezTo>
                    <a:lnTo>
                      <a:pt x="117" y="258"/>
                    </a:lnTo>
                    <a:cubicBezTo>
                      <a:pt x="40" y="258"/>
                      <a:pt x="1" y="336"/>
                      <a:pt x="20" y="394"/>
                    </a:cubicBezTo>
                    <a:cubicBezTo>
                      <a:pt x="20" y="452"/>
                      <a:pt x="79" y="491"/>
                      <a:pt x="137" y="491"/>
                    </a:cubicBezTo>
                    <a:lnTo>
                      <a:pt x="156" y="491"/>
                    </a:lnTo>
                    <a:lnTo>
                      <a:pt x="1455" y="239"/>
                    </a:lnTo>
                    <a:cubicBezTo>
                      <a:pt x="1513" y="219"/>
                      <a:pt x="1552" y="161"/>
                      <a:pt x="1552" y="84"/>
                    </a:cubicBezTo>
                    <a:cubicBezTo>
                      <a:pt x="1536" y="36"/>
                      <a:pt x="1494" y="1"/>
                      <a:pt x="1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 flipH="1">
                <a:off x="4755640" y="3658006"/>
                <a:ext cx="286770" cy="386865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2136" extrusionOk="0">
                    <a:moveTo>
                      <a:pt x="8181" y="0"/>
                    </a:moveTo>
                    <a:lnTo>
                      <a:pt x="0" y="11573"/>
                    </a:lnTo>
                    <a:lnTo>
                      <a:pt x="795" y="12136"/>
                    </a:lnTo>
                    <a:lnTo>
                      <a:pt x="8995" y="562"/>
                    </a:lnTo>
                    <a:lnTo>
                      <a:pt x="81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 flipH="1">
                <a:off x="4751943" y="3654053"/>
                <a:ext cx="294197" cy="394516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12376" extrusionOk="0">
                    <a:moveTo>
                      <a:pt x="8337" y="299"/>
                    </a:moveTo>
                    <a:lnTo>
                      <a:pt x="8938" y="725"/>
                    </a:lnTo>
                    <a:lnTo>
                      <a:pt x="892" y="12085"/>
                    </a:lnTo>
                    <a:lnTo>
                      <a:pt x="292" y="11659"/>
                    </a:lnTo>
                    <a:lnTo>
                      <a:pt x="8337" y="299"/>
                    </a:lnTo>
                    <a:close/>
                    <a:moveTo>
                      <a:pt x="8291" y="0"/>
                    </a:moveTo>
                    <a:cubicBezTo>
                      <a:pt x="8255" y="0"/>
                      <a:pt x="8222" y="15"/>
                      <a:pt x="8201" y="47"/>
                    </a:cubicBezTo>
                    <a:lnTo>
                      <a:pt x="20" y="11620"/>
                    </a:lnTo>
                    <a:cubicBezTo>
                      <a:pt x="1" y="11659"/>
                      <a:pt x="1" y="11678"/>
                      <a:pt x="1" y="11717"/>
                    </a:cubicBezTo>
                    <a:cubicBezTo>
                      <a:pt x="20" y="11756"/>
                      <a:pt x="40" y="11775"/>
                      <a:pt x="59" y="11794"/>
                    </a:cubicBezTo>
                    <a:lnTo>
                      <a:pt x="854" y="12357"/>
                    </a:lnTo>
                    <a:cubicBezTo>
                      <a:pt x="873" y="12376"/>
                      <a:pt x="912" y="12376"/>
                      <a:pt x="931" y="12376"/>
                    </a:cubicBezTo>
                    <a:cubicBezTo>
                      <a:pt x="970" y="12376"/>
                      <a:pt x="1009" y="12357"/>
                      <a:pt x="1028" y="12337"/>
                    </a:cubicBezTo>
                    <a:lnTo>
                      <a:pt x="9209" y="764"/>
                    </a:lnTo>
                    <a:cubicBezTo>
                      <a:pt x="9228" y="725"/>
                      <a:pt x="9228" y="706"/>
                      <a:pt x="9228" y="667"/>
                    </a:cubicBezTo>
                    <a:cubicBezTo>
                      <a:pt x="9228" y="628"/>
                      <a:pt x="9209" y="609"/>
                      <a:pt x="9190" y="589"/>
                    </a:cubicBezTo>
                    <a:lnTo>
                      <a:pt x="8376" y="27"/>
                    </a:lnTo>
                    <a:cubicBezTo>
                      <a:pt x="8349" y="10"/>
                      <a:pt x="8319" y="0"/>
                      <a:pt x="8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 flipH="1">
                <a:off x="5311258" y="2282896"/>
                <a:ext cx="541981" cy="550748"/>
              </a:xfrm>
              <a:custGeom>
                <a:avLst/>
                <a:gdLst/>
                <a:ahLst/>
                <a:cxnLst/>
                <a:rect l="l" t="t" r="r" b="b"/>
                <a:pathLst>
                  <a:path w="17002" h="17277" extrusionOk="0">
                    <a:moveTo>
                      <a:pt x="7216" y="1"/>
                    </a:moveTo>
                    <a:cubicBezTo>
                      <a:pt x="7148" y="1"/>
                      <a:pt x="7082" y="1"/>
                      <a:pt x="7018" y="2"/>
                    </a:cubicBezTo>
                    <a:cubicBezTo>
                      <a:pt x="5429" y="61"/>
                      <a:pt x="3665" y="99"/>
                      <a:pt x="2230" y="836"/>
                    </a:cubicBezTo>
                    <a:cubicBezTo>
                      <a:pt x="892" y="1534"/>
                      <a:pt x="582" y="2949"/>
                      <a:pt x="505" y="4326"/>
                    </a:cubicBezTo>
                    <a:cubicBezTo>
                      <a:pt x="485" y="4578"/>
                      <a:pt x="1" y="16500"/>
                      <a:pt x="1" y="16500"/>
                    </a:cubicBezTo>
                    <a:lnTo>
                      <a:pt x="78" y="16810"/>
                    </a:lnTo>
                    <a:lnTo>
                      <a:pt x="16556" y="17275"/>
                    </a:lnTo>
                    <a:cubicBezTo>
                      <a:pt x="16567" y="17276"/>
                      <a:pt x="16578" y="17277"/>
                      <a:pt x="16588" y="17277"/>
                    </a:cubicBezTo>
                    <a:cubicBezTo>
                      <a:pt x="16824" y="17277"/>
                      <a:pt x="17001" y="17071"/>
                      <a:pt x="16983" y="16829"/>
                    </a:cubicBezTo>
                    <a:lnTo>
                      <a:pt x="16072" y="5082"/>
                    </a:lnTo>
                    <a:cubicBezTo>
                      <a:pt x="15800" y="2600"/>
                      <a:pt x="13900" y="642"/>
                      <a:pt x="11497" y="332"/>
                    </a:cubicBezTo>
                    <a:cubicBezTo>
                      <a:pt x="9979" y="149"/>
                      <a:pt x="8341" y="1"/>
                      <a:pt x="7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 flipH="1">
                <a:off x="5307528" y="2279167"/>
                <a:ext cx="550046" cy="558749"/>
              </a:xfrm>
              <a:custGeom>
                <a:avLst/>
                <a:gdLst/>
                <a:ahLst/>
                <a:cxnLst/>
                <a:rect l="l" t="t" r="r" b="b"/>
                <a:pathLst>
                  <a:path w="17255" h="17528" extrusionOk="0">
                    <a:moveTo>
                      <a:pt x="7543" y="248"/>
                    </a:moveTo>
                    <a:cubicBezTo>
                      <a:pt x="8496" y="248"/>
                      <a:pt x="9870" y="362"/>
                      <a:pt x="11613" y="565"/>
                    </a:cubicBezTo>
                    <a:cubicBezTo>
                      <a:pt x="13978" y="856"/>
                      <a:pt x="15820" y="2775"/>
                      <a:pt x="16091" y="5199"/>
                    </a:cubicBezTo>
                    <a:lnTo>
                      <a:pt x="17002" y="16966"/>
                    </a:lnTo>
                    <a:cubicBezTo>
                      <a:pt x="17002" y="17043"/>
                      <a:pt x="16983" y="17121"/>
                      <a:pt x="16925" y="17179"/>
                    </a:cubicBezTo>
                    <a:cubicBezTo>
                      <a:pt x="16877" y="17243"/>
                      <a:pt x="16815" y="17281"/>
                      <a:pt x="16740" y="17281"/>
                    </a:cubicBezTo>
                    <a:cubicBezTo>
                      <a:pt x="16725" y="17281"/>
                      <a:pt x="16709" y="17279"/>
                      <a:pt x="16692" y="17276"/>
                    </a:cubicBezTo>
                    <a:lnTo>
                      <a:pt x="311" y="16811"/>
                    </a:lnTo>
                    <a:lnTo>
                      <a:pt x="253" y="16597"/>
                    </a:lnTo>
                    <a:cubicBezTo>
                      <a:pt x="272" y="16074"/>
                      <a:pt x="757" y="4695"/>
                      <a:pt x="757" y="4462"/>
                    </a:cubicBezTo>
                    <a:cubicBezTo>
                      <a:pt x="834" y="3241"/>
                      <a:pt x="1067" y="1767"/>
                      <a:pt x="2424" y="1069"/>
                    </a:cubicBezTo>
                    <a:cubicBezTo>
                      <a:pt x="3801" y="352"/>
                      <a:pt x="5526" y="294"/>
                      <a:pt x="7038" y="255"/>
                    </a:cubicBezTo>
                    <a:lnTo>
                      <a:pt x="7154" y="255"/>
                    </a:lnTo>
                    <a:cubicBezTo>
                      <a:pt x="7275" y="250"/>
                      <a:pt x="7405" y="248"/>
                      <a:pt x="7543" y="248"/>
                    </a:cubicBezTo>
                    <a:close/>
                    <a:moveTo>
                      <a:pt x="7389" y="1"/>
                    </a:moveTo>
                    <a:cubicBezTo>
                      <a:pt x="7301" y="1"/>
                      <a:pt x="7216" y="2"/>
                      <a:pt x="7135" y="3"/>
                    </a:cubicBezTo>
                    <a:lnTo>
                      <a:pt x="7038" y="3"/>
                    </a:lnTo>
                    <a:cubicBezTo>
                      <a:pt x="5487" y="61"/>
                      <a:pt x="3742" y="100"/>
                      <a:pt x="2308" y="856"/>
                    </a:cubicBezTo>
                    <a:cubicBezTo>
                      <a:pt x="854" y="1593"/>
                      <a:pt x="582" y="3163"/>
                      <a:pt x="524" y="4443"/>
                    </a:cubicBezTo>
                    <a:cubicBezTo>
                      <a:pt x="505" y="4695"/>
                      <a:pt x="20" y="16132"/>
                      <a:pt x="1" y="16617"/>
                    </a:cubicBezTo>
                    <a:cubicBezTo>
                      <a:pt x="1" y="16617"/>
                      <a:pt x="1" y="16636"/>
                      <a:pt x="20" y="16656"/>
                    </a:cubicBezTo>
                    <a:lnTo>
                      <a:pt x="98" y="16966"/>
                    </a:lnTo>
                    <a:cubicBezTo>
                      <a:pt x="98" y="17005"/>
                      <a:pt x="156" y="17043"/>
                      <a:pt x="214" y="17043"/>
                    </a:cubicBezTo>
                    <a:lnTo>
                      <a:pt x="16692" y="17528"/>
                    </a:lnTo>
                    <a:lnTo>
                      <a:pt x="16712" y="17528"/>
                    </a:lnTo>
                    <a:cubicBezTo>
                      <a:pt x="16867" y="17528"/>
                      <a:pt x="17002" y="17470"/>
                      <a:pt x="17099" y="17354"/>
                    </a:cubicBezTo>
                    <a:cubicBezTo>
                      <a:pt x="17196" y="17237"/>
                      <a:pt x="17254" y="17101"/>
                      <a:pt x="17254" y="16946"/>
                    </a:cubicBezTo>
                    <a:lnTo>
                      <a:pt x="16343" y="5179"/>
                    </a:lnTo>
                    <a:cubicBezTo>
                      <a:pt x="16053" y="2640"/>
                      <a:pt x="14114" y="643"/>
                      <a:pt x="11633" y="333"/>
                    </a:cubicBezTo>
                    <a:cubicBezTo>
                      <a:pt x="9800" y="101"/>
                      <a:pt x="8376" y="1"/>
                      <a:pt x="7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 flipH="1">
                <a:off x="5556583" y="2285415"/>
                <a:ext cx="170577" cy="537072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16848" extrusionOk="0">
                    <a:moveTo>
                      <a:pt x="0" y="1"/>
                    </a:moveTo>
                    <a:lnTo>
                      <a:pt x="0" y="16847"/>
                    </a:lnTo>
                    <a:lnTo>
                      <a:pt x="5351" y="16847"/>
                    </a:lnTo>
                    <a:lnTo>
                      <a:pt x="5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 flipH="1">
                <a:off x="5552248" y="2281717"/>
                <a:ext cx="178610" cy="545105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7100" extrusionOk="0">
                    <a:moveTo>
                      <a:pt x="5351" y="233"/>
                    </a:moveTo>
                    <a:lnTo>
                      <a:pt x="5351" y="16847"/>
                    </a:lnTo>
                    <a:lnTo>
                      <a:pt x="252" y="16847"/>
                    </a:lnTo>
                    <a:lnTo>
                      <a:pt x="252" y="233"/>
                    </a:lnTo>
                    <a:close/>
                    <a:moveTo>
                      <a:pt x="116" y="1"/>
                    </a:moveTo>
                    <a:cubicBezTo>
                      <a:pt x="58" y="1"/>
                      <a:pt x="0" y="59"/>
                      <a:pt x="0" y="117"/>
                    </a:cubicBezTo>
                    <a:lnTo>
                      <a:pt x="0" y="16963"/>
                    </a:lnTo>
                    <a:cubicBezTo>
                      <a:pt x="0" y="17041"/>
                      <a:pt x="58" y="17099"/>
                      <a:pt x="116" y="17099"/>
                    </a:cubicBezTo>
                    <a:lnTo>
                      <a:pt x="5467" y="17099"/>
                    </a:lnTo>
                    <a:cubicBezTo>
                      <a:pt x="5544" y="17099"/>
                      <a:pt x="5603" y="17041"/>
                      <a:pt x="5603" y="16963"/>
                    </a:cubicBezTo>
                    <a:lnTo>
                      <a:pt x="5603" y="117"/>
                    </a:lnTo>
                    <a:cubicBezTo>
                      <a:pt x="5603" y="59"/>
                      <a:pt x="5544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 flipH="1">
                <a:off x="5553491" y="2262335"/>
                <a:ext cx="174274" cy="104080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3265" extrusionOk="0">
                    <a:moveTo>
                      <a:pt x="3570" y="0"/>
                    </a:moveTo>
                    <a:cubicBezTo>
                      <a:pt x="3442" y="0"/>
                      <a:pt x="3318" y="3"/>
                      <a:pt x="3199" y="8"/>
                    </a:cubicBezTo>
                    <a:cubicBezTo>
                      <a:pt x="2384" y="27"/>
                      <a:pt x="1531" y="27"/>
                      <a:pt x="678" y="124"/>
                    </a:cubicBezTo>
                    <a:cubicBezTo>
                      <a:pt x="310" y="163"/>
                      <a:pt x="39" y="395"/>
                      <a:pt x="19" y="686"/>
                    </a:cubicBezTo>
                    <a:lnTo>
                      <a:pt x="19" y="1093"/>
                    </a:lnTo>
                    <a:cubicBezTo>
                      <a:pt x="0" y="2284"/>
                      <a:pt x="1217" y="3265"/>
                      <a:pt x="2766" y="3265"/>
                    </a:cubicBezTo>
                    <a:cubicBezTo>
                      <a:pt x="2781" y="3265"/>
                      <a:pt x="2796" y="3265"/>
                      <a:pt x="2811" y="3265"/>
                    </a:cubicBezTo>
                    <a:cubicBezTo>
                      <a:pt x="4265" y="3245"/>
                      <a:pt x="5409" y="2295"/>
                      <a:pt x="5447" y="1151"/>
                    </a:cubicBezTo>
                    <a:lnTo>
                      <a:pt x="5447" y="667"/>
                    </a:lnTo>
                    <a:cubicBezTo>
                      <a:pt x="5467" y="337"/>
                      <a:pt x="5137" y="66"/>
                      <a:pt x="4730" y="46"/>
                    </a:cubicBezTo>
                    <a:cubicBezTo>
                      <a:pt x="4304" y="18"/>
                      <a:pt x="3920" y="0"/>
                      <a:pt x="3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 flipH="1">
                <a:off x="5549761" y="2258605"/>
                <a:ext cx="181734" cy="111507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3498" extrusionOk="0">
                    <a:moveTo>
                      <a:pt x="3548" y="241"/>
                    </a:moveTo>
                    <a:cubicBezTo>
                      <a:pt x="3917" y="241"/>
                      <a:pt x="4343" y="260"/>
                      <a:pt x="4828" y="280"/>
                    </a:cubicBezTo>
                    <a:cubicBezTo>
                      <a:pt x="5177" y="299"/>
                      <a:pt x="5448" y="512"/>
                      <a:pt x="5448" y="784"/>
                    </a:cubicBezTo>
                    <a:lnTo>
                      <a:pt x="5429" y="1268"/>
                    </a:lnTo>
                    <a:cubicBezTo>
                      <a:pt x="5409" y="2354"/>
                      <a:pt x="4285" y="3246"/>
                      <a:pt x="2909" y="3265"/>
                    </a:cubicBezTo>
                    <a:cubicBezTo>
                      <a:pt x="2075" y="3265"/>
                      <a:pt x="1300" y="2974"/>
                      <a:pt x="795" y="2451"/>
                    </a:cubicBezTo>
                    <a:cubicBezTo>
                      <a:pt x="427" y="2102"/>
                      <a:pt x="253" y="1656"/>
                      <a:pt x="253" y="1210"/>
                    </a:cubicBezTo>
                    <a:lnTo>
                      <a:pt x="272" y="803"/>
                    </a:lnTo>
                    <a:cubicBezTo>
                      <a:pt x="272" y="590"/>
                      <a:pt x="505" y="377"/>
                      <a:pt x="815" y="357"/>
                    </a:cubicBezTo>
                    <a:cubicBezTo>
                      <a:pt x="1629" y="280"/>
                      <a:pt x="2443" y="260"/>
                      <a:pt x="3238" y="241"/>
                    </a:cubicBezTo>
                    <a:close/>
                    <a:moveTo>
                      <a:pt x="3667" y="1"/>
                    </a:moveTo>
                    <a:cubicBezTo>
                      <a:pt x="3542" y="1"/>
                      <a:pt x="3425" y="3"/>
                      <a:pt x="3316" y="8"/>
                    </a:cubicBezTo>
                    <a:lnTo>
                      <a:pt x="3238" y="8"/>
                    </a:lnTo>
                    <a:cubicBezTo>
                      <a:pt x="2424" y="8"/>
                      <a:pt x="1610" y="28"/>
                      <a:pt x="795" y="105"/>
                    </a:cubicBezTo>
                    <a:cubicBezTo>
                      <a:pt x="350" y="163"/>
                      <a:pt x="39" y="454"/>
                      <a:pt x="20" y="803"/>
                    </a:cubicBezTo>
                    <a:lnTo>
                      <a:pt x="20" y="1210"/>
                    </a:lnTo>
                    <a:cubicBezTo>
                      <a:pt x="1" y="1714"/>
                      <a:pt x="214" y="2218"/>
                      <a:pt x="621" y="2625"/>
                    </a:cubicBezTo>
                    <a:cubicBezTo>
                      <a:pt x="1164" y="3188"/>
                      <a:pt x="1997" y="3498"/>
                      <a:pt x="2889" y="3498"/>
                    </a:cubicBezTo>
                    <a:lnTo>
                      <a:pt x="2928" y="3498"/>
                    </a:lnTo>
                    <a:cubicBezTo>
                      <a:pt x="4440" y="3498"/>
                      <a:pt x="5642" y="2509"/>
                      <a:pt x="5681" y="1288"/>
                    </a:cubicBezTo>
                    <a:lnTo>
                      <a:pt x="5700" y="784"/>
                    </a:lnTo>
                    <a:cubicBezTo>
                      <a:pt x="5700" y="396"/>
                      <a:pt x="5332" y="67"/>
                      <a:pt x="4847" y="47"/>
                    </a:cubicBezTo>
                    <a:cubicBezTo>
                      <a:pt x="4407" y="19"/>
                      <a:pt x="4009" y="1"/>
                      <a:pt x="3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 flipH="1">
                <a:off x="5577239" y="2130103"/>
                <a:ext cx="128307" cy="206024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6463" extrusionOk="0">
                    <a:moveTo>
                      <a:pt x="1792" y="1"/>
                    </a:moveTo>
                    <a:cubicBezTo>
                      <a:pt x="922" y="1"/>
                      <a:pt x="126" y="112"/>
                      <a:pt x="117" y="356"/>
                    </a:cubicBezTo>
                    <a:lnTo>
                      <a:pt x="20" y="4466"/>
                    </a:lnTo>
                    <a:cubicBezTo>
                      <a:pt x="1" y="5552"/>
                      <a:pt x="854" y="6443"/>
                      <a:pt x="1920" y="6463"/>
                    </a:cubicBezTo>
                    <a:cubicBezTo>
                      <a:pt x="1932" y="6463"/>
                      <a:pt x="1944" y="6463"/>
                      <a:pt x="1956" y="6463"/>
                    </a:cubicBezTo>
                    <a:cubicBezTo>
                      <a:pt x="3025" y="6463"/>
                      <a:pt x="3898" y="5617"/>
                      <a:pt x="3917" y="4563"/>
                    </a:cubicBezTo>
                    <a:lnTo>
                      <a:pt x="4014" y="453"/>
                    </a:lnTo>
                    <a:cubicBezTo>
                      <a:pt x="4024" y="165"/>
                      <a:pt x="2853" y="1"/>
                      <a:pt x="1792" y="1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 flipH="1">
                <a:off x="5573860" y="2126246"/>
                <a:ext cx="135384" cy="213579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6700" extrusionOk="0">
                    <a:moveTo>
                      <a:pt x="1920" y="244"/>
                    </a:moveTo>
                    <a:cubicBezTo>
                      <a:pt x="3025" y="244"/>
                      <a:pt x="3955" y="419"/>
                      <a:pt x="4013" y="574"/>
                    </a:cubicBezTo>
                    <a:lnTo>
                      <a:pt x="3917" y="4684"/>
                    </a:lnTo>
                    <a:cubicBezTo>
                      <a:pt x="3897" y="5168"/>
                      <a:pt x="3703" y="5614"/>
                      <a:pt x="3354" y="5963"/>
                    </a:cubicBezTo>
                    <a:cubicBezTo>
                      <a:pt x="2986" y="6293"/>
                      <a:pt x="2521" y="6467"/>
                      <a:pt x="2036" y="6467"/>
                    </a:cubicBezTo>
                    <a:cubicBezTo>
                      <a:pt x="1551" y="6448"/>
                      <a:pt x="1106" y="6254"/>
                      <a:pt x="776" y="5886"/>
                    </a:cubicBezTo>
                    <a:cubicBezTo>
                      <a:pt x="427" y="5537"/>
                      <a:pt x="253" y="5072"/>
                      <a:pt x="272" y="4587"/>
                    </a:cubicBezTo>
                    <a:lnTo>
                      <a:pt x="369" y="477"/>
                    </a:lnTo>
                    <a:cubicBezTo>
                      <a:pt x="388" y="419"/>
                      <a:pt x="698" y="283"/>
                      <a:pt x="1571" y="244"/>
                    </a:cubicBezTo>
                    <a:close/>
                    <a:moveTo>
                      <a:pt x="1915" y="1"/>
                    </a:moveTo>
                    <a:cubicBezTo>
                      <a:pt x="1228" y="1"/>
                      <a:pt x="584" y="72"/>
                      <a:pt x="311" y="225"/>
                    </a:cubicBezTo>
                    <a:cubicBezTo>
                      <a:pt x="156" y="303"/>
                      <a:pt x="117" y="400"/>
                      <a:pt x="117" y="477"/>
                    </a:cubicBezTo>
                    <a:lnTo>
                      <a:pt x="20" y="4587"/>
                    </a:lnTo>
                    <a:cubicBezTo>
                      <a:pt x="1" y="5130"/>
                      <a:pt x="214" y="5653"/>
                      <a:pt x="582" y="6060"/>
                    </a:cubicBezTo>
                    <a:cubicBezTo>
                      <a:pt x="970" y="6467"/>
                      <a:pt x="1493" y="6681"/>
                      <a:pt x="2036" y="6700"/>
                    </a:cubicBezTo>
                    <a:lnTo>
                      <a:pt x="2094" y="6700"/>
                    </a:lnTo>
                    <a:cubicBezTo>
                      <a:pt x="2618" y="6700"/>
                      <a:pt x="3122" y="6506"/>
                      <a:pt x="3509" y="6138"/>
                    </a:cubicBezTo>
                    <a:cubicBezTo>
                      <a:pt x="3917" y="5750"/>
                      <a:pt x="4130" y="5246"/>
                      <a:pt x="4149" y="4684"/>
                    </a:cubicBezTo>
                    <a:lnTo>
                      <a:pt x="4246" y="574"/>
                    </a:lnTo>
                    <a:cubicBezTo>
                      <a:pt x="4246" y="477"/>
                      <a:pt x="4188" y="400"/>
                      <a:pt x="4072" y="322"/>
                    </a:cubicBezTo>
                    <a:cubicBezTo>
                      <a:pt x="3735" y="116"/>
                      <a:pt x="2790" y="1"/>
                      <a:pt x="1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 flipH="1">
                <a:off x="5630729" y="2232911"/>
                <a:ext cx="72330" cy="44724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403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39" y="0"/>
                      <a:pt x="59" y="1357"/>
                      <a:pt x="0" y="1396"/>
                    </a:cubicBezTo>
                    <a:cubicBezTo>
                      <a:pt x="0" y="1396"/>
                      <a:pt x="51" y="1402"/>
                      <a:pt x="138" y="1402"/>
                    </a:cubicBezTo>
                    <a:cubicBezTo>
                      <a:pt x="517" y="1402"/>
                      <a:pt x="1591" y="1287"/>
                      <a:pt x="2269" y="58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 flipH="1">
                <a:off x="5627032" y="2229181"/>
                <a:ext cx="79726" cy="52566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649" extrusionOk="0">
                    <a:moveTo>
                      <a:pt x="271" y="253"/>
                    </a:moveTo>
                    <a:lnTo>
                      <a:pt x="2171" y="292"/>
                    </a:lnTo>
                    <a:cubicBezTo>
                      <a:pt x="1532" y="1300"/>
                      <a:pt x="601" y="1397"/>
                      <a:pt x="252" y="1397"/>
                    </a:cubicBezTo>
                    <a:cubicBezTo>
                      <a:pt x="271" y="1242"/>
                      <a:pt x="291" y="893"/>
                      <a:pt x="271" y="253"/>
                    </a:cubicBezTo>
                    <a:close/>
                    <a:moveTo>
                      <a:pt x="155" y="1"/>
                    </a:moveTo>
                    <a:cubicBezTo>
                      <a:pt x="116" y="1"/>
                      <a:pt x="97" y="20"/>
                      <a:pt x="58" y="40"/>
                    </a:cubicBezTo>
                    <a:cubicBezTo>
                      <a:pt x="39" y="59"/>
                      <a:pt x="39" y="98"/>
                      <a:pt x="39" y="117"/>
                    </a:cubicBezTo>
                    <a:cubicBezTo>
                      <a:pt x="39" y="699"/>
                      <a:pt x="39" y="1358"/>
                      <a:pt x="0" y="1455"/>
                    </a:cubicBezTo>
                    <a:cubicBezTo>
                      <a:pt x="0" y="1494"/>
                      <a:pt x="0" y="1532"/>
                      <a:pt x="0" y="1552"/>
                    </a:cubicBezTo>
                    <a:cubicBezTo>
                      <a:pt x="19" y="1610"/>
                      <a:pt x="58" y="1629"/>
                      <a:pt x="97" y="1649"/>
                    </a:cubicBezTo>
                    <a:lnTo>
                      <a:pt x="213" y="1649"/>
                    </a:lnTo>
                    <a:cubicBezTo>
                      <a:pt x="601" y="1649"/>
                      <a:pt x="1764" y="1532"/>
                      <a:pt x="2481" y="234"/>
                    </a:cubicBezTo>
                    <a:cubicBezTo>
                      <a:pt x="2501" y="195"/>
                      <a:pt x="2501" y="156"/>
                      <a:pt x="2481" y="117"/>
                    </a:cubicBezTo>
                    <a:cubicBezTo>
                      <a:pt x="2462" y="78"/>
                      <a:pt x="2423" y="59"/>
                      <a:pt x="2385" y="59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 flipH="1">
                <a:off x="5271058" y="1863950"/>
                <a:ext cx="506151" cy="344468"/>
              </a:xfrm>
              <a:custGeom>
                <a:avLst/>
                <a:gdLst/>
                <a:ahLst/>
                <a:cxnLst/>
                <a:rect l="l" t="t" r="r" b="b"/>
                <a:pathLst>
                  <a:path w="15878" h="10806" extrusionOk="0">
                    <a:moveTo>
                      <a:pt x="9770" y="1"/>
                    </a:moveTo>
                    <a:cubicBezTo>
                      <a:pt x="9449" y="1"/>
                      <a:pt x="9127" y="37"/>
                      <a:pt x="8821" y="98"/>
                    </a:cubicBezTo>
                    <a:cubicBezTo>
                      <a:pt x="7502" y="350"/>
                      <a:pt x="5932" y="1338"/>
                      <a:pt x="6184" y="2870"/>
                    </a:cubicBezTo>
                    <a:cubicBezTo>
                      <a:pt x="6223" y="3083"/>
                      <a:pt x="6281" y="3296"/>
                      <a:pt x="6359" y="3490"/>
                    </a:cubicBezTo>
                    <a:cubicBezTo>
                      <a:pt x="5785" y="3146"/>
                      <a:pt x="5116" y="2950"/>
                      <a:pt x="4414" y="2950"/>
                    </a:cubicBezTo>
                    <a:cubicBezTo>
                      <a:pt x="4167" y="2950"/>
                      <a:pt x="3916" y="2975"/>
                      <a:pt x="3664" y="3025"/>
                    </a:cubicBezTo>
                    <a:lnTo>
                      <a:pt x="3509" y="3044"/>
                    </a:lnTo>
                    <a:cubicBezTo>
                      <a:pt x="1396" y="3452"/>
                      <a:pt x="0" y="5487"/>
                      <a:pt x="388" y="7619"/>
                    </a:cubicBezTo>
                    <a:cubicBezTo>
                      <a:pt x="749" y="9495"/>
                      <a:pt x="2393" y="10805"/>
                      <a:pt x="4249" y="10805"/>
                    </a:cubicBezTo>
                    <a:cubicBezTo>
                      <a:pt x="4484" y="10805"/>
                      <a:pt x="4723" y="10784"/>
                      <a:pt x="4963" y="10741"/>
                    </a:cubicBezTo>
                    <a:lnTo>
                      <a:pt x="5118" y="10702"/>
                    </a:lnTo>
                    <a:cubicBezTo>
                      <a:pt x="7231" y="10314"/>
                      <a:pt x="8627" y="8259"/>
                      <a:pt x="8239" y="6146"/>
                    </a:cubicBezTo>
                    <a:cubicBezTo>
                      <a:pt x="8181" y="5894"/>
                      <a:pt x="8123" y="5642"/>
                      <a:pt x="8026" y="5409"/>
                    </a:cubicBezTo>
                    <a:lnTo>
                      <a:pt x="8026" y="5409"/>
                    </a:lnTo>
                    <a:cubicBezTo>
                      <a:pt x="8336" y="5584"/>
                      <a:pt x="8666" y="5720"/>
                      <a:pt x="9015" y="5778"/>
                    </a:cubicBezTo>
                    <a:cubicBezTo>
                      <a:pt x="9441" y="5875"/>
                      <a:pt x="9887" y="5875"/>
                      <a:pt x="10236" y="6088"/>
                    </a:cubicBezTo>
                    <a:cubicBezTo>
                      <a:pt x="10701" y="6359"/>
                      <a:pt x="10914" y="6883"/>
                      <a:pt x="11263" y="7290"/>
                    </a:cubicBezTo>
                    <a:cubicBezTo>
                      <a:pt x="11730" y="7832"/>
                      <a:pt x="12443" y="8117"/>
                      <a:pt x="13156" y="8117"/>
                    </a:cubicBezTo>
                    <a:cubicBezTo>
                      <a:pt x="13361" y="8117"/>
                      <a:pt x="13565" y="8094"/>
                      <a:pt x="13764" y="8046"/>
                    </a:cubicBezTo>
                    <a:cubicBezTo>
                      <a:pt x="14656" y="7852"/>
                      <a:pt x="15431" y="7212"/>
                      <a:pt x="15877" y="6418"/>
                    </a:cubicBezTo>
                    <a:lnTo>
                      <a:pt x="15877" y="6418"/>
                    </a:lnTo>
                    <a:cubicBezTo>
                      <a:pt x="15774" y="6443"/>
                      <a:pt x="15673" y="6455"/>
                      <a:pt x="15574" y="6455"/>
                    </a:cubicBezTo>
                    <a:cubicBezTo>
                      <a:pt x="15000" y="6455"/>
                      <a:pt x="14490" y="6061"/>
                      <a:pt x="14094" y="5681"/>
                    </a:cubicBezTo>
                    <a:cubicBezTo>
                      <a:pt x="13454" y="5041"/>
                      <a:pt x="13086" y="4285"/>
                      <a:pt x="12872" y="3413"/>
                    </a:cubicBezTo>
                    <a:cubicBezTo>
                      <a:pt x="12640" y="2521"/>
                      <a:pt x="12485" y="1532"/>
                      <a:pt x="11864" y="815"/>
                    </a:cubicBezTo>
                    <a:cubicBezTo>
                      <a:pt x="11353" y="221"/>
                      <a:pt x="10566" y="1"/>
                      <a:pt x="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 flipH="1">
                <a:off x="5266754" y="1860156"/>
                <a:ext cx="508000" cy="352374"/>
              </a:xfrm>
              <a:custGeom>
                <a:avLst/>
                <a:gdLst/>
                <a:ahLst/>
                <a:cxnLst/>
                <a:rect l="l" t="t" r="r" b="b"/>
                <a:pathLst>
                  <a:path w="15936" h="11054" extrusionOk="0">
                    <a:moveTo>
                      <a:pt x="9688" y="237"/>
                    </a:moveTo>
                    <a:cubicBezTo>
                      <a:pt x="10544" y="237"/>
                      <a:pt x="11257" y="506"/>
                      <a:pt x="11690" y="1012"/>
                    </a:cubicBezTo>
                    <a:cubicBezTo>
                      <a:pt x="12194" y="1593"/>
                      <a:pt x="12388" y="2369"/>
                      <a:pt x="12563" y="3125"/>
                    </a:cubicBezTo>
                    <a:cubicBezTo>
                      <a:pt x="12602" y="3280"/>
                      <a:pt x="12640" y="3415"/>
                      <a:pt x="12679" y="3571"/>
                    </a:cubicBezTo>
                    <a:cubicBezTo>
                      <a:pt x="12931" y="4559"/>
                      <a:pt x="13338" y="5296"/>
                      <a:pt x="13939" y="5877"/>
                    </a:cubicBezTo>
                    <a:cubicBezTo>
                      <a:pt x="14312" y="6250"/>
                      <a:pt x="14845" y="6694"/>
                      <a:pt x="15471" y="6694"/>
                    </a:cubicBezTo>
                    <a:cubicBezTo>
                      <a:pt x="15496" y="6694"/>
                      <a:pt x="15522" y="6693"/>
                      <a:pt x="15548" y="6692"/>
                    </a:cubicBezTo>
                    <a:lnTo>
                      <a:pt x="15548" y="6692"/>
                    </a:lnTo>
                    <a:cubicBezTo>
                      <a:pt x="15102" y="7390"/>
                      <a:pt x="14404" y="7894"/>
                      <a:pt x="13668" y="8049"/>
                    </a:cubicBezTo>
                    <a:cubicBezTo>
                      <a:pt x="13483" y="8089"/>
                      <a:pt x="13296" y="8108"/>
                      <a:pt x="13111" y="8108"/>
                    </a:cubicBezTo>
                    <a:cubicBezTo>
                      <a:pt x="12400" y="8108"/>
                      <a:pt x="11714" y="7823"/>
                      <a:pt x="11283" y="7331"/>
                    </a:cubicBezTo>
                    <a:cubicBezTo>
                      <a:pt x="11167" y="7196"/>
                      <a:pt x="11051" y="7041"/>
                      <a:pt x="10954" y="6905"/>
                    </a:cubicBezTo>
                    <a:cubicBezTo>
                      <a:pt x="10760" y="6614"/>
                      <a:pt x="10547" y="6304"/>
                      <a:pt x="10236" y="6110"/>
                    </a:cubicBezTo>
                    <a:cubicBezTo>
                      <a:pt x="9946" y="5936"/>
                      <a:pt x="9597" y="5877"/>
                      <a:pt x="9287" y="5839"/>
                    </a:cubicBezTo>
                    <a:cubicBezTo>
                      <a:pt x="9170" y="5819"/>
                      <a:pt x="9073" y="5800"/>
                      <a:pt x="8957" y="5780"/>
                    </a:cubicBezTo>
                    <a:cubicBezTo>
                      <a:pt x="8647" y="5722"/>
                      <a:pt x="8317" y="5606"/>
                      <a:pt x="8007" y="5432"/>
                    </a:cubicBezTo>
                    <a:cubicBezTo>
                      <a:pt x="7991" y="5424"/>
                      <a:pt x="7972" y="5419"/>
                      <a:pt x="7952" y="5419"/>
                    </a:cubicBezTo>
                    <a:cubicBezTo>
                      <a:pt x="7923" y="5419"/>
                      <a:pt x="7894" y="5428"/>
                      <a:pt x="7871" y="5451"/>
                    </a:cubicBezTo>
                    <a:cubicBezTo>
                      <a:pt x="7833" y="5470"/>
                      <a:pt x="7813" y="5528"/>
                      <a:pt x="7833" y="5587"/>
                    </a:cubicBezTo>
                    <a:cubicBezTo>
                      <a:pt x="7930" y="5819"/>
                      <a:pt x="7988" y="6052"/>
                      <a:pt x="8046" y="6285"/>
                    </a:cubicBezTo>
                    <a:cubicBezTo>
                      <a:pt x="8220" y="7273"/>
                      <a:pt x="8007" y="8281"/>
                      <a:pt x="7445" y="9134"/>
                    </a:cubicBezTo>
                    <a:cubicBezTo>
                      <a:pt x="6863" y="9968"/>
                      <a:pt x="6010" y="10530"/>
                      <a:pt x="5022" y="10705"/>
                    </a:cubicBezTo>
                    <a:lnTo>
                      <a:pt x="4847" y="10743"/>
                    </a:lnTo>
                    <a:cubicBezTo>
                      <a:pt x="4622" y="10783"/>
                      <a:pt x="4396" y="10803"/>
                      <a:pt x="4171" y="10803"/>
                    </a:cubicBezTo>
                    <a:cubicBezTo>
                      <a:pt x="3409" y="10803"/>
                      <a:pt x="2661" y="10577"/>
                      <a:pt x="2017" y="10142"/>
                    </a:cubicBezTo>
                    <a:cubicBezTo>
                      <a:pt x="1183" y="9561"/>
                      <a:pt x="621" y="8708"/>
                      <a:pt x="427" y="7719"/>
                    </a:cubicBezTo>
                    <a:cubicBezTo>
                      <a:pt x="253" y="6711"/>
                      <a:pt x="466" y="5703"/>
                      <a:pt x="1028" y="4869"/>
                    </a:cubicBezTo>
                    <a:cubicBezTo>
                      <a:pt x="1610" y="4036"/>
                      <a:pt x="2463" y="3474"/>
                      <a:pt x="3451" y="3280"/>
                    </a:cubicBezTo>
                    <a:lnTo>
                      <a:pt x="3626" y="3260"/>
                    </a:lnTo>
                    <a:cubicBezTo>
                      <a:pt x="3839" y="3222"/>
                      <a:pt x="4072" y="3202"/>
                      <a:pt x="4304" y="3202"/>
                    </a:cubicBezTo>
                    <a:cubicBezTo>
                      <a:pt x="4983" y="3202"/>
                      <a:pt x="5642" y="3377"/>
                      <a:pt x="6224" y="3706"/>
                    </a:cubicBezTo>
                    <a:cubicBezTo>
                      <a:pt x="6240" y="3723"/>
                      <a:pt x="6260" y="3729"/>
                      <a:pt x="6280" y="3729"/>
                    </a:cubicBezTo>
                    <a:cubicBezTo>
                      <a:pt x="6308" y="3729"/>
                      <a:pt x="6337" y="3717"/>
                      <a:pt x="6359" y="3706"/>
                    </a:cubicBezTo>
                    <a:cubicBezTo>
                      <a:pt x="6398" y="3667"/>
                      <a:pt x="6417" y="3609"/>
                      <a:pt x="6398" y="3571"/>
                    </a:cubicBezTo>
                    <a:cubicBezTo>
                      <a:pt x="6320" y="3357"/>
                      <a:pt x="6262" y="3163"/>
                      <a:pt x="6224" y="2970"/>
                    </a:cubicBezTo>
                    <a:cubicBezTo>
                      <a:pt x="5972" y="1457"/>
                      <a:pt x="7600" y="566"/>
                      <a:pt x="8763" y="333"/>
                    </a:cubicBezTo>
                    <a:cubicBezTo>
                      <a:pt x="9084" y="269"/>
                      <a:pt x="9394" y="237"/>
                      <a:pt x="9688" y="237"/>
                    </a:cubicBezTo>
                    <a:close/>
                    <a:moveTo>
                      <a:pt x="9681" y="0"/>
                    </a:moveTo>
                    <a:cubicBezTo>
                      <a:pt x="9376" y="0"/>
                      <a:pt x="9056" y="33"/>
                      <a:pt x="8724" y="100"/>
                    </a:cubicBezTo>
                    <a:cubicBezTo>
                      <a:pt x="7464" y="333"/>
                      <a:pt x="5719" y="1322"/>
                      <a:pt x="5991" y="3008"/>
                    </a:cubicBezTo>
                    <a:cubicBezTo>
                      <a:pt x="6010" y="3125"/>
                      <a:pt x="6030" y="3241"/>
                      <a:pt x="6068" y="3357"/>
                    </a:cubicBezTo>
                    <a:cubicBezTo>
                      <a:pt x="5519" y="3096"/>
                      <a:pt x="4922" y="2952"/>
                      <a:pt x="4317" y="2952"/>
                    </a:cubicBezTo>
                    <a:cubicBezTo>
                      <a:pt x="4067" y="2952"/>
                      <a:pt x="3817" y="2977"/>
                      <a:pt x="3568" y="3028"/>
                    </a:cubicBezTo>
                    <a:lnTo>
                      <a:pt x="3413" y="3047"/>
                    </a:lnTo>
                    <a:cubicBezTo>
                      <a:pt x="2346" y="3241"/>
                      <a:pt x="1435" y="3842"/>
                      <a:pt x="834" y="4734"/>
                    </a:cubicBezTo>
                    <a:cubicBezTo>
                      <a:pt x="214" y="5625"/>
                      <a:pt x="1" y="6692"/>
                      <a:pt x="194" y="7758"/>
                    </a:cubicBezTo>
                    <a:cubicBezTo>
                      <a:pt x="388" y="8824"/>
                      <a:pt x="989" y="9735"/>
                      <a:pt x="1881" y="10336"/>
                    </a:cubicBezTo>
                    <a:cubicBezTo>
                      <a:pt x="2560" y="10801"/>
                      <a:pt x="3335" y="11053"/>
                      <a:pt x="4149" y="11053"/>
                    </a:cubicBezTo>
                    <a:cubicBezTo>
                      <a:pt x="4401" y="11053"/>
                      <a:pt x="4653" y="11015"/>
                      <a:pt x="4905" y="10976"/>
                    </a:cubicBezTo>
                    <a:lnTo>
                      <a:pt x="5060" y="10957"/>
                    </a:lnTo>
                    <a:cubicBezTo>
                      <a:pt x="6107" y="10743"/>
                      <a:pt x="7038" y="10142"/>
                      <a:pt x="7639" y="9270"/>
                    </a:cubicBezTo>
                    <a:cubicBezTo>
                      <a:pt x="8259" y="8378"/>
                      <a:pt x="8472" y="7293"/>
                      <a:pt x="8278" y="6246"/>
                    </a:cubicBezTo>
                    <a:cubicBezTo>
                      <a:pt x="8259" y="6091"/>
                      <a:pt x="8220" y="5936"/>
                      <a:pt x="8162" y="5780"/>
                    </a:cubicBezTo>
                    <a:lnTo>
                      <a:pt x="8162" y="5780"/>
                    </a:lnTo>
                    <a:cubicBezTo>
                      <a:pt x="8414" y="5897"/>
                      <a:pt x="8666" y="5974"/>
                      <a:pt x="8918" y="6033"/>
                    </a:cubicBezTo>
                    <a:cubicBezTo>
                      <a:pt x="9015" y="6052"/>
                      <a:pt x="9131" y="6071"/>
                      <a:pt x="9248" y="6071"/>
                    </a:cubicBezTo>
                    <a:cubicBezTo>
                      <a:pt x="9558" y="6129"/>
                      <a:pt x="9849" y="6168"/>
                      <a:pt x="10101" y="6323"/>
                    </a:cubicBezTo>
                    <a:cubicBezTo>
                      <a:pt x="10372" y="6478"/>
                      <a:pt x="10566" y="6750"/>
                      <a:pt x="10760" y="7041"/>
                    </a:cubicBezTo>
                    <a:cubicBezTo>
                      <a:pt x="10857" y="7196"/>
                      <a:pt x="10973" y="7351"/>
                      <a:pt x="11089" y="7486"/>
                    </a:cubicBezTo>
                    <a:cubicBezTo>
                      <a:pt x="11576" y="8034"/>
                      <a:pt x="12326" y="8355"/>
                      <a:pt x="13086" y="8355"/>
                    </a:cubicBezTo>
                    <a:cubicBezTo>
                      <a:pt x="13294" y="8355"/>
                      <a:pt x="13502" y="8331"/>
                      <a:pt x="13707" y="8281"/>
                    </a:cubicBezTo>
                    <a:cubicBezTo>
                      <a:pt x="14598" y="8087"/>
                      <a:pt x="15413" y="7448"/>
                      <a:pt x="15897" y="6595"/>
                    </a:cubicBezTo>
                    <a:cubicBezTo>
                      <a:pt x="15936" y="6556"/>
                      <a:pt x="15917" y="6498"/>
                      <a:pt x="15897" y="6459"/>
                    </a:cubicBezTo>
                    <a:cubicBezTo>
                      <a:pt x="15869" y="6431"/>
                      <a:pt x="15840" y="6413"/>
                      <a:pt x="15804" y="6413"/>
                    </a:cubicBezTo>
                    <a:cubicBezTo>
                      <a:pt x="15791" y="6413"/>
                      <a:pt x="15777" y="6415"/>
                      <a:pt x="15761" y="6420"/>
                    </a:cubicBezTo>
                    <a:cubicBezTo>
                      <a:pt x="15672" y="6445"/>
                      <a:pt x="15583" y="6456"/>
                      <a:pt x="15494" y="6456"/>
                    </a:cubicBezTo>
                    <a:cubicBezTo>
                      <a:pt x="14953" y="6456"/>
                      <a:pt x="14447" y="6036"/>
                      <a:pt x="14114" y="5703"/>
                    </a:cubicBezTo>
                    <a:cubicBezTo>
                      <a:pt x="13532" y="5141"/>
                      <a:pt x="13144" y="4443"/>
                      <a:pt x="12912" y="3493"/>
                    </a:cubicBezTo>
                    <a:cubicBezTo>
                      <a:pt x="12873" y="3357"/>
                      <a:pt x="12834" y="3222"/>
                      <a:pt x="12795" y="3066"/>
                    </a:cubicBezTo>
                    <a:cubicBezTo>
                      <a:pt x="12621" y="2291"/>
                      <a:pt x="12408" y="1477"/>
                      <a:pt x="11884" y="856"/>
                    </a:cubicBezTo>
                    <a:cubicBezTo>
                      <a:pt x="11388" y="302"/>
                      <a:pt x="10607" y="0"/>
                      <a:pt x="9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 flipH="1">
                <a:off x="5518873" y="2020314"/>
                <a:ext cx="245361" cy="236085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7406" extrusionOk="0">
                    <a:moveTo>
                      <a:pt x="1784" y="0"/>
                    </a:moveTo>
                    <a:cubicBezTo>
                      <a:pt x="1321" y="1603"/>
                      <a:pt x="269" y="1668"/>
                      <a:pt x="101" y="1668"/>
                    </a:cubicBezTo>
                    <a:cubicBezTo>
                      <a:pt x="86" y="1668"/>
                      <a:pt x="78" y="1668"/>
                      <a:pt x="78" y="1668"/>
                    </a:cubicBezTo>
                    <a:cubicBezTo>
                      <a:pt x="58" y="2172"/>
                      <a:pt x="0" y="2075"/>
                      <a:pt x="0" y="2501"/>
                    </a:cubicBezTo>
                    <a:cubicBezTo>
                      <a:pt x="0" y="2501"/>
                      <a:pt x="116" y="4750"/>
                      <a:pt x="136" y="4789"/>
                    </a:cubicBezTo>
                    <a:cubicBezTo>
                      <a:pt x="272" y="6243"/>
                      <a:pt x="1493" y="7386"/>
                      <a:pt x="2986" y="7406"/>
                    </a:cubicBezTo>
                    <a:cubicBezTo>
                      <a:pt x="4207" y="7406"/>
                      <a:pt x="5273" y="6650"/>
                      <a:pt x="5700" y="5564"/>
                    </a:cubicBezTo>
                    <a:cubicBezTo>
                      <a:pt x="5816" y="5370"/>
                      <a:pt x="5913" y="5176"/>
                      <a:pt x="5990" y="4944"/>
                    </a:cubicBezTo>
                    <a:cubicBezTo>
                      <a:pt x="6087" y="4963"/>
                      <a:pt x="6165" y="4963"/>
                      <a:pt x="6262" y="4963"/>
                    </a:cubicBezTo>
                    <a:cubicBezTo>
                      <a:pt x="7057" y="4944"/>
                      <a:pt x="7696" y="4285"/>
                      <a:pt x="7677" y="3490"/>
                    </a:cubicBezTo>
                    <a:cubicBezTo>
                      <a:pt x="7658" y="2695"/>
                      <a:pt x="6999" y="2075"/>
                      <a:pt x="6204" y="2075"/>
                    </a:cubicBezTo>
                    <a:cubicBezTo>
                      <a:pt x="5932" y="2385"/>
                      <a:pt x="5583" y="2618"/>
                      <a:pt x="5176" y="2714"/>
                    </a:cubicBezTo>
                    <a:lnTo>
                      <a:pt x="5273" y="2695"/>
                    </a:lnTo>
                    <a:lnTo>
                      <a:pt x="5157" y="3567"/>
                    </a:lnTo>
                    <a:cubicBezTo>
                      <a:pt x="5140" y="3568"/>
                      <a:pt x="5124" y="3569"/>
                      <a:pt x="5108" y="3569"/>
                    </a:cubicBezTo>
                    <a:cubicBezTo>
                      <a:pt x="4799" y="3569"/>
                      <a:pt x="4533" y="3392"/>
                      <a:pt x="4459" y="3005"/>
                    </a:cubicBezTo>
                    <a:lnTo>
                      <a:pt x="4304" y="1803"/>
                    </a:lnTo>
                    <a:cubicBezTo>
                      <a:pt x="3742" y="1706"/>
                      <a:pt x="2734" y="1629"/>
                      <a:pt x="2288" y="1299"/>
                    </a:cubicBezTo>
                    <a:cubicBezTo>
                      <a:pt x="1784" y="950"/>
                      <a:pt x="1803" y="582"/>
                      <a:pt x="1784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 flipH="1">
                <a:off x="5515781" y="2016616"/>
                <a:ext cx="252183" cy="243512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7639" extrusionOk="0">
                    <a:moveTo>
                      <a:pt x="1823" y="698"/>
                    </a:moveTo>
                    <a:cubicBezTo>
                      <a:pt x="1862" y="1008"/>
                      <a:pt x="1978" y="1280"/>
                      <a:pt x="2327" y="1512"/>
                    </a:cubicBezTo>
                    <a:cubicBezTo>
                      <a:pt x="2715" y="1784"/>
                      <a:pt x="3432" y="1900"/>
                      <a:pt x="3994" y="1977"/>
                    </a:cubicBezTo>
                    <a:cubicBezTo>
                      <a:pt x="4111" y="1997"/>
                      <a:pt x="4208" y="1997"/>
                      <a:pt x="4305" y="2016"/>
                    </a:cubicBezTo>
                    <a:lnTo>
                      <a:pt x="4460" y="3141"/>
                    </a:lnTo>
                    <a:cubicBezTo>
                      <a:pt x="4535" y="3553"/>
                      <a:pt x="4827" y="3820"/>
                      <a:pt x="5231" y="3820"/>
                    </a:cubicBezTo>
                    <a:cubicBezTo>
                      <a:pt x="5245" y="3820"/>
                      <a:pt x="5260" y="3820"/>
                      <a:pt x="5274" y="3819"/>
                    </a:cubicBezTo>
                    <a:cubicBezTo>
                      <a:pt x="5332" y="3819"/>
                      <a:pt x="5390" y="3761"/>
                      <a:pt x="5390" y="3703"/>
                    </a:cubicBezTo>
                    <a:lnTo>
                      <a:pt x="5506" y="2889"/>
                    </a:lnTo>
                    <a:cubicBezTo>
                      <a:pt x="5836" y="2792"/>
                      <a:pt x="6127" y="2578"/>
                      <a:pt x="6379" y="2326"/>
                    </a:cubicBezTo>
                    <a:cubicBezTo>
                      <a:pt x="7077" y="2326"/>
                      <a:pt x="7658" y="2908"/>
                      <a:pt x="7678" y="3606"/>
                    </a:cubicBezTo>
                    <a:cubicBezTo>
                      <a:pt x="7678" y="3974"/>
                      <a:pt x="7542" y="4304"/>
                      <a:pt x="7309" y="4556"/>
                    </a:cubicBezTo>
                    <a:cubicBezTo>
                      <a:pt x="7057" y="4808"/>
                      <a:pt x="6728" y="4963"/>
                      <a:pt x="6379" y="4963"/>
                    </a:cubicBezTo>
                    <a:cubicBezTo>
                      <a:pt x="6301" y="4963"/>
                      <a:pt x="6204" y="4963"/>
                      <a:pt x="6127" y="4944"/>
                    </a:cubicBezTo>
                    <a:cubicBezTo>
                      <a:pt x="6117" y="4940"/>
                      <a:pt x="6106" y="4938"/>
                      <a:pt x="6096" y="4938"/>
                    </a:cubicBezTo>
                    <a:cubicBezTo>
                      <a:pt x="6049" y="4938"/>
                      <a:pt x="6007" y="4973"/>
                      <a:pt x="5991" y="5021"/>
                    </a:cubicBezTo>
                    <a:cubicBezTo>
                      <a:pt x="5914" y="5234"/>
                      <a:pt x="5836" y="5428"/>
                      <a:pt x="5700" y="5641"/>
                    </a:cubicBezTo>
                    <a:cubicBezTo>
                      <a:pt x="5274" y="6708"/>
                      <a:pt x="4266" y="7406"/>
                      <a:pt x="3122" y="7406"/>
                    </a:cubicBezTo>
                    <a:lnTo>
                      <a:pt x="3103" y="7406"/>
                    </a:lnTo>
                    <a:cubicBezTo>
                      <a:pt x="1687" y="7386"/>
                      <a:pt x="505" y="6320"/>
                      <a:pt x="369" y="4905"/>
                    </a:cubicBezTo>
                    <a:cubicBezTo>
                      <a:pt x="369" y="4847"/>
                      <a:pt x="272" y="3218"/>
                      <a:pt x="253" y="2617"/>
                    </a:cubicBezTo>
                    <a:cubicBezTo>
                      <a:pt x="233" y="2404"/>
                      <a:pt x="253" y="2326"/>
                      <a:pt x="272" y="2249"/>
                    </a:cubicBezTo>
                    <a:cubicBezTo>
                      <a:pt x="292" y="2171"/>
                      <a:pt x="292" y="2074"/>
                      <a:pt x="311" y="1900"/>
                    </a:cubicBezTo>
                    <a:cubicBezTo>
                      <a:pt x="641" y="1861"/>
                      <a:pt x="1358" y="1667"/>
                      <a:pt x="1823" y="698"/>
                    </a:cubicBezTo>
                    <a:close/>
                    <a:moveTo>
                      <a:pt x="1920" y="0"/>
                    </a:moveTo>
                    <a:cubicBezTo>
                      <a:pt x="1862" y="0"/>
                      <a:pt x="1804" y="20"/>
                      <a:pt x="1784" y="78"/>
                    </a:cubicBezTo>
                    <a:cubicBezTo>
                      <a:pt x="1377" y="1512"/>
                      <a:pt x="466" y="1667"/>
                      <a:pt x="195" y="1667"/>
                    </a:cubicBezTo>
                    <a:cubicBezTo>
                      <a:pt x="137" y="1667"/>
                      <a:pt x="78" y="1725"/>
                      <a:pt x="78" y="1784"/>
                    </a:cubicBezTo>
                    <a:cubicBezTo>
                      <a:pt x="59" y="2016"/>
                      <a:pt x="40" y="2113"/>
                      <a:pt x="40" y="2191"/>
                    </a:cubicBezTo>
                    <a:cubicBezTo>
                      <a:pt x="20" y="2288"/>
                      <a:pt x="1" y="2385"/>
                      <a:pt x="1" y="2617"/>
                    </a:cubicBezTo>
                    <a:cubicBezTo>
                      <a:pt x="20" y="2986"/>
                      <a:pt x="117" y="4866"/>
                      <a:pt x="117" y="4924"/>
                    </a:cubicBezTo>
                    <a:cubicBezTo>
                      <a:pt x="272" y="6456"/>
                      <a:pt x="1552" y="7619"/>
                      <a:pt x="3103" y="7638"/>
                    </a:cubicBezTo>
                    <a:lnTo>
                      <a:pt x="3122" y="7638"/>
                    </a:lnTo>
                    <a:cubicBezTo>
                      <a:pt x="4363" y="7638"/>
                      <a:pt x="5468" y="6902"/>
                      <a:pt x="5914" y="5758"/>
                    </a:cubicBezTo>
                    <a:cubicBezTo>
                      <a:pt x="6030" y="5564"/>
                      <a:pt x="6107" y="5389"/>
                      <a:pt x="6185" y="5196"/>
                    </a:cubicBezTo>
                    <a:lnTo>
                      <a:pt x="6379" y="5196"/>
                    </a:lnTo>
                    <a:cubicBezTo>
                      <a:pt x="6805" y="5196"/>
                      <a:pt x="7193" y="5021"/>
                      <a:pt x="7484" y="4730"/>
                    </a:cubicBezTo>
                    <a:cubicBezTo>
                      <a:pt x="7755" y="4420"/>
                      <a:pt x="7910" y="4032"/>
                      <a:pt x="7910" y="3606"/>
                    </a:cubicBezTo>
                    <a:cubicBezTo>
                      <a:pt x="7891" y="2765"/>
                      <a:pt x="7193" y="2074"/>
                      <a:pt x="6355" y="2074"/>
                    </a:cubicBezTo>
                    <a:cubicBezTo>
                      <a:pt x="6344" y="2074"/>
                      <a:pt x="6332" y="2074"/>
                      <a:pt x="6321" y="2074"/>
                    </a:cubicBezTo>
                    <a:cubicBezTo>
                      <a:pt x="6282" y="2074"/>
                      <a:pt x="6243" y="2094"/>
                      <a:pt x="6224" y="2113"/>
                    </a:cubicBezTo>
                    <a:cubicBezTo>
                      <a:pt x="5991" y="2385"/>
                      <a:pt x="5700" y="2578"/>
                      <a:pt x="5371" y="2675"/>
                    </a:cubicBezTo>
                    <a:cubicBezTo>
                      <a:pt x="5371" y="2675"/>
                      <a:pt x="5351" y="2675"/>
                      <a:pt x="5351" y="2695"/>
                    </a:cubicBezTo>
                    <a:lnTo>
                      <a:pt x="5254" y="2714"/>
                    </a:lnTo>
                    <a:cubicBezTo>
                      <a:pt x="5196" y="2734"/>
                      <a:pt x="5158" y="2792"/>
                      <a:pt x="5177" y="2850"/>
                    </a:cubicBezTo>
                    <a:cubicBezTo>
                      <a:pt x="5177" y="2889"/>
                      <a:pt x="5216" y="2927"/>
                      <a:pt x="5254" y="2947"/>
                    </a:cubicBezTo>
                    <a:lnTo>
                      <a:pt x="5158" y="3567"/>
                    </a:lnTo>
                    <a:cubicBezTo>
                      <a:pt x="5002" y="3548"/>
                      <a:pt x="4770" y="3451"/>
                      <a:pt x="4692" y="3102"/>
                    </a:cubicBezTo>
                    <a:lnTo>
                      <a:pt x="4537" y="1900"/>
                    </a:lnTo>
                    <a:cubicBezTo>
                      <a:pt x="4518" y="1842"/>
                      <a:pt x="4479" y="1803"/>
                      <a:pt x="4440" y="1803"/>
                    </a:cubicBezTo>
                    <a:cubicBezTo>
                      <a:pt x="4324" y="1784"/>
                      <a:pt x="4188" y="1764"/>
                      <a:pt x="4033" y="1725"/>
                    </a:cubicBezTo>
                    <a:cubicBezTo>
                      <a:pt x="3510" y="1667"/>
                      <a:pt x="2792" y="1551"/>
                      <a:pt x="2463" y="1318"/>
                    </a:cubicBezTo>
                    <a:cubicBezTo>
                      <a:pt x="2056" y="1028"/>
                      <a:pt x="2056" y="737"/>
                      <a:pt x="2036" y="233"/>
                    </a:cubicBezTo>
                    <a:lnTo>
                      <a:pt x="2017" y="116"/>
                    </a:lnTo>
                    <a:cubicBezTo>
                      <a:pt x="2017" y="58"/>
                      <a:pt x="1978" y="0"/>
                      <a:pt x="1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 flipH="1">
                <a:off x="5684507" y="2114738"/>
                <a:ext cx="15461" cy="1386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35" extrusionOk="0">
                    <a:moveTo>
                      <a:pt x="238" y="1"/>
                    </a:moveTo>
                    <a:cubicBezTo>
                      <a:pt x="224" y="1"/>
                      <a:pt x="209" y="2"/>
                      <a:pt x="194" y="4"/>
                    </a:cubicBezTo>
                    <a:cubicBezTo>
                      <a:pt x="78" y="43"/>
                      <a:pt x="0" y="160"/>
                      <a:pt x="39" y="276"/>
                    </a:cubicBezTo>
                    <a:cubicBezTo>
                      <a:pt x="56" y="377"/>
                      <a:pt x="147" y="435"/>
                      <a:pt x="247" y="435"/>
                    </a:cubicBezTo>
                    <a:cubicBezTo>
                      <a:pt x="262" y="435"/>
                      <a:pt x="276" y="433"/>
                      <a:pt x="291" y="431"/>
                    </a:cubicBezTo>
                    <a:cubicBezTo>
                      <a:pt x="407" y="392"/>
                      <a:pt x="485" y="276"/>
                      <a:pt x="446" y="160"/>
                    </a:cubicBezTo>
                    <a:cubicBezTo>
                      <a:pt x="429" y="58"/>
                      <a:pt x="338" y="1"/>
                      <a:pt x="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 flipH="1">
                <a:off x="5745681" y="2122580"/>
                <a:ext cx="13006" cy="1220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83" extrusionOk="0">
                    <a:moveTo>
                      <a:pt x="209" y="0"/>
                    </a:moveTo>
                    <a:cubicBezTo>
                      <a:pt x="191" y="0"/>
                      <a:pt x="173" y="4"/>
                      <a:pt x="156" y="11"/>
                    </a:cubicBezTo>
                    <a:cubicBezTo>
                      <a:pt x="59" y="30"/>
                      <a:pt x="1" y="127"/>
                      <a:pt x="20" y="243"/>
                    </a:cubicBezTo>
                    <a:cubicBezTo>
                      <a:pt x="37" y="328"/>
                      <a:pt x="113" y="383"/>
                      <a:pt x="209" y="383"/>
                    </a:cubicBezTo>
                    <a:cubicBezTo>
                      <a:pt x="223" y="383"/>
                      <a:pt x="238" y="381"/>
                      <a:pt x="253" y="379"/>
                    </a:cubicBezTo>
                    <a:cubicBezTo>
                      <a:pt x="350" y="359"/>
                      <a:pt x="408" y="243"/>
                      <a:pt x="388" y="146"/>
                    </a:cubicBezTo>
                    <a:cubicBezTo>
                      <a:pt x="372" y="67"/>
                      <a:pt x="291" y="0"/>
                      <a:pt x="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 flipH="1">
                <a:off x="5660376" y="2069120"/>
                <a:ext cx="45170" cy="20593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646" extrusionOk="0">
                    <a:moveTo>
                      <a:pt x="565" y="0"/>
                    </a:moveTo>
                    <a:cubicBezTo>
                      <a:pt x="355" y="0"/>
                      <a:pt x="191" y="63"/>
                      <a:pt x="117" y="137"/>
                    </a:cubicBezTo>
                    <a:cubicBezTo>
                      <a:pt x="1" y="234"/>
                      <a:pt x="1" y="330"/>
                      <a:pt x="78" y="389"/>
                    </a:cubicBezTo>
                    <a:cubicBezTo>
                      <a:pt x="156" y="427"/>
                      <a:pt x="272" y="447"/>
                      <a:pt x="369" y="466"/>
                    </a:cubicBezTo>
                    <a:cubicBezTo>
                      <a:pt x="466" y="486"/>
                      <a:pt x="582" y="505"/>
                      <a:pt x="679" y="524"/>
                    </a:cubicBezTo>
                    <a:cubicBezTo>
                      <a:pt x="757" y="544"/>
                      <a:pt x="873" y="563"/>
                      <a:pt x="970" y="602"/>
                    </a:cubicBezTo>
                    <a:cubicBezTo>
                      <a:pt x="1064" y="618"/>
                      <a:pt x="1146" y="646"/>
                      <a:pt x="1225" y="646"/>
                    </a:cubicBezTo>
                    <a:cubicBezTo>
                      <a:pt x="1243" y="646"/>
                      <a:pt x="1262" y="644"/>
                      <a:pt x="1280" y="641"/>
                    </a:cubicBezTo>
                    <a:cubicBezTo>
                      <a:pt x="1358" y="621"/>
                      <a:pt x="1416" y="544"/>
                      <a:pt x="1338" y="408"/>
                    </a:cubicBezTo>
                    <a:cubicBezTo>
                      <a:pt x="1280" y="272"/>
                      <a:pt x="1086" y="98"/>
                      <a:pt x="776" y="20"/>
                    </a:cubicBezTo>
                    <a:cubicBezTo>
                      <a:pt x="702" y="6"/>
                      <a:pt x="632" y="0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 flipH="1">
                <a:off x="5733919" y="2077631"/>
                <a:ext cx="38349" cy="22442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704" extrusionOk="0">
                    <a:moveTo>
                      <a:pt x="817" y="0"/>
                    </a:moveTo>
                    <a:cubicBezTo>
                      <a:pt x="713" y="0"/>
                      <a:pt x="591" y="25"/>
                      <a:pt x="465" y="83"/>
                    </a:cubicBezTo>
                    <a:cubicBezTo>
                      <a:pt x="213" y="199"/>
                      <a:pt x="78" y="374"/>
                      <a:pt x="39" y="509"/>
                    </a:cubicBezTo>
                    <a:cubicBezTo>
                      <a:pt x="0" y="645"/>
                      <a:pt x="58" y="703"/>
                      <a:pt x="136" y="703"/>
                    </a:cubicBezTo>
                    <a:cubicBezTo>
                      <a:pt x="233" y="703"/>
                      <a:pt x="310" y="664"/>
                      <a:pt x="388" y="626"/>
                    </a:cubicBezTo>
                    <a:cubicBezTo>
                      <a:pt x="485" y="568"/>
                      <a:pt x="562" y="529"/>
                      <a:pt x="640" y="490"/>
                    </a:cubicBezTo>
                    <a:cubicBezTo>
                      <a:pt x="717" y="471"/>
                      <a:pt x="814" y="432"/>
                      <a:pt x="892" y="393"/>
                    </a:cubicBezTo>
                    <a:cubicBezTo>
                      <a:pt x="989" y="354"/>
                      <a:pt x="1086" y="335"/>
                      <a:pt x="1144" y="277"/>
                    </a:cubicBezTo>
                    <a:cubicBezTo>
                      <a:pt x="1202" y="219"/>
                      <a:pt x="1183" y="122"/>
                      <a:pt x="1066" y="63"/>
                    </a:cubicBezTo>
                    <a:cubicBezTo>
                      <a:pt x="1008" y="25"/>
                      <a:pt x="921" y="0"/>
                      <a:pt x="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 flipH="1">
                <a:off x="5661619" y="2154586"/>
                <a:ext cx="50111" cy="3343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49" extrusionOk="0">
                    <a:moveTo>
                      <a:pt x="1099" y="0"/>
                    </a:moveTo>
                    <a:cubicBezTo>
                      <a:pt x="1043" y="0"/>
                      <a:pt x="986" y="26"/>
                      <a:pt x="951" y="73"/>
                    </a:cubicBezTo>
                    <a:cubicBezTo>
                      <a:pt x="815" y="208"/>
                      <a:pt x="544" y="441"/>
                      <a:pt x="156" y="499"/>
                    </a:cubicBezTo>
                    <a:cubicBezTo>
                      <a:pt x="40" y="519"/>
                      <a:pt x="1" y="635"/>
                      <a:pt x="59" y="732"/>
                    </a:cubicBezTo>
                    <a:cubicBezTo>
                      <a:pt x="127" y="867"/>
                      <a:pt x="279" y="1049"/>
                      <a:pt x="541" y="1049"/>
                    </a:cubicBezTo>
                    <a:cubicBezTo>
                      <a:pt x="656" y="1049"/>
                      <a:pt x="792" y="1014"/>
                      <a:pt x="951" y="926"/>
                    </a:cubicBezTo>
                    <a:cubicBezTo>
                      <a:pt x="1571" y="596"/>
                      <a:pt x="1436" y="150"/>
                      <a:pt x="1203" y="34"/>
                    </a:cubicBezTo>
                    <a:cubicBezTo>
                      <a:pt x="1172" y="11"/>
                      <a:pt x="1136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 flipH="1">
                <a:off x="5663468" y="2150920"/>
                <a:ext cx="51323" cy="41218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293" extrusionOk="0">
                    <a:moveTo>
                      <a:pt x="1241" y="246"/>
                    </a:moveTo>
                    <a:cubicBezTo>
                      <a:pt x="1299" y="285"/>
                      <a:pt x="1376" y="382"/>
                      <a:pt x="1376" y="479"/>
                    </a:cubicBezTo>
                    <a:cubicBezTo>
                      <a:pt x="1376" y="634"/>
                      <a:pt x="1241" y="808"/>
                      <a:pt x="989" y="944"/>
                    </a:cubicBezTo>
                    <a:cubicBezTo>
                      <a:pt x="856" y="1013"/>
                      <a:pt x="744" y="1041"/>
                      <a:pt x="650" y="1041"/>
                    </a:cubicBezTo>
                    <a:cubicBezTo>
                      <a:pt x="453" y="1041"/>
                      <a:pt x="331" y="919"/>
                      <a:pt x="252" y="789"/>
                    </a:cubicBezTo>
                    <a:cubicBezTo>
                      <a:pt x="252" y="769"/>
                      <a:pt x="252" y="750"/>
                      <a:pt x="271" y="731"/>
                    </a:cubicBezTo>
                    <a:cubicBezTo>
                      <a:pt x="698" y="672"/>
                      <a:pt x="989" y="420"/>
                      <a:pt x="1124" y="265"/>
                    </a:cubicBezTo>
                    <a:cubicBezTo>
                      <a:pt x="1144" y="246"/>
                      <a:pt x="1183" y="246"/>
                      <a:pt x="1202" y="246"/>
                    </a:cubicBezTo>
                    <a:close/>
                    <a:moveTo>
                      <a:pt x="1215" y="1"/>
                    </a:moveTo>
                    <a:cubicBezTo>
                      <a:pt x="1123" y="1"/>
                      <a:pt x="1025" y="36"/>
                      <a:pt x="950" y="110"/>
                    </a:cubicBezTo>
                    <a:cubicBezTo>
                      <a:pt x="834" y="227"/>
                      <a:pt x="601" y="440"/>
                      <a:pt x="213" y="498"/>
                    </a:cubicBezTo>
                    <a:cubicBezTo>
                      <a:pt x="136" y="517"/>
                      <a:pt x="78" y="556"/>
                      <a:pt x="39" y="634"/>
                    </a:cubicBezTo>
                    <a:cubicBezTo>
                      <a:pt x="0" y="731"/>
                      <a:pt x="0" y="827"/>
                      <a:pt x="39" y="905"/>
                    </a:cubicBezTo>
                    <a:cubicBezTo>
                      <a:pt x="155" y="1118"/>
                      <a:pt x="368" y="1293"/>
                      <a:pt x="640" y="1293"/>
                    </a:cubicBezTo>
                    <a:cubicBezTo>
                      <a:pt x="776" y="1293"/>
                      <a:pt x="931" y="1254"/>
                      <a:pt x="1105" y="1157"/>
                    </a:cubicBezTo>
                    <a:cubicBezTo>
                      <a:pt x="1551" y="905"/>
                      <a:pt x="1609" y="634"/>
                      <a:pt x="1609" y="479"/>
                    </a:cubicBezTo>
                    <a:cubicBezTo>
                      <a:pt x="1609" y="304"/>
                      <a:pt x="1512" y="130"/>
                      <a:pt x="1357" y="33"/>
                    </a:cubicBezTo>
                    <a:cubicBezTo>
                      <a:pt x="1315" y="12"/>
                      <a:pt x="1266" y="1"/>
                      <a:pt x="1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 flipH="1">
                <a:off x="5728979" y="2095069"/>
                <a:ext cx="61237" cy="599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1882" extrusionOk="0">
                    <a:moveTo>
                      <a:pt x="990" y="253"/>
                    </a:moveTo>
                    <a:cubicBezTo>
                      <a:pt x="1377" y="253"/>
                      <a:pt x="1668" y="583"/>
                      <a:pt x="1649" y="970"/>
                    </a:cubicBezTo>
                    <a:cubicBezTo>
                      <a:pt x="1630" y="1328"/>
                      <a:pt x="1337" y="1630"/>
                      <a:pt x="966" y="1630"/>
                    </a:cubicBezTo>
                    <a:cubicBezTo>
                      <a:pt x="955" y="1630"/>
                      <a:pt x="943" y="1630"/>
                      <a:pt x="931" y="1630"/>
                    </a:cubicBezTo>
                    <a:cubicBezTo>
                      <a:pt x="544" y="1610"/>
                      <a:pt x="253" y="1300"/>
                      <a:pt x="272" y="912"/>
                    </a:cubicBezTo>
                    <a:cubicBezTo>
                      <a:pt x="272" y="544"/>
                      <a:pt x="583" y="253"/>
                      <a:pt x="951" y="253"/>
                    </a:cubicBezTo>
                    <a:close/>
                    <a:moveTo>
                      <a:pt x="955" y="0"/>
                    </a:moveTo>
                    <a:cubicBezTo>
                      <a:pt x="465" y="0"/>
                      <a:pt x="39" y="400"/>
                      <a:pt x="20" y="893"/>
                    </a:cubicBezTo>
                    <a:cubicBezTo>
                      <a:pt x="1" y="1416"/>
                      <a:pt x="408" y="1862"/>
                      <a:pt x="912" y="1882"/>
                    </a:cubicBezTo>
                    <a:lnTo>
                      <a:pt x="951" y="1882"/>
                    </a:lnTo>
                    <a:cubicBezTo>
                      <a:pt x="1203" y="1882"/>
                      <a:pt x="1416" y="1785"/>
                      <a:pt x="1591" y="1630"/>
                    </a:cubicBezTo>
                    <a:cubicBezTo>
                      <a:pt x="1784" y="1455"/>
                      <a:pt x="1881" y="1222"/>
                      <a:pt x="1901" y="970"/>
                    </a:cubicBezTo>
                    <a:cubicBezTo>
                      <a:pt x="1920" y="466"/>
                      <a:pt x="1513" y="21"/>
                      <a:pt x="990" y="1"/>
                    </a:cubicBezTo>
                    <a:cubicBezTo>
                      <a:pt x="978" y="1"/>
                      <a:pt x="967" y="0"/>
                      <a:pt x="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 flipH="1">
                <a:off x="5708607" y="2105429"/>
                <a:ext cx="29072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635" extrusionOk="0">
                    <a:moveTo>
                      <a:pt x="436" y="1"/>
                    </a:moveTo>
                    <a:cubicBezTo>
                      <a:pt x="389" y="1"/>
                      <a:pt x="346" y="38"/>
                      <a:pt x="330" y="103"/>
                    </a:cubicBezTo>
                    <a:lnTo>
                      <a:pt x="20" y="1266"/>
                    </a:lnTo>
                    <a:cubicBezTo>
                      <a:pt x="1" y="1363"/>
                      <a:pt x="20" y="1460"/>
                      <a:pt x="78" y="1537"/>
                    </a:cubicBezTo>
                    <a:cubicBezTo>
                      <a:pt x="136" y="1595"/>
                      <a:pt x="214" y="1634"/>
                      <a:pt x="311" y="1634"/>
                    </a:cubicBezTo>
                    <a:lnTo>
                      <a:pt x="796" y="1634"/>
                    </a:lnTo>
                    <a:cubicBezTo>
                      <a:pt x="854" y="1634"/>
                      <a:pt x="912" y="1576"/>
                      <a:pt x="912" y="1518"/>
                    </a:cubicBezTo>
                    <a:cubicBezTo>
                      <a:pt x="912" y="1450"/>
                      <a:pt x="883" y="1398"/>
                      <a:pt x="824" y="1398"/>
                    </a:cubicBezTo>
                    <a:cubicBezTo>
                      <a:pt x="815" y="1398"/>
                      <a:pt x="806" y="1399"/>
                      <a:pt x="796" y="1401"/>
                    </a:cubicBezTo>
                    <a:lnTo>
                      <a:pt x="311" y="1401"/>
                    </a:lnTo>
                    <a:cubicBezTo>
                      <a:pt x="292" y="1401"/>
                      <a:pt x="272" y="1382"/>
                      <a:pt x="272" y="1382"/>
                    </a:cubicBezTo>
                    <a:cubicBezTo>
                      <a:pt x="272" y="1363"/>
                      <a:pt x="253" y="1363"/>
                      <a:pt x="253" y="1324"/>
                    </a:cubicBezTo>
                    <a:lnTo>
                      <a:pt x="563" y="161"/>
                    </a:lnTo>
                    <a:cubicBezTo>
                      <a:pt x="582" y="83"/>
                      <a:pt x="544" y="25"/>
                      <a:pt x="466" y="6"/>
                    </a:cubicBezTo>
                    <a:cubicBezTo>
                      <a:pt x="456" y="2"/>
                      <a:pt x="446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 flipH="1">
                <a:off x="5646190" y="2084517"/>
                <a:ext cx="68600" cy="67453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2116" extrusionOk="0">
                    <a:moveTo>
                      <a:pt x="1105" y="235"/>
                    </a:moveTo>
                    <a:cubicBezTo>
                      <a:pt x="1570" y="255"/>
                      <a:pt x="1919" y="642"/>
                      <a:pt x="1900" y="1088"/>
                    </a:cubicBezTo>
                    <a:cubicBezTo>
                      <a:pt x="1881" y="1301"/>
                      <a:pt x="1784" y="1515"/>
                      <a:pt x="1628" y="1650"/>
                    </a:cubicBezTo>
                    <a:cubicBezTo>
                      <a:pt x="1489" y="1790"/>
                      <a:pt x="1303" y="1867"/>
                      <a:pt x="1111" y="1867"/>
                    </a:cubicBezTo>
                    <a:cubicBezTo>
                      <a:pt x="1090" y="1867"/>
                      <a:pt x="1068" y="1866"/>
                      <a:pt x="1047" y="1864"/>
                    </a:cubicBezTo>
                    <a:cubicBezTo>
                      <a:pt x="834" y="1864"/>
                      <a:pt x="620" y="1767"/>
                      <a:pt x="485" y="1612"/>
                    </a:cubicBezTo>
                    <a:cubicBezTo>
                      <a:pt x="330" y="1457"/>
                      <a:pt x="252" y="1243"/>
                      <a:pt x="252" y="1030"/>
                    </a:cubicBezTo>
                    <a:cubicBezTo>
                      <a:pt x="271" y="584"/>
                      <a:pt x="640" y="235"/>
                      <a:pt x="1086" y="235"/>
                    </a:cubicBezTo>
                    <a:close/>
                    <a:moveTo>
                      <a:pt x="1057" y="0"/>
                    </a:moveTo>
                    <a:cubicBezTo>
                      <a:pt x="504" y="0"/>
                      <a:pt x="38" y="452"/>
                      <a:pt x="19" y="1011"/>
                    </a:cubicBezTo>
                    <a:cubicBezTo>
                      <a:pt x="0" y="1301"/>
                      <a:pt x="97" y="1573"/>
                      <a:pt x="291" y="1767"/>
                    </a:cubicBezTo>
                    <a:cubicBezTo>
                      <a:pt x="485" y="1980"/>
                      <a:pt x="756" y="2096"/>
                      <a:pt x="1028" y="2116"/>
                    </a:cubicBezTo>
                    <a:lnTo>
                      <a:pt x="1086" y="2116"/>
                    </a:lnTo>
                    <a:cubicBezTo>
                      <a:pt x="1338" y="2116"/>
                      <a:pt x="1590" y="2019"/>
                      <a:pt x="1803" y="1825"/>
                    </a:cubicBezTo>
                    <a:cubicBezTo>
                      <a:pt x="1997" y="1631"/>
                      <a:pt x="2133" y="1379"/>
                      <a:pt x="2133" y="1088"/>
                    </a:cubicBezTo>
                    <a:cubicBezTo>
                      <a:pt x="2152" y="507"/>
                      <a:pt x="1706" y="22"/>
                      <a:pt x="1124" y="3"/>
                    </a:cubicBezTo>
                    <a:cubicBezTo>
                      <a:pt x="1102" y="1"/>
                      <a:pt x="1079" y="0"/>
                      <a:pt x="1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 flipH="1">
                <a:off x="5706726" y="2111869"/>
                <a:ext cx="31559" cy="12305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86" extrusionOk="0">
                    <a:moveTo>
                      <a:pt x="491" y="0"/>
                    </a:moveTo>
                    <a:cubicBezTo>
                      <a:pt x="270" y="0"/>
                      <a:pt x="114" y="104"/>
                      <a:pt x="39" y="191"/>
                    </a:cubicBezTo>
                    <a:cubicBezTo>
                      <a:pt x="0" y="250"/>
                      <a:pt x="0" y="327"/>
                      <a:pt x="59" y="366"/>
                    </a:cubicBezTo>
                    <a:cubicBezTo>
                      <a:pt x="78" y="385"/>
                      <a:pt x="117" y="385"/>
                      <a:pt x="136" y="385"/>
                    </a:cubicBezTo>
                    <a:cubicBezTo>
                      <a:pt x="175" y="385"/>
                      <a:pt x="214" y="366"/>
                      <a:pt x="233" y="347"/>
                    </a:cubicBezTo>
                    <a:cubicBezTo>
                      <a:pt x="233" y="347"/>
                      <a:pt x="325" y="246"/>
                      <a:pt x="502" y="246"/>
                    </a:cubicBezTo>
                    <a:cubicBezTo>
                      <a:pt x="582" y="246"/>
                      <a:pt x="680" y="267"/>
                      <a:pt x="795" y="327"/>
                    </a:cubicBezTo>
                    <a:cubicBezTo>
                      <a:pt x="811" y="338"/>
                      <a:pt x="829" y="343"/>
                      <a:pt x="847" y="343"/>
                    </a:cubicBezTo>
                    <a:cubicBezTo>
                      <a:pt x="892" y="343"/>
                      <a:pt x="936" y="311"/>
                      <a:pt x="950" y="269"/>
                    </a:cubicBezTo>
                    <a:cubicBezTo>
                      <a:pt x="989" y="211"/>
                      <a:pt x="970" y="133"/>
                      <a:pt x="912" y="114"/>
                    </a:cubicBezTo>
                    <a:cubicBezTo>
                      <a:pt x="753" y="31"/>
                      <a:pt x="612" y="0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 flipH="1">
                <a:off x="5549757" y="2116395"/>
                <a:ext cx="22282" cy="30634"/>
              </a:xfrm>
              <a:custGeom>
                <a:avLst/>
                <a:gdLst/>
                <a:ahLst/>
                <a:cxnLst/>
                <a:rect l="l" t="t" r="r" b="b"/>
                <a:pathLst>
                  <a:path w="699" h="961" extrusionOk="0">
                    <a:moveTo>
                      <a:pt x="560" y="1"/>
                    </a:moveTo>
                    <a:cubicBezTo>
                      <a:pt x="529" y="1"/>
                      <a:pt x="495" y="11"/>
                      <a:pt x="465" y="30"/>
                    </a:cubicBezTo>
                    <a:lnTo>
                      <a:pt x="39" y="476"/>
                    </a:lnTo>
                    <a:cubicBezTo>
                      <a:pt x="0" y="495"/>
                      <a:pt x="0" y="534"/>
                      <a:pt x="0" y="573"/>
                    </a:cubicBezTo>
                    <a:cubicBezTo>
                      <a:pt x="0" y="612"/>
                      <a:pt x="20" y="631"/>
                      <a:pt x="39" y="650"/>
                    </a:cubicBezTo>
                    <a:lnTo>
                      <a:pt x="427" y="941"/>
                    </a:lnTo>
                    <a:cubicBezTo>
                      <a:pt x="446" y="941"/>
                      <a:pt x="465" y="961"/>
                      <a:pt x="504" y="961"/>
                    </a:cubicBezTo>
                    <a:cubicBezTo>
                      <a:pt x="524" y="961"/>
                      <a:pt x="562" y="941"/>
                      <a:pt x="601" y="902"/>
                    </a:cubicBezTo>
                    <a:cubicBezTo>
                      <a:pt x="640" y="844"/>
                      <a:pt x="621" y="786"/>
                      <a:pt x="562" y="728"/>
                    </a:cubicBezTo>
                    <a:lnTo>
                      <a:pt x="310" y="553"/>
                    </a:lnTo>
                    <a:lnTo>
                      <a:pt x="640" y="205"/>
                    </a:lnTo>
                    <a:cubicBezTo>
                      <a:pt x="698" y="166"/>
                      <a:pt x="698" y="88"/>
                      <a:pt x="640" y="30"/>
                    </a:cubicBezTo>
                    <a:cubicBezTo>
                      <a:pt x="621" y="11"/>
                      <a:pt x="592" y="1"/>
                      <a:pt x="5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 flipH="1">
                <a:off x="6336491" y="2085122"/>
                <a:ext cx="209531" cy="1963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6160" extrusionOk="0">
                    <a:moveTo>
                      <a:pt x="4164" y="0"/>
                    </a:moveTo>
                    <a:cubicBezTo>
                      <a:pt x="4026" y="0"/>
                      <a:pt x="3888" y="51"/>
                      <a:pt x="3781" y="158"/>
                    </a:cubicBezTo>
                    <a:lnTo>
                      <a:pt x="1552" y="2349"/>
                    </a:lnTo>
                    <a:cubicBezTo>
                      <a:pt x="873" y="3027"/>
                      <a:pt x="1" y="4462"/>
                      <a:pt x="738" y="5218"/>
                    </a:cubicBezTo>
                    <a:lnTo>
                      <a:pt x="1494" y="6013"/>
                    </a:lnTo>
                    <a:cubicBezTo>
                      <a:pt x="1581" y="6111"/>
                      <a:pt x="1705" y="6160"/>
                      <a:pt x="1831" y="6160"/>
                    </a:cubicBezTo>
                    <a:cubicBezTo>
                      <a:pt x="1929" y="6160"/>
                      <a:pt x="2029" y="6130"/>
                      <a:pt x="2114" y="6071"/>
                    </a:cubicBezTo>
                    <a:cubicBezTo>
                      <a:pt x="2367" y="5868"/>
                      <a:pt x="2738" y="5607"/>
                      <a:pt x="2971" y="5607"/>
                    </a:cubicBezTo>
                    <a:cubicBezTo>
                      <a:pt x="3005" y="5607"/>
                      <a:pt x="3036" y="5612"/>
                      <a:pt x="3064" y="5625"/>
                    </a:cubicBezTo>
                    <a:cubicBezTo>
                      <a:pt x="3238" y="5702"/>
                      <a:pt x="3490" y="5722"/>
                      <a:pt x="3665" y="5741"/>
                    </a:cubicBezTo>
                    <a:cubicBezTo>
                      <a:pt x="3839" y="5773"/>
                      <a:pt x="4026" y="5805"/>
                      <a:pt x="4205" y="5805"/>
                    </a:cubicBezTo>
                    <a:cubicBezTo>
                      <a:pt x="4245" y="5805"/>
                      <a:pt x="4285" y="5803"/>
                      <a:pt x="4324" y="5799"/>
                    </a:cubicBezTo>
                    <a:cubicBezTo>
                      <a:pt x="4440" y="5799"/>
                      <a:pt x="4576" y="5799"/>
                      <a:pt x="4692" y="5761"/>
                    </a:cubicBezTo>
                    <a:cubicBezTo>
                      <a:pt x="5002" y="5625"/>
                      <a:pt x="5002" y="5160"/>
                      <a:pt x="4673" y="5063"/>
                    </a:cubicBezTo>
                    <a:lnTo>
                      <a:pt x="4169" y="4908"/>
                    </a:lnTo>
                    <a:lnTo>
                      <a:pt x="4169" y="4908"/>
                    </a:lnTo>
                    <a:cubicBezTo>
                      <a:pt x="4537" y="4985"/>
                      <a:pt x="4867" y="5043"/>
                      <a:pt x="5099" y="5082"/>
                    </a:cubicBezTo>
                    <a:cubicBezTo>
                      <a:pt x="5124" y="5085"/>
                      <a:pt x="5148" y="5087"/>
                      <a:pt x="5173" y="5087"/>
                    </a:cubicBezTo>
                    <a:cubicBezTo>
                      <a:pt x="5302" y="5087"/>
                      <a:pt x="5425" y="5041"/>
                      <a:pt x="5506" y="4927"/>
                    </a:cubicBezTo>
                    <a:cubicBezTo>
                      <a:pt x="5662" y="4714"/>
                      <a:pt x="5565" y="4423"/>
                      <a:pt x="5332" y="4345"/>
                    </a:cubicBezTo>
                    <a:lnTo>
                      <a:pt x="4246" y="3977"/>
                    </a:lnTo>
                    <a:lnTo>
                      <a:pt x="4246" y="3977"/>
                    </a:lnTo>
                    <a:cubicBezTo>
                      <a:pt x="4925" y="4171"/>
                      <a:pt x="5410" y="4248"/>
                      <a:pt x="5700" y="4287"/>
                    </a:cubicBezTo>
                    <a:cubicBezTo>
                      <a:pt x="5894" y="4287"/>
                      <a:pt x="6088" y="4171"/>
                      <a:pt x="6146" y="3977"/>
                    </a:cubicBezTo>
                    <a:lnTo>
                      <a:pt x="6146" y="3938"/>
                    </a:lnTo>
                    <a:cubicBezTo>
                      <a:pt x="6224" y="3725"/>
                      <a:pt x="6127" y="3415"/>
                      <a:pt x="5914" y="3337"/>
                    </a:cubicBezTo>
                    <a:lnTo>
                      <a:pt x="5778" y="3279"/>
                    </a:lnTo>
                    <a:lnTo>
                      <a:pt x="5778" y="3279"/>
                    </a:lnTo>
                    <a:cubicBezTo>
                      <a:pt x="5836" y="3297"/>
                      <a:pt x="5894" y="3306"/>
                      <a:pt x="5950" y="3306"/>
                    </a:cubicBezTo>
                    <a:cubicBezTo>
                      <a:pt x="6191" y="3306"/>
                      <a:pt x="6397" y="3147"/>
                      <a:pt x="6476" y="2911"/>
                    </a:cubicBezTo>
                    <a:cubicBezTo>
                      <a:pt x="6573" y="2601"/>
                      <a:pt x="6418" y="2291"/>
                      <a:pt x="6107" y="2194"/>
                    </a:cubicBezTo>
                    <a:lnTo>
                      <a:pt x="4188" y="1515"/>
                    </a:lnTo>
                    <a:lnTo>
                      <a:pt x="4615" y="778"/>
                    </a:lnTo>
                    <a:cubicBezTo>
                      <a:pt x="4731" y="623"/>
                      <a:pt x="4750" y="429"/>
                      <a:pt x="4654" y="274"/>
                    </a:cubicBezTo>
                    <a:cubicBezTo>
                      <a:pt x="4542" y="95"/>
                      <a:pt x="4352" y="0"/>
                      <a:pt x="4164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 flipH="1">
                <a:off x="6334004" y="2081393"/>
                <a:ext cx="215109" cy="204048"/>
              </a:xfrm>
              <a:custGeom>
                <a:avLst/>
                <a:gdLst/>
                <a:ahLst/>
                <a:cxnLst/>
                <a:rect l="l" t="t" r="r" b="b"/>
                <a:pathLst>
                  <a:path w="6748" h="6401" extrusionOk="0">
                    <a:moveTo>
                      <a:pt x="4324" y="236"/>
                    </a:moveTo>
                    <a:cubicBezTo>
                      <a:pt x="4460" y="256"/>
                      <a:pt x="4576" y="333"/>
                      <a:pt x="4654" y="450"/>
                    </a:cubicBezTo>
                    <a:cubicBezTo>
                      <a:pt x="4712" y="566"/>
                      <a:pt x="4712" y="682"/>
                      <a:pt x="4615" y="837"/>
                    </a:cubicBezTo>
                    <a:lnTo>
                      <a:pt x="4188" y="1574"/>
                    </a:lnTo>
                    <a:cubicBezTo>
                      <a:pt x="4169" y="1593"/>
                      <a:pt x="4169" y="1632"/>
                      <a:pt x="4169" y="1671"/>
                    </a:cubicBezTo>
                    <a:cubicBezTo>
                      <a:pt x="4188" y="1710"/>
                      <a:pt x="4208" y="1729"/>
                      <a:pt x="4246" y="1748"/>
                    </a:cubicBezTo>
                    <a:lnTo>
                      <a:pt x="6166" y="2427"/>
                    </a:lnTo>
                    <a:cubicBezTo>
                      <a:pt x="6282" y="2466"/>
                      <a:pt x="6379" y="2543"/>
                      <a:pt x="6437" y="2640"/>
                    </a:cubicBezTo>
                    <a:cubicBezTo>
                      <a:pt x="6495" y="2756"/>
                      <a:pt x="6495" y="2873"/>
                      <a:pt x="6456" y="2989"/>
                    </a:cubicBezTo>
                    <a:cubicBezTo>
                      <a:pt x="6409" y="3177"/>
                      <a:pt x="6236" y="3302"/>
                      <a:pt x="6048" y="3302"/>
                    </a:cubicBezTo>
                    <a:cubicBezTo>
                      <a:pt x="6004" y="3302"/>
                      <a:pt x="5958" y="3295"/>
                      <a:pt x="5914" y="3280"/>
                    </a:cubicBezTo>
                    <a:cubicBezTo>
                      <a:pt x="5903" y="3276"/>
                      <a:pt x="5892" y="3275"/>
                      <a:pt x="5881" y="3275"/>
                    </a:cubicBezTo>
                    <a:cubicBezTo>
                      <a:pt x="5830" y="3275"/>
                      <a:pt x="5775" y="3310"/>
                      <a:pt x="5759" y="3357"/>
                    </a:cubicBezTo>
                    <a:cubicBezTo>
                      <a:pt x="5739" y="3416"/>
                      <a:pt x="5778" y="3493"/>
                      <a:pt x="5836" y="3512"/>
                    </a:cubicBezTo>
                    <a:lnTo>
                      <a:pt x="5972" y="3571"/>
                    </a:lnTo>
                    <a:cubicBezTo>
                      <a:pt x="6127" y="3609"/>
                      <a:pt x="6185" y="3861"/>
                      <a:pt x="6146" y="4017"/>
                    </a:cubicBezTo>
                    <a:lnTo>
                      <a:pt x="6127" y="4055"/>
                    </a:lnTo>
                    <a:cubicBezTo>
                      <a:pt x="6091" y="4179"/>
                      <a:pt x="5975" y="4271"/>
                      <a:pt x="5852" y="4271"/>
                    </a:cubicBezTo>
                    <a:cubicBezTo>
                      <a:pt x="5840" y="4271"/>
                      <a:pt x="5828" y="4270"/>
                      <a:pt x="5817" y="4269"/>
                    </a:cubicBezTo>
                    <a:cubicBezTo>
                      <a:pt x="5526" y="4249"/>
                      <a:pt x="5061" y="4172"/>
                      <a:pt x="4382" y="3978"/>
                    </a:cubicBezTo>
                    <a:cubicBezTo>
                      <a:pt x="4368" y="3974"/>
                      <a:pt x="4355" y="3973"/>
                      <a:pt x="4343" y="3973"/>
                    </a:cubicBezTo>
                    <a:cubicBezTo>
                      <a:pt x="4285" y="3973"/>
                      <a:pt x="4243" y="4007"/>
                      <a:pt x="4227" y="4055"/>
                    </a:cubicBezTo>
                    <a:cubicBezTo>
                      <a:pt x="4208" y="4133"/>
                      <a:pt x="4246" y="4191"/>
                      <a:pt x="4305" y="4210"/>
                    </a:cubicBezTo>
                    <a:lnTo>
                      <a:pt x="5390" y="4579"/>
                    </a:lnTo>
                    <a:cubicBezTo>
                      <a:pt x="5468" y="4617"/>
                      <a:pt x="5526" y="4676"/>
                      <a:pt x="5545" y="4753"/>
                    </a:cubicBezTo>
                    <a:cubicBezTo>
                      <a:pt x="5565" y="4831"/>
                      <a:pt x="5545" y="4908"/>
                      <a:pt x="5507" y="4986"/>
                    </a:cubicBezTo>
                    <a:cubicBezTo>
                      <a:pt x="5458" y="5050"/>
                      <a:pt x="5370" y="5088"/>
                      <a:pt x="5275" y="5088"/>
                    </a:cubicBezTo>
                    <a:cubicBezTo>
                      <a:pt x="5256" y="5088"/>
                      <a:pt x="5236" y="5086"/>
                      <a:pt x="5216" y="5083"/>
                    </a:cubicBezTo>
                    <a:cubicBezTo>
                      <a:pt x="5003" y="5044"/>
                      <a:pt x="4654" y="4986"/>
                      <a:pt x="4285" y="4908"/>
                    </a:cubicBezTo>
                    <a:cubicBezTo>
                      <a:pt x="4227" y="4908"/>
                      <a:pt x="4169" y="4947"/>
                      <a:pt x="4150" y="5005"/>
                    </a:cubicBezTo>
                    <a:cubicBezTo>
                      <a:pt x="4130" y="5063"/>
                      <a:pt x="4169" y="5141"/>
                      <a:pt x="4227" y="5141"/>
                    </a:cubicBezTo>
                    <a:lnTo>
                      <a:pt x="4731" y="5296"/>
                    </a:lnTo>
                    <a:cubicBezTo>
                      <a:pt x="4867" y="5335"/>
                      <a:pt x="4886" y="5451"/>
                      <a:pt x="4906" y="5509"/>
                    </a:cubicBezTo>
                    <a:cubicBezTo>
                      <a:pt x="4906" y="5587"/>
                      <a:pt x="4867" y="5703"/>
                      <a:pt x="4731" y="5761"/>
                    </a:cubicBezTo>
                    <a:cubicBezTo>
                      <a:pt x="4654" y="5800"/>
                      <a:pt x="4537" y="5800"/>
                      <a:pt x="4421" y="5800"/>
                    </a:cubicBezTo>
                    <a:cubicBezTo>
                      <a:pt x="4227" y="5800"/>
                      <a:pt x="4033" y="5781"/>
                      <a:pt x="3781" y="5742"/>
                    </a:cubicBezTo>
                    <a:cubicBezTo>
                      <a:pt x="3742" y="5742"/>
                      <a:pt x="3684" y="5722"/>
                      <a:pt x="3607" y="5722"/>
                    </a:cubicBezTo>
                    <a:cubicBezTo>
                      <a:pt x="3471" y="5703"/>
                      <a:pt x="3316" y="5684"/>
                      <a:pt x="3200" y="5626"/>
                    </a:cubicBezTo>
                    <a:cubicBezTo>
                      <a:pt x="3169" y="5610"/>
                      <a:pt x="3128" y="5597"/>
                      <a:pt x="3071" y="5597"/>
                    </a:cubicBezTo>
                    <a:cubicBezTo>
                      <a:pt x="2917" y="5597"/>
                      <a:pt x="2645" y="5693"/>
                      <a:pt x="2133" y="6091"/>
                    </a:cubicBezTo>
                    <a:cubicBezTo>
                      <a:pt x="2075" y="6133"/>
                      <a:pt x="2005" y="6153"/>
                      <a:pt x="1936" y="6153"/>
                    </a:cubicBezTo>
                    <a:cubicBezTo>
                      <a:pt x="1845" y="6153"/>
                      <a:pt x="1754" y="6118"/>
                      <a:pt x="1688" y="6052"/>
                    </a:cubicBezTo>
                    <a:lnTo>
                      <a:pt x="912" y="5257"/>
                    </a:lnTo>
                    <a:cubicBezTo>
                      <a:pt x="292" y="4598"/>
                      <a:pt x="1028" y="3241"/>
                      <a:pt x="1746" y="2543"/>
                    </a:cubicBezTo>
                    <a:lnTo>
                      <a:pt x="3956" y="372"/>
                    </a:lnTo>
                    <a:cubicBezTo>
                      <a:pt x="4033" y="294"/>
                      <a:pt x="4150" y="236"/>
                      <a:pt x="4266" y="236"/>
                    </a:cubicBezTo>
                    <a:close/>
                    <a:moveTo>
                      <a:pt x="4271" y="0"/>
                    </a:moveTo>
                    <a:cubicBezTo>
                      <a:pt x="4098" y="0"/>
                      <a:pt x="3917" y="62"/>
                      <a:pt x="3781" y="198"/>
                    </a:cubicBezTo>
                    <a:lnTo>
                      <a:pt x="1571" y="2388"/>
                    </a:lnTo>
                    <a:cubicBezTo>
                      <a:pt x="776" y="3164"/>
                      <a:pt x="1" y="4637"/>
                      <a:pt x="738" y="5432"/>
                    </a:cubicBezTo>
                    <a:lnTo>
                      <a:pt x="1513" y="6227"/>
                    </a:lnTo>
                    <a:cubicBezTo>
                      <a:pt x="1610" y="6343"/>
                      <a:pt x="1765" y="6401"/>
                      <a:pt x="1920" y="6401"/>
                    </a:cubicBezTo>
                    <a:cubicBezTo>
                      <a:pt x="2036" y="6401"/>
                      <a:pt x="2172" y="6362"/>
                      <a:pt x="2269" y="6285"/>
                    </a:cubicBezTo>
                    <a:cubicBezTo>
                      <a:pt x="2706" y="5945"/>
                      <a:pt x="2954" y="5848"/>
                      <a:pt x="3058" y="5848"/>
                    </a:cubicBezTo>
                    <a:cubicBezTo>
                      <a:pt x="3078" y="5848"/>
                      <a:pt x="3093" y="5852"/>
                      <a:pt x="3103" y="5858"/>
                    </a:cubicBezTo>
                    <a:cubicBezTo>
                      <a:pt x="3238" y="5916"/>
                      <a:pt x="3432" y="5936"/>
                      <a:pt x="3587" y="5955"/>
                    </a:cubicBezTo>
                    <a:cubicBezTo>
                      <a:pt x="3646" y="5975"/>
                      <a:pt x="3704" y="5975"/>
                      <a:pt x="3742" y="5975"/>
                    </a:cubicBezTo>
                    <a:cubicBezTo>
                      <a:pt x="3994" y="6033"/>
                      <a:pt x="4227" y="6052"/>
                      <a:pt x="4421" y="6052"/>
                    </a:cubicBezTo>
                    <a:cubicBezTo>
                      <a:pt x="4537" y="6052"/>
                      <a:pt x="4692" y="6033"/>
                      <a:pt x="4828" y="5975"/>
                    </a:cubicBezTo>
                    <a:cubicBezTo>
                      <a:pt x="5041" y="5897"/>
                      <a:pt x="5158" y="5703"/>
                      <a:pt x="5138" y="5490"/>
                    </a:cubicBezTo>
                    <a:cubicBezTo>
                      <a:pt x="5138" y="5432"/>
                      <a:pt x="5119" y="5374"/>
                      <a:pt x="5099" y="5315"/>
                    </a:cubicBezTo>
                    <a:lnTo>
                      <a:pt x="5177" y="5315"/>
                    </a:lnTo>
                    <a:cubicBezTo>
                      <a:pt x="5214" y="5322"/>
                      <a:pt x="5250" y="5325"/>
                      <a:pt x="5285" y="5325"/>
                    </a:cubicBezTo>
                    <a:cubicBezTo>
                      <a:pt x="5454" y="5325"/>
                      <a:pt x="5604" y="5250"/>
                      <a:pt x="5700" y="5122"/>
                    </a:cubicBezTo>
                    <a:cubicBezTo>
                      <a:pt x="5797" y="4986"/>
                      <a:pt x="5817" y="4831"/>
                      <a:pt x="5778" y="4676"/>
                    </a:cubicBezTo>
                    <a:cubicBezTo>
                      <a:pt x="5759" y="4617"/>
                      <a:pt x="5720" y="4559"/>
                      <a:pt x="5681" y="4501"/>
                    </a:cubicBezTo>
                    <a:cubicBezTo>
                      <a:pt x="5720" y="4501"/>
                      <a:pt x="5759" y="4521"/>
                      <a:pt x="5778" y="4521"/>
                    </a:cubicBezTo>
                    <a:cubicBezTo>
                      <a:pt x="5793" y="4522"/>
                      <a:pt x="5808" y="4522"/>
                      <a:pt x="5823" y="4522"/>
                    </a:cubicBezTo>
                    <a:cubicBezTo>
                      <a:pt x="6075" y="4522"/>
                      <a:pt x="6286" y="4371"/>
                      <a:pt x="6360" y="4133"/>
                    </a:cubicBezTo>
                    <a:lnTo>
                      <a:pt x="6360" y="4094"/>
                    </a:lnTo>
                    <a:cubicBezTo>
                      <a:pt x="6437" y="3900"/>
                      <a:pt x="6398" y="3668"/>
                      <a:pt x="6282" y="3512"/>
                    </a:cubicBezTo>
                    <a:cubicBezTo>
                      <a:pt x="6476" y="3435"/>
                      <a:pt x="6631" y="3280"/>
                      <a:pt x="6689" y="3067"/>
                    </a:cubicBezTo>
                    <a:cubicBezTo>
                      <a:pt x="6747" y="2892"/>
                      <a:pt x="6728" y="2698"/>
                      <a:pt x="6650" y="2524"/>
                    </a:cubicBezTo>
                    <a:cubicBezTo>
                      <a:pt x="6553" y="2369"/>
                      <a:pt x="6418" y="2252"/>
                      <a:pt x="6243" y="2194"/>
                    </a:cubicBezTo>
                    <a:lnTo>
                      <a:pt x="4460" y="1555"/>
                    </a:lnTo>
                    <a:lnTo>
                      <a:pt x="4809" y="954"/>
                    </a:lnTo>
                    <a:cubicBezTo>
                      <a:pt x="4964" y="740"/>
                      <a:pt x="4983" y="527"/>
                      <a:pt x="4847" y="314"/>
                    </a:cubicBezTo>
                    <a:cubicBezTo>
                      <a:pt x="4731" y="139"/>
                      <a:pt x="4557" y="23"/>
                      <a:pt x="4343" y="4"/>
                    </a:cubicBezTo>
                    <a:cubicBezTo>
                      <a:pt x="4320" y="1"/>
                      <a:pt x="4295" y="0"/>
                      <a:pt x="4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 flipH="1">
                <a:off x="6357494" y="2174797"/>
                <a:ext cx="56869" cy="1609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5" extrusionOk="0">
                    <a:moveTo>
                      <a:pt x="0" y="1"/>
                    </a:moveTo>
                    <a:lnTo>
                      <a:pt x="1784" y="505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 flipH="1">
                <a:off x="6353796" y="2170939"/>
                <a:ext cx="64903" cy="2368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743" extrusionOk="0">
                    <a:moveTo>
                      <a:pt x="136" y="1"/>
                    </a:moveTo>
                    <a:cubicBezTo>
                      <a:pt x="78" y="1"/>
                      <a:pt x="36" y="35"/>
                      <a:pt x="20" y="83"/>
                    </a:cubicBezTo>
                    <a:cubicBezTo>
                      <a:pt x="0" y="141"/>
                      <a:pt x="39" y="219"/>
                      <a:pt x="97" y="238"/>
                    </a:cubicBezTo>
                    <a:lnTo>
                      <a:pt x="1881" y="742"/>
                    </a:lnTo>
                    <a:lnTo>
                      <a:pt x="1920" y="742"/>
                    </a:lnTo>
                    <a:cubicBezTo>
                      <a:pt x="1958" y="742"/>
                      <a:pt x="2017" y="703"/>
                      <a:pt x="2036" y="665"/>
                    </a:cubicBezTo>
                    <a:cubicBezTo>
                      <a:pt x="2036" y="587"/>
                      <a:pt x="2017" y="529"/>
                      <a:pt x="1939" y="510"/>
                    </a:cubicBezTo>
                    <a:lnTo>
                      <a:pt x="175" y="6"/>
                    </a:lnTo>
                    <a:cubicBezTo>
                      <a:pt x="161" y="2"/>
                      <a:pt x="148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 flipH="1">
                <a:off x="6380351" y="2208173"/>
                <a:ext cx="43290" cy="1179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370" extrusionOk="0">
                    <a:moveTo>
                      <a:pt x="0" y="1"/>
                    </a:moveTo>
                    <a:lnTo>
                      <a:pt x="1357" y="369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 flipH="1">
                <a:off x="6376015" y="2204316"/>
                <a:ext cx="51960" cy="1995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626" extrusionOk="0">
                    <a:moveTo>
                      <a:pt x="126" y="1"/>
                    </a:moveTo>
                    <a:cubicBezTo>
                      <a:pt x="79" y="1"/>
                      <a:pt x="36" y="38"/>
                      <a:pt x="20" y="102"/>
                    </a:cubicBezTo>
                    <a:cubicBezTo>
                      <a:pt x="1" y="161"/>
                      <a:pt x="39" y="219"/>
                      <a:pt x="98" y="238"/>
                    </a:cubicBezTo>
                    <a:lnTo>
                      <a:pt x="1455" y="606"/>
                    </a:lnTo>
                    <a:cubicBezTo>
                      <a:pt x="1474" y="626"/>
                      <a:pt x="1474" y="626"/>
                      <a:pt x="1493" y="626"/>
                    </a:cubicBezTo>
                    <a:cubicBezTo>
                      <a:pt x="1532" y="626"/>
                      <a:pt x="1590" y="587"/>
                      <a:pt x="1610" y="529"/>
                    </a:cubicBezTo>
                    <a:cubicBezTo>
                      <a:pt x="1629" y="471"/>
                      <a:pt x="1590" y="393"/>
                      <a:pt x="1513" y="374"/>
                    </a:cubicBezTo>
                    <a:lnTo>
                      <a:pt x="156" y="5"/>
                    </a:lnTo>
                    <a:cubicBezTo>
                      <a:pt x="146" y="2"/>
                      <a:pt x="136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 flipH="1">
                <a:off x="6395811" y="2237852"/>
                <a:ext cx="34013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253" extrusionOk="0">
                    <a:moveTo>
                      <a:pt x="0" y="0"/>
                    </a:moveTo>
                    <a:lnTo>
                      <a:pt x="1067" y="252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 flipH="1">
                <a:off x="6392114" y="2233995"/>
                <a:ext cx="42046" cy="1562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490" extrusionOk="0">
                    <a:moveTo>
                      <a:pt x="126" y="0"/>
                    </a:moveTo>
                    <a:cubicBezTo>
                      <a:pt x="79" y="0"/>
                      <a:pt x="36" y="38"/>
                      <a:pt x="20" y="102"/>
                    </a:cubicBezTo>
                    <a:cubicBezTo>
                      <a:pt x="1" y="160"/>
                      <a:pt x="40" y="218"/>
                      <a:pt x="117" y="238"/>
                    </a:cubicBezTo>
                    <a:lnTo>
                      <a:pt x="1164" y="490"/>
                    </a:lnTo>
                    <a:lnTo>
                      <a:pt x="1203" y="490"/>
                    </a:lnTo>
                    <a:cubicBezTo>
                      <a:pt x="1241" y="490"/>
                      <a:pt x="1300" y="470"/>
                      <a:pt x="1319" y="412"/>
                    </a:cubicBezTo>
                    <a:cubicBezTo>
                      <a:pt x="1319" y="335"/>
                      <a:pt x="1280" y="276"/>
                      <a:pt x="1222" y="257"/>
                    </a:cubicBezTo>
                    <a:lnTo>
                      <a:pt x="156" y="5"/>
                    </a:lnTo>
                    <a:cubicBezTo>
                      <a:pt x="146" y="2"/>
                      <a:pt x="13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 flipH="1">
                <a:off x="6401995" y="2129083"/>
                <a:ext cx="24737" cy="7427"/>
              </a:xfrm>
              <a:custGeom>
                <a:avLst/>
                <a:gdLst/>
                <a:ahLst/>
                <a:cxnLst/>
                <a:rect l="l" t="t" r="r" b="b"/>
                <a:pathLst>
                  <a:path w="776" h="233" extrusionOk="0">
                    <a:moveTo>
                      <a:pt x="0" y="0"/>
                    </a:moveTo>
                    <a:lnTo>
                      <a:pt x="776" y="233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 flipH="1">
                <a:off x="6397660" y="2125226"/>
                <a:ext cx="33408" cy="1562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490" extrusionOk="0">
                    <a:moveTo>
                      <a:pt x="126" y="0"/>
                    </a:moveTo>
                    <a:cubicBezTo>
                      <a:pt x="79" y="0"/>
                      <a:pt x="36" y="38"/>
                      <a:pt x="20" y="102"/>
                    </a:cubicBezTo>
                    <a:cubicBezTo>
                      <a:pt x="1" y="160"/>
                      <a:pt x="20" y="218"/>
                      <a:pt x="98" y="238"/>
                    </a:cubicBezTo>
                    <a:lnTo>
                      <a:pt x="873" y="470"/>
                    </a:lnTo>
                    <a:cubicBezTo>
                      <a:pt x="873" y="490"/>
                      <a:pt x="892" y="490"/>
                      <a:pt x="912" y="490"/>
                    </a:cubicBezTo>
                    <a:cubicBezTo>
                      <a:pt x="951" y="490"/>
                      <a:pt x="1009" y="451"/>
                      <a:pt x="1028" y="393"/>
                    </a:cubicBezTo>
                    <a:cubicBezTo>
                      <a:pt x="1048" y="335"/>
                      <a:pt x="1009" y="257"/>
                      <a:pt x="931" y="238"/>
                    </a:cubicBezTo>
                    <a:lnTo>
                      <a:pt x="156" y="5"/>
                    </a:lnTo>
                    <a:cubicBezTo>
                      <a:pt x="146" y="2"/>
                      <a:pt x="13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 flipH="1">
                <a:off x="5762995" y="2489756"/>
                <a:ext cx="118680" cy="171246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5372" extrusionOk="0">
                    <a:moveTo>
                      <a:pt x="2944" y="0"/>
                    </a:moveTo>
                    <a:cubicBezTo>
                      <a:pt x="2347" y="0"/>
                      <a:pt x="1469" y="892"/>
                      <a:pt x="834" y="2179"/>
                    </a:cubicBezTo>
                    <a:cubicBezTo>
                      <a:pt x="117" y="3633"/>
                      <a:pt x="1" y="5048"/>
                      <a:pt x="582" y="5319"/>
                    </a:cubicBezTo>
                    <a:cubicBezTo>
                      <a:pt x="650" y="5354"/>
                      <a:pt x="724" y="5371"/>
                      <a:pt x="804" y="5371"/>
                    </a:cubicBezTo>
                    <a:cubicBezTo>
                      <a:pt x="1390" y="5371"/>
                      <a:pt x="2275" y="4467"/>
                      <a:pt x="2889" y="3187"/>
                    </a:cubicBezTo>
                    <a:cubicBezTo>
                      <a:pt x="3607" y="1733"/>
                      <a:pt x="3723" y="318"/>
                      <a:pt x="3161" y="46"/>
                    </a:cubicBezTo>
                    <a:cubicBezTo>
                      <a:pt x="3094" y="15"/>
                      <a:pt x="3021" y="0"/>
                      <a:pt x="2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 flipH="1">
                <a:off x="5759265" y="2485675"/>
                <a:ext cx="121166" cy="17921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5622" extrusionOk="0">
                    <a:moveTo>
                      <a:pt x="2889" y="252"/>
                    </a:moveTo>
                    <a:cubicBezTo>
                      <a:pt x="2947" y="252"/>
                      <a:pt x="3005" y="252"/>
                      <a:pt x="3064" y="291"/>
                    </a:cubicBezTo>
                    <a:cubicBezTo>
                      <a:pt x="3509" y="504"/>
                      <a:pt x="3490" y="1745"/>
                      <a:pt x="2753" y="3257"/>
                    </a:cubicBezTo>
                    <a:cubicBezTo>
                      <a:pt x="2404" y="3955"/>
                      <a:pt x="1997" y="4556"/>
                      <a:pt x="1551" y="4943"/>
                    </a:cubicBezTo>
                    <a:cubicBezTo>
                      <a:pt x="1245" y="5235"/>
                      <a:pt x="962" y="5381"/>
                      <a:pt x="742" y="5381"/>
                    </a:cubicBezTo>
                    <a:cubicBezTo>
                      <a:pt x="684" y="5381"/>
                      <a:pt x="631" y="5371"/>
                      <a:pt x="582" y="5351"/>
                    </a:cubicBezTo>
                    <a:cubicBezTo>
                      <a:pt x="369" y="5234"/>
                      <a:pt x="253" y="4866"/>
                      <a:pt x="311" y="4323"/>
                    </a:cubicBezTo>
                    <a:cubicBezTo>
                      <a:pt x="350" y="3761"/>
                      <a:pt x="563" y="3044"/>
                      <a:pt x="892" y="2365"/>
                    </a:cubicBezTo>
                    <a:cubicBezTo>
                      <a:pt x="1551" y="1008"/>
                      <a:pt x="2404" y="252"/>
                      <a:pt x="2889" y="252"/>
                    </a:cubicBezTo>
                    <a:close/>
                    <a:moveTo>
                      <a:pt x="2900" y="0"/>
                    </a:moveTo>
                    <a:cubicBezTo>
                      <a:pt x="2253" y="0"/>
                      <a:pt x="1340" y="910"/>
                      <a:pt x="679" y="2249"/>
                    </a:cubicBezTo>
                    <a:cubicBezTo>
                      <a:pt x="330" y="2966"/>
                      <a:pt x="117" y="3703"/>
                      <a:pt x="59" y="4304"/>
                    </a:cubicBezTo>
                    <a:cubicBezTo>
                      <a:pt x="1" y="4963"/>
                      <a:pt x="156" y="5409"/>
                      <a:pt x="485" y="5564"/>
                    </a:cubicBezTo>
                    <a:cubicBezTo>
                      <a:pt x="563" y="5603"/>
                      <a:pt x="660" y="5622"/>
                      <a:pt x="757" y="5622"/>
                    </a:cubicBezTo>
                    <a:cubicBezTo>
                      <a:pt x="1028" y="5622"/>
                      <a:pt x="1377" y="5447"/>
                      <a:pt x="1726" y="5118"/>
                    </a:cubicBezTo>
                    <a:cubicBezTo>
                      <a:pt x="2172" y="4711"/>
                      <a:pt x="2618" y="4090"/>
                      <a:pt x="2967" y="3373"/>
                    </a:cubicBezTo>
                    <a:cubicBezTo>
                      <a:pt x="3723" y="1822"/>
                      <a:pt x="3800" y="368"/>
                      <a:pt x="3161" y="58"/>
                    </a:cubicBezTo>
                    <a:cubicBezTo>
                      <a:pt x="3080" y="19"/>
                      <a:pt x="2993" y="0"/>
                      <a:pt x="29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 flipH="1">
                <a:off x="5770393" y="2366705"/>
                <a:ext cx="205195" cy="301274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9451" extrusionOk="0">
                    <a:moveTo>
                      <a:pt x="4304" y="0"/>
                    </a:moveTo>
                    <a:cubicBezTo>
                      <a:pt x="4188" y="0"/>
                      <a:pt x="4068" y="28"/>
                      <a:pt x="3955" y="87"/>
                    </a:cubicBezTo>
                    <a:cubicBezTo>
                      <a:pt x="3742" y="204"/>
                      <a:pt x="3664" y="417"/>
                      <a:pt x="3703" y="669"/>
                    </a:cubicBezTo>
                    <a:lnTo>
                      <a:pt x="3703" y="1716"/>
                    </a:lnTo>
                    <a:lnTo>
                      <a:pt x="1202" y="1309"/>
                    </a:lnTo>
                    <a:cubicBezTo>
                      <a:pt x="1152" y="1299"/>
                      <a:pt x="1103" y="1295"/>
                      <a:pt x="1055" y="1295"/>
                    </a:cubicBezTo>
                    <a:cubicBezTo>
                      <a:pt x="709" y="1295"/>
                      <a:pt x="417" y="1531"/>
                      <a:pt x="349" y="1871"/>
                    </a:cubicBezTo>
                    <a:cubicBezTo>
                      <a:pt x="272" y="2239"/>
                      <a:pt x="504" y="2608"/>
                      <a:pt x="873" y="2705"/>
                    </a:cubicBezTo>
                    <a:lnTo>
                      <a:pt x="698" y="2685"/>
                    </a:lnTo>
                    <a:cubicBezTo>
                      <a:pt x="673" y="2680"/>
                      <a:pt x="647" y="2678"/>
                      <a:pt x="622" y="2678"/>
                    </a:cubicBezTo>
                    <a:cubicBezTo>
                      <a:pt x="361" y="2678"/>
                      <a:pt x="131" y="2942"/>
                      <a:pt x="78" y="3189"/>
                    </a:cubicBezTo>
                    <a:lnTo>
                      <a:pt x="58" y="3247"/>
                    </a:lnTo>
                    <a:cubicBezTo>
                      <a:pt x="0" y="3499"/>
                      <a:pt x="136" y="3751"/>
                      <a:pt x="368" y="3848"/>
                    </a:cubicBezTo>
                    <a:cubicBezTo>
                      <a:pt x="698" y="4003"/>
                      <a:pt x="1260" y="4197"/>
                      <a:pt x="2152" y="4411"/>
                    </a:cubicBezTo>
                    <a:lnTo>
                      <a:pt x="737" y="4159"/>
                    </a:lnTo>
                    <a:cubicBezTo>
                      <a:pt x="711" y="4155"/>
                      <a:pt x="685" y="4153"/>
                      <a:pt x="659" y="4153"/>
                    </a:cubicBezTo>
                    <a:cubicBezTo>
                      <a:pt x="435" y="4153"/>
                      <a:pt x="229" y="4301"/>
                      <a:pt x="194" y="4527"/>
                    </a:cubicBezTo>
                    <a:cubicBezTo>
                      <a:pt x="136" y="4759"/>
                      <a:pt x="272" y="5011"/>
                      <a:pt x="504" y="5089"/>
                    </a:cubicBezTo>
                    <a:cubicBezTo>
                      <a:pt x="795" y="5205"/>
                      <a:pt x="1202" y="5341"/>
                      <a:pt x="1667" y="5496"/>
                    </a:cubicBezTo>
                    <a:lnTo>
                      <a:pt x="1028" y="5341"/>
                    </a:lnTo>
                    <a:cubicBezTo>
                      <a:pt x="990" y="5333"/>
                      <a:pt x="953" y="5329"/>
                      <a:pt x="917" y="5329"/>
                    </a:cubicBezTo>
                    <a:cubicBezTo>
                      <a:pt x="539" y="5329"/>
                      <a:pt x="332" y="5776"/>
                      <a:pt x="562" y="6078"/>
                    </a:cubicBezTo>
                    <a:cubicBezTo>
                      <a:pt x="659" y="6194"/>
                      <a:pt x="756" y="6252"/>
                      <a:pt x="873" y="6330"/>
                    </a:cubicBezTo>
                    <a:cubicBezTo>
                      <a:pt x="1144" y="6485"/>
                      <a:pt x="1415" y="6601"/>
                      <a:pt x="1706" y="6698"/>
                    </a:cubicBezTo>
                    <a:cubicBezTo>
                      <a:pt x="1939" y="6776"/>
                      <a:pt x="2210" y="6931"/>
                      <a:pt x="2443" y="6931"/>
                    </a:cubicBezTo>
                    <a:cubicBezTo>
                      <a:pt x="2889" y="6969"/>
                      <a:pt x="4246" y="9451"/>
                      <a:pt x="4246" y="9451"/>
                    </a:cubicBezTo>
                    <a:lnTo>
                      <a:pt x="6029" y="8695"/>
                    </a:lnTo>
                    <a:cubicBezTo>
                      <a:pt x="6417" y="7590"/>
                      <a:pt x="6436" y="5419"/>
                      <a:pt x="6087" y="4255"/>
                    </a:cubicBezTo>
                    <a:lnTo>
                      <a:pt x="5002" y="495"/>
                    </a:lnTo>
                    <a:cubicBezTo>
                      <a:pt x="4890" y="187"/>
                      <a:pt x="4606" y="0"/>
                      <a:pt x="4304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 flipH="1">
                <a:off x="5766058" y="2362561"/>
                <a:ext cx="213260" cy="309148"/>
              </a:xfrm>
              <a:custGeom>
                <a:avLst/>
                <a:gdLst/>
                <a:ahLst/>
                <a:cxnLst/>
                <a:rect l="l" t="t" r="r" b="b"/>
                <a:pathLst>
                  <a:path w="6690" h="9698" extrusionOk="0">
                    <a:moveTo>
                      <a:pt x="4424" y="246"/>
                    </a:moveTo>
                    <a:cubicBezTo>
                      <a:pt x="4500" y="246"/>
                      <a:pt x="4577" y="261"/>
                      <a:pt x="4653" y="295"/>
                    </a:cubicBezTo>
                    <a:cubicBezTo>
                      <a:pt x="4809" y="353"/>
                      <a:pt x="4944" y="489"/>
                      <a:pt x="5002" y="663"/>
                    </a:cubicBezTo>
                    <a:lnTo>
                      <a:pt x="6088" y="4424"/>
                    </a:lnTo>
                    <a:cubicBezTo>
                      <a:pt x="6437" y="5587"/>
                      <a:pt x="6418" y="7642"/>
                      <a:pt x="6049" y="8728"/>
                    </a:cubicBezTo>
                    <a:lnTo>
                      <a:pt x="4421" y="9426"/>
                    </a:lnTo>
                    <a:cubicBezTo>
                      <a:pt x="4033" y="8747"/>
                      <a:pt x="3006" y="6983"/>
                      <a:pt x="2579" y="6944"/>
                    </a:cubicBezTo>
                    <a:cubicBezTo>
                      <a:pt x="2424" y="6944"/>
                      <a:pt x="2230" y="6867"/>
                      <a:pt x="2056" y="6789"/>
                    </a:cubicBezTo>
                    <a:cubicBezTo>
                      <a:pt x="1998" y="6770"/>
                      <a:pt x="1939" y="6751"/>
                      <a:pt x="1862" y="6731"/>
                    </a:cubicBezTo>
                    <a:cubicBezTo>
                      <a:pt x="1532" y="6595"/>
                      <a:pt x="1280" y="6479"/>
                      <a:pt x="1048" y="6343"/>
                    </a:cubicBezTo>
                    <a:cubicBezTo>
                      <a:pt x="951" y="6305"/>
                      <a:pt x="854" y="6227"/>
                      <a:pt x="776" y="6150"/>
                    </a:cubicBezTo>
                    <a:cubicBezTo>
                      <a:pt x="679" y="5994"/>
                      <a:pt x="699" y="5820"/>
                      <a:pt x="757" y="5723"/>
                    </a:cubicBezTo>
                    <a:cubicBezTo>
                      <a:pt x="834" y="5626"/>
                      <a:pt x="931" y="5587"/>
                      <a:pt x="1028" y="5587"/>
                    </a:cubicBezTo>
                    <a:lnTo>
                      <a:pt x="1106" y="5587"/>
                    </a:lnTo>
                    <a:lnTo>
                      <a:pt x="1746" y="5742"/>
                    </a:lnTo>
                    <a:cubicBezTo>
                      <a:pt x="1823" y="5742"/>
                      <a:pt x="1881" y="5704"/>
                      <a:pt x="1901" y="5646"/>
                    </a:cubicBezTo>
                    <a:cubicBezTo>
                      <a:pt x="1920" y="5587"/>
                      <a:pt x="1881" y="5529"/>
                      <a:pt x="1823" y="5510"/>
                    </a:cubicBezTo>
                    <a:cubicBezTo>
                      <a:pt x="1338" y="5355"/>
                      <a:pt x="931" y="5200"/>
                      <a:pt x="660" y="5103"/>
                    </a:cubicBezTo>
                    <a:cubicBezTo>
                      <a:pt x="485" y="5045"/>
                      <a:pt x="389" y="4870"/>
                      <a:pt x="427" y="4676"/>
                    </a:cubicBezTo>
                    <a:cubicBezTo>
                      <a:pt x="462" y="4522"/>
                      <a:pt x="602" y="4398"/>
                      <a:pt x="754" y="4398"/>
                    </a:cubicBezTo>
                    <a:cubicBezTo>
                      <a:pt x="774" y="4398"/>
                      <a:pt x="795" y="4400"/>
                      <a:pt x="815" y="4405"/>
                    </a:cubicBezTo>
                    <a:lnTo>
                      <a:pt x="2250" y="4657"/>
                    </a:lnTo>
                    <a:cubicBezTo>
                      <a:pt x="2260" y="4660"/>
                      <a:pt x="2270" y="4662"/>
                      <a:pt x="2279" y="4662"/>
                    </a:cubicBezTo>
                    <a:cubicBezTo>
                      <a:pt x="2327" y="4662"/>
                      <a:pt x="2369" y="4624"/>
                      <a:pt x="2385" y="4560"/>
                    </a:cubicBezTo>
                    <a:cubicBezTo>
                      <a:pt x="2385" y="4502"/>
                      <a:pt x="2347" y="4444"/>
                      <a:pt x="2288" y="4424"/>
                    </a:cubicBezTo>
                    <a:cubicBezTo>
                      <a:pt x="1416" y="4211"/>
                      <a:pt x="854" y="3998"/>
                      <a:pt x="524" y="3862"/>
                    </a:cubicBezTo>
                    <a:cubicBezTo>
                      <a:pt x="350" y="3784"/>
                      <a:pt x="253" y="3591"/>
                      <a:pt x="292" y="3416"/>
                    </a:cubicBezTo>
                    <a:lnTo>
                      <a:pt x="311" y="3358"/>
                    </a:lnTo>
                    <a:cubicBezTo>
                      <a:pt x="347" y="3143"/>
                      <a:pt x="549" y="2927"/>
                      <a:pt x="748" y="2927"/>
                    </a:cubicBezTo>
                    <a:cubicBezTo>
                      <a:pt x="764" y="2927"/>
                      <a:pt x="780" y="2929"/>
                      <a:pt x="796" y="2932"/>
                    </a:cubicBezTo>
                    <a:lnTo>
                      <a:pt x="970" y="2951"/>
                    </a:lnTo>
                    <a:cubicBezTo>
                      <a:pt x="981" y="2953"/>
                      <a:pt x="991" y="2955"/>
                      <a:pt x="1000" y="2955"/>
                    </a:cubicBezTo>
                    <a:cubicBezTo>
                      <a:pt x="1062" y="2955"/>
                      <a:pt x="1106" y="2904"/>
                      <a:pt x="1106" y="2854"/>
                    </a:cubicBezTo>
                    <a:cubicBezTo>
                      <a:pt x="1125" y="2796"/>
                      <a:pt x="1086" y="2738"/>
                      <a:pt x="1028" y="2718"/>
                    </a:cubicBezTo>
                    <a:cubicBezTo>
                      <a:pt x="699" y="2641"/>
                      <a:pt x="505" y="2331"/>
                      <a:pt x="582" y="2020"/>
                    </a:cubicBezTo>
                    <a:cubicBezTo>
                      <a:pt x="602" y="1865"/>
                      <a:pt x="699" y="1730"/>
                      <a:pt x="834" y="1633"/>
                    </a:cubicBezTo>
                    <a:cubicBezTo>
                      <a:pt x="934" y="1576"/>
                      <a:pt x="1044" y="1540"/>
                      <a:pt x="1156" y="1540"/>
                    </a:cubicBezTo>
                    <a:cubicBezTo>
                      <a:pt x="1197" y="1540"/>
                      <a:pt x="1239" y="1545"/>
                      <a:pt x="1280" y="1555"/>
                    </a:cubicBezTo>
                    <a:lnTo>
                      <a:pt x="1300" y="1555"/>
                    </a:lnTo>
                    <a:lnTo>
                      <a:pt x="3801" y="1982"/>
                    </a:lnTo>
                    <a:cubicBezTo>
                      <a:pt x="3839" y="1982"/>
                      <a:pt x="3878" y="1962"/>
                      <a:pt x="3897" y="1943"/>
                    </a:cubicBezTo>
                    <a:cubicBezTo>
                      <a:pt x="3936" y="1923"/>
                      <a:pt x="3956" y="1885"/>
                      <a:pt x="3956" y="1846"/>
                    </a:cubicBezTo>
                    <a:lnTo>
                      <a:pt x="3936" y="780"/>
                    </a:lnTo>
                    <a:cubicBezTo>
                      <a:pt x="3917" y="566"/>
                      <a:pt x="3975" y="411"/>
                      <a:pt x="4130" y="314"/>
                    </a:cubicBezTo>
                    <a:cubicBezTo>
                      <a:pt x="4228" y="271"/>
                      <a:pt x="4326" y="246"/>
                      <a:pt x="4424" y="246"/>
                    </a:cubicBezTo>
                    <a:close/>
                    <a:moveTo>
                      <a:pt x="4422" y="0"/>
                    </a:moveTo>
                    <a:cubicBezTo>
                      <a:pt x="4284" y="0"/>
                      <a:pt x="4146" y="35"/>
                      <a:pt x="4014" y="101"/>
                    </a:cubicBezTo>
                    <a:cubicBezTo>
                      <a:pt x="3781" y="237"/>
                      <a:pt x="3665" y="489"/>
                      <a:pt x="3684" y="799"/>
                    </a:cubicBezTo>
                    <a:lnTo>
                      <a:pt x="3704" y="1710"/>
                    </a:lnTo>
                    <a:lnTo>
                      <a:pt x="1338" y="1322"/>
                    </a:lnTo>
                    <a:cubicBezTo>
                      <a:pt x="1276" y="1307"/>
                      <a:pt x="1215" y="1300"/>
                      <a:pt x="1156" y="1300"/>
                    </a:cubicBezTo>
                    <a:cubicBezTo>
                      <a:pt x="993" y="1300"/>
                      <a:pt x="841" y="1354"/>
                      <a:pt x="699" y="1439"/>
                    </a:cubicBezTo>
                    <a:cubicBezTo>
                      <a:pt x="505" y="1555"/>
                      <a:pt x="389" y="1749"/>
                      <a:pt x="330" y="1962"/>
                    </a:cubicBezTo>
                    <a:cubicBezTo>
                      <a:pt x="292" y="2253"/>
                      <a:pt x="369" y="2524"/>
                      <a:pt x="563" y="2718"/>
                    </a:cubicBezTo>
                    <a:cubicBezTo>
                      <a:pt x="311" y="2815"/>
                      <a:pt x="117" y="3048"/>
                      <a:pt x="78" y="3300"/>
                    </a:cubicBezTo>
                    <a:lnTo>
                      <a:pt x="59" y="3358"/>
                    </a:lnTo>
                    <a:cubicBezTo>
                      <a:pt x="1" y="3668"/>
                      <a:pt x="156" y="3959"/>
                      <a:pt x="427" y="4095"/>
                    </a:cubicBezTo>
                    <a:cubicBezTo>
                      <a:pt x="485" y="4114"/>
                      <a:pt x="563" y="4153"/>
                      <a:pt x="641" y="4172"/>
                    </a:cubicBezTo>
                    <a:cubicBezTo>
                      <a:pt x="408" y="4230"/>
                      <a:pt x="233" y="4385"/>
                      <a:pt x="195" y="4618"/>
                    </a:cubicBezTo>
                    <a:cubicBezTo>
                      <a:pt x="117" y="4928"/>
                      <a:pt x="292" y="5238"/>
                      <a:pt x="582" y="5335"/>
                    </a:cubicBezTo>
                    <a:cubicBezTo>
                      <a:pt x="641" y="5355"/>
                      <a:pt x="699" y="5374"/>
                      <a:pt x="776" y="5413"/>
                    </a:cubicBezTo>
                    <a:cubicBezTo>
                      <a:pt x="679" y="5452"/>
                      <a:pt x="621" y="5510"/>
                      <a:pt x="563" y="5607"/>
                    </a:cubicBezTo>
                    <a:cubicBezTo>
                      <a:pt x="427" y="5820"/>
                      <a:pt x="427" y="6091"/>
                      <a:pt x="602" y="6285"/>
                    </a:cubicBezTo>
                    <a:cubicBezTo>
                      <a:pt x="679" y="6421"/>
                      <a:pt x="815" y="6499"/>
                      <a:pt x="931" y="6557"/>
                    </a:cubicBezTo>
                    <a:cubicBezTo>
                      <a:pt x="1164" y="6712"/>
                      <a:pt x="1435" y="6828"/>
                      <a:pt x="1784" y="6944"/>
                    </a:cubicBezTo>
                    <a:cubicBezTo>
                      <a:pt x="1843" y="6964"/>
                      <a:pt x="1901" y="7003"/>
                      <a:pt x="1978" y="7022"/>
                    </a:cubicBezTo>
                    <a:cubicBezTo>
                      <a:pt x="2153" y="7099"/>
                      <a:pt x="2366" y="7177"/>
                      <a:pt x="2560" y="7196"/>
                    </a:cubicBezTo>
                    <a:cubicBezTo>
                      <a:pt x="2792" y="7216"/>
                      <a:pt x="3607" y="8476"/>
                      <a:pt x="4246" y="9639"/>
                    </a:cubicBezTo>
                    <a:cubicBezTo>
                      <a:pt x="4266" y="9678"/>
                      <a:pt x="4324" y="9697"/>
                      <a:pt x="4363" y="9697"/>
                    </a:cubicBezTo>
                    <a:lnTo>
                      <a:pt x="4401" y="9697"/>
                    </a:lnTo>
                    <a:lnTo>
                      <a:pt x="6204" y="8922"/>
                    </a:lnTo>
                    <a:cubicBezTo>
                      <a:pt x="6243" y="8922"/>
                      <a:pt x="6263" y="8883"/>
                      <a:pt x="6263" y="8864"/>
                    </a:cubicBezTo>
                    <a:cubicBezTo>
                      <a:pt x="6650" y="7759"/>
                      <a:pt x="6689" y="5568"/>
                      <a:pt x="6321" y="4347"/>
                    </a:cubicBezTo>
                    <a:lnTo>
                      <a:pt x="5235" y="586"/>
                    </a:lnTo>
                    <a:cubicBezTo>
                      <a:pt x="5158" y="353"/>
                      <a:pt x="4964" y="159"/>
                      <a:pt x="4731" y="62"/>
                    </a:cubicBezTo>
                    <a:cubicBezTo>
                      <a:pt x="4630" y="20"/>
                      <a:pt x="4526" y="0"/>
                      <a:pt x="4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 flipH="1">
                <a:off x="5880402" y="2451661"/>
                <a:ext cx="72330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525" extrusionOk="0">
                    <a:moveTo>
                      <a:pt x="2269" y="524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 flipH="1">
                <a:off x="5876066" y="2447804"/>
                <a:ext cx="80363" cy="24291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762" extrusionOk="0">
                    <a:moveTo>
                      <a:pt x="124" y="1"/>
                    </a:moveTo>
                    <a:cubicBezTo>
                      <a:pt x="72" y="1"/>
                      <a:pt x="16" y="38"/>
                      <a:pt x="0" y="102"/>
                    </a:cubicBezTo>
                    <a:cubicBezTo>
                      <a:pt x="0" y="161"/>
                      <a:pt x="39" y="219"/>
                      <a:pt x="97" y="238"/>
                    </a:cubicBezTo>
                    <a:lnTo>
                      <a:pt x="2365" y="762"/>
                    </a:lnTo>
                    <a:lnTo>
                      <a:pt x="2385" y="762"/>
                    </a:lnTo>
                    <a:cubicBezTo>
                      <a:pt x="2443" y="762"/>
                      <a:pt x="2501" y="723"/>
                      <a:pt x="2501" y="684"/>
                    </a:cubicBezTo>
                    <a:cubicBezTo>
                      <a:pt x="2520" y="606"/>
                      <a:pt x="2482" y="548"/>
                      <a:pt x="2423" y="529"/>
                    </a:cubicBezTo>
                    <a:lnTo>
                      <a:pt x="155" y="5"/>
                    </a:lnTo>
                    <a:cubicBezTo>
                      <a:pt x="145" y="2"/>
                      <a:pt x="135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 flipH="1">
                <a:off x="5890889" y="2498012"/>
                <a:ext cx="54415" cy="13006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408" extrusionOk="0">
                    <a:moveTo>
                      <a:pt x="1706" y="408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 flipH="1">
                <a:off x="5886586" y="2494155"/>
                <a:ext cx="63054" cy="21199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65" extrusionOk="0">
                    <a:moveTo>
                      <a:pt x="125" y="0"/>
                    </a:moveTo>
                    <a:cubicBezTo>
                      <a:pt x="78" y="0"/>
                      <a:pt x="36" y="35"/>
                      <a:pt x="20" y="83"/>
                    </a:cubicBezTo>
                    <a:cubicBezTo>
                      <a:pt x="0" y="161"/>
                      <a:pt x="39" y="219"/>
                      <a:pt x="97" y="238"/>
                    </a:cubicBezTo>
                    <a:lnTo>
                      <a:pt x="1823" y="645"/>
                    </a:lnTo>
                    <a:cubicBezTo>
                      <a:pt x="1823" y="665"/>
                      <a:pt x="1842" y="665"/>
                      <a:pt x="1842" y="665"/>
                    </a:cubicBezTo>
                    <a:cubicBezTo>
                      <a:pt x="1900" y="665"/>
                      <a:pt x="1958" y="626"/>
                      <a:pt x="1958" y="568"/>
                    </a:cubicBezTo>
                    <a:cubicBezTo>
                      <a:pt x="1978" y="509"/>
                      <a:pt x="1939" y="432"/>
                      <a:pt x="1881" y="413"/>
                    </a:cubicBezTo>
                    <a:lnTo>
                      <a:pt x="155" y="5"/>
                    </a:lnTo>
                    <a:cubicBezTo>
                      <a:pt x="145" y="2"/>
                      <a:pt x="13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 flipH="1">
                <a:off x="5902014" y="2535725"/>
                <a:ext cx="42078" cy="11763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369" extrusionOk="0">
                    <a:moveTo>
                      <a:pt x="1319" y="36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 flipH="1">
                <a:off x="5897711" y="2531835"/>
                <a:ext cx="5068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607" extrusionOk="0">
                    <a:moveTo>
                      <a:pt x="135" y="1"/>
                    </a:moveTo>
                    <a:cubicBezTo>
                      <a:pt x="78" y="1"/>
                      <a:pt x="35" y="36"/>
                      <a:pt x="20" y="84"/>
                    </a:cubicBezTo>
                    <a:cubicBezTo>
                      <a:pt x="0" y="161"/>
                      <a:pt x="39" y="219"/>
                      <a:pt x="97" y="239"/>
                    </a:cubicBezTo>
                    <a:lnTo>
                      <a:pt x="1415" y="607"/>
                    </a:lnTo>
                    <a:lnTo>
                      <a:pt x="1454" y="607"/>
                    </a:lnTo>
                    <a:cubicBezTo>
                      <a:pt x="1512" y="607"/>
                      <a:pt x="1551" y="568"/>
                      <a:pt x="1570" y="529"/>
                    </a:cubicBezTo>
                    <a:cubicBezTo>
                      <a:pt x="1590" y="452"/>
                      <a:pt x="1551" y="394"/>
                      <a:pt x="1493" y="374"/>
                    </a:cubicBezTo>
                    <a:lnTo>
                      <a:pt x="175" y="6"/>
                    </a:lnTo>
                    <a:cubicBezTo>
                      <a:pt x="161" y="3"/>
                      <a:pt x="148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 flipH="1">
                <a:off x="5838990" y="2419528"/>
                <a:ext cx="31559" cy="6822"/>
              </a:xfrm>
              <a:custGeom>
                <a:avLst/>
                <a:gdLst/>
                <a:ahLst/>
                <a:cxnLst/>
                <a:rect l="l" t="t" r="r" b="b"/>
                <a:pathLst>
                  <a:path w="990" h="214" extrusionOk="0">
                    <a:moveTo>
                      <a:pt x="989" y="21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 flipH="1">
                <a:off x="5834655" y="2415670"/>
                <a:ext cx="40198" cy="144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52" extrusionOk="0">
                    <a:moveTo>
                      <a:pt x="124" y="0"/>
                    </a:moveTo>
                    <a:cubicBezTo>
                      <a:pt x="78" y="0"/>
                      <a:pt x="35" y="35"/>
                      <a:pt x="19" y="83"/>
                    </a:cubicBezTo>
                    <a:cubicBezTo>
                      <a:pt x="0" y="161"/>
                      <a:pt x="39" y="219"/>
                      <a:pt x="116" y="238"/>
                    </a:cubicBezTo>
                    <a:lnTo>
                      <a:pt x="1105" y="451"/>
                    </a:lnTo>
                    <a:lnTo>
                      <a:pt x="1124" y="451"/>
                    </a:lnTo>
                    <a:cubicBezTo>
                      <a:pt x="1183" y="451"/>
                      <a:pt x="1241" y="413"/>
                      <a:pt x="1241" y="354"/>
                    </a:cubicBezTo>
                    <a:cubicBezTo>
                      <a:pt x="1260" y="296"/>
                      <a:pt x="1221" y="238"/>
                      <a:pt x="1163" y="219"/>
                    </a:cubicBezTo>
                    <a:lnTo>
                      <a:pt x="155" y="5"/>
                    </a:lnTo>
                    <a:cubicBezTo>
                      <a:pt x="145" y="2"/>
                      <a:pt x="135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 flipH="1">
                <a:off x="5337206" y="2402218"/>
                <a:ext cx="529007" cy="421771"/>
              </a:xfrm>
              <a:custGeom>
                <a:avLst/>
                <a:gdLst/>
                <a:ahLst/>
                <a:cxnLst/>
                <a:rect l="l" t="t" r="r" b="b"/>
                <a:pathLst>
                  <a:path w="16595" h="13231" extrusionOk="0">
                    <a:moveTo>
                      <a:pt x="12679" y="1"/>
                    </a:moveTo>
                    <a:lnTo>
                      <a:pt x="10450" y="5739"/>
                    </a:lnTo>
                    <a:lnTo>
                      <a:pt x="12563" y="6708"/>
                    </a:lnTo>
                    <a:lnTo>
                      <a:pt x="12563" y="6708"/>
                    </a:lnTo>
                    <a:lnTo>
                      <a:pt x="2928" y="2870"/>
                    </a:lnTo>
                    <a:cubicBezTo>
                      <a:pt x="2482" y="4964"/>
                      <a:pt x="1726" y="6728"/>
                      <a:pt x="39" y="8027"/>
                    </a:cubicBezTo>
                    <a:cubicBezTo>
                      <a:pt x="0" y="8046"/>
                      <a:pt x="1706" y="8938"/>
                      <a:pt x="1745" y="8977"/>
                    </a:cubicBezTo>
                    <a:lnTo>
                      <a:pt x="9209" y="12737"/>
                    </a:lnTo>
                    <a:cubicBezTo>
                      <a:pt x="9878" y="13072"/>
                      <a:pt x="10588" y="13231"/>
                      <a:pt x="11287" y="13231"/>
                    </a:cubicBezTo>
                    <a:cubicBezTo>
                      <a:pt x="12978" y="13231"/>
                      <a:pt x="14603" y="12301"/>
                      <a:pt x="15412" y="10683"/>
                    </a:cubicBezTo>
                    <a:lnTo>
                      <a:pt x="16595" y="8337"/>
                    </a:lnTo>
                    <a:lnTo>
                      <a:pt x="126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 flipH="1">
                <a:off x="5332871" y="2398296"/>
                <a:ext cx="536435" cy="429741"/>
              </a:xfrm>
              <a:custGeom>
                <a:avLst/>
                <a:gdLst/>
                <a:ahLst/>
                <a:cxnLst/>
                <a:rect l="l" t="t" r="r" b="b"/>
                <a:pathLst>
                  <a:path w="16828" h="13481" extrusionOk="0">
                    <a:moveTo>
                      <a:pt x="12771" y="1"/>
                    </a:moveTo>
                    <a:cubicBezTo>
                      <a:pt x="12723" y="1"/>
                      <a:pt x="12674" y="26"/>
                      <a:pt x="12660" y="85"/>
                    </a:cubicBezTo>
                    <a:lnTo>
                      <a:pt x="10430" y="5804"/>
                    </a:lnTo>
                    <a:cubicBezTo>
                      <a:pt x="10430" y="5804"/>
                      <a:pt x="10430" y="5823"/>
                      <a:pt x="10430" y="5823"/>
                    </a:cubicBezTo>
                    <a:lnTo>
                      <a:pt x="3064" y="2877"/>
                    </a:lnTo>
                    <a:cubicBezTo>
                      <a:pt x="3025" y="2877"/>
                      <a:pt x="3005" y="2877"/>
                      <a:pt x="2967" y="2896"/>
                    </a:cubicBezTo>
                    <a:cubicBezTo>
                      <a:pt x="2928" y="2915"/>
                      <a:pt x="2908" y="2935"/>
                      <a:pt x="2908" y="2974"/>
                    </a:cubicBezTo>
                    <a:cubicBezTo>
                      <a:pt x="2404" y="5358"/>
                      <a:pt x="1532" y="6928"/>
                      <a:pt x="59" y="8053"/>
                    </a:cubicBezTo>
                    <a:cubicBezTo>
                      <a:pt x="20" y="8072"/>
                      <a:pt x="1" y="8111"/>
                      <a:pt x="1" y="8169"/>
                    </a:cubicBezTo>
                    <a:cubicBezTo>
                      <a:pt x="20" y="8208"/>
                      <a:pt x="20" y="8305"/>
                      <a:pt x="1784" y="9197"/>
                    </a:cubicBezTo>
                    <a:lnTo>
                      <a:pt x="9248" y="12957"/>
                    </a:lnTo>
                    <a:cubicBezTo>
                      <a:pt x="9926" y="13306"/>
                      <a:pt x="10663" y="13481"/>
                      <a:pt x="11380" y="13481"/>
                    </a:cubicBezTo>
                    <a:cubicBezTo>
                      <a:pt x="11884" y="13481"/>
                      <a:pt x="12388" y="13403"/>
                      <a:pt x="12873" y="13229"/>
                    </a:cubicBezTo>
                    <a:cubicBezTo>
                      <a:pt x="14075" y="12841"/>
                      <a:pt x="15063" y="11988"/>
                      <a:pt x="15626" y="10864"/>
                    </a:cubicBezTo>
                    <a:lnTo>
                      <a:pt x="16808" y="8518"/>
                    </a:lnTo>
                    <a:cubicBezTo>
                      <a:pt x="16828" y="8460"/>
                      <a:pt x="16808" y="8382"/>
                      <a:pt x="16750" y="8344"/>
                    </a:cubicBezTo>
                    <a:cubicBezTo>
                      <a:pt x="16736" y="8339"/>
                      <a:pt x="16720" y="8336"/>
                      <a:pt x="16704" y="8336"/>
                    </a:cubicBezTo>
                    <a:cubicBezTo>
                      <a:pt x="16656" y="8336"/>
                      <a:pt x="16605" y="8358"/>
                      <a:pt x="16576" y="8402"/>
                    </a:cubicBezTo>
                    <a:lnTo>
                      <a:pt x="15412" y="10747"/>
                    </a:lnTo>
                    <a:cubicBezTo>
                      <a:pt x="14870" y="11833"/>
                      <a:pt x="13939" y="12628"/>
                      <a:pt x="12795" y="12996"/>
                    </a:cubicBezTo>
                    <a:cubicBezTo>
                      <a:pt x="12330" y="13154"/>
                      <a:pt x="11852" y="13231"/>
                      <a:pt x="11377" y="13231"/>
                    </a:cubicBezTo>
                    <a:cubicBezTo>
                      <a:pt x="10684" y="13231"/>
                      <a:pt x="9997" y="13066"/>
                      <a:pt x="9364" y="12744"/>
                    </a:cubicBezTo>
                    <a:lnTo>
                      <a:pt x="1900" y="8983"/>
                    </a:lnTo>
                    <a:cubicBezTo>
                      <a:pt x="1803" y="8925"/>
                      <a:pt x="718" y="8363"/>
                      <a:pt x="330" y="8150"/>
                    </a:cubicBezTo>
                    <a:cubicBezTo>
                      <a:pt x="1745" y="7006"/>
                      <a:pt x="2618" y="5474"/>
                      <a:pt x="3102" y="3168"/>
                    </a:cubicBezTo>
                    <a:lnTo>
                      <a:pt x="12601" y="6948"/>
                    </a:lnTo>
                    <a:cubicBezTo>
                      <a:pt x="12621" y="6953"/>
                      <a:pt x="12639" y="6955"/>
                      <a:pt x="12656" y="6955"/>
                    </a:cubicBezTo>
                    <a:cubicBezTo>
                      <a:pt x="12706" y="6955"/>
                      <a:pt x="12742" y="6933"/>
                      <a:pt x="12757" y="6890"/>
                    </a:cubicBezTo>
                    <a:cubicBezTo>
                      <a:pt x="12795" y="6831"/>
                      <a:pt x="12757" y="6754"/>
                      <a:pt x="12698" y="6735"/>
                    </a:cubicBezTo>
                    <a:lnTo>
                      <a:pt x="10702" y="5785"/>
                    </a:lnTo>
                    <a:lnTo>
                      <a:pt x="12892" y="163"/>
                    </a:lnTo>
                    <a:cubicBezTo>
                      <a:pt x="12912" y="105"/>
                      <a:pt x="12873" y="27"/>
                      <a:pt x="12815" y="8"/>
                    </a:cubicBezTo>
                    <a:cubicBezTo>
                      <a:pt x="12801" y="3"/>
                      <a:pt x="12786" y="1"/>
                      <a:pt x="12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1DF197-50D0-64B6-37D3-9DE692DC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9" y="1226064"/>
            <a:ext cx="3606484" cy="203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CA2E01-1AA0-FC00-1C33-EA0960D5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24" y="1214472"/>
            <a:ext cx="3979890" cy="22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1" name="Google Shape;661;p44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 and SHAP Values</a:t>
            </a:r>
            <a:endParaRPr dirty="0"/>
          </a:p>
        </p:txBody>
      </p:sp>
      <p:sp>
        <p:nvSpPr>
          <p:cNvPr id="669" name="Google Shape;669;p44"/>
          <p:cNvSpPr/>
          <p:nvPr/>
        </p:nvSpPr>
        <p:spPr>
          <a:xfrm>
            <a:off x="2646908" y="2650835"/>
            <a:ext cx="206700" cy="20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4"/>
          <p:cNvSpPr/>
          <p:nvPr/>
        </p:nvSpPr>
        <p:spPr>
          <a:xfrm>
            <a:off x="3724341" y="2532610"/>
            <a:ext cx="78300" cy="7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4"/>
          <p:cNvSpPr txBox="1"/>
          <p:nvPr/>
        </p:nvSpPr>
        <p:spPr>
          <a:xfrm>
            <a:off x="713100" y="3381849"/>
            <a:ext cx="508494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Top 5 Key Features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Satisfaction Level, Last Evaluation, average monthly hours, time spend company, satisfaction level, number of projects</a:t>
            </a:r>
            <a:endParaRPr dirty="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B7DAF-85B3-B36F-26EA-3EFCB9C810E4}"/>
              </a:ext>
            </a:extLst>
          </p:cNvPr>
          <p:cNvSpPr/>
          <p:nvPr/>
        </p:nvSpPr>
        <p:spPr>
          <a:xfrm>
            <a:off x="830638" y="2170827"/>
            <a:ext cx="3467295" cy="837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79E602-8C62-43FA-0B24-CD841E82EC01}"/>
              </a:ext>
            </a:extLst>
          </p:cNvPr>
          <p:cNvSpPr/>
          <p:nvPr/>
        </p:nvSpPr>
        <p:spPr>
          <a:xfrm>
            <a:off x="4690663" y="1146303"/>
            <a:ext cx="4250913" cy="114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>
            <a:off x="713100" y="4053930"/>
            <a:ext cx="3220200" cy="4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70" name="Google Shape;370;p38"/>
          <p:cNvSpPr txBox="1">
            <a:spLocks noGrp="1"/>
          </p:cNvSpPr>
          <p:nvPr>
            <p:ph type="title" idx="2"/>
          </p:nvPr>
        </p:nvSpPr>
        <p:spPr>
          <a:xfrm>
            <a:off x="4312565" y="1546150"/>
            <a:ext cx="6321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72" name="Google Shape;372;p38"/>
          <p:cNvSpPr txBox="1">
            <a:spLocks noGrp="1"/>
          </p:cNvSpPr>
          <p:nvPr>
            <p:ph type="title" idx="3"/>
          </p:nvPr>
        </p:nvSpPr>
        <p:spPr>
          <a:xfrm>
            <a:off x="5117375" y="1546150"/>
            <a:ext cx="33138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 idx="4"/>
          </p:nvPr>
        </p:nvSpPr>
        <p:spPr>
          <a:xfrm>
            <a:off x="4312140" y="2011349"/>
            <a:ext cx="6321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375" name="Google Shape;375;p38"/>
          <p:cNvSpPr txBox="1">
            <a:spLocks noGrp="1"/>
          </p:cNvSpPr>
          <p:nvPr>
            <p:ph type="title" idx="6"/>
          </p:nvPr>
        </p:nvSpPr>
        <p:spPr>
          <a:xfrm>
            <a:off x="5116975" y="2011361"/>
            <a:ext cx="33138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Evaluations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title" idx="7"/>
          </p:nvPr>
        </p:nvSpPr>
        <p:spPr>
          <a:xfrm>
            <a:off x="4312015" y="2476549"/>
            <a:ext cx="6321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378" name="Google Shape;378;p38"/>
          <p:cNvSpPr txBox="1">
            <a:spLocks noGrp="1"/>
          </p:cNvSpPr>
          <p:nvPr>
            <p:ph type="title" idx="9"/>
          </p:nvPr>
        </p:nvSpPr>
        <p:spPr>
          <a:xfrm>
            <a:off x="5116975" y="2476548"/>
            <a:ext cx="33138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using K-Prototypes</a:t>
            </a:r>
            <a:endParaRPr dirty="0"/>
          </a:p>
        </p:txBody>
      </p:sp>
      <p:sp>
        <p:nvSpPr>
          <p:cNvPr id="379" name="Google Shape;379;p38"/>
          <p:cNvSpPr txBox="1">
            <a:spLocks noGrp="1"/>
          </p:cNvSpPr>
          <p:nvPr>
            <p:ph type="title" idx="13"/>
          </p:nvPr>
        </p:nvSpPr>
        <p:spPr>
          <a:xfrm>
            <a:off x="4312015" y="2947466"/>
            <a:ext cx="6321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381" name="Google Shape;381;p38"/>
          <p:cNvSpPr txBox="1">
            <a:spLocks noGrp="1"/>
          </p:cNvSpPr>
          <p:nvPr>
            <p:ph type="title" idx="15"/>
          </p:nvPr>
        </p:nvSpPr>
        <p:spPr>
          <a:xfrm>
            <a:off x="5116975" y="2947463"/>
            <a:ext cx="3313800" cy="3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Driver Identification</a:t>
            </a:r>
            <a:endParaRPr dirty="0"/>
          </a:p>
        </p:txBody>
      </p:sp>
      <p:cxnSp>
        <p:nvCxnSpPr>
          <p:cNvPr id="382" name="Google Shape;382;p38"/>
          <p:cNvCxnSpPr/>
          <p:nvPr/>
        </p:nvCxnSpPr>
        <p:spPr>
          <a:xfrm>
            <a:off x="4139875" y="1576563"/>
            <a:ext cx="0" cy="283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79;p38">
            <a:extLst>
              <a:ext uri="{FF2B5EF4-FFF2-40B4-BE49-F238E27FC236}">
                <a16:creationId xmlns:a16="http://schemas.microsoft.com/office/drawing/2014/main" id="{3FD768A2-57DD-4077-C247-E32D17E4B716}"/>
              </a:ext>
            </a:extLst>
          </p:cNvPr>
          <p:cNvSpPr txBox="1">
            <a:spLocks/>
          </p:cNvSpPr>
          <p:nvPr/>
        </p:nvSpPr>
        <p:spPr>
          <a:xfrm>
            <a:off x="4311740" y="3418381"/>
            <a:ext cx="632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algn="ctr"/>
            <a:r>
              <a:rPr lang="en" dirty="0"/>
              <a:t>05.</a:t>
            </a:r>
          </a:p>
        </p:txBody>
      </p:sp>
      <p:sp>
        <p:nvSpPr>
          <p:cNvPr id="31" name="Google Shape;381;p38">
            <a:extLst>
              <a:ext uri="{FF2B5EF4-FFF2-40B4-BE49-F238E27FC236}">
                <a16:creationId xmlns:a16="http://schemas.microsoft.com/office/drawing/2014/main" id="{B65786E0-8C78-BB32-9875-67F4F0103608}"/>
              </a:ext>
            </a:extLst>
          </p:cNvPr>
          <p:cNvSpPr txBox="1">
            <a:spLocks/>
          </p:cNvSpPr>
          <p:nvPr/>
        </p:nvSpPr>
        <p:spPr>
          <a:xfrm>
            <a:off x="5116699" y="3418378"/>
            <a:ext cx="3726747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2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PH" dirty="0"/>
              <a:t>Classification Model: Decision Tree</a:t>
            </a:r>
          </a:p>
        </p:txBody>
      </p:sp>
      <p:sp>
        <p:nvSpPr>
          <p:cNvPr id="32" name="Google Shape;379;p38">
            <a:extLst>
              <a:ext uri="{FF2B5EF4-FFF2-40B4-BE49-F238E27FC236}">
                <a16:creationId xmlns:a16="http://schemas.microsoft.com/office/drawing/2014/main" id="{772E0411-3303-EDCC-A07C-1781DABD3850}"/>
              </a:ext>
            </a:extLst>
          </p:cNvPr>
          <p:cNvSpPr txBox="1">
            <a:spLocks/>
          </p:cNvSpPr>
          <p:nvPr/>
        </p:nvSpPr>
        <p:spPr>
          <a:xfrm>
            <a:off x="4311740" y="3889296"/>
            <a:ext cx="632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rtan"/>
              <a:buNone/>
              <a:defRPr sz="25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algn="ctr"/>
            <a:r>
              <a:rPr lang="en" dirty="0"/>
              <a:t>06.</a:t>
            </a:r>
          </a:p>
        </p:txBody>
      </p:sp>
      <p:sp>
        <p:nvSpPr>
          <p:cNvPr id="33" name="Google Shape;381;p38">
            <a:extLst>
              <a:ext uri="{FF2B5EF4-FFF2-40B4-BE49-F238E27FC236}">
                <a16:creationId xmlns:a16="http://schemas.microsoft.com/office/drawing/2014/main" id="{D7DA7249-8C52-6387-0AF0-A947FC889167}"/>
              </a:ext>
            </a:extLst>
          </p:cNvPr>
          <p:cNvSpPr txBox="1">
            <a:spLocks/>
          </p:cNvSpPr>
          <p:nvPr/>
        </p:nvSpPr>
        <p:spPr>
          <a:xfrm>
            <a:off x="5116699" y="3889293"/>
            <a:ext cx="3726747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2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PH" dirty="0"/>
              <a:t>Insights and Recommendation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2"/>
          <p:cNvSpPr txBox="1">
            <a:spLocks noGrp="1"/>
          </p:cNvSpPr>
          <p:nvPr>
            <p:ph type="title"/>
          </p:nvPr>
        </p:nvSpPr>
        <p:spPr>
          <a:xfrm>
            <a:off x="4125975" y="1731703"/>
            <a:ext cx="4305300" cy="9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Classifier</a:t>
            </a:r>
            <a:endParaRPr dirty="0"/>
          </a:p>
        </p:txBody>
      </p:sp>
      <p:sp>
        <p:nvSpPr>
          <p:cNvPr id="893" name="Google Shape;893;p52"/>
          <p:cNvSpPr txBox="1">
            <a:spLocks noGrp="1"/>
          </p:cNvSpPr>
          <p:nvPr>
            <p:ph type="subTitle" idx="3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Intelligence and Analytics</a:t>
            </a:r>
            <a:endParaRPr dirty="0"/>
          </a:p>
        </p:txBody>
      </p:sp>
      <p:sp>
        <p:nvSpPr>
          <p:cNvPr id="894" name="Google Shape;894;p52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Analytics</a:t>
            </a:r>
            <a:endParaRPr dirty="0"/>
          </a:p>
        </p:txBody>
      </p:sp>
      <p:sp>
        <p:nvSpPr>
          <p:cNvPr id="895" name="Google Shape;895;p52"/>
          <p:cNvSpPr txBox="1">
            <a:spLocks noGrp="1"/>
          </p:cNvSpPr>
          <p:nvPr>
            <p:ph type="subTitle" idx="1"/>
          </p:nvPr>
        </p:nvSpPr>
        <p:spPr>
          <a:xfrm>
            <a:off x="4244414" y="3066125"/>
            <a:ext cx="4222993" cy="141999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</a:t>
            </a:r>
            <a:r>
              <a:rPr lang="en-US" sz="1400" b="1" dirty="0"/>
              <a:t>decision tree classifier </a:t>
            </a:r>
            <a:r>
              <a:rPr lang="en-US" sz="1400" dirty="0"/>
              <a:t>(Pang-Ning et al., 2006) creates the classification model by building a decision tree. Each node in the tree specifies a test on an attribute, each branch descending from that node corresponds to one of the possible values for that attribute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cxnSp>
        <p:nvCxnSpPr>
          <p:cNvPr id="896" name="Google Shape;896;p52"/>
          <p:cNvCxnSpPr/>
          <p:nvPr/>
        </p:nvCxnSpPr>
        <p:spPr>
          <a:xfrm>
            <a:off x="5844600" y="2859174"/>
            <a:ext cx="258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52"/>
          <p:cNvCxnSpPr/>
          <p:nvPr/>
        </p:nvCxnSpPr>
        <p:spPr>
          <a:xfrm rot="10800000">
            <a:off x="440750" y="4226250"/>
            <a:ext cx="346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" name="Google Shape;14819;p89">
            <a:extLst>
              <a:ext uri="{FF2B5EF4-FFF2-40B4-BE49-F238E27FC236}">
                <a16:creationId xmlns:a16="http://schemas.microsoft.com/office/drawing/2014/main" id="{B00A2B08-ECC0-8203-80A0-CCE4CB5D713B}"/>
              </a:ext>
            </a:extLst>
          </p:cNvPr>
          <p:cNvGrpSpPr/>
          <p:nvPr/>
        </p:nvGrpSpPr>
        <p:grpSpPr>
          <a:xfrm>
            <a:off x="863701" y="1610531"/>
            <a:ext cx="2173262" cy="2497285"/>
            <a:chOff x="3897260" y="3348136"/>
            <a:chExt cx="271850" cy="360999"/>
          </a:xfrm>
        </p:grpSpPr>
        <p:sp>
          <p:nvSpPr>
            <p:cNvPr id="64" name="Google Shape;14820;p89">
              <a:extLst>
                <a:ext uri="{FF2B5EF4-FFF2-40B4-BE49-F238E27FC236}">
                  <a16:creationId xmlns:a16="http://schemas.microsoft.com/office/drawing/2014/main" id="{E41C28CE-A718-2A89-032E-BA868BB0739D}"/>
                </a:ext>
              </a:extLst>
            </p:cNvPr>
            <p:cNvSpPr/>
            <p:nvPr/>
          </p:nvSpPr>
          <p:spPr>
            <a:xfrm>
              <a:off x="3904468" y="3353405"/>
              <a:ext cx="259949" cy="271299"/>
            </a:xfrm>
            <a:custGeom>
              <a:avLst/>
              <a:gdLst/>
              <a:ahLst/>
              <a:cxnLst/>
              <a:rect l="l" t="t" r="r" b="b"/>
              <a:pathLst>
                <a:path w="9917" h="10350" extrusionOk="0">
                  <a:moveTo>
                    <a:pt x="4938" y="1"/>
                  </a:moveTo>
                  <a:cubicBezTo>
                    <a:pt x="4877" y="1"/>
                    <a:pt x="4816" y="3"/>
                    <a:pt x="4754" y="8"/>
                  </a:cubicBezTo>
                  <a:cubicBezTo>
                    <a:pt x="3889" y="78"/>
                    <a:pt x="3126" y="616"/>
                    <a:pt x="2775" y="1411"/>
                  </a:cubicBezTo>
                  <a:cubicBezTo>
                    <a:pt x="1614" y="1713"/>
                    <a:pt x="693" y="2599"/>
                    <a:pt x="345" y="3746"/>
                  </a:cubicBezTo>
                  <a:cubicBezTo>
                    <a:pt x="0" y="4895"/>
                    <a:pt x="274" y="6144"/>
                    <a:pt x="1076" y="7037"/>
                  </a:cubicBezTo>
                  <a:cubicBezTo>
                    <a:pt x="1066" y="7135"/>
                    <a:pt x="1062" y="7234"/>
                    <a:pt x="1062" y="7332"/>
                  </a:cubicBezTo>
                  <a:cubicBezTo>
                    <a:pt x="1062" y="8999"/>
                    <a:pt x="2412" y="10349"/>
                    <a:pt x="4079" y="10349"/>
                  </a:cubicBezTo>
                  <a:cubicBezTo>
                    <a:pt x="4262" y="10349"/>
                    <a:pt x="4983" y="10335"/>
                    <a:pt x="5155" y="10304"/>
                  </a:cubicBezTo>
                  <a:lnTo>
                    <a:pt x="5229" y="9555"/>
                  </a:lnTo>
                  <a:cubicBezTo>
                    <a:pt x="5683" y="9800"/>
                    <a:pt x="6177" y="9919"/>
                    <a:pt x="6665" y="9919"/>
                  </a:cubicBezTo>
                  <a:cubicBezTo>
                    <a:pt x="7541" y="9919"/>
                    <a:pt x="8400" y="9538"/>
                    <a:pt x="8992" y="8827"/>
                  </a:cubicBezTo>
                  <a:cubicBezTo>
                    <a:pt x="9909" y="7719"/>
                    <a:pt x="9916" y="6112"/>
                    <a:pt x="9006" y="4997"/>
                  </a:cubicBezTo>
                  <a:lnTo>
                    <a:pt x="9009" y="4997"/>
                  </a:lnTo>
                  <a:cubicBezTo>
                    <a:pt x="9547" y="4241"/>
                    <a:pt x="9618" y="3246"/>
                    <a:pt x="9196" y="2423"/>
                  </a:cubicBezTo>
                  <a:cubicBezTo>
                    <a:pt x="8770" y="1597"/>
                    <a:pt x="7919" y="1080"/>
                    <a:pt x="6991" y="1080"/>
                  </a:cubicBezTo>
                  <a:cubicBezTo>
                    <a:pt x="6970" y="1080"/>
                    <a:pt x="6949" y="1084"/>
                    <a:pt x="6931" y="1084"/>
                  </a:cubicBezTo>
                  <a:cubicBezTo>
                    <a:pt x="6490" y="404"/>
                    <a:pt x="5739" y="1"/>
                    <a:pt x="4938" y="1"/>
                  </a:cubicBezTo>
                  <a:close/>
                </a:path>
              </a:pathLst>
            </a:custGeom>
            <a:solidFill>
              <a:srgbClr val="C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821;p89">
              <a:extLst>
                <a:ext uri="{FF2B5EF4-FFF2-40B4-BE49-F238E27FC236}">
                  <a16:creationId xmlns:a16="http://schemas.microsoft.com/office/drawing/2014/main" id="{C70FF33E-8BDB-1E40-C39C-350CD444029D}"/>
                </a:ext>
              </a:extLst>
            </p:cNvPr>
            <p:cNvSpPr/>
            <p:nvPr/>
          </p:nvSpPr>
          <p:spPr>
            <a:xfrm>
              <a:off x="3904468" y="3353379"/>
              <a:ext cx="143618" cy="271221"/>
            </a:xfrm>
            <a:custGeom>
              <a:avLst/>
              <a:gdLst/>
              <a:ahLst/>
              <a:cxnLst/>
              <a:rect l="l" t="t" r="r" b="b"/>
              <a:pathLst>
                <a:path w="5479" h="10347" extrusionOk="0">
                  <a:moveTo>
                    <a:pt x="4932" y="0"/>
                  </a:moveTo>
                  <a:cubicBezTo>
                    <a:pt x="4014" y="0"/>
                    <a:pt x="3156" y="539"/>
                    <a:pt x="2775" y="1408"/>
                  </a:cubicBezTo>
                  <a:cubicBezTo>
                    <a:pt x="1614" y="1711"/>
                    <a:pt x="693" y="2597"/>
                    <a:pt x="345" y="3747"/>
                  </a:cubicBezTo>
                  <a:cubicBezTo>
                    <a:pt x="0" y="4893"/>
                    <a:pt x="274" y="6141"/>
                    <a:pt x="1076" y="7034"/>
                  </a:cubicBezTo>
                  <a:cubicBezTo>
                    <a:pt x="1066" y="7133"/>
                    <a:pt x="1062" y="7231"/>
                    <a:pt x="1062" y="7330"/>
                  </a:cubicBezTo>
                  <a:cubicBezTo>
                    <a:pt x="1062" y="8997"/>
                    <a:pt x="2412" y="10347"/>
                    <a:pt x="4079" y="10347"/>
                  </a:cubicBezTo>
                  <a:cubicBezTo>
                    <a:pt x="4262" y="10347"/>
                    <a:pt x="4986" y="10333"/>
                    <a:pt x="5159" y="10301"/>
                  </a:cubicBezTo>
                  <a:lnTo>
                    <a:pt x="5159" y="9218"/>
                  </a:lnTo>
                  <a:cubicBezTo>
                    <a:pt x="5020" y="9255"/>
                    <a:pt x="4878" y="9274"/>
                    <a:pt x="4736" y="9274"/>
                  </a:cubicBezTo>
                  <a:cubicBezTo>
                    <a:pt x="4490" y="9274"/>
                    <a:pt x="4245" y="9218"/>
                    <a:pt x="4019" y="9109"/>
                  </a:cubicBezTo>
                  <a:cubicBezTo>
                    <a:pt x="3464" y="8845"/>
                    <a:pt x="3063" y="8314"/>
                    <a:pt x="3007" y="7703"/>
                  </a:cubicBezTo>
                  <a:cubicBezTo>
                    <a:pt x="2986" y="7470"/>
                    <a:pt x="3014" y="7238"/>
                    <a:pt x="3084" y="7020"/>
                  </a:cubicBezTo>
                  <a:cubicBezTo>
                    <a:pt x="3109" y="6936"/>
                    <a:pt x="3077" y="6845"/>
                    <a:pt x="3007" y="6792"/>
                  </a:cubicBezTo>
                  <a:cubicBezTo>
                    <a:pt x="1649" y="5681"/>
                    <a:pt x="1931" y="3529"/>
                    <a:pt x="3527" y="2804"/>
                  </a:cubicBezTo>
                  <a:cubicBezTo>
                    <a:pt x="3615" y="2765"/>
                    <a:pt x="3668" y="2678"/>
                    <a:pt x="3661" y="2586"/>
                  </a:cubicBezTo>
                  <a:cubicBezTo>
                    <a:pt x="3654" y="2516"/>
                    <a:pt x="3650" y="2442"/>
                    <a:pt x="3650" y="2372"/>
                  </a:cubicBezTo>
                  <a:cubicBezTo>
                    <a:pt x="3650" y="1271"/>
                    <a:pt x="4406" y="315"/>
                    <a:pt x="5479" y="65"/>
                  </a:cubicBezTo>
                  <a:cubicBezTo>
                    <a:pt x="5296" y="21"/>
                    <a:pt x="5113" y="0"/>
                    <a:pt x="4932" y="0"/>
                  </a:cubicBezTo>
                  <a:close/>
                </a:path>
              </a:pathLst>
            </a:custGeom>
            <a:solidFill>
              <a:srgbClr val="BED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822;p89">
              <a:extLst>
                <a:ext uri="{FF2B5EF4-FFF2-40B4-BE49-F238E27FC236}">
                  <a16:creationId xmlns:a16="http://schemas.microsoft.com/office/drawing/2014/main" id="{A36C1676-0412-B4A5-EEC3-317DF1DB3D8D}"/>
                </a:ext>
              </a:extLst>
            </p:cNvPr>
            <p:cNvSpPr/>
            <p:nvPr/>
          </p:nvSpPr>
          <p:spPr>
            <a:xfrm>
              <a:off x="4022713" y="3593275"/>
              <a:ext cx="33945" cy="110617"/>
            </a:xfrm>
            <a:custGeom>
              <a:avLst/>
              <a:gdLst/>
              <a:ahLst/>
              <a:cxnLst/>
              <a:rect l="l" t="t" r="r" b="b"/>
              <a:pathLst>
                <a:path w="1295" h="4220" extrusionOk="0">
                  <a:moveTo>
                    <a:pt x="888" y="1"/>
                  </a:moveTo>
                  <a:cubicBezTo>
                    <a:pt x="864" y="1"/>
                    <a:pt x="840" y="5"/>
                    <a:pt x="816" y="13"/>
                  </a:cubicBezTo>
                  <a:cubicBezTo>
                    <a:pt x="623" y="84"/>
                    <a:pt x="419" y="122"/>
                    <a:pt x="215" y="122"/>
                  </a:cubicBezTo>
                  <a:lnTo>
                    <a:pt x="194" y="122"/>
                  </a:lnTo>
                  <a:lnTo>
                    <a:pt x="1" y="4219"/>
                  </a:lnTo>
                  <a:lnTo>
                    <a:pt x="1295" y="4219"/>
                  </a:lnTo>
                  <a:lnTo>
                    <a:pt x="1101" y="210"/>
                  </a:lnTo>
                  <a:cubicBezTo>
                    <a:pt x="1098" y="91"/>
                    <a:pt x="999" y="1"/>
                    <a:pt x="888" y="1"/>
                  </a:cubicBezTo>
                  <a:close/>
                </a:path>
              </a:pathLst>
            </a:custGeom>
            <a:solidFill>
              <a:srgbClr val="7F9A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823;p89">
              <a:extLst>
                <a:ext uri="{FF2B5EF4-FFF2-40B4-BE49-F238E27FC236}">
                  <a16:creationId xmlns:a16="http://schemas.microsoft.com/office/drawing/2014/main" id="{964A0FDC-B41F-D5B4-3134-040FA1CA4014}"/>
                </a:ext>
              </a:extLst>
            </p:cNvPr>
            <p:cNvSpPr/>
            <p:nvPr/>
          </p:nvSpPr>
          <p:spPr>
            <a:xfrm>
              <a:off x="4022713" y="3593275"/>
              <a:ext cx="29148" cy="110617"/>
            </a:xfrm>
            <a:custGeom>
              <a:avLst/>
              <a:gdLst/>
              <a:ahLst/>
              <a:cxnLst/>
              <a:rect l="l" t="t" r="r" b="b"/>
              <a:pathLst>
                <a:path w="1112" h="4220" extrusionOk="0">
                  <a:moveTo>
                    <a:pt x="889" y="1"/>
                  </a:moveTo>
                  <a:cubicBezTo>
                    <a:pt x="865" y="1"/>
                    <a:pt x="841" y="5"/>
                    <a:pt x="816" y="13"/>
                  </a:cubicBezTo>
                  <a:cubicBezTo>
                    <a:pt x="627" y="84"/>
                    <a:pt x="423" y="122"/>
                    <a:pt x="215" y="122"/>
                  </a:cubicBezTo>
                  <a:lnTo>
                    <a:pt x="194" y="122"/>
                  </a:lnTo>
                  <a:lnTo>
                    <a:pt x="1" y="4219"/>
                  </a:lnTo>
                  <a:lnTo>
                    <a:pt x="648" y="4219"/>
                  </a:lnTo>
                  <a:lnTo>
                    <a:pt x="648" y="710"/>
                  </a:lnTo>
                  <a:cubicBezTo>
                    <a:pt x="648" y="615"/>
                    <a:pt x="704" y="534"/>
                    <a:pt x="795" y="506"/>
                  </a:cubicBezTo>
                  <a:lnTo>
                    <a:pt x="1112" y="400"/>
                  </a:lnTo>
                  <a:lnTo>
                    <a:pt x="1101" y="207"/>
                  </a:lnTo>
                  <a:cubicBezTo>
                    <a:pt x="1098" y="88"/>
                    <a:pt x="1000" y="1"/>
                    <a:pt x="889" y="1"/>
                  </a:cubicBezTo>
                  <a:close/>
                </a:path>
              </a:pathLst>
            </a:custGeom>
            <a:solidFill>
              <a:srgbClr val="5A7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824;p89">
              <a:extLst>
                <a:ext uri="{FF2B5EF4-FFF2-40B4-BE49-F238E27FC236}">
                  <a16:creationId xmlns:a16="http://schemas.microsoft.com/office/drawing/2014/main" id="{3EFEF773-4B41-9AF4-F335-F2F2F6A9D507}"/>
                </a:ext>
              </a:extLst>
            </p:cNvPr>
            <p:cNvSpPr/>
            <p:nvPr/>
          </p:nvSpPr>
          <p:spPr>
            <a:xfrm>
              <a:off x="3897260" y="3348136"/>
              <a:ext cx="271850" cy="360999"/>
            </a:xfrm>
            <a:custGeom>
              <a:avLst/>
              <a:gdLst/>
              <a:ahLst/>
              <a:cxnLst/>
              <a:rect l="l" t="t" r="r" b="b"/>
              <a:pathLst>
                <a:path w="10371" h="13772" extrusionOk="0">
                  <a:moveTo>
                    <a:pt x="5221" y="405"/>
                  </a:moveTo>
                  <a:cubicBezTo>
                    <a:pt x="5911" y="405"/>
                    <a:pt x="6605" y="728"/>
                    <a:pt x="7037" y="1394"/>
                  </a:cubicBezTo>
                  <a:cubicBezTo>
                    <a:pt x="7076" y="1453"/>
                    <a:pt x="7143" y="1489"/>
                    <a:pt x="7213" y="1489"/>
                  </a:cubicBezTo>
                  <a:lnTo>
                    <a:pt x="7266" y="1489"/>
                  </a:lnTo>
                  <a:cubicBezTo>
                    <a:pt x="8525" y="1489"/>
                    <a:pt x="9544" y="2508"/>
                    <a:pt x="9544" y="3764"/>
                  </a:cubicBezTo>
                  <a:cubicBezTo>
                    <a:pt x="9544" y="4151"/>
                    <a:pt x="9446" y="4530"/>
                    <a:pt x="9260" y="4868"/>
                  </a:cubicBezTo>
                  <a:cubicBezTo>
                    <a:pt x="9238" y="4847"/>
                    <a:pt x="9217" y="4826"/>
                    <a:pt x="9196" y="4805"/>
                  </a:cubicBezTo>
                  <a:cubicBezTo>
                    <a:pt x="9153" y="4763"/>
                    <a:pt x="9106" y="4746"/>
                    <a:pt x="9060" y="4746"/>
                  </a:cubicBezTo>
                  <a:cubicBezTo>
                    <a:pt x="8904" y="4746"/>
                    <a:pt x="8771" y="4949"/>
                    <a:pt x="8915" y="5093"/>
                  </a:cubicBezTo>
                  <a:cubicBezTo>
                    <a:pt x="9734" y="5895"/>
                    <a:pt x="9984" y="7111"/>
                    <a:pt x="9551" y="8170"/>
                  </a:cubicBezTo>
                  <a:cubicBezTo>
                    <a:pt x="9119" y="9228"/>
                    <a:pt x="8089" y="9921"/>
                    <a:pt x="6946" y="9921"/>
                  </a:cubicBezTo>
                  <a:lnTo>
                    <a:pt x="6942" y="9917"/>
                  </a:lnTo>
                  <a:cubicBezTo>
                    <a:pt x="6654" y="9917"/>
                    <a:pt x="6369" y="9872"/>
                    <a:pt x="6095" y="9787"/>
                  </a:cubicBezTo>
                  <a:lnTo>
                    <a:pt x="6067" y="9256"/>
                  </a:lnTo>
                  <a:cubicBezTo>
                    <a:pt x="6123" y="9211"/>
                    <a:pt x="6176" y="9165"/>
                    <a:pt x="6225" y="9116"/>
                  </a:cubicBezTo>
                  <a:cubicBezTo>
                    <a:pt x="6389" y="8970"/>
                    <a:pt x="6248" y="8756"/>
                    <a:pt x="6088" y="8756"/>
                  </a:cubicBezTo>
                  <a:cubicBezTo>
                    <a:pt x="6036" y="8756"/>
                    <a:pt x="5982" y="8779"/>
                    <a:pt x="5937" y="8834"/>
                  </a:cubicBezTo>
                  <a:cubicBezTo>
                    <a:pt x="5685" y="9090"/>
                    <a:pt x="5347" y="9225"/>
                    <a:pt x="5004" y="9225"/>
                  </a:cubicBezTo>
                  <a:cubicBezTo>
                    <a:pt x="4813" y="9225"/>
                    <a:pt x="4621" y="9183"/>
                    <a:pt x="4442" y="9098"/>
                  </a:cubicBezTo>
                  <a:cubicBezTo>
                    <a:pt x="4409" y="9082"/>
                    <a:pt x="4377" y="9075"/>
                    <a:pt x="4347" y="9075"/>
                  </a:cubicBezTo>
                  <a:cubicBezTo>
                    <a:pt x="4156" y="9075"/>
                    <a:pt x="4054" y="9367"/>
                    <a:pt x="4270" y="9464"/>
                  </a:cubicBezTo>
                  <a:cubicBezTo>
                    <a:pt x="4431" y="9541"/>
                    <a:pt x="4604" y="9590"/>
                    <a:pt x="4783" y="9615"/>
                  </a:cubicBezTo>
                  <a:lnTo>
                    <a:pt x="4748" y="10322"/>
                  </a:lnTo>
                  <a:cubicBezTo>
                    <a:pt x="4614" y="10341"/>
                    <a:pt x="4480" y="10350"/>
                    <a:pt x="4349" y="10350"/>
                  </a:cubicBezTo>
                  <a:cubicBezTo>
                    <a:pt x="2822" y="10350"/>
                    <a:pt x="1537" y="9110"/>
                    <a:pt x="1537" y="7533"/>
                  </a:cubicBezTo>
                  <a:cubicBezTo>
                    <a:pt x="1537" y="7445"/>
                    <a:pt x="1541" y="7354"/>
                    <a:pt x="1552" y="7256"/>
                  </a:cubicBezTo>
                  <a:cubicBezTo>
                    <a:pt x="1559" y="7199"/>
                    <a:pt x="1541" y="7147"/>
                    <a:pt x="1502" y="7104"/>
                  </a:cubicBezTo>
                  <a:cubicBezTo>
                    <a:pt x="1" y="5423"/>
                    <a:pt x="630" y="2762"/>
                    <a:pt x="2726" y="1932"/>
                  </a:cubicBezTo>
                  <a:lnTo>
                    <a:pt x="2726" y="1932"/>
                  </a:lnTo>
                  <a:cubicBezTo>
                    <a:pt x="2691" y="2065"/>
                    <a:pt x="2666" y="2202"/>
                    <a:pt x="2656" y="2343"/>
                  </a:cubicBezTo>
                  <a:cubicBezTo>
                    <a:pt x="2645" y="2452"/>
                    <a:pt x="2726" y="2551"/>
                    <a:pt x="2839" y="2561"/>
                  </a:cubicBezTo>
                  <a:lnTo>
                    <a:pt x="2856" y="2561"/>
                  </a:lnTo>
                  <a:cubicBezTo>
                    <a:pt x="2962" y="2561"/>
                    <a:pt x="3046" y="2480"/>
                    <a:pt x="3057" y="2378"/>
                  </a:cubicBezTo>
                  <a:cubicBezTo>
                    <a:pt x="3078" y="2146"/>
                    <a:pt x="3134" y="1921"/>
                    <a:pt x="3229" y="1710"/>
                  </a:cubicBezTo>
                  <a:cubicBezTo>
                    <a:pt x="3229" y="1707"/>
                    <a:pt x="3232" y="1700"/>
                    <a:pt x="3236" y="1696"/>
                  </a:cubicBezTo>
                  <a:cubicBezTo>
                    <a:pt x="3611" y="847"/>
                    <a:pt x="4414" y="405"/>
                    <a:pt x="5221" y="405"/>
                  </a:cubicBezTo>
                  <a:close/>
                  <a:moveTo>
                    <a:pt x="5676" y="9492"/>
                  </a:moveTo>
                  <a:lnTo>
                    <a:pt x="5866" y="13367"/>
                  </a:lnTo>
                  <a:lnTo>
                    <a:pt x="4998" y="13367"/>
                  </a:lnTo>
                  <a:lnTo>
                    <a:pt x="5184" y="9619"/>
                  </a:lnTo>
                  <a:cubicBezTo>
                    <a:pt x="5353" y="9601"/>
                    <a:pt x="5518" y="9559"/>
                    <a:pt x="5676" y="9492"/>
                  </a:cubicBezTo>
                  <a:close/>
                  <a:moveTo>
                    <a:pt x="5221" y="0"/>
                  </a:moveTo>
                  <a:cubicBezTo>
                    <a:pt x="4294" y="0"/>
                    <a:pt x="3372" y="494"/>
                    <a:pt x="2909" y="1443"/>
                  </a:cubicBezTo>
                  <a:cubicBezTo>
                    <a:pt x="1717" y="1784"/>
                    <a:pt x="785" y="2709"/>
                    <a:pt x="426" y="3894"/>
                  </a:cubicBezTo>
                  <a:cubicBezTo>
                    <a:pt x="71" y="5079"/>
                    <a:pt x="338" y="6366"/>
                    <a:pt x="1144" y="7308"/>
                  </a:cubicBezTo>
                  <a:cubicBezTo>
                    <a:pt x="1137" y="7386"/>
                    <a:pt x="1137" y="7459"/>
                    <a:pt x="1137" y="7533"/>
                  </a:cubicBezTo>
                  <a:cubicBezTo>
                    <a:pt x="1133" y="9330"/>
                    <a:pt x="2599" y="10755"/>
                    <a:pt x="4348" y="10755"/>
                  </a:cubicBezTo>
                  <a:cubicBezTo>
                    <a:pt x="4472" y="10755"/>
                    <a:pt x="4597" y="10748"/>
                    <a:pt x="4723" y="10733"/>
                  </a:cubicBezTo>
                  <a:lnTo>
                    <a:pt x="4723" y="10733"/>
                  </a:lnTo>
                  <a:lnTo>
                    <a:pt x="4593" y="13371"/>
                  </a:lnTo>
                  <a:lnTo>
                    <a:pt x="4354" y="13371"/>
                  </a:lnTo>
                  <a:cubicBezTo>
                    <a:pt x="4353" y="13371"/>
                    <a:pt x="4352" y="13371"/>
                    <a:pt x="4351" y="13371"/>
                  </a:cubicBezTo>
                  <a:cubicBezTo>
                    <a:pt x="4087" y="13371"/>
                    <a:pt x="4088" y="13771"/>
                    <a:pt x="4354" y="13771"/>
                  </a:cubicBezTo>
                  <a:lnTo>
                    <a:pt x="6510" y="13771"/>
                  </a:lnTo>
                  <a:cubicBezTo>
                    <a:pt x="6619" y="13771"/>
                    <a:pt x="6710" y="13684"/>
                    <a:pt x="6710" y="13571"/>
                  </a:cubicBezTo>
                  <a:cubicBezTo>
                    <a:pt x="6710" y="13459"/>
                    <a:pt x="6619" y="13371"/>
                    <a:pt x="6510" y="13371"/>
                  </a:cubicBezTo>
                  <a:lnTo>
                    <a:pt x="6271" y="13371"/>
                  </a:lnTo>
                  <a:lnTo>
                    <a:pt x="6112" y="10216"/>
                  </a:lnTo>
                  <a:lnTo>
                    <a:pt x="6112" y="10216"/>
                  </a:lnTo>
                  <a:cubicBezTo>
                    <a:pt x="6386" y="10288"/>
                    <a:pt x="6662" y="10323"/>
                    <a:pt x="6936" y="10323"/>
                  </a:cubicBezTo>
                  <a:cubicBezTo>
                    <a:pt x="7986" y="10323"/>
                    <a:pt x="8993" y="9810"/>
                    <a:pt x="9604" y="8912"/>
                  </a:cubicBezTo>
                  <a:cubicBezTo>
                    <a:pt x="10371" y="7783"/>
                    <a:pt x="10343" y="6289"/>
                    <a:pt x="9530" y="5188"/>
                  </a:cubicBezTo>
                  <a:cubicBezTo>
                    <a:pt x="10051" y="4369"/>
                    <a:pt x="10082" y="3335"/>
                    <a:pt x="9622" y="2484"/>
                  </a:cubicBezTo>
                  <a:cubicBezTo>
                    <a:pt x="9161" y="1629"/>
                    <a:pt x="8278" y="1095"/>
                    <a:pt x="7311" y="1081"/>
                  </a:cubicBezTo>
                  <a:cubicBezTo>
                    <a:pt x="6793" y="353"/>
                    <a:pt x="6005" y="0"/>
                    <a:pt x="5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825;p89">
              <a:extLst>
                <a:ext uri="{FF2B5EF4-FFF2-40B4-BE49-F238E27FC236}">
                  <a16:creationId xmlns:a16="http://schemas.microsoft.com/office/drawing/2014/main" id="{B8DAEFC8-A282-BAEA-3C03-F45C8AD78D37}"/>
                </a:ext>
              </a:extLst>
            </p:cNvPr>
            <p:cNvSpPr/>
            <p:nvPr/>
          </p:nvSpPr>
          <p:spPr>
            <a:xfrm>
              <a:off x="3955242" y="3495083"/>
              <a:ext cx="61416" cy="61416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203" y="0"/>
                  </a:moveTo>
                  <a:cubicBezTo>
                    <a:pt x="102" y="0"/>
                    <a:pt x="1" y="67"/>
                    <a:pt x="1" y="201"/>
                  </a:cubicBezTo>
                  <a:cubicBezTo>
                    <a:pt x="1" y="1382"/>
                    <a:pt x="961" y="2342"/>
                    <a:pt x="2142" y="2342"/>
                  </a:cubicBezTo>
                  <a:cubicBezTo>
                    <a:pt x="2255" y="2342"/>
                    <a:pt x="2343" y="2254"/>
                    <a:pt x="2343" y="2142"/>
                  </a:cubicBezTo>
                  <a:cubicBezTo>
                    <a:pt x="2343" y="2029"/>
                    <a:pt x="2255" y="1941"/>
                    <a:pt x="2142" y="1941"/>
                  </a:cubicBezTo>
                  <a:cubicBezTo>
                    <a:pt x="1182" y="1938"/>
                    <a:pt x="405" y="1161"/>
                    <a:pt x="405" y="201"/>
                  </a:cubicBezTo>
                  <a:cubicBezTo>
                    <a:pt x="405" y="67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26;p89">
              <a:extLst>
                <a:ext uri="{FF2B5EF4-FFF2-40B4-BE49-F238E27FC236}">
                  <a16:creationId xmlns:a16="http://schemas.microsoft.com/office/drawing/2014/main" id="{79A2B261-EC09-D10D-7C1A-0CD61ECCDBEE}"/>
                </a:ext>
              </a:extLst>
            </p:cNvPr>
            <p:cNvSpPr/>
            <p:nvPr/>
          </p:nvSpPr>
          <p:spPr>
            <a:xfrm>
              <a:off x="4077838" y="3404650"/>
              <a:ext cx="46213" cy="44456"/>
            </a:xfrm>
            <a:custGeom>
              <a:avLst/>
              <a:gdLst/>
              <a:ahLst/>
              <a:cxnLst/>
              <a:rect l="l" t="t" r="r" b="b"/>
              <a:pathLst>
                <a:path w="1763" h="1696" extrusionOk="0">
                  <a:moveTo>
                    <a:pt x="268" y="1"/>
                  </a:moveTo>
                  <a:cubicBezTo>
                    <a:pt x="0" y="1"/>
                    <a:pt x="0" y="405"/>
                    <a:pt x="268" y="405"/>
                  </a:cubicBezTo>
                  <a:cubicBezTo>
                    <a:pt x="873" y="405"/>
                    <a:pt x="1358" y="894"/>
                    <a:pt x="1361" y="1495"/>
                  </a:cubicBezTo>
                  <a:cubicBezTo>
                    <a:pt x="1361" y="1608"/>
                    <a:pt x="1449" y="1696"/>
                    <a:pt x="1562" y="1696"/>
                  </a:cubicBezTo>
                  <a:cubicBezTo>
                    <a:pt x="1674" y="1696"/>
                    <a:pt x="1762" y="1608"/>
                    <a:pt x="1762" y="1495"/>
                  </a:cubicBezTo>
                  <a:cubicBezTo>
                    <a:pt x="1762" y="669"/>
                    <a:pt x="1094" y="1"/>
                    <a:pt x="2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9228;p86">
            <a:extLst>
              <a:ext uri="{FF2B5EF4-FFF2-40B4-BE49-F238E27FC236}">
                <a16:creationId xmlns:a16="http://schemas.microsoft.com/office/drawing/2014/main" id="{31A09529-E819-BCC1-609A-B70EC4991FA8}"/>
              </a:ext>
            </a:extLst>
          </p:cNvPr>
          <p:cNvGrpSpPr/>
          <p:nvPr/>
        </p:nvGrpSpPr>
        <p:grpSpPr>
          <a:xfrm>
            <a:off x="1215539" y="2895852"/>
            <a:ext cx="526648" cy="416422"/>
            <a:chOff x="5332122" y="3431635"/>
            <a:chExt cx="367526" cy="269592"/>
          </a:xfrm>
        </p:grpSpPr>
        <p:sp>
          <p:nvSpPr>
            <p:cNvPr id="72" name="Google Shape;9229;p86">
              <a:extLst>
                <a:ext uri="{FF2B5EF4-FFF2-40B4-BE49-F238E27FC236}">
                  <a16:creationId xmlns:a16="http://schemas.microsoft.com/office/drawing/2014/main" id="{27288063-B906-B967-CADF-97B1616ED392}"/>
                </a:ext>
              </a:extLst>
            </p:cNvPr>
            <p:cNvSpPr/>
            <p:nvPr/>
          </p:nvSpPr>
          <p:spPr>
            <a:xfrm>
              <a:off x="5348225" y="3547088"/>
              <a:ext cx="10753" cy="37951"/>
            </a:xfrm>
            <a:custGeom>
              <a:avLst/>
              <a:gdLst/>
              <a:ahLst/>
              <a:cxnLst/>
              <a:rect l="l" t="t" r="r" b="b"/>
              <a:pathLst>
                <a:path w="410" h="1447" extrusionOk="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30;p86">
              <a:extLst>
                <a:ext uri="{FF2B5EF4-FFF2-40B4-BE49-F238E27FC236}">
                  <a16:creationId xmlns:a16="http://schemas.microsoft.com/office/drawing/2014/main" id="{E5CFDAFD-064C-9EE8-EDE8-994CBDD1C6EF}"/>
                </a:ext>
              </a:extLst>
            </p:cNvPr>
            <p:cNvSpPr/>
            <p:nvPr/>
          </p:nvSpPr>
          <p:spPr>
            <a:xfrm>
              <a:off x="5343662" y="3523116"/>
              <a:ext cx="91901" cy="103389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31;p86">
              <a:extLst>
                <a:ext uri="{FF2B5EF4-FFF2-40B4-BE49-F238E27FC236}">
                  <a16:creationId xmlns:a16="http://schemas.microsoft.com/office/drawing/2014/main" id="{8D30D473-8C61-C3D9-1D0E-CEB38BF7D3C4}"/>
                </a:ext>
              </a:extLst>
            </p:cNvPr>
            <p:cNvSpPr/>
            <p:nvPr/>
          </p:nvSpPr>
          <p:spPr>
            <a:xfrm>
              <a:off x="5343662" y="3523877"/>
              <a:ext cx="45085" cy="102628"/>
            </a:xfrm>
            <a:custGeom>
              <a:avLst/>
              <a:gdLst/>
              <a:ahLst/>
              <a:cxnLst/>
              <a:rect l="l" t="t" r="r" b="b"/>
              <a:pathLst>
                <a:path w="1719" h="3913" extrusionOk="0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32;p86">
              <a:extLst>
                <a:ext uri="{FF2B5EF4-FFF2-40B4-BE49-F238E27FC236}">
                  <a16:creationId xmlns:a16="http://schemas.microsoft.com/office/drawing/2014/main" id="{AE489D15-8D7B-1496-14E0-7B5B380C129E}"/>
                </a:ext>
              </a:extLst>
            </p:cNvPr>
            <p:cNvSpPr/>
            <p:nvPr/>
          </p:nvSpPr>
          <p:spPr>
            <a:xfrm>
              <a:off x="5337997" y="3603504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33;p86">
              <a:extLst>
                <a:ext uri="{FF2B5EF4-FFF2-40B4-BE49-F238E27FC236}">
                  <a16:creationId xmlns:a16="http://schemas.microsoft.com/office/drawing/2014/main" id="{7C44CA3C-9653-AE3B-76E8-DAAD17C9D923}"/>
                </a:ext>
              </a:extLst>
            </p:cNvPr>
            <p:cNvSpPr/>
            <p:nvPr/>
          </p:nvSpPr>
          <p:spPr>
            <a:xfrm>
              <a:off x="5337997" y="3628997"/>
              <a:ext cx="103389" cy="66408"/>
            </a:xfrm>
            <a:custGeom>
              <a:avLst/>
              <a:gdLst/>
              <a:ahLst/>
              <a:cxnLst/>
              <a:rect l="l" t="t" r="r" b="b"/>
              <a:pathLst>
                <a:path w="3942" h="2532" extrusionOk="0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34;p86">
              <a:extLst>
                <a:ext uri="{FF2B5EF4-FFF2-40B4-BE49-F238E27FC236}">
                  <a16:creationId xmlns:a16="http://schemas.microsoft.com/office/drawing/2014/main" id="{4A32E537-661D-18DA-98DD-BF0FE3DF334C}"/>
                </a:ext>
              </a:extLst>
            </p:cNvPr>
            <p:cNvSpPr/>
            <p:nvPr/>
          </p:nvSpPr>
          <p:spPr>
            <a:xfrm>
              <a:off x="5355280" y="3558550"/>
              <a:ext cx="68795" cy="56468"/>
            </a:xfrm>
            <a:custGeom>
              <a:avLst/>
              <a:gdLst/>
              <a:ahLst/>
              <a:cxnLst/>
              <a:rect l="l" t="t" r="r" b="b"/>
              <a:pathLst>
                <a:path w="2623" h="2153" extrusionOk="0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35;p86">
              <a:extLst>
                <a:ext uri="{FF2B5EF4-FFF2-40B4-BE49-F238E27FC236}">
                  <a16:creationId xmlns:a16="http://schemas.microsoft.com/office/drawing/2014/main" id="{E41994EC-1F50-F828-ED40-C8EA92D32F6B}"/>
                </a:ext>
              </a:extLst>
            </p:cNvPr>
            <p:cNvSpPr/>
            <p:nvPr/>
          </p:nvSpPr>
          <p:spPr>
            <a:xfrm>
              <a:off x="5355543" y="3558550"/>
              <a:ext cx="68532" cy="55969"/>
            </a:xfrm>
            <a:custGeom>
              <a:avLst/>
              <a:gdLst/>
              <a:ahLst/>
              <a:cxnLst/>
              <a:rect l="l" t="t" r="r" b="b"/>
              <a:pathLst>
                <a:path w="2613" h="2134" extrusionOk="0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236;p86">
              <a:extLst>
                <a:ext uri="{FF2B5EF4-FFF2-40B4-BE49-F238E27FC236}">
                  <a16:creationId xmlns:a16="http://schemas.microsoft.com/office/drawing/2014/main" id="{32EFE4FA-FFC5-36EE-5852-2829F02D09C7}"/>
                </a:ext>
              </a:extLst>
            </p:cNvPr>
            <p:cNvSpPr/>
            <p:nvPr/>
          </p:nvSpPr>
          <p:spPr>
            <a:xfrm>
              <a:off x="5337865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237;p86">
              <a:extLst>
                <a:ext uri="{FF2B5EF4-FFF2-40B4-BE49-F238E27FC236}">
                  <a16:creationId xmlns:a16="http://schemas.microsoft.com/office/drawing/2014/main" id="{9105D47B-EB4E-A110-1EDD-6D4F1E899643}"/>
                </a:ext>
              </a:extLst>
            </p:cNvPr>
            <p:cNvSpPr/>
            <p:nvPr/>
          </p:nvSpPr>
          <p:spPr>
            <a:xfrm>
              <a:off x="5418253" y="3645415"/>
              <a:ext cx="23002" cy="49990"/>
            </a:xfrm>
            <a:custGeom>
              <a:avLst/>
              <a:gdLst/>
              <a:ahLst/>
              <a:cxnLst/>
              <a:rect l="l" t="t" r="r" b="b"/>
              <a:pathLst>
                <a:path w="877" h="1906" extrusionOk="0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238;p86">
              <a:extLst>
                <a:ext uri="{FF2B5EF4-FFF2-40B4-BE49-F238E27FC236}">
                  <a16:creationId xmlns:a16="http://schemas.microsoft.com/office/drawing/2014/main" id="{95E57EB3-7523-2421-9CFB-12320EE04287}"/>
                </a:ext>
              </a:extLst>
            </p:cNvPr>
            <p:cNvSpPr/>
            <p:nvPr/>
          </p:nvSpPr>
          <p:spPr>
            <a:xfrm>
              <a:off x="5596206" y="3528939"/>
              <a:ext cx="28798" cy="63103"/>
            </a:xfrm>
            <a:custGeom>
              <a:avLst/>
              <a:gdLst/>
              <a:ahLst/>
              <a:cxnLst/>
              <a:rect l="l" t="t" r="r" b="b"/>
              <a:pathLst>
                <a:path w="1098" h="2406" extrusionOk="0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239;p86">
              <a:extLst>
                <a:ext uri="{FF2B5EF4-FFF2-40B4-BE49-F238E27FC236}">
                  <a16:creationId xmlns:a16="http://schemas.microsoft.com/office/drawing/2014/main" id="{C3F98ED5-A80E-77A9-4D24-E89BDCFD7A14}"/>
                </a:ext>
              </a:extLst>
            </p:cNvPr>
            <p:cNvSpPr/>
            <p:nvPr/>
          </p:nvSpPr>
          <p:spPr>
            <a:xfrm>
              <a:off x="5607799" y="3523116"/>
              <a:ext cx="68952" cy="68926"/>
            </a:xfrm>
            <a:custGeom>
              <a:avLst/>
              <a:gdLst/>
              <a:ahLst/>
              <a:cxnLst/>
              <a:rect l="l" t="t" r="r" b="b"/>
              <a:pathLst>
                <a:path w="2629" h="2628" extrusionOk="0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240;p86">
              <a:extLst>
                <a:ext uri="{FF2B5EF4-FFF2-40B4-BE49-F238E27FC236}">
                  <a16:creationId xmlns:a16="http://schemas.microsoft.com/office/drawing/2014/main" id="{DB0380B9-4650-2C6F-0BEE-48643B0BFFA2}"/>
                </a:ext>
              </a:extLst>
            </p:cNvPr>
            <p:cNvSpPr/>
            <p:nvPr/>
          </p:nvSpPr>
          <p:spPr>
            <a:xfrm>
              <a:off x="5619286" y="3609195"/>
              <a:ext cx="34489" cy="34463"/>
            </a:xfrm>
            <a:custGeom>
              <a:avLst/>
              <a:gdLst/>
              <a:ahLst/>
              <a:cxnLst/>
              <a:rect l="l" t="t" r="r" b="b"/>
              <a:pathLst>
                <a:path w="1315" h="1314" extrusionOk="0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241;p86">
              <a:extLst>
                <a:ext uri="{FF2B5EF4-FFF2-40B4-BE49-F238E27FC236}">
                  <a16:creationId xmlns:a16="http://schemas.microsoft.com/office/drawing/2014/main" id="{2672E2E0-0F54-2E73-3A4A-0B9E573637B4}"/>
                </a:ext>
              </a:extLst>
            </p:cNvPr>
            <p:cNvSpPr/>
            <p:nvPr/>
          </p:nvSpPr>
          <p:spPr>
            <a:xfrm>
              <a:off x="5579027" y="3623201"/>
              <a:ext cx="114876" cy="72204"/>
            </a:xfrm>
            <a:custGeom>
              <a:avLst/>
              <a:gdLst/>
              <a:ahLst/>
              <a:cxnLst/>
              <a:rect l="l" t="t" r="r" b="b"/>
              <a:pathLst>
                <a:path w="4380" h="2753" extrusionOk="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242;p86">
              <a:extLst>
                <a:ext uri="{FF2B5EF4-FFF2-40B4-BE49-F238E27FC236}">
                  <a16:creationId xmlns:a16="http://schemas.microsoft.com/office/drawing/2014/main" id="{2F8B0D7E-BAD9-EB0E-DABC-E60B99ED24AA}"/>
                </a:ext>
              </a:extLst>
            </p:cNvPr>
            <p:cNvSpPr/>
            <p:nvPr/>
          </p:nvSpPr>
          <p:spPr>
            <a:xfrm>
              <a:off x="5602003" y="3551888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243;p86">
              <a:extLst>
                <a:ext uri="{FF2B5EF4-FFF2-40B4-BE49-F238E27FC236}">
                  <a16:creationId xmlns:a16="http://schemas.microsoft.com/office/drawing/2014/main" id="{CEF57845-0C36-97E5-0884-F18FC43FA59D}"/>
                </a:ext>
              </a:extLst>
            </p:cNvPr>
            <p:cNvSpPr/>
            <p:nvPr/>
          </p:nvSpPr>
          <p:spPr>
            <a:xfrm>
              <a:off x="5602003" y="3551888"/>
              <a:ext cx="68795" cy="61740"/>
            </a:xfrm>
            <a:custGeom>
              <a:avLst/>
              <a:gdLst/>
              <a:ahLst/>
              <a:cxnLst/>
              <a:rect l="l" t="t" r="r" b="b"/>
              <a:pathLst>
                <a:path w="2623" h="2354" extrusionOk="0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244;p86">
              <a:extLst>
                <a:ext uri="{FF2B5EF4-FFF2-40B4-BE49-F238E27FC236}">
                  <a16:creationId xmlns:a16="http://schemas.microsoft.com/office/drawing/2014/main" id="{D88DE119-1647-9600-5727-828D22865050}"/>
                </a:ext>
              </a:extLst>
            </p:cNvPr>
            <p:cNvSpPr/>
            <p:nvPr/>
          </p:nvSpPr>
          <p:spPr>
            <a:xfrm>
              <a:off x="5670902" y="3637835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245;p86">
              <a:extLst>
                <a:ext uri="{FF2B5EF4-FFF2-40B4-BE49-F238E27FC236}">
                  <a16:creationId xmlns:a16="http://schemas.microsoft.com/office/drawing/2014/main" id="{E9FDF272-669E-35C6-3AD8-C9F834237CB2}"/>
                </a:ext>
              </a:extLst>
            </p:cNvPr>
            <p:cNvSpPr/>
            <p:nvPr/>
          </p:nvSpPr>
          <p:spPr>
            <a:xfrm>
              <a:off x="5418253" y="3614991"/>
              <a:ext cx="195395" cy="80414"/>
            </a:xfrm>
            <a:custGeom>
              <a:avLst/>
              <a:gdLst/>
              <a:ahLst/>
              <a:cxnLst/>
              <a:rect l="l" t="t" r="r" b="b"/>
              <a:pathLst>
                <a:path w="7450" h="3066" extrusionOk="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46;p86">
              <a:extLst>
                <a:ext uri="{FF2B5EF4-FFF2-40B4-BE49-F238E27FC236}">
                  <a16:creationId xmlns:a16="http://schemas.microsoft.com/office/drawing/2014/main" id="{A4767D28-31DC-BCCD-552D-0C545F07D42A}"/>
                </a:ext>
              </a:extLst>
            </p:cNvPr>
            <p:cNvSpPr/>
            <p:nvPr/>
          </p:nvSpPr>
          <p:spPr>
            <a:xfrm>
              <a:off x="5578896" y="3638465"/>
              <a:ext cx="34620" cy="56940"/>
            </a:xfrm>
            <a:custGeom>
              <a:avLst/>
              <a:gdLst/>
              <a:ahLst/>
              <a:cxnLst/>
              <a:rect l="l" t="t" r="r" b="b"/>
              <a:pathLst>
                <a:path w="1320" h="2171" extrusionOk="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247;p86">
              <a:extLst>
                <a:ext uri="{FF2B5EF4-FFF2-40B4-BE49-F238E27FC236}">
                  <a16:creationId xmlns:a16="http://schemas.microsoft.com/office/drawing/2014/main" id="{28312806-66DE-9A22-7292-2323FB4BAC6E}"/>
                </a:ext>
              </a:extLst>
            </p:cNvPr>
            <p:cNvSpPr/>
            <p:nvPr/>
          </p:nvSpPr>
          <p:spPr>
            <a:xfrm>
              <a:off x="5452716" y="3436933"/>
              <a:ext cx="126338" cy="92032"/>
            </a:xfrm>
            <a:custGeom>
              <a:avLst/>
              <a:gdLst/>
              <a:ahLst/>
              <a:cxnLst/>
              <a:rect l="l" t="t" r="r" b="b"/>
              <a:pathLst>
                <a:path w="4817" h="3509" extrusionOk="0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248;p86">
              <a:extLst>
                <a:ext uri="{FF2B5EF4-FFF2-40B4-BE49-F238E27FC236}">
                  <a16:creationId xmlns:a16="http://schemas.microsoft.com/office/drawing/2014/main" id="{2E74665C-9EDD-CBAC-E3E7-C1E6A627E6B3}"/>
                </a:ext>
              </a:extLst>
            </p:cNvPr>
            <p:cNvSpPr/>
            <p:nvPr/>
          </p:nvSpPr>
          <p:spPr>
            <a:xfrm>
              <a:off x="5481356" y="3436933"/>
              <a:ext cx="97697" cy="92032"/>
            </a:xfrm>
            <a:custGeom>
              <a:avLst/>
              <a:gdLst/>
              <a:ahLst/>
              <a:cxnLst/>
              <a:rect l="l" t="t" r="r" b="b"/>
              <a:pathLst>
                <a:path w="3725" h="3509" extrusionOk="0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49;p86">
              <a:extLst>
                <a:ext uri="{FF2B5EF4-FFF2-40B4-BE49-F238E27FC236}">
                  <a16:creationId xmlns:a16="http://schemas.microsoft.com/office/drawing/2014/main" id="{B7B29908-097C-117B-CACB-439CCB70FC26}"/>
                </a:ext>
              </a:extLst>
            </p:cNvPr>
            <p:cNvSpPr/>
            <p:nvPr/>
          </p:nvSpPr>
          <p:spPr>
            <a:xfrm>
              <a:off x="5481356" y="3574732"/>
              <a:ext cx="68926" cy="51773"/>
            </a:xfrm>
            <a:custGeom>
              <a:avLst/>
              <a:gdLst/>
              <a:ahLst/>
              <a:cxnLst/>
              <a:rect l="l" t="t" r="r" b="b"/>
              <a:pathLst>
                <a:path w="2628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250;p86">
              <a:extLst>
                <a:ext uri="{FF2B5EF4-FFF2-40B4-BE49-F238E27FC236}">
                  <a16:creationId xmlns:a16="http://schemas.microsoft.com/office/drawing/2014/main" id="{8527FE0C-1B69-997B-1CDB-BC8619D7DB52}"/>
                </a:ext>
              </a:extLst>
            </p:cNvPr>
            <p:cNvSpPr/>
            <p:nvPr/>
          </p:nvSpPr>
          <p:spPr>
            <a:xfrm>
              <a:off x="5481487" y="3574863"/>
              <a:ext cx="68795" cy="34410"/>
            </a:xfrm>
            <a:custGeom>
              <a:avLst/>
              <a:gdLst/>
              <a:ahLst/>
              <a:cxnLst/>
              <a:rect l="l" t="t" r="r" b="b"/>
              <a:pathLst>
                <a:path w="2623" h="1312" extrusionOk="0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251;p86">
              <a:extLst>
                <a:ext uri="{FF2B5EF4-FFF2-40B4-BE49-F238E27FC236}">
                  <a16:creationId xmlns:a16="http://schemas.microsoft.com/office/drawing/2014/main" id="{D3B6C906-E579-6FF8-DC1A-D3BF7B326874}"/>
                </a:ext>
              </a:extLst>
            </p:cNvPr>
            <p:cNvSpPr/>
            <p:nvPr/>
          </p:nvSpPr>
          <p:spPr>
            <a:xfrm>
              <a:off x="5470000" y="3605445"/>
              <a:ext cx="45951" cy="41072"/>
            </a:xfrm>
            <a:custGeom>
              <a:avLst/>
              <a:gdLst/>
              <a:ahLst/>
              <a:cxnLst/>
              <a:rect l="l" t="t" r="r" b="b"/>
              <a:pathLst>
                <a:path w="1752" h="1566" extrusionOk="0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252;p86">
              <a:extLst>
                <a:ext uri="{FF2B5EF4-FFF2-40B4-BE49-F238E27FC236}">
                  <a16:creationId xmlns:a16="http://schemas.microsoft.com/office/drawing/2014/main" id="{C384B7D9-9018-3C0C-CE94-5FA39D8EE7C1}"/>
                </a:ext>
              </a:extLst>
            </p:cNvPr>
            <p:cNvSpPr/>
            <p:nvPr/>
          </p:nvSpPr>
          <p:spPr>
            <a:xfrm>
              <a:off x="5515924" y="3605445"/>
              <a:ext cx="45846" cy="41072"/>
            </a:xfrm>
            <a:custGeom>
              <a:avLst/>
              <a:gdLst/>
              <a:ahLst/>
              <a:cxnLst/>
              <a:rect l="l" t="t" r="r" b="b"/>
              <a:pathLst>
                <a:path w="1748" h="1566" extrusionOk="0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253;p86">
              <a:extLst>
                <a:ext uri="{FF2B5EF4-FFF2-40B4-BE49-F238E27FC236}">
                  <a16:creationId xmlns:a16="http://schemas.microsoft.com/office/drawing/2014/main" id="{0056C67F-5E99-8B66-AD29-F806F6CB5CEF}"/>
                </a:ext>
              </a:extLst>
            </p:cNvPr>
            <p:cNvSpPr/>
            <p:nvPr/>
          </p:nvSpPr>
          <p:spPr>
            <a:xfrm>
              <a:off x="5458512" y="3483565"/>
              <a:ext cx="114876" cy="108477"/>
            </a:xfrm>
            <a:custGeom>
              <a:avLst/>
              <a:gdLst/>
              <a:ahLst/>
              <a:cxnLst/>
              <a:rect l="l" t="t" r="r" b="b"/>
              <a:pathLst>
                <a:path w="4380" h="4136" extrusionOk="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254;p86">
              <a:extLst>
                <a:ext uri="{FF2B5EF4-FFF2-40B4-BE49-F238E27FC236}">
                  <a16:creationId xmlns:a16="http://schemas.microsoft.com/office/drawing/2014/main" id="{D3579CD5-9B46-FE33-6AD8-65206172EA0B}"/>
                </a:ext>
              </a:extLst>
            </p:cNvPr>
            <p:cNvSpPr/>
            <p:nvPr/>
          </p:nvSpPr>
          <p:spPr>
            <a:xfrm>
              <a:off x="5418253" y="3638465"/>
              <a:ext cx="34489" cy="56940"/>
            </a:xfrm>
            <a:custGeom>
              <a:avLst/>
              <a:gdLst/>
              <a:ahLst/>
              <a:cxnLst/>
              <a:rect l="l" t="t" r="r" b="b"/>
              <a:pathLst>
                <a:path w="1315" h="2171" extrusionOk="0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255;p86">
              <a:extLst>
                <a:ext uri="{FF2B5EF4-FFF2-40B4-BE49-F238E27FC236}">
                  <a16:creationId xmlns:a16="http://schemas.microsoft.com/office/drawing/2014/main" id="{72495927-E00E-FAC9-870C-01DB46508813}"/>
                </a:ext>
              </a:extLst>
            </p:cNvPr>
            <p:cNvSpPr/>
            <p:nvPr/>
          </p:nvSpPr>
          <p:spPr>
            <a:xfrm>
              <a:off x="5458381" y="3483513"/>
              <a:ext cx="97697" cy="108031"/>
            </a:xfrm>
            <a:custGeom>
              <a:avLst/>
              <a:gdLst/>
              <a:ahLst/>
              <a:cxnLst/>
              <a:rect l="l" t="t" r="r" b="b"/>
              <a:pathLst>
                <a:path w="3725" h="4119" extrusionOk="0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256;p86">
              <a:extLst>
                <a:ext uri="{FF2B5EF4-FFF2-40B4-BE49-F238E27FC236}">
                  <a16:creationId xmlns:a16="http://schemas.microsoft.com/office/drawing/2014/main" id="{17E00A51-0301-AC44-5ECB-AE140FA9B816}"/>
                </a:ext>
              </a:extLst>
            </p:cNvPr>
            <p:cNvSpPr/>
            <p:nvPr/>
          </p:nvSpPr>
          <p:spPr>
            <a:xfrm>
              <a:off x="5612362" y="3546459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257;p86">
              <a:extLst>
                <a:ext uri="{FF2B5EF4-FFF2-40B4-BE49-F238E27FC236}">
                  <a16:creationId xmlns:a16="http://schemas.microsoft.com/office/drawing/2014/main" id="{C047C322-73FD-BFD3-22F8-D653561001A4}"/>
                </a:ext>
              </a:extLst>
            </p:cNvPr>
            <p:cNvSpPr/>
            <p:nvPr/>
          </p:nvSpPr>
          <p:spPr>
            <a:xfrm>
              <a:off x="5332122" y="3431635"/>
              <a:ext cx="367526" cy="269592"/>
            </a:xfrm>
            <a:custGeom>
              <a:avLst/>
              <a:gdLst/>
              <a:ahLst/>
              <a:cxnLst/>
              <a:rect l="l" t="t" r="r" b="b"/>
              <a:pathLst>
                <a:path w="14013" h="10279" extrusionOk="0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258;p86">
              <a:extLst>
                <a:ext uri="{FF2B5EF4-FFF2-40B4-BE49-F238E27FC236}">
                  <a16:creationId xmlns:a16="http://schemas.microsoft.com/office/drawing/2014/main" id="{5EE7ED3A-0F99-E50E-CB93-8EB56FDFACAE}"/>
                </a:ext>
              </a:extLst>
            </p:cNvPr>
            <p:cNvSpPr/>
            <p:nvPr/>
          </p:nvSpPr>
          <p:spPr>
            <a:xfrm>
              <a:off x="5665473" y="3655644"/>
              <a:ext cx="10753" cy="44901"/>
            </a:xfrm>
            <a:custGeom>
              <a:avLst/>
              <a:gdLst/>
              <a:ahLst/>
              <a:cxnLst/>
              <a:rect l="l" t="t" r="r" b="b"/>
              <a:pathLst>
                <a:path w="410" h="1712" extrusionOk="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259;p86">
              <a:extLst>
                <a:ext uri="{FF2B5EF4-FFF2-40B4-BE49-F238E27FC236}">
                  <a16:creationId xmlns:a16="http://schemas.microsoft.com/office/drawing/2014/main" id="{0B9713D8-64A1-4430-3DC0-34D36736686D}"/>
                </a:ext>
              </a:extLst>
            </p:cNvPr>
            <p:cNvSpPr/>
            <p:nvPr/>
          </p:nvSpPr>
          <p:spPr>
            <a:xfrm>
              <a:off x="5470052" y="3480366"/>
              <a:ext cx="93527" cy="31289"/>
            </a:xfrm>
            <a:custGeom>
              <a:avLst/>
              <a:gdLst/>
              <a:ahLst/>
              <a:cxnLst/>
              <a:rect l="l" t="t" r="r" b="b"/>
              <a:pathLst>
                <a:path w="3566" h="1193" extrusionOk="0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260;p86">
              <a:extLst>
                <a:ext uri="{FF2B5EF4-FFF2-40B4-BE49-F238E27FC236}">
                  <a16:creationId xmlns:a16="http://schemas.microsoft.com/office/drawing/2014/main" id="{0B922283-B7D1-2C13-A2B5-ED0171D72CD5}"/>
                </a:ext>
              </a:extLst>
            </p:cNvPr>
            <p:cNvSpPr/>
            <p:nvPr/>
          </p:nvSpPr>
          <p:spPr>
            <a:xfrm>
              <a:off x="5447208" y="3667105"/>
              <a:ext cx="11147" cy="34017"/>
            </a:xfrm>
            <a:custGeom>
              <a:avLst/>
              <a:gdLst/>
              <a:ahLst/>
              <a:cxnLst/>
              <a:rect l="l" t="t" r="r" b="b"/>
              <a:pathLst>
                <a:path w="425" h="1297" extrusionOk="0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261;p86">
              <a:extLst>
                <a:ext uri="{FF2B5EF4-FFF2-40B4-BE49-F238E27FC236}">
                  <a16:creationId xmlns:a16="http://schemas.microsoft.com/office/drawing/2014/main" id="{6B5B4F31-89FF-5A3F-602F-77F86C3D79E8}"/>
                </a:ext>
              </a:extLst>
            </p:cNvPr>
            <p:cNvSpPr/>
            <p:nvPr/>
          </p:nvSpPr>
          <p:spPr>
            <a:xfrm>
              <a:off x="5573546" y="3667105"/>
              <a:ext cx="11120" cy="34017"/>
            </a:xfrm>
            <a:custGeom>
              <a:avLst/>
              <a:gdLst/>
              <a:ahLst/>
              <a:cxnLst/>
              <a:rect l="l" t="t" r="r" b="b"/>
              <a:pathLst>
                <a:path w="424" h="1297" extrusionOk="0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9262;p86">
            <a:extLst>
              <a:ext uri="{FF2B5EF4-FFF2-40B4-BE49-F238E27FC236}">
                <a16:creationId xmlns:a16="http://schemas.microsoft.com/office/drawing/2014/main" id="{1B892144-84C4-36F7-3DC6-F5F01D786DCA}"/>
              </a:ext>
            </a:extLst>
          </p:cNvPr>
          <p:cNvGrpSpPr/>
          <p:nvPr/>
        </p:nvGrpSpPr>
        <p:grpSpPr>
          <a:xfrm>
            <a:off x="2096931" y="1966285"/>
            <a:ext cx="424070" cy="369623"/>
            <a:chOff x="5772612" y="3425812"/>
            <a:chExt cx="366896" cy="281080"/>
          </a:xfrm>
        </p:grpSpPr>
        <p:sp>
          <p:nvSpPr>
            <p:cNvPr id="106" name="Google Shape;9263;p86">
              <a:extLst>
                <a:ext uri="{FF2B5EF4-FFF2-40B4-BE49-F238E27FC236}">
                  <a16:creationId xmlns:a16="http://schemas.microsoft.com/office/drawing/2014/main" id="{18C325F4-B353-134D-6F65-4AFF7767FDCF}"/>
                </a:ext>
              </a:extLst>
            </p:cNvPr>
            <p:cNvSpPr/>
            <p:nvPr/>
          </p:nvSpPr>
          <p:spPr>
            <a:xfrm>
              <a:off x="5792178" y="3537384"/>
              <a:ext cx="23002" cy="57569"/>
            </a:xfrm>
            <a:custGeom>
              <a:avLst/>
              <a:gdLst/>
              <a:ahLst/>
              <a:cxnLst/>
              <a:rect l="l" t="t" r="r" b="b"/>
              <a:pathLst>
                <a:path w="877" h="2195" extrusionOk="0">
                  <a:moveTo>
                    <a:pt x="121" y="0"/>
                  </a:moveTo>
                  <a:cubicBezTo>
                    <a:pt x="39" y="111"/>
                    <a:pt x="1" y="241"/>
                    <a:pt x="1" y="376"/>
                  </a:cubicBezTo>
                  <a:lnTo>
                    <a:pt x="1" y="2195"/>
                  </a:lnTo>
                  <a:lnTo>
                    <a:pt x="877" y="2195"/>
                  </a:lnTo>
                  <a:lnTo>
                    <a:pt x="877" y="1030"/>
                  </a:lnTo>
                  <a:cubicBezTo>
                    <a:pt x="877" y="857"/>
                    <a:pt x="804" y="689"/>
                    <a:pt x="684" y="563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264;p86">
              <a:extLst>
                <a:ext uri="{FF2B5EF4-FFF2-40B4-BE49-F238E27FC236}">
                  <a16:creationId xmlns:a16="http://schemas.microsoft.com/office/drawing/2014/main" id="{E5B62C3B-19BA-8F4F-4A2C-BC6431714EDA}"/>
                </a:ext>
              </a:extLst>
            </p:cNvPr>
            <p:cNvSpPr/>
            <p:nvPr/>
          </p:nvSpPr>
          <p:spPr>
            <a:xfrm>
              <a:off x="6059358" y="3505964"/>
              <a:ext cx="45951" cy="40154"/>
            </a:xfrm>
            <a:custGeom>
              <a:avLst/>
              <a:gdLst/>
              <a:ahLst/>
              <a:cxnLst/>
              <a:rect l="l" t="t" r="r" b="b"/>
              <a:pathLst>
                <a:path w="1752" h="1531" extrusionOk="0">
                  <a:moveTo>
                    <a:pt x="876" y="0"/>
                  </a:moveTo>
                  <a:cubicBezTo>
                    <a:pt x="390" y="0"/>
                    <a:pt x="0" y="342"/>
                    <a:pt x="0" y="765"/>
                  </a:cubicBezTo>
                  <a:cubicBezTo>
                    <a:pt x="0" y="1189"/>
                    <a:pt x="390" y="1530"/>
                    <a:pt x="876" y="1530"/>
                  </a:cubicBezTo>
                  <a:cubicBezTo>
                    <a:pt x="1357" y="1530"/>
                    <a:pt x="1752" y="1189"/>
                    <a:pt x="1752" y="765"/>
                  </a:cubicBezTo>
                  <a:cubicBezTo>
                    <a:pt x="1752" y="342"/>
                    <a:pt x="1357" y="0"/>
                    <a:pt x="876" y="0"/>
                  </a:cubicBez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265;p86">
              <a:extLst>
                <a:ext uri="{FF2B5EF4-FFF2-40B4-BE49-F238E27FC236}">
                  <a16:creationId xmlns:a16="http://schemas.microsoft.com/office/drawing/2014/main" id="{FF12886F-B0AD-6A2A-132D-4757D249E1A9}"/>
                </a:ext>
              </a:extLst>
            </p:cNvPr>
            <p:cNvSpPr/>
            <p:nvPr/>
          </p:nvSpPr>
          <p:spPr>
            <a:xfrm>
              <a:off x="6059358" y="3505937"/>
              <a:ext cx="31578" cy="40181"/>
            </a:xfrm>
            <a:custGeom>
              <a:avLst/>
              <a:gdLst/>
              <a:ahLst/>
              <a:cxnLst/>
              <a:rect l="l" t="t" r="r" b="b"/>
              <a:pathLst>
                <a:path w="1204" h="1532" extrusionOk="0">
                  <a:moveTo>
                    <a:pt x="910" y="1"/>
                  </a:moveTo>
                  <a:cubicBezTo>
                    <a:pt x="898" y="1"/>
                    <a:pt x="887" y="1"/>
                    <a:pt x="876" y="1"/>
                  </a:cubicBezTo>
                  <a:cubicBezTo>
                    <a:pt x="395" y="1"/>
                    <a:pt x="0" y="343"/>
                    <a:pt x="0" y="766"/>
                  </a:cubicBezTo>
                  <a:cubicBezTo>
                    <a:pt x="0" y="1190"/>
                    <a:pt x="390" y="1531"/>
                    <a:pt x="876" y="1531"/>
                  </a:cubicBezTo>
                  <a:cubicBezTo>
                    <a:pt x="987" y="1531"/>
                    <a:pt x="1097" y="1512"/>
                    <a:pt x="1203" y="1474"/>
                  </a:cubicBezTo>
                  <a:cubicBezTo>
                    <a:pt x="881" y="1363"/>
                    <a:pt x="655" y="1089"/>
                    <a:pt x="655" y="766"/>
                  </a:cubicBezTo>
                  <a:cubicBezTo>
                    <a:pt x="655" y="444"/>
                    <a:pt x="881" y="170"/>
                    <a:pt x="1203" y="54"/>
                  </a:cubicBezTo>
                  <a:cubicBezTo>
                    <a:pt x="1108" y="20"/>
                    <a:pt x="1009" y="1"/>
                    <a:pt x="910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266;p86">
              <a:extLst>
                <a:ext uri="{FF2B5EF4-FFF2-40B4-BE49-F238E27FC236}">
                  <a16:creationId xmlns:a16="http://schemas.microsoft.com/office/drawing/2014/main" id="{93E3E5D3-1471-F969-BB1E-2E094648C6DC}"/>
                </a:ext>
              </a:extLst>
            </p:cNvPr>
            <p:cNvSpPr/>
            <p:nvPr/>
          </p:nvSpPr>
          <p:spPr>
            <a:xfrm>
              <a:off x="6030691" y="3609326"/>
              <a:ext cx="103389" cy="91901"/>
            </a:xfrm>
            <a:custGeom>
              <a:avLst/>
              <a:gdLst/>
              <a:ahLst/>
              <a:cxnLst/>
              <a:rect l="l" t="t" r="r" b="b"/>
              <a:pathLst>
                <a:path w="3942" h="3504" extrusionOk="0">
                  <a:moveTo>
                    <a:pt x="1310" y="0"/>
                  </a:moveTo>
                  <a:lnTo>
                    <a:pt x="1310" y="659"/>
                  </a:lnTo>
                  <a:cubicBezTo>
                    <a:pt x="1310" y="823"/>
                    <a:pt x="1218" y="972"/>
                    <a:pt x="1069" y="1049"/>
                  </a:cubicBezTo>
                  <a:lnTo>
                    <a:pt x="362" y="1405"/>
                  </a:lnTo>
                  <a:cubicBezTo>
                    <a:pt x="141" y="1516"/>
                    <a:pt x="1" y="1742"/>
                    <a:pt x="1" y="1992"/>
                  </a:cubicBezTo>
                  <a:lnTo>
                    <a:pt x="1" y="3503"/>
                  </a:lnTo>
                  <a:lnTo>
                    <a:pt x="3942" y="3503"/>
                  </a:lnTo>
                  <a:lnTo>
                    <a:pt x="3942" y="1992"/>
                  </a:lnTo>
                  <a:cubicBezTo>
                    <a:pt x="3942" y="1742"/>
                    <a:pt x="3797" y="1511"/>
                    <a:pt x="3576" y="1400"/>
                  </a:cubicBezTo>
                  <a:lnTo>
                    <a:pt x="2864" y="1044"/>
                  </a:lnTo>
                  <a:cubicBezTo>
                    <a:pt x="2720" y="972"/>
                    <a:pt x="2623" y="818"/>
                    <a:pt x="2623" y="655"/>
                  </a:cubicBezTo>
                  <a:lnTo>
                    <a:pt x="2623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267;p86">
              <a:extLst>
                <a:ext uri="{FF2B5EF4-FFF2-40B4-BE49-F238E27FC236}">
                  <a16:creationId xmlns:a16="http://schemas.microsoft.com/office/drawing/2014/main" id="{26DA0D3B-518E-3E23-1A75-16CA1DAB27FD}"/>
                </a:ext>
              </a:extLst>
            </p:cNvPr>
            <p:cNvSpPr/>
            <p:nvPr/>
          </p:nvSpPr>
          <p:spPr>
            <a:xfrm>
              <a:off x="6030691" y="3634688"/>
              <a:ext cx="103389" cy="66539"/>
            </a:xfrm>
            <a:custGeom>
              <a:avLst/>
              <a:gdLst/>
              <a:ahLst/>
              <a:cxnLst/>
              <a:rect l="l" t="t" r="r" b="b"/>
              <a:pathLst>
                <a:path w="3942" h="2537" extrusionOk="0">
                  <a:moveTo>
                    <a:pt x="1180" y="0"/>
                  </a:moveTo>
                  <a:cubicBezTo>
                    <a:pt x="1146" y="34"/>
                    <a:pt x="1108" y="58"/>
                    <a:pt x="1069" y="77"/>
                  </a:cubicBezTo>
                  <a:lnTo>
                    <a:pt x="362" y="433"/>
                  </a:lnTo>
                  <a:cubicBezTo>
                    <a:pt x="141" y="544"/>
                    <a:pt x="1" y="775"/>
                    <a:pt x="1" y="1020"/>
                  </a:cubicBezTo>
                  <a:lnTo>
                    <a:pt x="1" y="2536"/>
                  </a:lnTo>
                  <a:lnTo>
                    <a:pt x="3942" y="2536"/>
                  </a:lnTo>
                  <a:lnTo>
                    <a:pt x="3937" y="1020"/>
                  </a:lnTo>
                  <a:cubicBezTo>
                    <a:pt x="3937" y="775"/>
                    <a:pt x="3797" y="544"/>
                    <a:pt x="3576" y="433"/>
                  </a:cubicBezTo>
                  <a:lnTo>
                    <a:pt x="2869" y="77"/>
                  </a:lnTo>
                  <a:cubicBezTo>
                    <a:pt x="2830" y="58"/>
                    <a:pt x="2792" y="34"/>
                    <a:pt x="2758" y="0"/>
                  </a:cubicBezTo>
                  <a:lnTo>
                    <a:pt x="2508" y="279"/>
                  </a:lnTo>
                  <a:cubicBezTo>
                    <a:pt x="2368" y="448"/>
                    <a:pt x="2169" y="532"/>
                    <a:pt x="1969" y="532"/>
                  </a:cubicBezTo>
                  <a:cubicBezTo>
                    <a:pt x="1769" y="532"/>
                    <a:pt x="1570" y="448"/>
                    <a:pt x="1430" y="279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268;p86">
              <a:extLst>
                <a:ext uri="{FF2B5EF4-FFF2-40B4-BE49-F238E27FC236}">
                  <a16:creationId xmlns:a16="http://schemas.microsoft.com/office/drawing/2014/main" id="{EE0BEEA2-C4C6-FEF8-B811-4923DE64E9AD}"/>
                </a:ext>
              </a:extLst>
            </p:cNvPr>
            <p:cNvSpPr/>
            <p:nvPr/>
          </p:nvSpPr>
          <p:spPr>
            <a:xfrm>
              <a:off x="6042074" y="3528808"/>
              <a:ext cx="80414" cy="80414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535" y="0"/>
                  </a:moveTo>
                  <a:cubicBezTo>
                    <a:pt x="688" y="0"/>
                    <a:pt x="0" y="688"/>
                    <a:pt x="0" y="1535"/>
                  </a:cubicBezTo>
                  <a:cubicBezTo>
                    <a:pt x="0" y="2382"/>
                    <a:pt x="688" y="3065"/>
                    <a:pt x="1535" y="3065"/>
                  </a:cubicBezTo>
                  <a:cubicBezTo>
                    <a:pt x="2377" y="3065"/>
                    <a:pt x="3065" y="2382"/>
                    <a:pt x="3065" y="1535"/>
                  </a:cubicBezTo>
                  <a:cubicBezTo>
                    <a:pt x="3065" y="688"/>
                    <a:pt x="2377" y="0"/>
                    <a:pt x="153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269;p86">
              <a:extLst>
                <a:ext uri="{FF2B5EF4-FFF2-40B4-BE49-F238E27FC236}">
                  <a16:creationId xmlns:a16="http://schemas.microsoft.com/office/drawing/2014/main" id="{91FCB72C-56D5-FF1D-0F52-BFE9DFB99008}"/>
                </a:ext>
              </a:extLst>
            </p:cNvPr>
            <p:cNvSpPr/>
            <p:nvPr/>
          </p:nvSpPr>
          <p:spPr>
            <a:xfrm>
              <a:off x="6056866" y="3528939"/>
              <a:ext cx="67247" cy="72335"/>
            </a:xfrm>
            <a:custGeom>
              <a:avLst/>
              <a:gdLst/>
              <a:ahLst/>
              <a:cxnLst/>
              <a:rect l="l" t="t" r="r" b="b"/>
              <a:pathLst>
                <a:path w="2564" h="2758" extrusionOk="0">
                  <a:moveTo>
                    <a:pt x="971" y="0"/>
                  </a:moveTo>
                  <a:cubicBezTo>
                    <a:pt x="243" y="0"/>
                    <a:pt x="1" y="1006"/>
                    <a:pt x="658" y="1328"/>
                  </a:cubicBezTo>
                  <a:cubicBezTo>
                    <a:pt x="677" y="1338"/>
                    <a:pt x="697" y="1347"/>
                    <a:pt x="721" y="1357"/>
                  </a:cubicBezTo>
                  <a:lnTo>
                    <a:pt x="1481" y="2738"/>
                  </a:lnTo>
                  <a:cubicBezTo>
                    <a:pt x="1481" y="2738"/>
                    <a:pt x="1683" y="2752"/>
                    <a:pt x="1890" y="2757"/>
                  </a:cubicBezTo>
                  <a:cubicBezTo>
                    <a:pt x="2338" y="2425"/>
                    <a:pt x="2564" y="1872"/>
                    <a:pt x="2487" y="1318"/>
                  </a:cubicBezTo>
                  <a:cubicBezTo>
                    <a:pt x="2395" y="688"/>
                    <a:pt x="1929" y="178"/>
                    <a:pt x="1308" y="34"/>
                  </a:cubicBezTo>
                  <a:cubicBezTo>
                    <a:pt x="1202" y="10"/>
                    <a:pt x="1091" y="0"/>
                    <a:pt x="976" y="0"/>
                  </a:cubicBezTo>
                  <a:cubicBezTo>
                    <a:pt x="974" y="0"/>
                    <a:pt x="972" y="0"/>
                    <a:pt x="971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270;p86">
              <a:extLst>
                <a:ext uri="{FF2B5EF4-FFF2-40B4-BE49-F238E27FC236}">
                  <a16:creationId xmlns:a16="http://schemas.microsoft.com/office/drawing/2014/main" id="{0B929E53-78ED-52C7-276A-495331C2C5BE}"/>
                </a:ext>
              </a:extLst>
            </p:cNvPr>
            <p:cNvSpPr/>
            <p:nvPr/>
          </p:nvSpPr>
          <p:spPr>
            <a:xfrm>
              <a:off x="6048001" y="3564241"/>
              <a:ext cx="68795" cy="56573"/>
            </a:xfrm>
            <a:custGeom>
              <a:avLst/>
              <a:gdLst/>
              <a:ahLst/>
              <a:cxnLst/>
              <a:rect l="l" t="t" r="r" b="b"/>
              <a:pathLst>
                <a:path w="2623" h="2157" extrusionOk="0">
                  <a:moveTo>
                    <a:pt x="1005" y="0"/>
                  </a:moveTo>
                  <a:cubicBezTo>
                    <a:pt x="922" y="0"/>
                    <a:pt x="845" y="50"/>
                    <a:pt x="809" y="126"/>
                  </a:cubicBezTo>
                  <a:cubicBezTo>
                    <a:pt x="736" y="276"/>
                    <a:pt x="635" y="410"/>
                    <a:pt x="510" y="521"/>
                  </a:cubicBezTo>
                  <a:cubicBezTo>
                    <a:pt x="462" y="564"/>
                    <a:pt x="409" y="608"/>
                    <a:pt x="356" y="641"/>
                  </a:cubicBezTo>
                  <a:cubicBezTo>
                    <a:pt x="92" y="824"/>
                    <a:pt x="0" y="1175"/>
                    <a:pt x="149" y="1459"/>
                  </a:cubicBezTo>
                  <a:cubicBezTo>
                    <a:pt x="375" y="1888"/>
                    <a:pt x="823" y="2157"/>
                    <a:pt x="1309" y="2157"/>
                  </a:cubicBezTo>
                  <a:cubicBezTo>
                    <a:pt x="1992" y="2157"/>
                    <a:pt x="2565" y="1628"/>
                    <a:pt x="2618" y="944"/>
                  </a:cubicBezTo>
                  <a:cubicBezTo>
                    <a:pt x="2623" y="877"/>
                    <a:pt x="2594" y="810"/>
                    <a:pt x="2541" y="771"/>
                  </a:cubicBezTo>
                  <a:cubicBezTo>
                    <a:pt x="2108" y="406"/>
                    <a:pt x="1602" y="146"/>
                    <a:pt x="1054" y="6"/>
                  </a:cubicBezTo>
                  <a:cubicBezTo>
                    <a:pt x="1037" y="2"/>
                    <a:pt x="1021" y="0"/>
                    <a:pt x="1005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271;p86">
              <a:extLst>
                <a:ext uri="{FF2B5EF4-FFF2-40B4-BE49-F238E27FC236}">
                  <a16:creationId xmlns:a16="http://schemas.microsoft.com/office/drawing/2014/main" id="{C396E3D1-D262-5DC6-14DB-27BD062EF8EF}"/>
                </a:ext>
              </a:extLst>
            </p:cNvPr>
            <p:cNvSpPr/>
            <p:nvPr/>
          </p:nvSpPr>
          <p:spPr>
            <a:xfrm>
              <a:off x="6048237" y="3564241"/>
              <a:ext cx="68559" cy="55943"/>
            </a:xfrm>
            <a:custGeom>
              <a:avLst/>
              <a:gdLst/>
              <a:ahLst/>
              <a:cxnLst/>
              <a:rect l="l" t="t" r="r" b="b"/>
              <a:pathLst>
                <a:path w="2614" h="2133" extrusionOk="0">
                  <a:moveTo>
                    <a:pt x="996" y="0"/>
                  </a:moveTo>
                  <a:cubicBezTo>
                    <a:pt x="913" y="0"/>
                    <a:pt x="836" y="50"/>
                    <a:pt x="800" y="126"/>
                  </a:cubicBezTo>
                  <a:cubicBezTo>
                    <a:pt x="747" y="232"/>
                    <a:pt x="679" y="333"/>
                    <a:pt x="597" y="420"/>
                  </a:cubicBezTo>
                  <a:cubicBezTo>
                    <a:pt x="569" y="458"/>
                    <a:pt x="535" y="492"/>
                    <a:pt x="501" y="521"/>
                  </a:cubicBezTo>
                  <a:cubicBezTo>
                    <a:pt x="453" y="564"/>
                    <a:pt x="405" y="603"/>
                    <a:pt x="352" y="636"/>
                  </a:cubicBezTo>
                  <a:cubicBezTo>
                    <a:pt x="49" y="853"/>
                    <a:pt x="1" y="1243"/>
                    <a:pt x="188" y="1541"/>
                  </a:cubicBezTo>
                  <a:cubicBezTo>
                    <a:pt x="391" y="1859"/>
                    <a:pt x="723" y="2075"/>
                    <a:pt x="1098" y="2133"/>
                  </a:cubicBezTo>
                  <a:cubicBezTo>
                    <a:pt x="838" y="1955"/>
                    <a:pt x="641" y="1714"/>
                    <a:pt x="641" y="1276"/>
                  </a:cubicBezTo>
                  <a:lnTo>
                    <a:pt x="641" y="1108"/>
                  </a:lnTo>
                  <a:cubicBezTo>
                    <a:pt x="694" y="1074"/>
                    <a:pt x="742" y="1036"/>
                    <a:pt x="790" y="988"/>
                  </a:cubicBezTo>
                  <a:cubicBezTo>
                    <a:pt x="915" y="882"/>
                    <a:pt x="1016" y="757"/>
                    <a:pt x="1107" y="617"/>
                  </a:cubicBezTo>
                  <a:cubicBezTo>
                    <a:pt x="1521" y="747"/>
                    <a:pt x="1911" y="959"/>
                    <a:pt x="2248" y="1238"/>
                  </a:cubicBezTo>
                  <a:cubicBezTo>
                    <a:pt x="2291" y="1276"/>
                    <a:pt x="2349" y="1329"/>
                    <a:pt x="2469" y="1440"/>
                  </a:cubicBezTo>
                  <a:cubicBezTo>
                    <a:pt x="2546" y="1320"/>
                    <a:pt x="2599" y="1079"/>
                    <a:pt x="2609" y="940"/>
                  </a:cubicBezTo>
                  <a:cubicBezTo>
                    <a:pt x="2614" y="872"/>
                    <a:pt x="2585" y="810"/>
                    <a:pt x="2532" y="771"/>
                  </a:cubicBezTo>
                  <a:cubicBezTo>
                    <a:pt x="2099" y="410"/>
                    <a:pt x="1593" y="146"/>
                    <a:pt x="1045" y="6"/>
                  </a:cubicBezTo>
                  <a:cubicBezTo>
                    <a:pt x="1028" y="2"/>
                    <a:pt x="1012" y="0"/>
                    <a:pt x="99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272;p86">
              <a:extLst>
                <a:ext uri="{FF2B5EF4-FFF2-40B4-BE49-F238E27FC236}">
                  <a16:creationId xmlns:a16="http://schemas.microsoft.com/office/drawing/2014/main" id="{D9555825-CBA5-E706-3EB3-EAF5169DBE1C}"/>
                </a:ext>
              </a:extLst>
            </p:cNvPr>
            <p:cNvSpPr/>
            <p:nvPr/>
          </p:nvSpPr>
          <p:spPr>
            <a:xfrm>
              <a:off x="6110973" y="3651080"/>
              <a:ext cx="22975" cy="50147"/>
            </a:xfrm>
            <a:custGeom>
              <a:avLst/>
              <a:gdLst/>
              <a:ahLst/>
              <a:cxnLst/>
              <a:rect l="l" t="t" r="r" b="b"/>
              <a:pathLst>
                <a:path w="876" h="1912" extrusionOk="0">
                  <a:moveTo>
                    <a:pt x="741" y="1"/>
                  </a:moveTo>
                  <a:lnTo>
                    <a:pt x="164" y="463"/>
                  </a:lnTo>
                  <a:cubicBezTo>
                    <a:pt x="63" y="549"/>
                    <a:pt x="0" y="674"/>
                    <a:pt x="0" y="804"/>
                  </a:cubicBezTo>
                  <a:lnTo>
                    <a:pt x="0" y="1911"/>
                  </a:lnTo>
                  <a:lnTo>
                    <a:pt x="876" y="1911"/>
                  </a:lnTo>
                  <a:lnTo>
                    <a:pt x="876" y="395"/>
                  </a:lnTo>
                  <a:cubicBezTo>
                    <a:pt x="876" y="256"/>
                    <a:pt x="828" y="116"/>
                    <a:pt x="741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273;p86">
              <a:extLst>
                <a:ext uri="{FF2B5EF4-FFF2-40B4-BE49-F238E27FC236}">
                  <a16:creationId xmlns:a16="http://schemas.microsoft.com/office/drawing/2014/main" id="{0D805192-8AF2-6A62-A385-39CE67592CAA}"/>
                </a:ext>
              </a:extLst>
            </p:cNvPr>
            <p:cNvSpPr/>
            <p:nvPr/>
          </p:nvSpPr>
          <p:spPr>
            <a:xfrm>
              <a:off x="5795089" y="3534604"/>
              <a:ext cx="28798" cy="63130"/>
            </a:xfrm>
            <a:custGeom>
              <a:avLst/>
              <a:gdLst/>
              <a:ahLst/>
              <a:cxnLst/>
              <a:rect l="l" t="t" r="r" b="b"/>
              <a:pathLst>
                <a:path w="1098" h="2407" extrusionOk="0">
                  <a:moveTo>
                    <a:pt x="660" y="1"/>
                  </a:moveTo>
                  <a:cubicBezTo>
                    <a:pt x="299" y="5"/>
                    <a:pt x="5" y="299"/>
                    <a:pt x="5" y="660"/>
                  </a:cubicBezTo>
                  <a:lnTo>
                    <a:pt x="5" y="809"/>
                  </a:lnTo>
                  <a:cubicBezTo>
                    <a:pt x="0" y="1001"/>
                    <a:pt x="34" y="1184"/>
                    <a:pt x="92" y="1367"/>
                  </a:cubicBezTo>
                  <a:lnTo>
                    <a:pt x="438" y="2406"/>
                  </a:lnTo>
                  <a:lnTo>
                    <a:pt x="1098" y="240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274;p86">
              <a:extLst>
                <a:ext uri="{FF2B5EF4-FFF2-40B4-BE49-F238E27FC236}">
                  <a16:creationId xmlns:a16="http://schemas.microsoft.com/office/drawing/2014/main" id="{B5DA1277-FE1F-D705-32FD-21874EF6030F}"/>
                </a:ext>
              </a:extLst>
            </p:cNvPr>
            <p:cNvSpPr/>
            <p:nvPr/>
          </p:nvSpPr>
          <p:spPr>
            <a:xfrm>
              <a:off x="5806577" y="3528939"/>
              <a:ext cx="69057" cy="68926"/>
            </a:xfrm>
            <a:custGeom>
              <a:avLst/>
              <a:gdLst/>
              <a:ahLst/>
              <a:cxnLst/>
              <a:rect l="l" t="t" r="r" b="b"/>
              <a:pathLst>
                <a:path w="2633" h="2628" extrusionOk="0">
                  <a:moveTo>
                    <a:pt x="660" y="0"/>
                  </a:moveTo>
                  <a:cubicBezTo>
                    <a:pt x="299" y="0"/>
                    <a:pt x="0" y="294"/>
                    <a:pt x="0" y="654"/>
                  </a:cubicBezTo>
                  <a:cubicBezTo>
                    <a:pt x="0" y="895"/>
                    <a:pt x="198" y="1092"/>
                    <a:pt x="443" y="1092"/>
                  </a:cubicBezTo>
                  <a:lnTo>
                    <a:pt x="2194" y="2627"/>
                  </a:lnTo>
                  <a:lnTo>
                    <a:pt x="2579" y="1270"/>
                  </a:lnTo>
                  <a:cubicBezTo>
                    <a:pt x="2613" y="1150"/>
                    <a:pt x="2628" y="1030"/>
                    <a:pt x="2632" y="909"/>
                  </a:cubicBezTo>
                  <a:lnTo>
                    <a:pt x="2632" y="0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275;p86">
              <a:extLst>
                <a:ext uri="{FF2B5EF4-FFF2-40B4-BE49-F238E27FC236}">
                  <a16:creationId xmlns:a16="http://schemas.microsoft.com/office/drawing/2014/main" id="{06906760-D1BF-5B4D-985D-CDE65529C9AD}"/>
                </a:ext>
              </a:extLst>
            </p:cNvPr>
            <p:cNvSpPr/>
            <p:nvPr/>
          </p:nvSpPr>
          <p:spPr>
            <a:xfrm>
              <a:off x="5818065" y="3614991"/>
              <a:ext cx="34463" cy="34489"/>
            </a:xfrm>
            <a:custGeom>
              <a:avLst/>
              <a:gdLst/>
              <a:ahLst/>
              <a:cxnLst/>
              <a:rect l="l" t="t" r="r" b="b"/>
              <a:pathLst>
                <a:path w="1314" h="1315" extrusionOk="0">
                  <a:moveTo>
                    <a:pt x="0" y="1"/>
                  </a:moveTo>
                  <a:lnTo>
                    <a:pt x="0" y="1314"/>
                  </a:lnTo>
                  <a:lnTo>
                    <a:pt x="1314" y="131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276;p86">
              <a:extLst>
                <a:ext uri="{FF2B5EF4-FFF2-40B4-BE49-F238E27FC236}">
                  <a16:creationId xmlns:a16="http://schemas.microsoft.com/office/drawing/2014/main" id="{47A63991-67BF-622D-88E8-9DC07E194E88}"/>
                </a:ext>
              </a:extLst>
            </p:cNvPr>
            <p:cNvSpPr/>
            <p:nvPr/>
          </p:nvSpPr>
          <p:spPr>
            <a:xfrm>
              <a:off x="5777937" y="3628997"/>
              <a:ext cx="114850" cy="72231"/>
            </a:xfrm>
            <a:custGeom>
              <a:avLst/>
              <a:gdLst/>
              <a:ahLst/>
              <a:cxnLst/>
              <a:rect l="l" t="t" r="r" b="b"/>
              <a:pathLst>
                <a:path w="4379" h="2754" extrusionOk="0">
                  <a:moveTo>
                    <a:pt x="1535" y="1"/>
                  </a:moveTo>
                  <a:lnTo>
                    <a:pt x="476" y="299"/>
                  </a:lnTo>
                  <a:cubicBezTo>
                    <a:pt x="193" y="381"/>
                    <a:pt x="0" y="636"/>
                    <a:pt x="0" y="929"/>
                  </a:cubicBezTo>
                  <a:lnTo>
                    <a:pt x="0" y="2753"/>
                  </a:lnTo>
                  <a:lnTo>
                    <a:pt x="4379" y="2753"/>
                  </a:lnTo>
                  <a:lnTo>
                    <a:pt x="4379" y="929"/>
                  </a:lnTo>
                  <a:cubicBezTo>
                    <a:pt x="4379" y="636"/>
                    <a:pt x="4186" y="381"/>
                    <a:pt x="3902" y="299"/>
                  </a:cubicBezTo>
                  <a:lnTo>
                    <a:pt x="2849" y="1"/>
                  </a:lnTo>
                  <a:lnTo>
                    <a:pt x="2189" y="780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277;p86">
              <a:extLst>
                <a:ext uri="{FF2B5EF4-FFF2-40B4-BE49-F238E27FC236}">
                  <a16:creationId xmlns:a16="http://schemas.microsoft.com/office/drawing/2014/main" id="{7C13411C-B5DA-1190-26FB-43170139D542}"/>
                </a:ext>
              </a:extLst>
            </p:cNvPr>
            <p:cNvSpPr/>
            <p:nvPr/>
          </p:nvSpPr>
          <p:spPr>
            <a:xfrm>
              <a:off x="5800886" y="3557684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26" y="1"/>
                  </a:moveTo>
                  <a:cubicBezTo>
                    <a:pt x="712" y="1"/>
                    <a:pt x="608" y="48"/>
                    <a:pt x="525" y="126"/>
                  </a:cubicBezTo>
                  <a:lnTo>
                    <a:pt x="309" y="343"/>
                  </a:lnTo>
                  <a:cubicBezTo>
                    <a:pt x="111" y="540"/>
                    <a:pt x="1" y="810"/>
                    <a:pt x="1" y="1093"/>
                  </a:cubicBezTo>
                  <a:cubicBezTo>
                    <a:pt x="1" y="1815"/>
                    <a:pt x="588" y="2407"/>
                    <a:pt x="1314" y="2407"/>
                  </a:cubicBezTo>
                  <a:cubicBezTo>
                    <a:pt x="2041" y="2407"/>
                    <a:pt x="2628" y="1815"/>
                    <a:pt x="2628" y="1093"/>
                  </a:cubicBezTo>
                  <a:lnTo>
                    <a:pt x="2628" y="814"/>
                  </a:lnTo>
                  <a:cubicBezTo>
                    <a:pt x="2628" y="694"/>
                    <a:pt x="2585" y="583"/>
                    <a:pt x="2503" y="502"/>
                  </a:cubicBezTo>
                  <a:cubicBezTo>
                    <a:pt x="2161" y="170"/>
                    <a:pt x="1545" y="20"/>
                    <a:pt x="843" y="1"/>
                  </a:cubicBezTo>
                  <a:cubicBezTo>
                    <a:pt x="837" y="1"/>
                    <a:pt x="832" y="1"/>
                    <a:pt x="82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278;p86">
              <a:extLst>
                <a:ext uri="{FF2B5EF4-FFF2-40B4-BE49-F238E27FC236}">
                  <a16:creationId xmlns:a16="http://schemas.microsoft.com/office/drawing/2014/main" id="{23BE1ED8-6764-0282-8895-9E6D30F832CC}"/>
                </a:ext>
              </a:extLst>
            </p:cNvPr>
            <p:cNvSpPr/>
            <p:nvPr/>
          </p:nvSpPr>
          <p:spPr>
            <a:xfrm>
              <a:off x="5800886" y="3557684"/>
              <a:ext cx="68821" cy="61766"/>
            </a:xfrm>
            <a:custGeom>
              <a:avLst/>
              <a:gdLst/>
              <a:ahLst/>
              <a:cxnLst/>
              <a:rect l="l" t="t" r="r" b="b"/>
              <a:pathLst>
                <a:path w="2624" h="2355" extrusionOk="0">
                  <a:moveTo>
                    <a:pt x="826" y="1"/>
                  </a:moveTo>
                  <a:cubicBezTo>
                    <a:pt x="712" y="1"/>
                    <a:pt x="608" y="48"/>
                    <a:pt x="525" y="126"/>
                  </a:cubicBezTo>
                  <a:lnTo>
                    <a:pt x="309" y="343"/>
                  </a:lnTo>
                  <a:cubicBezTo>
                    <a:pt x="111" y="540"/>
                    <a:pt x="1" y="810"/>
                    <a:pt x="1" y="1089"/>
                  </a:cubicBezTo>
                  <a:cubicBezTo>
                    <a:pt x="1" y="1676"/>
                    <a:pt x="386" y="2190"/>
                    <a:pt x="949" y="2354"/>
                  </a:cubicBezTo>
                  <a:cubicBezTo>
                    <a:pt x="761" y="2123"/>
                    <a:pt x="655" y="1830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0"/>
                    <a:pt x="853" y="654"/>
                    <a:pt x="1089" y="654"/>
                  </a:cubicBezTo>
                  <a:cubicBezTo>
                    <a:pt x="1100" y="654"/>
                    <a:pt x="1111" y="655"/>
                    <a:pt x="1122" y="656"/>
                  </a:cubicBezTo>
                  <a:cubicBezTo>
                    <a:pt x="1565" y="684"/>
                    <a:pt x="2219" y="757"/>
                    <a:pt x="2623" y="949"/>
                  </a:cubicBezTo>
                  <a:cubicBezTo>
                    <a:pt x="2609" y="858"/>
                    <a:pt x="2570" y="569"/>
                    <a:pt x="2503" y="502"/>
                  </a:cubicBezTo>
                  <a:cubicBezTo>
                    <a:pt x="2161" y="170"/>
                    <a:pt x="1545" y="20"/>
                    <a:pt x="843" y="1"/>
                  </a:cubicBezTo>
                  <a:cubicBezTo>
                    <a:pt x="837" y="1"/>
                    <a:pt x="832" y="1"/>
                    <a:pt x="82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279;p86">
              <a:extLst>
                <a:ext uri="{FF2B5EF4-FFF2-40B4-BE49-F238E27FC236}">
                  <a16:creationId xmlns:a16="http://schemas.microsoft.com/office/drawing/2014/main" id="{90A18720-7A5B-B3DD-7B65-29A3F0686CE5}"/>
                </a:ext>
              </a:extLst>
            </p:cNvPr>
            <p:cNvSpPr/>
            <p:nvPr/>
          </p:nvSpPr>
          <p:spPr>
            <a:xfrm>
              <a:off x="5870048" y="3431241"/>
              <a:ext cx="171790" cy="201060"/>
            </a:xfrm>
            <a:custGeom>
              <a:avLst/>
              <a:gdLst/>
              <a:ahLst/>
              <a:cxnLst/>
              <a:rect l="l" t="t" r="r" b="b"/>
              <a:pathLst>
                <a:path w="6550" h="7666" extrusionOk="0">
                  <a:moveTo>
                    <a:pt x="3277" y="1"/>
                  </a:moveTo>
                  <a:cubicBezTo>
                    <a:pt x="1704" y="1"/>
                    <a:pt x="559" y="1088"/>
                    <a:pt x="429" y="2849"/>
                  </a:cubicBezTo>
                  <a:cubicBezTo>
                    <a:pt x="270" y="5015"/>
                    <a:pt x="87" y="6227"/>
                    <a:pt x="20" y="6631"/>
                  </a:cubicBezTo>
                  <a:cubicBezTo>
                    <a:pt x="1" y="6728"/>
                    <a:pt x="54" y="6824"/>
                    <a:pt x="140" y="6862"/>
                  </a:cubicBezTo>
                  <a:cubicBezTo>
                    <a:pt x="559" y="7079"/>
                    <a:pt x="1844" y="7666"/>
                    <a:pt x="3273" y="7666"/>
                  </a:cubicBezTo>
                  <a:cubicBezTo>
                    <a:pt x="4707" y="7666"/>
                    <a:pt x="5991" y="7079"/>
                    <a:pt x="6410" y="6862"/>
                  </a:cubicBezTo>
                  <a:cubicBezTo>
                    <a:pt x="6496" y="6824"/>
                    <a:pt x="6549" y="6728"/>
                    <a:pt x="6530" y="6631"/>
                  </a:cubicBezTo>
                  <a:cubicBezTo>
                    <a:pt x="6463" y="6227"/>
                    <a:pt x="6280" y="5010"/>
                    <a:pt x="6121" y="2849"/>
                  </a:cubicBezTo>
                  <a:cubicBezTo>
                    <a:pt x="5991" y="1088"/>
                    <a:pt x="4846" y="1"/>
                    <a:pt x="3277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280;p86">
              <a:extLst>
                <a:ext uri="{FF2B5EF4-FFF2-40B4-BE49-F238E27FC236}">
                  <a16:creationId xmlns:a16="http://schemas.microsoft.com/office/drawing/2014/main" id="{5E769DAF-A6EB-E732-15AE-9A84D21FD556}"/>
                </a:ext>
              </a:extLst>
            </p:cNvPr>
            <p:cNvSpPr/>
            <p:nvPr/>
          </p:nvSpPr>
          <p:spPr>
            <a:xfrm>
              <a:off x="5910569" y="3431241"/>
              <a:ext cx="131269" cy="200981"/>
            </a:xfrm>
            <a:custGeom>
              <a:avLst/>
              <a:gdLst/>
              <a:ahLst/>
              <a:cxnLst/>
              <a:rect l="l" t="t" r="r" b="b"/>
              <a:pathLst>
                <a:path w="5005" h="7663" extrusionOk="0">
                  <a:moveTo>
                    <a:pt x="1732" y="1"/>
                  </a:moveTo>
                  <a:cubicBezTo>
                    <a:pt x="1622" y="1"/>
                    <a:pt x="1516" y="6"/>
                    <a:pt x="1410" y="15"/>
                  </a:cubicBezTo>
                  <a:cubicBezTo>
                    <a:pt x="183" y="136"/>
                    <a:pt x="0" y="1868"/>
                    <a:pt x="1179" y="2224"/>
                  </a:cubicBezTo>
                  <a:lnTo>
                    <a:pt x="1208" y="2233"/>
                  </a:lnTo>
                  <a:lnTo>
                    <a:pt x="1646" y="7661"/>
                  </a:lnTo>
                  <a:cubicBezTo>
                    <a:pt x="1680" y="7662"/>
                    <a:pt x="1714" y="7662"/>
                    <a:pt x="1748" y="7662"/>
                  </a:cubicBezTo>
                  <a:cubicBezTo>
                    <a:pt x="3174" y="7662"/>
                    <a:pt x="4451" y="7079"/>
                    <a:pt x="4870" y="6867"/>
                  </a:cubicBezTo>
                  <a:cubicBezTo>
                    <a:pt x="4956" y="6824"/>
                    <a:pt x="5004" y="6728"/>
                    <a:pt x="4990" y="6631"/>
                  </a:cubicBezTo>
                  <a:cubicBezTo>
                    <a:pt x="4923" y="6227"/>
                    <a:pt x="4740" y="5010"/>
                    <a:pt x="4581" y="2849"/>
                  </a:cubicBezTo>
                  <a:cubicBezTo>
                    <a:pt x="4451" y="1088"/>
                    <a:pt x="3306" y="1"/>
                    <a:pt x="173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281;p86">
              <a:extLst>
                <a:ext uri="{FF2B5EF4-FFF2-40B4-BE49-F238E27FC236}">
                  <a16:creationId xmlns:a16="http://schemas.microsoft.com/office/drawing/2014/main" id="{D382E211-D5C1-7A44-F41D-8BCD42C5336C}"/>
                </a:ext>
              </a:extLst>
            </p:cNvPr>
            <p:cNvSpPr/>
            <p:nvPr/>
          </p:nvSpPr>
          <p:spPr>
            <a:xfrm>
              <a:off x="5858324" y="3586351"/>
              <a:ext cx="195238" cy="114876"/>
            </a:xfrm>
            <a:custGeom>
              <a:avLst/>
              <a:gdLst/>
              <a:ahLst/>
              <a:cxnLst/>
              <a:rect l="l" t="t" r="r" b="b"/>
              <a:pathLst>
                <a:path w="7444" h="4380" extrusionOk="0">
                  <a:moveTo>
                    <a:pt x="2627" y="0"/>
                  </a:moveTo>
                  <a:lnTo>
                    <a:pt x="2627" y="963"/>
                  </a:lnTo>
                  <a:cubicBezTo>
                    <a:pt x="2627" y="1136"/>
                    <a:pt x="2526" y="1290"/>
                    <a:pt x="2368" y="1362"/>
                  </a:cubicBezTo>
                  <a:lnTo>
                    <a:pt x="520" y="2175"/>
                  </a:lnTo>
                  <a:cubicBezTo>
                    <a:pt x="207" y="2315"/>
                    <a:pt x="0" y="2632"/>
                    <a:pt x="0" y="2979"/>
                  </a:cubicBezTo>
                  <a:lnTo>
                    <a:pt x="0" y="4379"/>
                  </a:lnTo>
                  <a:lnTo>
                    <a:pt x="7444" y="4379"/>
                  </a:lnTo>
                  <a:lnTo>
                    <a:pt x="7444" y="2979"/>
                  </a:lnTo>
                  <a:cubicBezTo>
                    <a:pt x="7444" y="2632"/>
                    <a:pt x="7237" y="2315"/>
                    <a:pt x="6924" y="2175"/>
                  </a:cubicBezTo>
                  <a:lnTo>
                    <a:pt x="5077" y="1362"/>
                  </a:lnTo>
                  <a:cubicBezTo>
                    <a:pt x="4918" y="1290"/>
                    <a:pt x="4817" y="1136"/>
                    <a:pt x="4817" y="963"/>
                  </a:cubicBezTo>
                  <a:lnTo>
                    <a:pt x="4817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282;p86">
              <a:extLst>
                <a:ext uri="{FF2B5EF4-FFF2-40B4-BE49-F238E27FC236}">
                  <a16:creationId xmlns:a16="http://schemas.microsoft.com/office/drawing/2014/main" id="{E01F2A63-0D64-C5CE-FC96-80F3A5AF7DEB}"/>
                </a:ext>
              </a:extLst>
            </p:cNvPr>
            <p:cNvSpPr/>
            <p:nvPr/>
          </p:nvSpPr>
          <p:spPr>
            <a:xfrm>
              <a:off x="5927224" y="3586351"/>
              <a:ext cx="57438" cy="28772"/>
            </a:xfrm>
            <a:custGeom>
              <a:avLst/>
              <a:gdLst/>
              <a:ahLst/>
              <a:cxnLst/>
              <a:rect l="l" t="t" r="r" b="b"/>
              <a:pathLst>
                <a:path w="2190" h="1097" extrusionOk="0">
                  <a:moveTo>
                    <a:pt x="0" y="0"/>
                  </a:moveTo>
                  <a:lnTo>
                    <a:pt x="0" y="876"/>
                  </a:lnTo>
                  <a:cubicBezTo>
                    <a:pt x="352" y="1023"/>
                    <a:pt x="723" y="1096"/>
                    <a:pt x="1095" y="1096"/>
                  </a:cubicBezTo>
                  <a:cubicBezTo>
                    <a:pt x="1467" y="1096"/>
                    <a:pt x="1838" y="1023"/>
                    <a:pt x="2190" y="876"/>
                  </a:cubicBezTo>
                  <a:lnTo>
                    <a:pt x="2190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283;p86">
              <a:extLst>
                <a:ext uri="{FF2B5EF4-FFF2-40B4-BE49-F238E27FC236}">
                  <a16:creationId xmlns:a16="http://schemas.microsoft.com/office/drawing/2014/main" id="{B1A4EA15-BBD1-9C58-935C-345F8F72394A}"/>
                </a:ext>
              </a:extLst>
            </p:cNvPr>
            <p:cNvSpPr/>
            <p:nvPr/>
          </p:nvSpPr>
          <p:spPr>
            <a:xfrm>
              <a:off x="5858324" y="3627607"/>
              <a:ext cx="195238" cy="73489"/>
            </a:xfrm>
            <a:custGeom>
              <a:avLst/>
              <a:gdLst/>
              <a:ahLst/>
              <a:cxnLst/>
              <a:rect l="l" t="t" r="r" b="b"/>
              <a:pathLst>
                <a:path w="7444" h="2802" extrusionOk="0">
                  <a:moveTo>
                    <a:pt x="1882" y="1"/>
                  </a:moveTo>
                  <a:lnTo>
                    <a:pt x="520" y="602"/>
                  </a:lnTo>
                  <a:cubicBezTo>
                    <a:pt x="202" y="742"/>
                    <a:pt x="0" y="1059"/>
                    <a:pt x="0" y="1406"/>
                  </a:cubicBezTo>
                  <a:lnTo>
                    <a:pt x="0" y="2801"/>
                  </a:lnTo>
                  <a:lnTo>
                    <a:pt x="7444" y="2801"/>
                  </a:lnTo>
                  <a:lnTo>
                    <a:pt x="7444" y="1406"/>
                  </a:lnTo>
                  <a:cubicBezTo>
                    <a:pt x="7444" y="1059"/>
                    <a:pt x="7237" y="742"/>
                    <a:pt x="6924" y="602"/>
                  </a:cubicBezTo>
                  <a:lnTo>
                    <a:pt x="5562" y="1"/>
                  </a:lnTo>
                  <a:cubicBezTo>
                    <a:pt x="5269" y="766"/>
                    <a:pt x="4538" y="1271"/>
                    <a:pt x="3720" y="1271"/>
                  </a:cubicBezTo>
                  <a:cubicBezTo>
                    <a:pt x="2906" y="1271"/>
                    <a:pt x="2170" y="766"/>
                    <a:pt x="1882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284;p86">
              <a:extLst>
                <a:ext uri="{FF2B5EF4-FFF2-40B4-BE49-F238E27FC236}">
                  <a16:creationId xmlns:a16="http://schemas.microsoft.com/office/drawing/2014/main" id="{999AB4B2-4CC5-2934-58DB-E34D55DE03D6}"/>
                </a:ext>
              </a:extLst>
            </p:cNvPr>
            <p:cNvSpPr/>
            <p:nvPr/>
          </p:nvSpPr>
          <p:spPr>
            <a:xfrm>
              <a:off x="5898452" y="3489676"/>
              <a:ext cx="114981" cy="108057"/>
            </a:xfrm>
            <a:custGeom>
              <a:avLst/>
              <a:gdLst/>
              <a:ahLst/>
              <a:cxnLst/>
              <a:rect l="l" t="t" r="r" b="b"/>
              <a:pathLst>
                <a:path w="4384" h="4120" extrusionOk="0">
                  <a:moveTo>
                    <a:pt x="1599" y="0"/>
                  </a:moveTo>
                  <a:cubicBezTo>
                    <a:pt x="1436" y="0"/>
                    <a:pt x="1284" y="93"/>
                    <a:pt x="1208" y="241"/>
                  </a:cubicBezTo>
                  <a:cubicBezTo>
                    <a:pt x="1068" y="525"/>
                    <a:pt x="770" y="977"/>
                    <a:pt x="183" y="1377"/>
                  </a:cubicBezTo>
                  <a:cubicBezTo>
                    <a:pt x="68" y="1459"/>
                    <a:pt x="0" y="1593"/>
                    <a:pt x="5" y="1733"/>
                  </a:cubicBezTo>
                  <a:lnTo>
                    <a:pt x="5" y="1858"/>
                  </a:lnTo>
                  <a:cubicBezTo>
                    <a:pt x="5" y="3022"/>
                    <a:pt x="886" y="4042"/>
                    <a:pt x="2050" y="4115"/>
                  </a:cubicBezTo>
                  <a:cubicBezTo>
                    <a:pt x="2101" y="4118"/>
                    <a:pt x="2151" y="4120"/>
                    <a:pt x="2201" y="4120"/>
                  </a:cubicBezTo>
                  <a:cubicBezTo>
                    <a:pt x="3395" y="4120"/>
                    <a:pt x="4384" y="3145"/>
                    <a:pt x="4384" y="1930"/>
                  </a:cubicBezTo>
                  <a:lnTo>
                    <a:pt x="4384" y="1545"/>
                  </a:lnTo>
                  <a:cubicBezTo>
                    <a:pt x="4384" y="1358"/>
                    <a:pt x="4302" y="1179"/>
                    <a:pt x="4162" y="1059"/>
                  </a:cubicBezTo>
                  <a:cubicBezTo>
                    <a:pt x="3811" y="751"/>
                    <a:pt x="3017" y="212"/>
                    <a:pt x="1665" y="5"/>
                  </a:cubicBezTo>
                  <a:cubicBezTo>
                    <a:pt x="1643" y="2"/>
                    <a:pt x="1621" y="0"/>
                    <a:pt x="1599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285;p86">
              <a:extLst>
                <a:ext uri="{FF2B5EF4-FFF2-40B4-BE49-F238E27FC236}">
                  <a16:creationId xmlns:a16="http://schemas.microsoft.com/office/drawing/2014/main" id="{FE4C4B83-453C-638E-A338-170852DE3C2C}"/>
                </a:ext>
              </a:extLst>
            </p:cNvPr>
            <p:cNvSpPr/>
            <p:nvPr/>
          </p:nvSpPr>
          <p:spPr>
            <a:xfrm>
              <a:off x="5898452" y="3489676"/>
              <a:ext cx="114981" cy="107559"/>
            </a:xfrm>
            <a:custGeom>
              <a:avLst/>
              <a:gdLst/>
              <a:ahLst/>
              <a:cxnLst/>
              <a:rect l="l" t="t" r="r" b="b"/>
              <a:pathLst>
                <a:path w="4384" h="4101" extrusionOk="0">
                  <a:moveTo>
                    <a:pt x="1599" y="0"/>
                  </a:moveTo>
                  <a:cubicBezTo>
                    <a:pt x="1436" y="0"/>
                    <a:pt x="1284" y="93"/>
                    <a:pt x="1208" y="241"/>
                  </a:cubicBezTo>
                  <a:cubicBezTo>
                    <a:pt x="1165" y="318"/>
                    <a:pt x="1121" y="400"/>
                    <a:pt x="1073" y="472"/>
                  </a:cubicBezTo>
                  <a:cubicBezTo>
                    <a:pt x="842" y="833"/>
                    <a:pt x="544" y="1141"/>
                    <a:pt x="188" y="1377"/>
                  </a:cubicBezTo>
                  <a:cubicBezTo>
                    <a:pt x="72" y="1459"/>
                    <a:pt x="0" y="1588"/>
                    <a:pt x="0" y="1733"/>
                  </a:cubicBezTo>
                  <a:lnTo>
                    <a:pt x="0" y="1858"/>
                  </a:lnTo>
                  <a:cubicBezTo>
                    <a:pt x="0" y="2979"/>
                    <a:pt x="823" y="3965"/>
                    <a:pt x="1925" y="4100"/>
                  </a:cubicBezTo>
                  <a:cubicBezTo>
                    <a:pt x="1535" y="3696"/>
                    <a:pt x="1319" y="3152"/>
                    <a:pt x="1319" y="2589"/>
                  </a:cubicBezTo>
                  <a:lnTo>
                    <a:pt x="1319" y="1213"/>
                  </a:lnTo>
                  <a:cubicBezTo>
                    <a:pt x="1314" y="987"/>
                    <a:pt x="1487" y="799"/>
                    <a:pt x="1708" y="775"/>
                  </a:cubicBezTo>
                  <a:cubicBezTo>
                    <a:pt x="1745" y="772"/>
                    <a:pt x="1787" y="770"/>
                    <a:pt x="1832" y="770"/>
                  </a:cubicBezTo>
                  <a:cubicBezTo>
                    <a:pt x="2441" y="770"/>
                    <a:pt x="3770" y="1090"/>
                    <a:pt x="4384" y="1497"/>
                  </a:cubicBezTo>
                  <a:cubicBezTo>
                    <a:pt x="4350" y="1439"/>
                    <a:pt x="4211" y="1102"/>
                    <a:pt x="4162" y="1059"/>
                  </a:cubicBezTo>
                  <a:cubicBezTo>
                    <a:pt x="3811" y="751"/>
                    <a:pt x="3017" y="212"/>
                    <a:pt x="1665" y="5"/>
                  </a:cubicBezTo>
                  <a:cubicBezTo>
                    <a:pt x="1643" y="2"/>
                    <a:pt x="1621" y="0"/>
                    <a:pt x="1599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286;p86">
              <a:extLst>
                <a:ext uri="{FF2B5EF4-FFF2-40B4-BE49-F238E27FC236}">
                  <a16:creationId xmlns:a16="http://schemas.microsoft.com/office/drawing/2014/main" id="{726E5DE4-C32D-1734-3BDF-0E7EC550BAED}"/>
                </a:ext>
              </a:extLst>
            </p:cNvPr>
            <p:cNvSpPr/>
            <p:nvPr/>
          </p:nvSpPr>
          <p:spPr>
            <a:xfrm>
              <a:off x="5858324" y="3646543"/>
              <a:ext cx="40285" cy="54553"/>
            </a:xfrm>
            <a:custGeom>
              <a:avLst/>
              <a:gdLst/>
              <a:ahLst/>
              <a:cxnLst/>
              <a:rect l="l" t="t" r="r" b="b"/>
              <a:pathLst>
                <a:path w="1536" h="2080" extrusionOk="0">
                  <a:moveTo>
                    <a:pt x="327" y="1"/>
                  </a:moveTo>
                  <a:cubicBezTo>
                    <a:pt x="120" y="169"/>
                    <a:pt x="0" y="419"/>
                    <a:pt x="0" y="684"/>
                  </a:cubicBezTo>
                  <a:lnTo>
                    <a:pt x="0" y="2079"/>
                  </a:lnTo>
                  <a:lnTo>
                    <a:pt x="1535" y="2079"/>
                  </a:lnTo>
                  <a:lnTo>
                    <a:pt x="1535" y="1478"/>
                  </a:lnTo>
                  <a:cubicBezTo>
                    <a:pt x="1535" y="1305"/>
                    <a:pt x="1463" y="1141"/>
                    <a:pt x="1343" y="1016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287;p86">
              <a:extLst>
                <a:ext uri="{FF2B5EF4-FFF2-40B4-BE49-F238E27FC236}">
                  <a16:creationId xmlns:a16="http://schemas.microsoft.com/office/drawing/2014/main" id="{5B6F5B5E-9DBA-7255-8E8A-CC741B273413}"/>
                </a:ext>
              </a:extLst>
            </p:cNvPr>
            <p:cNvSpPr/>
            <p:nvPr/>
          </p:nvSpPr>
          <p:spPr>
            <a:xfrm>
              <a:off x="6013407" y="3646543"/>
              <a:ext cx="40154" cy="54553"/>
            </a:xfrm>
            <a:custGeom>
              <a:avLst/>
              <a:gdLst/>
              <a:ahLst/>
              <a:cxnLst/>
              <a:rect l="l" t="t" r="r" b="b"/>
              <a:pathLst>
                <a:path w="1531" h="2080" extrusionOk="0">
                  <a:moveTo>
                    <a:pt x="1204" y="1"/>
                  </a:moveTo>
                  <a:lnTo>
                    <a:pt x="193" y="1016"/>
                  </a:lnTo>
                  <a:cubicBezTo>
                    <a:pt x="68" y="1141"/>
                    <a:pt x="1" y="1305"/>
                    <a:pt x="1" y="1478"/>
                  </a:cubicBezTo>
                  <a:lnTo>
                    <a:pt x="1" y="2079"/>
                  </a:lnTo>
                  <a:lnTo>
                    <a:pt x="1531" y="2079"/>
                  </a:lnTo>
                  <a:lnTo>
                    <a:pt x="1531" y="684"/>
                  </a:lnTo>
                  <a:cubicBezTo>
                    <a:pt x="1531" y="419"/>
                    <a:pt x="1411" y="169"/>
                    <a:pt x="120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288;p86">
              <a:extLst>
                <a:ext uri="{FF2B5EF4-FFF2-40B4-BE49-F238E27FC236}">
                  <a16:creationId xmlns:a16="http://schemas.microsoft.com/office/drawing/2014/main" id="{74000C16-5AEE-59EF-0054-75FBEB4B938A}"/>
                </a:ext>
              </a:extLst>
            </p:cNvPr>
            <p:cNvSpPr/>
            <p:nvPr/>
          </p:nvSpPr>
          <p:spPr>
            <a:xfrm>
              <a:off x="5892944" y="3672797"/>
              <a:ext cx="11147" cy="34096"/>
            </a:xfrm>
            <a:custGeom>
              <a:avLst/>
              <a:gdLst/>
              <a:ahLst/>
              <a:cxnLst/>
              <a:rect l="l" t="t" r="r" b="b"/>
              <a:pathLst>
                <a:path w="425" h="1300" extrusionOk="0">
                  <a:moveTo>
                    <a:pt x="215" y="0"/>
                  </a:moveTo>
                  <a:cubicBezTo>
                    <a:pt x="100" y="0"/>
                    <a:pt x="8" y="92"/>
                    <a:pt x="8" y="207"/>
                  </a:cubicBezTo>
                  <a:lnTo>
                    <a:pt x="8" y="1083"/>
                  </a:lnTo>
                  <a:cubicBezTo>
                    <a:pt x="1" y="1227"/>
                    <a:pt x="107" y="1300"/>
                    <a:pt x="213" y="1300"/>
                  </a:cubicBezTo>
                  <a:cubicBezTo>
                    <a:pt x="319" y="1300"/>
                    <a:pt x="424" y="1227"/>
                    <a:pt x="417" y="1083"/>
                  </a:cubicBezTo>
                  <a:lnTo>
                    <a:pt x="417" y="207"/>
                  </a:lnTo>
                  <a:cubicBezTo>
                    <a:pt x="417" y="92"/>
                    <a:pt x="326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289;p86">
              <a:extLst>
                <a:ext uri="{FF2B5EF4-FFF2-40B4-BE49-F238E27FC236}">
                  <a16:creationId xmlns:a16="http://schemas.microsoft.com/office/drawing/2014/main" id="{0E6E49DB-F2FD-FCF4-4793-4612BF24E3F6}"/>
                </a:ext>
              </a:extLst>
            </p:cNvPr>
            <p:cNvSpPr/>
            <p:nvPr/>
          </p:nvSpPr>
          <p:spPr>
            <a:xfrm>
              <a:off x="6007978" y="3672797"/>
              <a:ext cx="10753" cy="33440"/>
            </a:xfrm>
            <a:custGeom>
              <a:avLst/>
              <a:gdLst/>
              <a:ahLst/>
              <a:cxnLst/>
              <a:rect l="l" t="t" r="r" b="b"/>
              <a:pathLst>
                <a:path w="410" h="1275" extrusionOk="0">
                  <a:moveTo>
                    <a:pt x="208" y="0"/>
                  </a:moveTo>
                  <a:cubicBezTo>
                    <a:pt x="92" y="0"/>
                    <a:pt x="1" y="92"/>
                    <a:pt x="1" y="207"/>
                  </a:cubicBezTo>
                  <a:lnTo>
                    <a:pt x="1" y="1083"/>
                  </a:lnTo>
                  <a:cubicBezTo>
                    <a:pt x="8" y="1211"/>
                    <a:pt x="107" y="1274"/>
                    <a:pt x="205" y="1274"/>
                  </a:cubicBezTo>
                  <a:cubicBezTo>
                    <a:pt x="304" y="1274"/>
                    <a:pt x="403" y="1211"/>
                    <a:pt x="410" y="1083"/>
                  </a:cubicBezTo>
                  <a:lnTo>
                    <a:pt x="410" y="207"/>
                  </a:lnTo>
                  <a:cubicBezTo>
                    <a:pt x="410" y="92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290;p86">
              <a:extLst>
                <a:ext uri="{FF2B5EF4-FFF2-40B4-BE49-F238E27FC236}">
                  <a16:creationId xmlns:a16="http://schemas.microsoft.com/office/drawing/2014/main" id="{1B3CA797-B809-17F6-70DA-E6199BFE6255}"/>
                </a:ext>
              </a:extLst>
            </p:cNvPr>
            <p:cNvSpPr/>
            <p:nvPr/>
          </p:nvSpPr>
          <p:spPr>
            <a:xfrm>
              <a:off x="5811246" y="3552281"/>
              <a:ext cx="48600" cy="16314"/>
            </a:xfrm>
            <a:custGeom>
              <a:avLst/>
              <a:gdLst/>
              <a:ahLst/>
              <a:cxnLst/>
              <a:rect l="l" t="t" r="r" b="b"/>
              <a:pathLst>
                <a:path w="1853" h="622" extrusionOk="0">
                  <a:moveTo>
                    <a:pt x="260" y="0"/>
                  </a:moveTo>
                  <a:cubicBezTo>
                    <a:pt x="0" y="10"/>
                    <a:pt x="0" y="395"/>
                    <a:pt x="260" y="409"/>
                  </a:cubicBezTo>
                  <a:cubicBezTo>
                    <a:pt x="491" y="409"/>
                    <a:pt x="1160" y="443"/>
                    <a:pt x="1487" y="607"/>
                  </a:cubicBezTo>
                  <a:cubicBezTo>
                    <a:pt x="1514" y="617"/>
                    <a:pt x="1540" y="621"/>
                    <a:pt x="1564" y="621"/>
                  </a:cubicBezTo>
                  <a:cubicBezTo>
                    <a:pt x="1750" y="621"/>
                    <a:pt x="1852" y="356"/>
                    <a:pt x="1665" y="241"/>
                  </a:cubicBezTo>
                  <a:cubicBezTo>
                    <a:pt x="1189" y="0"/>
                    <a:pt x="299" y="0"/>
                    <a:pt x="2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291;p86">
              <a:extLst>
                <a:ext uri="{FF2B5EF4-FFF2-40B4-BE49-F238E27FC236}">
                  <a16:creationId xmlns:a16="http://schemas.microsoft.com/office/drawing/2014/main" id="{C7DE121E-AF1C-155A-9C6A-0E7724023774}"/>
                </a:ext>
              </a:extLst>
            </p:cNvPr>
            <p:cNvSpPr/>
            <p:nvPr/>
          </p:nvSpPr>
          <p:spPr>
            <a:xfrm>
              <a:off x="5795457" y="3661440"/>
              <a:ext cx="10884" cy="44875"/>
            </a:xfrm>
            <a:custGeom>
              <a:avLst/>
              <a:gdLst/>
              <a:ahLst/>
              <a:cxnLst/>
              <a:rect l="l" t="t" r="r" b="b"/>
              <a:pathLst>
                <a:path w="415" h="1711" extrusionOk="0">
                  <a:moveTo>
                    <a:pt x="208" y="0"/>
                  </a:moveTo>
                  <a:cubicBezTo>
                    <a:pt x="92" y="0"/>
                    <a:pt x="1" y="92"/>
                    <a:pt x="1" y="202"/>
                  </a:cubicBezTo>
                  <a:lnTo>
                    <a:pt x="1" y="1516"/>
                  </a:lnTo>
                  <a:cubicBezTo>
                    <a:pt x="8" y="1646"/>
                    <a:pt x="108" y="1711"/>
                    <a:pt x="208" y="1711"/>
                  </a:cubicBezTo>
                  <a:cubicBezTo>
                    <a:pt x="308" y="1711"/>
                    <a:pt x="407" y="1646"/>
                    <a:pt x="415" y="1516"/>
                  </a:cubicBezTo>
                  <a:lnTo>
                    <a:pt x="415" y="202"/>
                  </a:lnTo>
                  <a:cubicBezTo>
                    <a:pt x="415" y="92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292;p86">
              <a:extLst>
                <a:ext uri="{FF2B5EF4-FFF2-40B4-BE49-F238E27FC236}">
                  <a16:creationId xmlns:a16="http://schemas.microsoft.com/office/drawing/2014/main" id="{FD0B20AB-B5F2-6C8C-003A-69C216F37FDB}"/>
                </a:ext>
              </a:extLst>
            </p:cNvPr>
            <p:cNvSpPr/>
            <p:nvPr/>
          </p:nvSpPr>
          <p:spPr>
            <a:xfrm>
              <a:off x="5772612" y="3425812"/>
              <a:ext cx="366896" cy="280949"/>
            </a:xfrm>
            <a:custGeom>
              <a:avLst/>
              <a:gdLst/>
              <a:ahLst/>
              <a:cxnLst/>
              <a:rect l="l" t="t" r="r" b="b"/>
              <a:pathLst>
                <a:path w="13989" h="10712" extrusionOk="0">
                  <a:moveTo>
                    <a:pt x="11809" y="3258"/>
                  </a:moveTo>
                  <a:cubicBezTo>
                    <a:pt x="12175" y="3258"/>
                    <a:pt x="12478" y="3513"/>
                    <a:pt x="12478" y="3821"/>
                  </a:cubicBezTo>
                  <a:lnTo>
                    <a:pt x="12478" y="3860"/>
                  </a:lnTo>
                  <a:cubicBezTo>
                    <a:pt x="12264" y="3771"/>
                    <a:pt x="12036" y="3726"/>
                    <a:pt x="11809" y="3726"/>
                  </a:cubicBezTo>
                  <a:cubicBezTo>
                    <a:pt x="11582" y="3726"/>
                    <a:pt x="11354" y="3771"/>
                    <a:pt x="11140" y="3860"/>
                  </a:cubicBezTo>
                  <a:cubicBezTo>
                    <a:pt x="11140" y="3845"/>
                    <a:pt x="11140" y="3836"/>
                    <a:pt x="11140" y="3821"/>
                  </a:cubicBezTo>
                  <a:lnTo>
                    <a:pt x="11135" y="3821"/>
                  </a:lnTo>
                  <a:cubicBezTo>
                    <a:pt x="11135" y="3509"/>
                    <a:pt x="11438" y="3258"/>
                    <a:pt x="11809" y="3258"/>
                  </a:cubicBezTo>
                  <a:close/>
                  <a:moveTo>
                    <a:pt x="11802" y="4134"/>
                  </a:moveTo>
                  <a:cubicBezTo>
                    <a:pt x="11805" y="4134"/>
                    <a:pt x="11807" y="4134"/>
                    <a:pt x="11809" y="4134"/>
                  </a:cubicBezTo>
                  <a:cubicBezTo>
                    <a:pt x="12540" y="4134"/>
                    <a:pt x="13132" y="4731"/>
                    <a:pt x="13132" y="5462"/>
                  </a:cubicBezTo>
                  <a:cubicBezTo>
                    <a:pt x="13132" y="5602"/>
                    <a:pt x="13113" y="5741"/>
                    <a:pt x="13065" y="5876"/>
                  </a:cubicBezTo>
                  <a:cubicBezTo>
                    <a:pt x="12487" y="5284"/>
                    <a:pt x="11463" y="5053"/>
                    <a:pt x="11414" y="5044"/>
                  </a:cubicBezTo>
                  <a:cubicBezTo>
                    <a:pt x="11399" y="5040"/>
                    <a:pt x="11383" y="5038"/>
                    <a:pt x="11368" y="5038"/>
                  </a:cubicBezTo>
                  <a:cubicBezTo>
                    <a:pt x="11257" y="5038"/>
                    <a:pt x="11164" y="5127"/>
                    <a:pt x="11164" y="5246"/>
                  </a:cubicBezTo>
                  <a:cubicBezTo>
                    <a:pt x="11145" y="5356"/>
                    <a:pt x="11087" y="5462"/>
                    <a:pt x="11005" y="5539"/>
                  </a:cubicBezTo>
                  <a:cubicBezTo>
                    <a:pt x="10848" y="5686"/>
                    <a:pt x="10987" y="5897"/>
                    <a:pt x="11147" y="5897"/>
                  </a:cubicBezTo>
                  <a:cubicBezTo>
                    <a:pt x="11197" y="5897"/>
                    <a:pt x="11248" y="5877"/>
                    <a:pt x="11294" y="5828"/>
                  </a:cubicBezTo>
                  <a:cubicBezTo>
                    <a:pt x="11390" y="5732"/>
                    <a:pt x="11467" y="5621"/>
                    <a:pt x="11515" y="5496"/>
                  </a:cubicBezTo>
                  <a:cubicBezTo>
                    <a:pt x="11862" y="5597"/>
                    <a:pt x="12579" y="5857"/>
                    <a:pt x="12901" y="6309"/>
                  </a:cubicBezTo>
                  <a:cubicBezTo>
                    <a:pt x="12807" y="6843"/>
                    <a:pt x="12341" y="7228"/>
                    <a:pt x="11805" y="7228"/>
                  </a:cubicBezTo>
                  <a:cubicBezTo>
                    <a:pt x="11795" y="7228"/>
                    <a:pt x="11785" y="7228"/>
                    <a:pt x="11775" y="7228"/>
                  </a:cubicBezTo>
                  <a:cubicBezTo>
                    <a:pt x="11222" y="7209"/>
                    <a:pt x="10770" y="6790"/>
                    <a:pt x="10707" y="6242"/>
                  </a:cubicBezTo>
                  <a:cubicBezTo>
                    <a:pt x="10702" y="6208"/>
                    <a:pt x="10693" y="6179"/>
                    <a:pt x="10678" y="6155"/>
                  </a:cubicBezTo>
                  <a:cubicBezTo>
                    <a:pt x="10131" y="5272"/>
                    <a:pt x="10767" y="4134"/>
                    <a:pt x="11802" y="4134"/>
                  </a:cubicBezTo>
                  <a:close/>
                  <a:moveTo>
                    <a:pt x="3720" y="4134"/>
                  </a:moveTo>
                  <a:lnTo>
                    <a:pt x="3720" y="4986"/>
                  </a:lnTo>
                  <a:cubicBezTo>
                    <a:pt x="3720" y="5125"/>
                    <a:pt x="3687" y="5260"/>
                    <a:pt x="3624" y="5385"/>
                  </a:cubicBezTo>
                  <a:lnTo>
                    <a:pt x="3523" y="5592"/>
                  </a:lnTo>
                  <a:cubicBezTo>
                    <a:pt x="3509" y="5621"/>
                    <a:pt x="3499" y="5650"/>
                    <a:pt x="3499" y="5684"/>
                  </a:cubicBezTo>
                  <a:lnTo>
                    <a:pt x="3499" y="6121"/>
                  </a:lnTo>
                  <a:cubicBezTo>
                    <a:pt x="3499" y="6735"/>
                    <a:pt x="3003" y="7229"/>
                    <a:pt x="2394" y="7229"/>
                  </a:cubicBezTo>
                  <a:cubicBezTo>
                    <a:pt x="2382" y="7229"/>
                    <a:pt x="2370" y="7228"/>
                    <a:pt x="2359" y="7228"/>
                  </a:cubicBezTo>
                  <a:cubicBezTo>
                    <a:pt x="1767" y="7209"/>
                    <a:pt x="1286" y="6689"/>
                    <a:pt x="1286" y="6064"/>
                  </a:cubicBezTo>
                  <a:lnTo>
                    <a:pt x="1286" y="5684"/>
                  </a:lnTo>
                  <a:cubicBezTo>
                    <a:pt x="1286" y="5650"/>
                    <a:pt x="1276" y="5621"/>
                    <a:pt x="1262" y="5592"/>
                  </a:cubicBezTo>
                  <a:lnTo>
                    <a:pt x="1137" y="5337"/>
                  </a:lnTo>
                  <a:cubicBezTo>
                    <a:pt x="1088" y="5246"/>
                    <a:pt x="1064" y="5140"/>
                    <a:pt x="1064" y="5039"/>
                  </a:cubicBezTo>
                  <a:lnTo>
                    <a:pt x="1064" y="5024"/>
                  </a:lnTo>
                  <a:cubicBezTo>
                    <a:pt x="1064" y="4534"/>
                    <a:pt x="1464" y="4134"/>
                    <a:pt x="1955" y="4134"/>
                  </a:cubicBezTo>
                  <a:close/>
                  <a:moveTo>
                    <a:pt x="6992" y="415"/>
                  </a:moveTo>
                  <a:cubicBezTo>
                    <a:pt x="7714" y="415"/>
                    <a:pt x="8345" y="655"/>
                    <a:pt x="8811" y="1117"/>
                  </a:cubicBezTo>
                  <a:cubicBezTo>
                    <a:pt x="9288" y="1589"/>
                    <a:pt x="9572" y="2262"/>
                    <a:pt x="9634" y="3071"/>
                  </a:cubicBezTo>
                  <a:cubicBezTo>
                    <a:pt x="9793" y="5255"/>
                    <a:pt x="9976" y="6473"/>
                    <a:pt x="10048" y="6896"/>
                  </a:cubicBezTo>
                  <a:cubicBezTo>
                    <a:pt x="10048" y="6901"/>
                    <a:pt x="10048" y="6906"/>
                    <a:pt x="10043" y="6906"/>
                  </a:cubicBezTo>
                  <a:cubicBezTo>
                    <a:pt x="9648" y="7151"/>
                    <a:pt x="9215" y="7334"/>
                    <a:pt x="8768" y="7445"/>
                  </a:cubicBezTo>
                  <a:lnTo>
                    <a:pt x="8431" y="7300"/>
                  </a:lnTo>
                  <a:cubicBezTo>
                    <a:pt x="8345" y="7262"/>
                    <a:pt x="8292" y="7175"/>
                    <a:pt x="8292" y="7084"/>
                  </a:cubicBezTo>
                  <a:lnTo>
                    <a:pt x="8292" y="6376"/>
                  </a:lnTo>
                  <a:cubicBezTo>
                    <a:pt x="8975" y="5939"/>
                    <a:pt x="9389" y="5178"/>
                    <a:pt x="9389" y="4370"/>
                  </a:cubicBezTo>
                  <a:lnTo>
                    <a:pt x="9389" y="3985"/>
                  </a:lnTo>
                  <a:cubicBezTo>
                    <a:pt x="9389" y="3735"/>
                    <a:pt x="9283" y="3499"/>
                    <a:pt x="9095" y="3335"/>
                  </a:cubicBezTo>
                  <a:cubicBezTo>
                    <a:pt x="8686" y="2975"/>
                    <a:pt x="7753" y="2354"/>
                    <a:pt x="6136" y="2195"/>
                  </a:cubicBezTo>
                  <a:cubicBezTo>
                    <a:pt x="6131" y="2195"/>
                    <a:pt x="6126" y="2195"/>
                    <a:pt x="6122" y="2195"/>
                  </a:cubicBezTo>
                  <a:cubicBezTo>
                    <a:pt x="5875" y="2195"/>
                    <a:pt x="5842" y="2566"/>
                    <a:pt x="6097" y="2604"/>
                  </a:cubicBezTo>
                  <a:cubicBezTo>
                    <a:pt x="7599" y="2753"/>
                    <a:pt x="8450" y="3326"/>
                    <a:pt x="8826" y="3648"/>
                  </a:cubicBezTo>
                  <a:cubicBezTo>
                    <a:pt x="8922" y="3735"/>
                    <a:pt x="8980" y="3855"/>
                    <a:pt x="8975" y="3985"/>
                  </a:cubicBezTo>
                  <a:lnTo>
                    <a:pt x="8975" y="4370"/>
                  </a:lnTo>
                  <a:cubicBezTo>
                    <a:pt x="8975" y="5467"/>
                    <a:pt x="8089" y="6352"/>
                    <a:pt x="6992" y="6352"/>
                  </a:cubicBezTo>
                  <a:cubicBezTo>
                    <a:pt x="5895" y="6352"/>
                    <a:pt x="5005" y="5467"/>
                    <a:pt x="5005" y="4370"/>
                  </a:cubicBezTo>
                  <a:lnTo>
                    <a:pt x="5005" y="4197"/>
                  </a:lnTo>
                  <a:cubicBezTo>
                    <a:pt x="5010" y="4115"/>
                    <a:pt x="5053" y="4043"/>
                    <a:pt x="5125" y="4004"/>
                  </a:cubicBezTo>
                  <a:cubicBezTo>
                    <a:pt x="5472" y="3812"/>
                    <a:pt x="5741" y="3494"/>
                    <a:pt x="5871" y="3119"/>
                  </a:cubicBezTo>
                  <a:cubicBezTo>
                    <a:pt x="5936" y="2953"/>
                    <a:pt x="5803" y="2836"/>
                    <a:pt x="5672" y="2836"/>
                  </a:cubicBezTo>
                  <a:cubicBezTo>
                    <a:pt x="5591" y="2836"/>
                    <a:pt x="5511" y="2882"/>
                    <a:pt x="5482" y="2989"/>
                  </a:cubicBezTo>
                  <a:cubicBezTo>
                    <a:pt x="5385" y="3273"/>
                    <a:pt x="5183" y="3509"/>
                    <a:pt x="4919" y="3653"/>
                  </a:cubicBezTo>
                  <a:cubicBezTo>
                    <a:pt x="4721" y="3764"/>
                    <a:pt x="4601" y="3971"/>
                    <a:pt x="4596" y="4202"/>
                  </a:cubicBezTo>
                  <a:lnTo>
                    <a:pt x="4596" y="4370"/>
                  </a:lnTo>
                  <a:cubicBezTo>
                    <a:pt x="4596" y="5183"/>
                    <a:pt x="5010" y="5939"/>
                    <a:pt x="5693" y="6381"/>
                  </a:cubicBezTo>
                  <a:lnTo>
                    <a:pt x="5693" y="7084"/>
                  </a:lnTo>
                  <a:cubicBezTo>
                    <a:pt x="5693" y="7180"/>
                    <a:pt x="5636" y="7262"/>
                    <a:pt x="5554" y="7300"/>
                  </a:cubicBezTo>
                  <a:lnTo>
                    <a:pt x="5217" y="7449"/>
                  </a:lnTo>
                  <a:cubicBezTo>
                    <a:pt x="4765" y="7334"/>
                    <a:pt x="4332" y="7156"/>
                    <a:pt x="3937" y="6911"/>
                  </a:cubicBezTo>
                  <a:cubicBezTo>
                    <a:pt x="3932" y="6906"/>
                    <a:pt x="3932" y="6901"/>
                    <a:pt x="3932" y="6896"/>
                  </a:cubicBezTo>
                  <a:cubicBezTo>
                    <a:pt x="4004" y="6477"/>
                    <a:pt x="4187" y="5255"/>
                    <a:pt x="4351" y="3071"/>
                  </a:cubicBezTo>
                  <a:cubicBezTo>
                    <a:pt x="4409" y="2262"/>
                    <a:pt x="4692" y="1589"/>
                    <a:pt x="5169" y="1117"/>
                  </a:cubicBezTo>
                  <a:cubicBezTo>
                    <a:pt x="5636" y="655"/>
                    <a:pt x="6266" y="415"/>
                    <a:pt x="6992" y="415"/>
                  </a:cubicBezTo>
                  <a:close/>
                  <a:moveTo>
                    <a:pt x="3566" y="7084"/>
                  </a:moveTo>
                  <a:cubicBezTo>
                    <a:pt x="3600" y="7151"/>
                    <a:pt x="3653" y="7209"/>
                    <a:pt x="3716" y="7252"/>
                  </a:cubicBezTo>
                  <a:cubicBezTo>
                    <a:pt x="4004" y="7435"/>
                    <a:pt x="4317" y="7584"/>
                    <a:pt x="4644" y="7695"/>
                  </a:cubicBezTo>
                  <a:lnTo>
                    <a:pt x="4072" y="7950"/>
                  </a:lnTo>
                  <a:lnTo>
                    <a:pt x="3422" y="7767"/>
                  </a:lnTo>
                  <a:cubicBezTo>
                    <a:pt x="3254" y="7719"/>
                    <a:pt x="3254" y="7700"/>
                    <a:pt x="3254" y="7652"/>
                  </a:cubicBezTo>
                  <a:lnTo>
                    <a:pt x="3254" y="7372"/>
                  </a:lnTo>
                  <a:cubicBezTo>
                    <a:pt x="3369" y="7291"/>
                    <a:pt x="3475" y="7194"/>
                    <a:pt x="3566" y="7084"/>
                  </a:cubicBezTo>
                  <a:close/>
                  <a:moveTo>
                    <a:pt x="10447" y="6800"/>
                  </a:moveTo>
                  <a:lnTo>
                    <a:pt x="10447" y="6800"/>
                  </a:lnTo>
                  <a:cubicBezTo>
                    <a:pt x="10563" y="7026"/>
                    <a:pt x="10731" y="7223"/>
                    <a:pt x="10943" y="7372"/>
                  </a:cubicBezTo>
                  <a:lnTo>
                    <a:pt x="10943" y="7786"/>
                  </a:lnTo>
                  <a:cubicBezTo>
                    <a:pt x="10943" y="7791"/>
                    <a:pt x="10943" y="7796"/>
                    <a:pt x="10938" y="7801"/>
                  </a:cubicBezTo>
                  <a:lnTo>
                    <a:pt x="10293" y="8118"/>
                  </a:lnTo>
                  <a:lnTo>
                    <a:pt x="10274" y="8109"/>
                  </a:lnTo>
                  <a:lnTo>
                    <a:pt x="9336" y="7695"/>
                  </a:lnTo>
                  <a:cubicBezTo>
                    <a:pt x="9663" y="7584"/>
                    <a:pt x="9976" y="7435"/>
                    <a:pt x="10264" y="7252"/>
                  </a:cubicBezTo>
                  <a:cubicBezTo>
                    <a:pt x="10409" y="7161"/>
                    <a:pt x="10481" y="6992"/>
                    <a:pt x="10452" y="6829"/>
                  </a:cubicBezTo>
                  <a:lnTo>
                    <a:pt x="10447" y="6800"/>
                  </a:lnTo>
                  <a:close/>
                  <a:moveTo>
                    <a:pt x="1940" y="7565"/>
                  </a:moveTo>
                  <a:cubicBezTo>
                    <a:pt x="2070" y="7608"/>
                    <a:pt x="2210" y="7632"/>
                    <a:pt x="2344" y="7637"/>
                  </a:cubicBezTo>
                  <a:lnTo>
                    <a:pt x="2392" y="7637"/>
                  </a:lnTo>
                  <a:cubicBezTo>
                    <a:pt x="2546" y="7637"/>
                    <a:pt x="2700" y="7613"/>
                    <a:pt x="2845" y="7570"/>
                  </a:cubicBezTo>
                  <a:lnTo>
                    <a:pt x="2845" y="7652"/>
                  </a:lnTo>
                  <a:cubicBezTo>
                    <a:pt x="2845" y="7690"/>
                    <a:pt x="2850" y="7733"/>
                    <a:pt x="2859" y="7772"/>
                  </a:cubicBezTo>
                  <a:lnTo>
                    <a:pt x="2392" y="8239"/>
                  </a:lnTo>
                  <a:lnTo>
                    <a:pt x="1926" y="7772"/>
                  </a:lnTo>
                  <a:cubicBezTo>
                    <a:pt x="1935" y="7729"/>
                    <a:pt x="1940" y="7690"/>
                    <a:pt x="1940" y="7652"/>
                  </a:cubicBezTo>
                  <a:lnTo>
                    <a:pt x="1940" y="7565"/>
                  </a:lnTo>
                  <a:close/>
                  <a:moveTo>
                    <a:pt x="12256" y="7570"/>
                  </a:moveTo>
                  <a:lnTo>
                    <a:pt x="12256" y="7786"/>
                  </a:lnTo>
                  <a:cubicBezTo>
                    <a:pt x="12256" y="7858"/>
                    <a:pt x="12276" y="7926"/>
                    <a:pt x="12305" y="7988"/>
                  </a:cubicBezTo>
                  <a:lnTo>
                    <a:pt x="12117" y="8171"/>
                  </a:lnTo>
                  <a:cubicBezTo>
                    <a:pt x="12031" y="8252"/>
                    <a:pt x="11920" y="8293"/>
                    <a:pt x="11809" y="8293"/>
                  </a:cubicBezTo>
                  <a:cubicBezTo>
                    <a:pt x="11696" y="8293"/>
                    <a:pt x="11583" y="8251"/>
                    <a:pt x="11496" y="8166"/>
                  </a:cubicBezTo>
                  <a:lnTo>
                    <a:pt x="11304" y="7988"/>
                  </a:lnTo>
                  <a:cubicBezTo>
                    <a:pt x="11337" y="7926"/>
                    <a:pt x="11357" y="7858"/>
                    <a:pt x="11352" y="7786"/>
                  </a:cubicBezTo>
                  <a:lnTo>
                    <a:pt x="11352" y="7570"/>
                  </a:lnTo>
                  <a:cubicBezTo>
                    <a:pt x="11501" y="7615"/>
                    <a:pt x="11654" y="7638"/>
                    <a:pt x="11806" y="7638"/>
                  </a:cubicBezTo>
                  <a:cubicBezTo>
                    <a:pt x="11958" y="7638"/>
                    <a:pt x="12110" y="7615"/>
                    <a:pt x="12256" y="7570"/>
                  </a:cubicBezTo>
                  <a:close/>
                  <a:moveTo>
                    <a:pt x="7883" y="6593"/>
                  </a:moveTo>
                  <a:lnTo>
                    <a:pt x="7883" y="7084"/>
                  </a:lnTo>
                  <a:cubicBezTo>
                    <a:pt x="7883" y="7339"/>
                    <a:pt x="8032" y="7565"/>
                    <a:pt x="8268" y="7671"/>
                  </a:cubicBezTo>
                  <a:lnTo>
                    <a:pt x="8566" y="7801"/>
                  </a:lnTo>
                  <a:cubicBezTo>
                    <a:pt x="8263" y="8393"/>
                    <a:pt x="7652" y="8763"/>
                    <a:pt x="6988" y="8763"/>
                  </a:cubicBezTo>
                  <a:cubicBezTo>
                    <a:pt x="6328" y="8763"/>
                    <a:pt x="5722" y="8393"/>
                    <a:pt x="5419" y="7801"/>
                  </a:cubicBezTo>
                  <a:lnTo>
                    <a:pt x="5717" y="7671"/>
                  </a:lnTo>
                  <a:cubicBezTo>
                    <a:pt x="5953" y="7565"/>
                    <a:pt x="6102" y="7339"/>
                    <a:pt x="6102" y="7084"/>
                  </a:cubicBezTo>
                  <a:lnTo>
                    <a:pt x="6102" y="6593"/>
                  </a:lnTo>
                  <a:cubicBezTo>
                    <a:pt x="6389" y="6706"/>
                    <a:pt x="6690" y="6763"/>
                    <a:pt x="6992" y="6763"/>
                  </a:cubicBezTo>
                  <a:cubicBezTo>
                    <a:pt x="7294" y="6763"/>
                    <a:pt x="7596" y="6706"/>
                    <a:pt x="7883" y="6593"/>
                  </a:cubicBezTo>
                  <a:close/>
                  <a:moveTo>
                    <a:pt x="6988" y="1"/>
                  </a:moveTo>
                  <a:cubicBezTo>
                    <a:pt x="6160" y="1"/>
                    <a:pt x="5424" y="290"/>
                    <a:pt x="4885" y="824"/>
                  </a:cubicBezTo>
                  <a:cubicBezTo>
                    <a:pt x="4341" y="1363"/>
                    <a:pt x="4009" y="2132"/>
                    <a:pt x="3942" y="3037"/>
                  </a:cubicBezTo>
                  <a:cubicBezTo>
                    <a:pt x="3923" y="3278"/>
                    <a:pt x="3903" y="3509"/>
                    <a:pt x="3884" y="3725"/>
                  </a:cubicBezTo>
                  <a:lnTo>
                    <a:pt x="1955" y="3725"/>
                  </a:lnTo>
                  <a:cubicBezTo>
                    <a:pt x="1238" y="3725"/>
                    <a:pt x="655" y="4307"/>
                    <a:pt x="655" y="5024"/>
                  </a:cubicBezTo>
                  <a:lnTo>
                    <a:pt x="655" y="5039"/>
                  </a:lnTo>
                  <a:cubicBezTo>
                    <a:pt x="655" y="5202"/>
                    <a:pt x="694" y="5371"/>
                    <a:pt x="771" y="5520"/>
                  </a:cubicBezTo>
                  <a:lnTo>
                    <a:pt x="872" y="5727"/>
                  </a:lnTo>
                  <a:lnTo>
                    <a:pt x="872" y="6064"/>
                  </a:lnTo>
                  <a:cubicBezTo>
                    <a:pt x="872" y="6574"/>
                    <a:pt x="1117" y="7055"/>
                    <a:pt x="1531" y="7353"/>
                  </a:cubicBezTo>
                  <a:lnTo>
                    <a:pt x="1531" y="7652"/>
                  </a:lnTo>
                  <a:cubicBezTo>
                    <a:pt x="1531" y="7690"/>
                    <a:pt x="1507" y="7724"/>
                    <a:pt x="1469" y="7733"/>
                  </a:cubicBezTo>
                  <a:lnTo>
                    <a:pt x="626" y="7974"/>
                  </a:lnTo>
                  <a:cubicBezTo>
                    <a:pt x="256" y="8080"/>
                    <a:pt x="1" y="8417"/>
                    <a:pt x="1" y="8802"/>
                  </a:cubicBezTo>
                  <a:lnTo>
                    <a:pt x="1" y="10495"/>
                  </a:lnTo>
                  <a:cubicBezTo>
                    <a:pt x="6" y="10625"/>
                    <a:pt x="104" y="10690"/>
                    <a:pt x="204" y="10690"/>
                  </a:cubicBezTo>
                  <a:cubicBezTo>
                    <a:pt x="303" y="10690"/>
                    <a:pt x="403" y="10625"/>
                    <a:pt x="410" y="10495"/>
                  </a:cubicBezTo>
                  <a:lnTo>
                    <a:pt x="410" y="8802"/>
                  </a:lnTo>
                  <a:cubicBezTo>
                    <a:pt x="410" y="8599"/>
                    <a:pt x="540" y="8421"/>
                    <a:pt x="737" y="8368"/>
                  </a:cubicBezTo>
                  <a:lnTo>
                    <a:pt x="1584" y="8128"/>
                  </a:lnTo>
                  <a:cubicBezTo>
                    <a:pt x="1613" y="8118"/>
                    <a:pt x="1642" y="8104"/>
                    <a:pt x="1671" y="8094"/>
                  </a:cubicBezTo>
                  <a:lnTo>
                    <a:pt x="2190" y="8609"/>
                  </a:lnTo>
                  <a:lnTo>
                    <a:pt x="2190" y="10495"/>
                  </a:lnTo>
                  <a:cubicBezTo>
                    <a:pt x="2181" y="10640"/>
                    <a:pt x="2287" y="10712"/>
                    <a:pt x="2393" y="10712"/>
                  </a:cubicBezTo>
                  <a:cubicBezTo>
                    <a:pt x="2499" y="10712"/>
                    <a:pt x="2607" y="10640"/>
                    <a:pt x="2599" y="10495"/>
                  </a:cubicBezTo>
                  <a:lnTo>
                    <a:pt x="2599" y="8609"/>
                  </a:lnTo>
                  <a:lnTo>
                    <a:pt x="3119" y="8089"/>
                  </a:lnTo>
                  <a:cubicBezTo>
                    <a:pt x="3182" y="8118"/>
                    <a:pt x="3244" y="8138"/>
                    <a:pt x="3311" y="8157"/>
                  </a:cubicBezTo>
                  <a:lnTo>
                    <a:pt x="3518" y="8219"/>
                  </a:lnTo>
                  <a:cubicBezTo>
                    <a:pt x="3234" y="8421"/>
                    <a:pt x="3066" y="8749"/>
                    <a:pt x="3066" y="9100"/>
                  </a:cubicBezTo>
                  <a:lnTo>
                    <a:pt x="3066" y="10495"/>
                  </a:lnTo>
                  <a:cubicBezTo>
                    <a:pt x="3071" y="10625"/>
                    <a:pt x="3169" y="10690"/>
                    <a:pt x="3269" y="10690"/>
                  </a:cubicBezTo>
                  <a:cubicBezTo>
                    <a:pt x="3368" y="10690"/>
                    <a:pt x="3468" y="10625"/>
                    <a:pt x="3475" y="10495"/>
                  </a:cubicBezTo>
                  <a:lnTo>
                    <a:pt x="3475" y="9100"/>
                  </a:lnTo>
                  <a:cubicBezTo>
                    <a:pt x="3475" y="8830"/>
                    <a:pt x="3629" y="8590"/>
                    <a:pt x="3874" y="8484"/>
                  </a:cubicBezTo>
                  <a:lnTo>
                    <a:pt x="5044" y="7969"/>
                  </a:lnTo>
                  <a:cubicBezTo>
                    <a:pt x="5414" y="8705"/>
                    <a:pt x="6165" y="9172"/>
                    <a:pt x="6992" y="9172"/>
                  </a:cubicBezTo>
                  <a:cubicBezTo>
                    <a:pt x="7815" y="9172"/>
                    <a:pt x="8571" y="8705"/>
                    <a:pt x="8936" y="7969"/>
                  </a:cubicBezTo>
                  <a:lnTo>
                    <a:pt x="10106" y="8484"/>
                  </a:lnTo>
                  <a:cubicBezTo>
                    <a:pt x="10351" y="8590"/>
                    <a:pt x="10510" y="8830"/>
                    <a:pt x="10510" y="9100"/>
                  </a:cubicBezTo>
                  <a:lnTo>
                    <a:pt x="10510" y="10495"/>
                  </a:lnTo>
                  <a:cubicBezTo>
                    <a:pt x="10500" y="10640"/>
                    <a:pt x="10606" y="10712"/>
                    <a:pt x="10712" y="10712"/>
                  </a:cubicBezTo>
                  <a:cubicBezTo>
                    <a:pt x="10819" y="10712"/>
                    <a:pt x="10926" y="10640"/>
                    <a:pt x="10919" y="10495"/>
                  </a:cubicBezTo>
                  <a:lnTo>
                    <a:pt x="10919" y="9100"/>
                  </a:lnTo>
                  <a:cubicBezTo>
                    <a:pt x="10919" y="8840"/>
                    <a:pt x="10827" y="8595"/>
                    <a:pt x="10659" y="8397"/>
                  </a:cubicBezTo>
                  <a:lnTo>
                    <a:pt x="10977" y="8239"/>
                  </a:lnTo>
                  <a:lnTo>
                    <a:pt x="11217" y="8465"/>
                  </a:lnTo>
                  <a:cubicBezTo>
                    <a:pt x="11383" y="8623"/>
                    <a:pt x="11597" y="8703"/>
                    <a:pt x="11811" y="8703"/>
                  </a:cubicBezTo>
                  <a:cubicBezTo>
                    <a:pt x="12025" y="8703"/>
                    <a:pt x="12240" y="8623"/>
                    <a:pt x="12406" y="8465"/>
                  </a:cubicBezTo>
                  <a:lnTo>
                    <a:pt x="12646" y="8239"/>
                  </a:lnTo>
                  <a:lnTo>
                    <a:pt x="13329" y="8580"/>
                  </a:lnTo>
                  <a:cubicBezTo>
                    <a:pt x="13483" y="8657"/>
                    <a:pt x="13580" y="8811"/>
                    <a:pt x="13580" y="8984"/>
                  </a:cubicBezTo>
                  <a:lnTo>
                    <a:pt x="13580" y="10495"/>
                  </a:lnTo>
                  <a:cubicBezTo>
                    <a:pt x="13587" y="10625"/>
                    <a:pt x="13686" y="10690"/>
                    <a:pt x="13784" y="10690"/>
                  </a:cubicBezTo>
                  <a:cubicBezTo>
                    <a:pt x="13883" y="10690"/>
                    <a:pt x="13981" y="10625"/>
                    <a:pt x="13989" y="10495"/>
                  </a:cubicBezTo>
                  <a:lnTo>
                    <a:pt x="13989" y="8984"/>
                  </a:lnTo>
                  <a:cubicBezTo>
                    <a:pt x="13989" y="8657"/>
                    <a:pt x="13801" y="8359"/>
                    <a:pt x="13508" y="8214"/>
                  </a:cubicBezTo>
                  <a:lnTo>
                    <a:pt x="12675" y="7801"/>
                  </a:lnTo>
                  <a:cubicBezTo>
                    <a:pt x="12670" y="7796"/>
                    <a:pt x="12670" y="7791"/>
                    <a:pt x="12670" y="7786"/>
                  </a:cubicBezTo>
                  <a:lnTo>
                    <a:pt x="12670" y="7372"/>
                  </a:lnTo>
                  <a:cubicBezTo>
                    <a:pt x="13017" y="7132"/>
                    <a:pt x="13252" y="6752"/>
                    <a:pt x="13310" y="6328"/>
                  </a:cubicBezTo>
                  <a:cubicBezTo>
                    <a:pt x="13753" y="5573"/>
                    <a:pt x="13556" y="4601"/>
                    <a:pt x="12848" y="4076"/>
                  </a:cubicBezTo>
                  <a:cubicBezTo>
                    <a:pt x="12877" y="3995"/>
                    <a:pt x="12887" y="3908"/>
                    <a:pt x="12887" y="3821"/>
                  </a:cubicBezTo>
                  <a:cubicBezTo>
                    <a:pt x="12887" y="3287"/>
                    <a:pt x="12401" y="2849"/>
                    <a:pt x="11804" y="2849"/>
                  </a:cubicBezTo>
                  <a:cubicBezTo>
                    <a:pt x="11207" y="2849"/>
                    <a:pt x="10722" y="3282"/>
                    <a:pt x="10722" y="3821"/>
                  </a:cubicBezTo>
                  <a:cubicBezTo>
                    <a:pt x="10722" y="3908"/>
                    <a:pt x="10736" y="3995"/>
                    <a:pt x="10760" y="4076"/>
                  </a:cubicBezTo>
                  <a:cubicBezTo>
                    <a:pt x="10505" y="4264"/>
                    <a:pt x="10308" y="4524"/>
                    <a:pt x="10192" y="4817"/>
                  </a:cubicBezTo>
                  <a:cubicBezTo>
                    <a:pt x="10139" y="4317"/>
                    <a:pt x="10086" y="3725"/>
                    <a:pt x="10038" y="3037"/>
                  </a:cubicBezTo>
                  <a:cubicBezTo>
                    <a:pt x="9971" y="2132"/>
                    <a:pt x="9644" y="1367"/>
                    <a:pt x="9095" y="824"/>
                  </a:cubicBezTo>
                  <a:cubicBezTo>
                    <a:pt x="8542" y="285"/>
                    <a:pt x="7820" y="1"/>
                    <a:pt x="69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293;p86">
              <a:extLst>
                <a:ext uri="{FF2B5EF4-FFF2-40B4-BE49-F238E27FC236}">
                  <a16:creationId xmlns:a16="http://schemas.microsoft.com/office/drawing/2014/main" id="{FCD4D339-1B91-74CA-4BC8-3D013EB93496}"/>
                </a:ext>
              </a:extLst>
            </p:cNvPr>
            <p:cNvSpPr/>
            <p:nvPr/>
          </p:nvSpPr>
          <p:spPr>
            <a:xfrm>
              <a:off x="6105361" y="3668391"/>
              <a:ext cx="11252" cy="38502"/>
            </a:xfrm>
            <a:custGeom>
              <a:avLst/>
              <a:gdLst/>
              <a:ahLst/>
              <a:cxnLst/>
              <a:rect l="l" t="t" r="r" b="b"/>
              <a:pathLst>
                <a:path w="429" h="1468" extrusionOk="0">
                  <a:moveTo>
                    <a:pt x="214" y="0"/>
                  </a:moveTo>
                  <a:cubicBezTo>
                    <a:pt x="99" y="0"/>
                    <a:pt x="7" y="91"/>
                    <a:pt x="7" y="207"/>
                  </a:cubicBezTo>
                  <a:lnTo>
                    <a:pt x="7" y="1251"/>
                  </a:lnTo>
                  <a:cubicBezTo>
                    <a:pt x="0" y="1395"/>
                    <a:pt x="107" y="1468"/>
                    <a:pt x="214" y="1468"/>
                  </a:cubicBezTo>
                  <a:cubicBezTo>
                    <a:pt x="321" y="1468"/>
                    <a:pt x="428" y="1395"/>
                    <a:pt x="421" y="1251"/>
                  </a:cubicBezTo>
                  <a:lnTo>
                    <a:pt x="421" y="207"/>
                  </a:lnTo>
                  <a:cubicBezTo>
                    <a:pt x="421" y="91"/>
                    <a:pt x="325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9294;p86">
            <a:extLst>
              <a:ext uri="{FF2B5EF4-FFF2-40B4-BE49-F238E27FC236}">
                <a16:creationId xmlns:a16="http://schemas.microsoft.com/office/drawing/2014/main" id="{D49F04E2-7764-7B02-C7BE-86D8FDF4B447}"/>
              </a:ext>
            </a:extLst>
          </p:cNvPr>
          <p:cNvGrpSpPr/>
          <p:nvPr/>
        </p:nvGrpSpPr>
        <p:grpSpPr>
          <a:xfrm>
            <a:off x="2248780" y="2762462"/>
            <a:ext cx="503285" cy="407655"/>
            <a:chOff x="6212684" y="3412436"/>
            <a:chExt cx="366765" cy="307832"/>
          </a:xfrm>
        </p:grpSpPr>
        <p:sp>
          <p:nvSpPr>
            <p:cNvPr id="138" name="Google Shape;9295;p86">
              <a:extLst>
                <a:ext uri="{FF2B5EF4-FFF2-40B4-BE49-F238E27FC236}">
                  <a16:creationId xmlns:a16="http://schemas.microsoft.com/office/drawing/2014/main" id="{C4B6B9DC-14C2-FE87-8065-B80ECB9A0A5C}"/>
                </a:ext>
              </a:extLst>
            </p:cNvPr>
            <p:cNvSpPr/>
            <p:nvPr/>
          </p:nvSpPr>
          <p:spPr>
            <a:xfrm>
              <a:off x="6455367" y="3465311"/>
              <a:ext cx="71208" cy="118653"/>
            </a:xfrm>
            <a:custGeom>
              <a:avLst/>
              <a:gdLst/>
              <a:ahLst/>
              <a:cxnLst/>
              <a:rect l="l" t="t" r="r" b="b"/>
              <a:pathLst>
                <a:path w="2715" h="4524" extrusionOk="0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7"/>
                  </a:lnTo>
                  <a:cubicBezTo>
                    <a:pt x="97" y="1084"/>
                    <a:pt x="0" y="1242"/>
                    <a:pt x="0" y="1411"/>
                  </a:cubicBezTo>
                  <a:lnTo>
                    <a:pt x="0" y="4524"/>
                  </a:lnTo>
                  <a:lnTo>
                    <a:pt x="2714" y="4524"/>
                  </a:lnTo>
                  <a:lnTo>
                    <a:pt x="2714" y="1411"/>
                  </a:lnTo>
                  <a:cubicBezTo>
                    <a:pt x="2714" y="1242"/>
                    <a:pt x="2618" y="1084"/>
                    <a:pt x="2464" y="1007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40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A1A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296;p86">
              <a:extLst>
                <a:ext uri="{FF2B5EF4-FFF2-40B4-BE49-F238E27FC236}">
                  <a16:creationId xmlns:a16="http://schemas.microsoft.com/office/drawing/2014/main" id="{A6300248-8B33-EBD2-714D-185007D3C6C2}"/>
                </a:ext>
              </a:extLst>
            </p:cNvPr>
            <p:cNvSpPr/>
            <p:nvPr/>
          </p:nvSpPr>
          <p:spPr>
            <a:xfrm>
              <a:off x="6467222" y="3583938"/>
              <a:ext cx="47472" cy="77266"/>
            </a:xfrm>
            <a:custGeom>
              <a:avLst/>
              <a:gdLst/>
              <a:ahLst/>
              <a:cxnLst/>
              <a:rect l="l" t="t" r="r" b="b"/>
              <a:pathLst>
                <a:path w="1810" h="2946" extrusionOk="0">
                  <a:moveTo>
                    <a:pt x="1" y="1"/>
                  </a:moveTo>
                  <a:lnTo>
                    <a:pt x="1" y="2946"/>
                  </a:lnTo>
                  <a:lnTo>
                    <a:pt x="1810" y="294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297;p86">
              <a:extLst>
                <a:ext uri="{FF2B5EF4-FFF2-40B4-BE49-F238E27FC236}">
                  <a16:creationId xmlns:a16="http://schemas.microsoft.com/office/drawing/2014/main" id="{CAD67DC1-95CF-94A3-B097-42FF45619C1A}"/>
                </a:ext>
              </a:extLst>
            </p:cNvPr>
            <p:cNvSpPr/>
            <p:nvPr/>
          </p:nvSpPr>
          <p:spPr>
            <a:xfrm>
              <a:off x="6487915" y="3494974"/>
              <a:ext cx="5980" cy="88990"/>
            </a:xfrm>
            <a:custGeom>
              <a:avLst/>
              <a:gdLst/>
              <a:ahLst/>
              <a:cxnLst/>
              <a:rect l="l" t="t" r="r" b="b"/>
              <a:pathLst>
                <a:path w="228" h="3393" extrusionOk="0">
                  <a:moveTo>
                    <a:pt x="1" y="1"/>
                  </a:moveTo>
                  <a:lnTo>
                    <a:pt x="1" y="3393"/>
                  </a:lnTo>
                  <a:lnTo>
                    <a:pt x="227" y="339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298;p86">
              <a:extLst>
                <a:ext uri="{FF2B5EF4-FFF2-40B4-BE49-F238E27FC236}">
                  <a16:creationId xmlns:a16="http://schemas.microsoft.com/office/drawing/2014/main" id="{202D943B-0635-AB33-2909-965A74C7BBEB}"/>
                </a:ext>
              </a:extLst>
            </p:cNvPr>
            <p:cNvSpPr/>
            <p:nvPr/>
          </p:nvSpPr>
          <p:spPr>
            <a:xfrm>
              <a:off x="6479103" y="3465311"/>
              <a:ext cx="23605" cy="29690"/>
            </a:xfrm>
            <a:custGeom>
              <a:avLst/>
              <a:gdLst/>
              <a:ahLst/>
              <a:cxnLst/>
              <a:rect l="l" t="t" r="r" b="b"/>
              <a:pathLst>
                <a:path w="900" h="1132" extrusionOk="0">
                  <a:moveTo>
                    <a:pt x="0" y="1"/>
                  </a:moveTo>
                  <a:lnTo>
                    <a:pt x="0" y="679"/>
                  </a:lnTo>
                  <a:cubicBezTo>
                    <a:pt x="0" y="930"/>
                    <a:pt x="202" y="1132"/>
                    <a:pt x="452" y="1132"/>
                  </a:cubicBezTo>
                  <a:cubicBezTo>
                    <a:pt x="703" y="1132"/>
                    <a:pt x="900" y="930"/>
                    <a:pt x="900" y="679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299;p86">
              <a:extLst>
                <a:ext uri="{FF2B5EF4-FFF2-40B4-BE49-F238E27FC236}">
                  <a16:creationId xmlns:a16="http://schemas.microsoft.com/office/drawing/2014/main" id="{DDA8509B-D651-B72B-2E05-1D8F1A24A628}"/>
                </a:ext>
              </a:extLst>
            </p:cNvPr>
            <p:cNvSpPr/>
            <p:nvPr/>
          </p:nvSpPr>
          <p:spPr>
            <a:xfrm>
              <a:off x="6467222" y="3417997"/>
              <a:ext cx="47472" cy="53294"/>
            </a:xfrm>
            <a:custGeom>
              <a:avLst/>
              <a:gdLst/>
              <a:ahLst/>
              <a:cxnLst/>
              <a:rect l="l" t="t" r="r" b="b"/>
              <a:pathLst>
                <a:path w="1810" h="2032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27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10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300;p86">
              <a:extLst>
                <a:ext uri="{FF2B5EF4-FFF2-40B4-BE49-F238E27FC236}">
                  <a16:creationId xmlns:a16="http://schemas.microsoft.com/office/drawing/2014/main" id="{4BC2815E-558E-0B7F-575D-4C1F81CD8B8A}"/>
                </a:ext>
              </a:extLst>
            </p:cNvPr>
            <p:cNvSpPr/>
            <p:nvPr/>
          </p:nvSpPr>
          <p:spPr>
            <a:xfrm>
              <a:off x="6467117" y="3417865"/>
              <a:ext cx="32706" cy="53452"/>
            </a:xfrm>
            <a:custGeom>
              <a:avLst/>
              <a:gdLst/>
              <a:ahLst/>
              <a:cxnLst/>
              <a:rect l="l" t="t" r="r" b="b"/>
              <a:pathLst>
                <a:path w="1247" h="2038" extrusionOk="0">
                  <a:moveTo>
                    <a:pt x="683" y="1"/>
                  </a:moveTo>
                  <a:cubicBezTo>
                    <a:pt x="308" y="1"/>
                    <a:pt x="5" y="304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8"/>
                    <a:pt x="903" y="2038"/>
                  </a:cubicBezTo>
                  <a:cubicBezTo>
                    <a:pt x="1016" y="2038"/>
                    <a:pt x="1132" y="2016"/>
                    <a:pt x="1246" y="1969"/>
                  </a:cubicBezTo>
                  <a:cubicBezTo>
                    <a:pt x="905" y="1834"/>
                    <a:pt x="683" y="1502"/>
                    <a:pt x="683" y="1131"/>
                  </a:cubicBezTo>
                  <a:lnTo>
                    <a:pt x="683" y="679"/>
                  </a:lnTo>
                  <a:cubicBezTo>
                    <a:pt x="683" y="347"/>
                    <a:pt x="924" y="68"/>
                    <a:pt x="1246" y="10"/>
                  </a:cubicBezTo>
                  <a:cubicBezTo>
                    <a:pt x="1208" y="6"/>
                    <a:pt x="1174" y="1"/>
                    <a:pt x="113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301;p86">
              <a:extLst>
                <a:ext uri="{FF2B5EF4-FFF2-40B4-BE49-F238E27FC236}">
                  <a16:creationId xmlns:a16="http://schemas.microsoft.com/office/drawing/2014/main" id="{EA774DEA-CB94-94AC-C1F9-0A62FE0417F5}"/>
                </a:ext>
              </a:extLst>
            </p:cNvPr>
            <p:cNvSpPr/>
            <p:nvPr/>
          </p:nvSpPr>
          <p:spPr>
            <a:xfrm>
              <a:off x="6467222" y="3417865"/>
              <a:ext cx="47472" cy="23762"/>
            </a:xfrm>
            <a:custGeom>
              <a:avLst/>
              <a:gdLst/>
              <a:ahLst/>
              <a:cxnLst/>
              <a:rect l="l" t="t" r="r" b="b"/>
              <a:pathLst>
                <a:path w="1810" h="906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302;p86">
              <a:extLst>
                <a:ext uri="{FF2B5EF4-FFF2-40B4-BE49-F238E27FC236}">
                  <a16:creationId xmlns:a16="http://schemas.microsoft.com/office/drawing/2014/main" id="{AB960748-D827-B05D-A8C4-99E4386B9966}"/>
                </a:ext>
              </a:extLst>
            </p:cNvPr>
            <p:cNvSpPr/>
            <p:nvPr/>
          </p:nvSpPr>
          <p:spPr>
            <a:xfrm>
              <a:off x="6467222" y="3417865"/>
              <a:ext cx="32601" cy="21611"/>
            </a:xfrm>
            <a:custGeom>
              <a:avLst/>
              <a:gdLst/>
              <a:ahLst/>
              <a:cxnLst/>
              <a:rect l="l" t="t" r="r" b="b"/>
              <a:pathLst>
                <a:path w="1243" h="824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cubicBezTo>
                    <a:pt x="222" y="747"/>
                    <a:pt x="448" y="795"/>
                    <a:pt x="679" y="824"/>
                  </a:cubicBezTo>
                  <a:lnTo>
                    <a:pt x="679" y="679"/>
                  </a:lnTo>
                  <a:cubicBezTo>
                    <a:pt x="679" y="347"/>
                    <a:pt x="920" y="68"/>
                    <a:pt x="1242" y="10"/>
                  </a:cubicBezTo>
                  <a:cubicBezTo>
                    <a:pt x="1204" y="6"/>
                    <a:pt x="1170" y="1"/>
                    <a:pt x="1132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303;p86">
              <a:extLst>
                <a:ext uri="{FF2B5EF4-FFF2-40B4-BE49-F238E27FC236}">
                  <a16:creationId xmlns:a16="http://schemas.microsoft.com/office/drawing/2014/main" id="{458CC6E8-19F4-1B0D-F556-A471E7C9B606}"/>
                </a:ext>
              </a:extLst>
            </p:cNvPr>
            <p:cNvSpPr/>
            <p:nvPr/>
          </p:nvSpPr>
          <p:spPr>
            <a:xfrm>
              <a:off x="6455367" y="3495368"/>
              <a:ext cx="17808" cy="88596"/>
            </a:xfrm>
            <a:custGeom>
              <a:avLst/>
              <a:gdLst/>
              <a:ahLst/>
              <a:cxnLst/>
              <a:rect l="l" t="t" r="r" b="b"/>
              <a:pathLst>
                <a:path w="679" h="3378" extrusionOk="0">
                  <a:moveTo>
                    <a:pt x="92" y="0"/>
                  </a:moveTo>
                  <a:cubicBezTo>
                    <a:pt x="34" y="77"/>
                    <a:pt x="0" y="169"/>
                    <a:pt x="0" y="265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2" y="390"/>
                    <a:pt x="496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304;p86">
              <a:extLst>
                <a:ext uri="{FF2B5EF4-FFF2-40B4-BE49-F238E27FC236}">
                  <a16:creationId xmlns:a16="http://schemas.microsoft.com/office/drawing/2014/main" id="{1EDEC2B2-E947-C7EB-3642-CB274A983DBE}"/>
                </a:ext>
              </a:extLst>
            </p:cNvPr>
            <p:cNvSpPr/>
            <p:nvPr/>
          </p:nvSpPr>
          <p:spPr>
            <a:xfrm>
              <a:off x="6508740" y="3495368"/>
              <a:ext cx="17835" cy="88596"/>
            </a:xfrm>
            <a:custGeom>
              <a:avLst/>
              <a:gdLst/>
              <a:ahLst/>
              <a:cxnLst/>
              <a:rect l="l" t="t" r="r" b="b"/>
              <a:pathLst>
                <a:path w="680" h="3378" extrusionOk="0">
                  <a:moveTo>
                    <a:pt x="588" y="0"/>
                  </a:moveTo>
                  <a:lnTo>
                    <a:pt x="184" y="303"/>
                  </a:lnTo>
                  <a:cubicBezTo>
                    <a:pt x="68" y="390"/>
                    <a:pt x="1" y="520"/>
                    <a:pt x="1" y="664"/>
                  </a:cubicBezTo>
                  <a:lnTo>
                    <a:pt x="1" y="3378"/>
                  </a:lnTo>
                  <a:lnTo>
                    <a:pt x="679" y="3378"/>
                  </a:lnTo>
                  <a:lnTo>
                    <a:pt x="679" y="265"/>
                  </a:lnTo>
                  <a:cubicBezTo>
                    <a:pt x="679" y="169"/>
                    <a:pt x="646" y="77"/>
                    <a:pt x="588" y="0"/>
                  </a:cubicBez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305;p86">
              <a:extLst>
                <a:ext uri="{FF2B5EF4-FFF2-40B4-BE49-F238E27FC236}">
                  <a16:creationId xmlns:a16="http://schemas.microsoft.com/office/drawing/2014/main" id="{060EE8A3-A9AF-8A9D-571D-9D31AFD1D4DE}"/>
                </a:ext>
              </a:extLst>
            </p:cNvPr>
            <p:cNvSpPr/>
            <p:nvPr/>
          </p:nvSpPr>
          <p:spPr>
            <a:xfrm>
              <a:off x="6265558" y="3465311"/>
              <a:ext cx="71077" cy="118653"/>
            </a:xfrm>
            <a:custGeom>
              <a:avLst/>
              <a:gdLst/>
              <a:ahLst/>
              <a:cxnLst/>
              <a:rect l="l" t="t" r="r" b="b"/>
              <a:pathLst>
                <a:path w="2710" h="4524" extrusionOk="0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7"/>
                  </a:lnTo>
                  <a:cubicBezTo>
                    <a:pt x="97" y="1084"/>
                    <a:pt x="1" y="1242"/>
                    <a:pt x="1" y="1411"/>
                  </a:cubicBezTo>
                  <a:lnTo>
                    <a:pt x="1" y="4524"/>
                  </a:lnTo>
                  <a:lnTo>
                    <a:pt x="2710" y="4524"/>
                  </a:lnTo>
                  <a:lnTo>
                    <a:pt x="2710" y="1411"/>
                  </a:lnTo>
                  <a:cubicBezTo>
                    <a:pt x="2710" y="1242"/>
                    <a:pt x="2613" y="1084"/>
                    <a:pt x="2459" y="1007"/>
                  </a:cubicBezTo>
                  <a:lnTo>
                    <a:pt x="1930" y="742"/>
                  </a:lnTo>
                  <a:cubicBezTo>
                    <a:pt x="1853" y="703"/>
                    <a:pt x="1805" y="626"/>
                    <a:pt x="1805" y="540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306;p86">
              <a:extLst>
                <a:ext uri="{FF2B5EF4-FFF2-40B4-BE49-F238E27FC236}">
                  <a16:creationId xmlns:a16="http://schemas.microsoft.com/office/drawing/2014/main" id="{122C9522-8BC0-453A-2D1F-297C5F71D667}"/>
                </a:ext>
              </a:extLst>
            </p:cNvPr>
            <p:cNvSpPr/>
            <p:nvPr/>
          </p:nvSpPr>
          <p:spPr>
            <a:xfrm>
              <a:off x="6277308" y="3583938"/>
              <a:ext cx="47472" cy="77266"/>
            </a:xfrm>
            <a:custGeom>
              <a:avLst/>
              <a:gdLst/>
              <a:ahLst/>
              <a:cxnLst/>
              <a:rect l="l" t="t" r="r" b="b"/>
              <a:pathLst>
                <a:path w="1810" h="2946" extrusionOk="0">
                  <a:moveTo>
                    <a:pt x="0" y="1"/>
                  </a:moveTo>
                  <a:lnTo>
                    <a:pt x="0" y="2946"/>
                  </a:lnTo>
                  <a:lnTo>
                    <a:pt x="1809" y="294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307;p86">
              <a:extLst>
                <a:ext uri="{FF2B5EF4-FFF2-40B4-BE49-F238E27FC236}">
                  <a16:creationId xmlns:a16="http://schemas.microsoft.com/office/drawing/2014/main" id="{942CBFCA-A2D1-341A-44F7-DA960708CDF4}"/>
                </a:ext>
              </a:extLst>
            </p:cNvPr>
            <p:cNvSpPr/>
            <p:nvPr/>
          </p:nvSpPr>
          <p:spPr>
            <a:xfrm>
              <a:off x="6298133" y="3494974"/>
              <a:ext cx="5954" cy="88990"/>
            </a:xfrm>
            <a:custGeom>
              <a:avLst/>
              <a:gdLst/>
              <a:ahLst/>
              <a:cxnLst/>
              <a:rect l="l" t="t" r="r" b="b"/>
              <a:pathLst>
                <a:path w="227" h="3393" extrusionOk="0">
                  <a:moveTo>
                    <a:pt x="0" y="1"/>
                  </a:moveTo>
                  <a:lnTo>
                    <a:pt x="0" y="3393"/>
                  </a:lnTo>
                  <a:lnTo>
                    <a:pt x="226" y="339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308;p86">
              <a:extLst>
                <a:ext uri="{FF2B5EF4-FFF2-40B4-BE49-F238E27FC236}">
                  <a16:creationId xmlns:a16="http://schemas.microsoft.com/office/drawing/2014/main" id="{837B3E48-B771-0D9E-FDA1-0E2126C12EAA}"/>
                </a:ext>
              </a:extLst>
            </p:cNvPr>
            <p:cNvSpPr/>
            <p:nvPr/>
          </p:nvSpPr>
          <p:spPr>
            <a:xfrm>
              <a:off x="6289163" y="3465311"/>
              <a:ext cx="23762" cy="29690"/>
            </a:xfrm>
            <a:custGeom>
              <a:avLst/>
              <a:gdLst/>
              <a:ahLst/>
              <a:cxnLst/>
              <a:rect l="l" t="t" r="r" b="b"/>
              <a:pathLst>
                <a:path w="906" h="1132" extrusionOk="0">
                  <a:moveTo>
                    <a:pt x="0" y="1"/>
                  </a:moveTo>
                  <a:lnTo>
                    <a:pt x="0" y="679"/>
                  </a:lnTo>
                  <a:cubicBezTo>
                    <a:pt x="0" y="930"/>
                    <a:pt x="203" y="1132"/>
                    <a:pt x="453" y="1132"/>
                  </a:cubicBezTo>
                  <a:cubicBezTo>
                    <a:pt x="703" y="1132"/>
                    <a:pt x="905" y="930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309;p86">
              <a:extLst>
                <a:ext uri="{FF2B5EF4-FFF2-40B4-BE49-F238E27FC236}">
                  <a16:creationId xmlns:a16="http://schemas.microsoft.com/office/drawing/2014/main" id="{FE508DF7-19A8-46E5-8240-F38417FA0725}"/>
                </a:ext>
              </a:extLst>
            </p:cNvPr>
            <p:cNvSpPr/>
            <p:nvPr/>
          </p:nvSpPr>
          <p:spPr>
            <a:xfrm>
              <a:off x="6277413" y="3417997"/>
              <a:ext cx="47498" cy="53294"/>
            </a:xfrm>
            <a:custGeom>
              <a:avLst/>
              <a:gdLst/>
              <a:ahLst/>
              <a:cxnLst/>
              <a:rect l="l" t="t" r="r" b="b"/>
              <a:pathLst>
                <a:path w="1811" h="2032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27"/>
                    <a:pt x="405" y="2031"/>
                    <a:pt x="901" y="2031"/>
                  </a:cubicBezTo>
                  <a:cubicBezTo>
                    <a:pt x="904" y="2031"/>
                    <a:pt x="907" y="2031"/>
                    <a:pt x="909" y="2031"/>
                  </a:cubicBezTo>
                  <a:cubicBezTo>
                    <a:pt x="1406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310;p86">
              <a:extLst>
                <a:ext uri="{FF2B5EF4-FFF2-40B4-BE49-F238E27FC236}">
                  <a16:creationId xmlns:a16="http://schemas.microsoft.com/office/drawing/2014/main" id="{225A131B-FD73-50B6-1C8D-AD4DE1DEAB6D}"/>
                </a:ext>
              </a:extLst>
            </p:cNvPr>
            <p:cNvSpPr/>
            <p:nvPr/>
          </p:nvSpPr>
          <p:spPr>
            <a:xfrm>
              <a:off x="6277308" y="3417865"/>
              <a:ext cx="32706" cy="53452"/>
            </a:xfrm>
            <a:custGeom>
              <a:avLst/>
              <a:gdLst/>
              <a:ahLst/>
              <a:cxnLst/>
              <a:rect l="l" t="t" r="r" b="b"/>
              <a:pathLst>
                <a:path w="1247" h="2038" extrusionOk="0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lnTo>
                    <a:pt x="0" y="1131"/>
                  </a:lnTo>
                  <a:cubicBezTo>
                    <a:pt x="0" y="1652"/>
                    <a:pt x="424" y="2038"/>
                    <a:pt x="901" y="2038"/>
                  </a:cubicBezTo>
                  <a:cubicBezTo>
                    <a:pt x="1015" y="2038"/>
                    <a:pt x="1131" y="2016"/>
                    <a:pt x="1246" y="1969"/>
                  </a:cubicBezTo>
                  <a:cubicBezTo>
                    <a:pt x="905" y="1834"/>
                    <a:pt x="679" y="1502"/>
                    <a:pt x="679" y="1131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6" y="10"/>
                  </a:cubicBezTo>
                  <a:cubicBezTo>
                    <a:pt x="1208" y="6"/>
                    <a:pt x="1169" y="1"/>
                    <a:pt x="1131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311;p86">
              <a:extLst>
                <a:ext uri="{FF2B5EF4-FFF2-40B4-BE49-F238E27FC236}">
                  <a16:creationId xmlns:a16="http://schemas.microsoft.com/office/drawing/2014/main" id="{A7E4E9B1-F4C6-DDB9-0815-5099D3391036}"/>
                </a:ext>
              </a:extLst>
            </p:cNvPr>
            <p:cNvSpPr/>
            <p:nvPr/>
          </p:nvSpPr>
          <p:spPr>
            <a:xfrm>
              <a:off x="6277308" y="3417865"/>
              <a:ext cx="47472" cy="23762"/>
            </a:xfrm>
            <a:custGeom>
              <a:avLst/>
              <a:gdLst/>
              <a:ahLst/>
              <a:cxnLst/>
              <a:rect l="l" t="t" r="r" b="b"/>
              <a:pathLst>
                <a:path w="1810" h="906" extrusionOk="0">
                  <a:moveTo>
                    <a:pt x="679" y="1"/>
                  </a:moveTo>
                  <a:cubicBezTo>
                    <a:pt x="308" y="1"/>
                    <a:pt x="0" y="304"/>
                    <a:pt x="0" y="679"/>
                  </a:cubicBezTo>
                  <a:cubicBezTo>
                    <a:pt x="0" y="679"/>
                    <a:pt x="679" y="905"/>
                    <a:pt x="1809" y="905"/>
                  </a:cubicBezTo>
                  <a:lnTo>
                    <a:pt x="1809" y="679"/>
                  </a:lnTo>
                  <a:cubicBezTo>
                    <a:pt x="1809" y="304"/>
                    <a:pt x="1506" y="1"/>
                    <a:pt x="113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312;p86">
              <a:extLst>
                <a:ext uri="{FF2B5EF4-FFF2-40B4-BE49-F238E27FC236}">
                  <a16:creationId xmlns:a16="http://schemas.microsoft.com/office/drawing/2014/main" id="{AF0B5F42-C003-D9BA-7FEC-1D98FBB7ED06}"/>
                </a:ext>
              </a:extLst>
            </p:cNvPr>
            <p:cNvSpPr/>
            <p:nvPr/>
          </p:nvSpPr>
          <p:spPr>
            <a:xfrm>
              <a:off x="6277308" y="3417865"/>
              <a:ext cx="32706" cy="21611"/>
            </a:xfrm>
            <a:custGeom>
              <a:avLst/>
              <a:gdLst/>
              <a:ahLst/>
              <a:cxnLst/>
              <a:rect l="l" t="t" r="r" b="b"/>
              <a:pathLst>
                <a:path w="1247" h="824" extrusionOk="0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cubicBezTo>
                    <a:pt x="221" y="747"/>
                    <a:pt x="452" y="795"/>
                    <a:pt x="679" y="824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6" y="10"/>
                  </a:cubicBezTo>
                  <a:cubicBezTo>
                    <a:pt x="1208" y="6"/>
                    <a:pt x="1169" y="1"/>
                    <a:pt x="1131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313;p86">
              <a:extLst>
                <a:ext uri="{FF2B5EF4-FFF2-40B4-BE49-F238E27FC236}">
                  <a16:creationId xmlns:a16="http://schemas.microsoft.com/office/drawing/2014/main" id="{83063D98-2CC2-9F9A-4356-3EBB0CD8718F}"/>
                </a:ext>
              </a:extLst>
            </p:cNvPr>
            <p:cNvSpPr/>
            <p:nvPr/>
          </p:nvSpPr>
          <p:spPr>
            <a:xfrm>
              <a:off x="6265427" y="3495368"/>
              <a:ext cx="17835" cy="88596"/>
            </a:xfrm>
            <a:custGeom>
              <a:avLst/>
              <a:gdLst/>
              <a:ahLst/>
              <a:cxnLst/>
              <a:rect l="l" t="t" r="r" b="b"/>
              <a:pathLst>
                <a:path w="680" h="3378" extrusionOk="0">
                  <a:moveTo>
                    <a:pt x="92" y="0"/>
                  </a:moveTo>
                  <a:cubicBezTo>
                    <a:pt x="34" y="77"/>
                    <a:pt x="1" y="169"/>
                    <a:pt x="1" y="265"/>
                  </a:cubicBezTo>
                  <a:lnTo>
                    <a:pt x="1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2" y="390"/>
                    <a:pt x="501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314;p86">
              <a:extLst>
                <a:ext uri="{FF2B5EF4-FFF2-40B4-BE49-F238E27FC236}">
                  <a16:creationId xmlns:a16="http://schemas.microsoft.com/office/drawing/2014/main" id="{F92259BF-A152-156E-0905-2AAB8A28E325}"/>
                </a:ext>
              </a:extLst>
            </p:cNvPr>
            <p:cNvSpPr/>
            <p:nvPr/>
          </p:nvSpPr>
          <p:spPr>
            <a:xfrm>
              <a:off x="6318826" y="3495368"/>
              <a:ext cx="17940" cy="88596"/>
            </a:xfrm>
            <a:custGeom>
              <a:avLst/>
              <a:gdLst/>
              <a:ahLst/>
              <a:cxnLst/>
              <a:rect l="l" t="t" r="r" b="b"/>
              <a:pathLst>
                <a:path w="684" h="3378" extrusionOk="0">
                  <a:moveTo>
                    <a:pt x="587" y="0"/>
                  </a:moveTo>
                  <a:lnTo>
                    <a:pt x="183" y="303"/>
                  </a:lnTo>
                  <a:cubicBezTo>
                    <a:pt x="68" y="390"/>
                    <a:pt x="0" y="520"/>
                    <a:pt x="5" y="664"/>
                  </a:cubicBezTo>
                  <a:lnTo>
                    <a:pt x="5" y="3378"/>
                  </a:lnTo>
                  <a:lnTo>
                    <a:pt x="683" y="3378"/>
                  </a:lnTo>
                  <a:lnTo>
                    <a:pt x="683" y="265"/>
                  </a:lnTo>
                  <a:cubicBezTo>
                    <a:pt x="679" y="169"/>
                    <a:pt x="650" y="77"/>
                    <a:pt x="587" y="0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315;p86">
              <a:extLst>
                <a:ext uri="{FF2B5EF4-FFF2-40B4-BE49-F238E27FC236}">
                  <a16:creationId xmlns:a16="http://schemas.microsoft.com/office/drawing/2014/main" id="{D6F7E52A-9A94-A3F9-D339-3552B0DFD389}"/>
                </a:ext>
              </a:extLst>
            </p:cNvPr>
            <p:cNvSpPr/>
            <p:nvPr/>
          </p:nvSpPr>
          <p:spPr>
            <a:xfrm>
              <a:off x="6360476" y="3465311"/>
              <a:ext cx="71181" cy="118653"/>
            </a:xfrm>
            <a:custGeom>
              <a:avLst/>
              <a:gdLst/>
              <a:ahLst/>
              <a:cxnLst/>
              <a:rect l="l" t="t" r="r" b="b"/>
              <a:pathLst>
                <a:path w="2714" h="4524" extrusionOk="0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0" y="1007"/>
                  </a:lnTo>
                  <a:cubicBezTo>
                    <a:pt x="96" y="1084"/>
                    <a:pt x="0" y="1242"/>
                    <a:pt x="0" y="1411"/>
                  </a:cubicBezTo>
                  <a:lnTo>
                    <a:pt x="0" y="4524"/>
                  </a:lnTo>
                  <a:lnTo>
                    <a:pt x="2714" y="4524"/>
                  </a:lnTo>
                  <a:lnTo>
                    <a:pt x="2714" y="1411"/>
                  </a:lnTo>
                  <a:cubicBezTo>
                    <a:pt x="2714" y="1242"/>
                    <a:pt x="2618" y="1084"/>
                    <a:pt x="2464" y="1007"/>
                  </a:cubicBezTo>
                  <a:lnTo>
                    <a:pt x="1934" y="742"/>
                  </a:lnTo>
                  <a:cubicBezTo>
                    <a:pt x="1857" y="703"/>
                    <a:pt x="1809" y="626"/>
                    <a:pt x="1809" y="540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E8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316;p86">
              <a:extLst>
                <a:ext uri="{FF2B5EF4-FFF2-40B4-BE49-F238E27FC236}">
                  <a16:creationId xmlns:a16="http://schemas.microsoft.com/office/drawing/2014/main" id="{0612C896-E825-C301-801E-FF8F66137D5D}"/>
                </a:ext>
              </a:extLst>
            </p:cNvPr>
            <p:cNvSpPr/>
            <p:nvPr/>
          </p:nvSpPr>
          <p:spPr>
            <a:xfrm>
              <a:off x="6372199" y="3583938"/>
              <a:ext cx="47603" cy="77266"/>
            </a:xfrm>
            <a:custGeom>
              <a:avLst/>
              <a:gdLst/>
              <a:ahLst/>
              <a:cxnLst/>
              <a:rect l="l" t="t" r="r" b="b"/>
              <a:pathLst>
                <a:path w="1815" h="2946" extrusionOk="0">
                  <a:moveTo>
                    <a:pt x="1" y="1"/>
                  </a:moveTo>
                  <a:lnTo>
                    <a:pt x="1" y="2946"/>
                  </a:lnTo>
                  <a:lnTo>
                    <a:pt x="1815" y="294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317;p86">
              <a:extLst>
                <a:ext uri="{FF2B5EF4-FFF2-40B4-BE49-F238E27FC236}">
                  <a16:creationId xmlns:a16="http://schemas.microsoft.com/office/drawing/2014/main" id="{88076F02-E0BB-9BBB-361D-EC7DF4ECC2B8}"/>
                </a:ext>
              </a:extLst>
            </p:cNvPr>
            <p:cNvSpPr/>
            <p:nvPr/>
          </p:nvSpPr>
          <p:spPr>
            <a:xfrm>
              <a:off x="6393024" y="3494974"/>
              <a:ext cx="5954" cy="88990"/>
            </a:xfrm>
            <a:custGeom>
              <a:avLst/>
              <a:gdLst/>
              <a:ahLst/>
              <a:cxnLst/>
              <a:rect l="l" t="t" r="r" b="b"/>
              <a:pathLst>
                <a:path w="227" h="3393" extrusionOk="0">
                  <a:moveTo>
                    <a:pt x="0" y="1"/>
                  </a:moveTo>
                  <a:lnTo>
                    <a:pt x="0" y="3393"/>
                  </a:lnTo>
                  <a:lnTo>
                    <a:pt x="227" y="339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318;p86">
              <a:extLst>
                <a:ext uri="{FF2B5EF4-FFF2-40B4-BE49-F238E27FC236}">
                  <a16:creationId xmlns:a16="http://schemas.microsoft.com/office/drawing/2014/main" id="{B0A42EBC-453B-372B-CB64-C282DB28CA72}"/>
                </a:ext>
              </a:extLst>
            </p:cNvPr>
            <p:cNvSpPr/>
            <p:nvPr/>
          </p:nvSpPr>
          <p:spPr>
            <a:xfrm>
              <a:off x="6384185" y="3465311"/>
              <a:ext cx="23631" cy="29690"/>
            </a:xfrm>
            <a:custGeom>
              <a:avLst/>
              <a:gdLst/>
              <a:ahLst/>
              <a:cxnLst/>
              <a:rect l="l" t="t" r="r" b="b"/>
              <a:pathLst>
                <a:path w="901" h="1132" extrusionOk="0">
                  <a:moveTo>
                    <a:pt x="1" y="1"/>
                  </a:moveTo>
                  <a:lnTo>
                    <a:pt x="1" y="679"/>
                  </a:lnTo>
                  <a:cubicBezTo>
                    <a:pt x="1" y="930"/>
                    <a:pt x="203" y="1132"/>
                    <a:pt x="453" y="1132"/>
                  </a:cubicBezTo>
                  <a:cubicBezTo>
                    <a:pt x="698" y="1132"/>
                    <a:pt x="900" y="930"/>
                    <a:pt x="900" y="679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319;p86">
              <a:extLst>
                <a:ext uri="{FF2B5EF4-FFF2-40B4-BE49-F238E27FC236}">
                  <a16:creationId xmlns:a16="http://schemas.microsoft.com/office/drawing/2014/main" id="{71384817-5EDA-3623-46D8-94B77FBB1A60}"/>
                </a:ext>
              </a:extLst>
            </p:cNvPr>
            <p:cNvSpPr/>
            <p:nvPr/>
          </p:nvSpPr>
          <p:spPr>
            <a:xfrm>
              <a:off x="6372330" y="3417997"/>
              <a:ext cx="47472" cy="53294"/>
            </a:xfrm>
            <a:custGeom>
              <a:avLst/>
              <a:gdLst/>
              <a:ahLst/>
              <a:cxnLst/>
              <a:rect l="l" t="t" r="r" b="b"/>
              <a:pathLst>
                <a:path w="1810" h="2032" extrusionOk="0">
                  <a:moveTo>
                    <a:pt x="1140" y="0"/>
                  </a:moveTo>
                  <a:cubicBezTo>
                    <a:pt x="1137" y="0"/>
                    <a:pt x="1134" y="1"/>
                    <a:pt x="1131" y="1"/>
                  </a:cubicBezTo>
                  <a:lnTo>
                    <a:pt x="679" y="1"/>
                  </a:lnTo>
                  <a:cubicBezTo>
                    <a:pt x="303" y="1"/>
                    <a:pt x="0" y="304"/>
                    <a:pt x="0" y="679"/>
                  </a:cubicBezTo>
                  <a:lnTo>
                    <a:pt x="0" y="1131"/>
                  </a:lnTo>
                  <a:cubicBezTo>
                    <a:pt x="0" y="1627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05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7"/>
                    <a:pt x="1511" y="0"/>
                    <a:pt x="1140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320;p86">
              <a:extLst>
                <a:ext uri="{FF2B5EF4-FFF2-40B4-BE49-F238E27FC236}">
                  <a16:creationId xmlns:a16="http://schemas.microsoft.com/office/drawing/2014/main" id="{32E0CF27-61EC-AFA7-FD40-85A481DDBC76}"/>
                </a:ext>
              </a:extLst>
            </p:cNvPr>
            <p:cNvSpPr/>
            <p:nvPr/>
          </p:nvSpPr>
          <p:spPr>
            <a:xfrm>
              <a:off x="6372199" y="3417865"/>
              <a:ext cx="32706" cy="53452"/>
            </a:xfrm>
            <a:custGeom>
              <a:avLst/>
              <a:gdLst/>
              <a:ahLst/>
              <a:cxnLst/>
              <a:rect l="l" t="t" r="r" b="b"/>
              <a:pathLst>
                <a:path w="1247" h="2038" extrusionOk="0">
                  <a:moveTo>
                    <a:pt x="684" y="1"/>
                  </a:moveTo>
                  <a:cubicBezTo>
                    <a:pt x="308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52"/>
                    <a:pt x="427" y="2038"/>
                    <a:pt x="903" y="2038"/>
                  </a:cubicBezTo>
                  <a:cubicBezTo>
                    <a:pt x="1017" y="2038"/>
                    <a:pt x="1133" y="2016"/>
                    <a:pt x="1247" y="1969"/>
                  </a:cubicBezTo>
                  <a:cubicBezTo>
                    <a:pt x="905" y="1834"/>
                    <a:pt x="679" y="1502"/>
                    <a:pt x="684" y="1131"/>
                  </a:cubicBezTo>
                  <a:lnTo>
                    <a:pt x="684" y="679"/>
                  </a:lnTo>
                  <a:cubicBezTo>
                    <a:pt x="684" y="347"/>
                    <a:pt x="920" y="68"/>
                    <a:pt x="1247" y="10"/>
                  </a:cubicBezTo>
                  <a:cubicBezTo>
                    <a:pt x="1208" y="6"/>
                    <a:pt x="1170" y="1"/>
                    <a:pt x="113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321;p86">
              <a:extLst>
                <a:ext uri="{FF2B5EF4-FFF2-40B4-BE49-F238E27FC236}">
                  <a16:creationId xmlns:a16="http://schemas.microsoft.com/office/drawing/2014/main" id="{B971282A-AAAB-43AF-25D2-38EDA73B0E5A}"/>
                </a:ext>
              </a:extLst>
            </p:cNvPr>
            <p:cNvSpPr/>
            <p:nvPr/>
          </p:nvSpPr>
          <p:spPr>
            <a:xfrm>
              <a:off x="6372330" y="3417865"/>
              <a:ext cx="47472" cy="23762"/>
            </a:xfrm>
            <a:custGeom>
              <a:avLst/>
              <a:gdLst/>
              <a:ahLst/>
              <a:cxnLst/>
              <a:rect l="l" t="t" r="r" b="b"/>
              <a:pathLst>
                <a:path w="1810" h="906" extrusionOk="0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cubicBezTo>
                    <a:pt x="0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4"/>
                    <a:pt x="1506" y="1"/>
                    <a:pt x="113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322;p86">
              <a:extLst>
                <a:ext uri="{FF2B5EF4-FFF2-40B4-BE49-F238E27FC236}">
                  <a16:creationId xmlns:a16="http://schemas.microsoft.com/office/drawing/2014/main" id="{DE62569A-8073-5F28-50D1-591FA8206C2E}"/>
                </a:ext>
              </a:extLst>
            </p:cNvPr>
            <p:cNvSpPr/>
            <p:nvPr/>
          </p:nvSpPr>
          <p:spPr>
            <a:xfrm>
              <a:off x="6372199" y="3417865"/>
              <a:ext cx="32706" cy="21611"/>
            </a:xfrm>
            <a:custGeom>
              <a:avLst/>
              <a:gdLst/>
              <a:ahLst/>
              <a:cxnLst/>
              <a:rect l="l" t="t" r="r" b="b"/>
              <a:pathLst>
                <a:path w="1247" h="824" extrusionOk="0">
                  <a:moveTo>
                    <a:pt x="684" y="1"/>
                  </a:moveTo>
                  <a:cubicBezTo>
                    <a:pt x="308" y="1"/>
                    <a:pt x="1" y="304"/>
                    <a:pt x="1" y="679"/>
                  </a:cubicBezTo>
                  <a:cubicBezTo>
                    <a:pt x="227" y="747"/>
                    <a:pt x="453" y="795"/>
                    <a:pt x="684" y="824"/>
                  </a:cubicBezTo>
                  <a:lnTo>
                    <a:pt x="684" y="679"/>
                  </a:lnTo>
                  <a:cubicBezTo>
                    <a:pt x="684" y="347"/>
                    <a:pt x="920" y="68"/>
                    <a:pt x="1247" y="10"/>
                  </a:cubicBezTo>
                  <a:cubicBezTo>
                    <a:pt x="1208" y="6"/>
                    <a:pt x="1170" y="1"/>
                    <a:pt x="1136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323;p86">
              <a:extLst>
                <a:ext uri="{FF2B5EF4-FFF2-40B4-BE49-F238E27FC236}">
                  <a16:creationId xmlns:a16="http://schemas.microsoft.com/office/drawing/2014/main" id="{88040848-9B73-5408-4E45-0BD897BB91C0}"/>
                </a:ext>
              </a:extLst>
            </p:cNvPr>
            <p:cNvSpPr/>
            <p:nvPr/>
          </p:nvSpPr>
          <p:spPr>
            <a:xfrm>
              <a:off x="6360344" y="3495368"/>
              <a:ext cx="17808" cy="88596"/>
            </a:xfrm>
            <a:custGeom>
              <a:avLst/>
              <a:gdLst/>
              <a:ahLst/>
              <a:cxnLst/>
              <a:rect l="l" t="t" r="r" b="b"/>
              <a:pathLst>
                <a:path w="679" h="3378" extrusionOk="0">
                  <a:moveTo>
                    <a:pt x="96" y="0"/>
                  </a:moveTo>
                  <a:cubicBezTo>
                    <a:pt x="34" y="77"/>
                    <a:pt x="5" y="169"/>
                    <a:pt x="0" y="265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1" y="390"/>
                    <a:pt x="501" y="30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324;p86">
              <a:extLst>
                <a:ext uri="{FF2B5EF4-FFF2-40B4-BE49-F238E27FC236}">
                  <a16:creationId xmlns:a16="http://schemas.microsoft.com/office/drawing/2014/main" id="{D9C9D8B1-2C05-2AA5-1A50-204C8BCEF64A}"/>
                </a:ext>
              </a:extLst>
            </p:cNvPr>
            <p:cNvSpPr/>
            <p:nvPr/>
          </p:nvSpPr>
          <p:spPr>
            <a:xfrm>
              <a:off x="6413849" y="3495368"/>
              <a:ext cx="17808" cy="88596"/>
            </a:xfrm>
            <a:custGeom>
              <a:avLst/>
              <a:gdLst/>
              <a:ahLst/>
              <a:cxnLst/>
              <a:rect l="l" t="t" r="r" b="b"/>
              <a:pathLst>
                <a:path w="679" h="3378" extrusionOk="0">
                  <a:moveTo>
                    <a:pt x="587" y="0"/>
                  </a:moveTo>
                  <a:lnTo>
                    <a:pt x="178" y="303"/>
                  </a:lnTo>
                  <a:cubicBezTo>
                    <a:pt x="68" y="390"/>
                    <a:pt x="0" y="520"/>
                    <a:pt x="0" y="664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265"/>
                  </a:lnTo>
                  <a:cubicBezTo>
                    <a:pt x="679" y="169"/>
                    <a:pt x="645" y="77"/>
                    <a:pt x="587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325;p86">
              <a:extLst>
                <a:ext uri="{FF2B5EF4-FFF2-40B4-BE49-F238E27FC236}">
                  <a16:creationId xmlns:a16="http://schemas.microsoft.com/office/drawing/2014/main" id="{D4E3DF91-FA7F-6E67-BDFD-57412BBBE225}"/>
                </a:ext>
              </a:extLst>
            </p:cNvPr>
            <p:cNvSpPr/>
            <p:nvPr/>
          </p:nvSpPr>
          <p:spPr>
            <a:xfrm>
              <a:off x="6217982" y="3566156"/>
              <a:ext cx="71339" cy="148448"/>
            </a:xfrm>
            <a:custGeom>
              <a:avLst/>
              <a:gdLst/>
              <a:ahLst/>
              <a:cxnLst/>
              <a:rect l="l" t="t" r="r" b="b"/>
              <a:pathLst>
                <a:path w="2720" h="5660" extrusionOk="0">
                  <a:moveTo>
                    <a:pt x="910" y="1"/>
                  </a:moveTo>
                  <a:lnTo>
                    <a:pt x="910" y="539"/>
                  </a:lnTo>
                  <a:cubicBezTo>
                    <a:pt x="910" y="626"/>
                    <a:pt x="862" y="703"/>
                    <a:pt x="785" y="742"/>
                  </a:cubicBezTo>
                  <a:lnTo>
                    <a:pt x="256" y="1006"/>
                  </a:lnTo>
                  <a:cubicBezTo>
                    <a:pt x="102" y="1083"/>
                    <a:pt x="1" y="1242"/>
                    <a:pt x="5" y="1415"/>
                  </a:cubicBezTo>
                  <a:lnTo>
                    <a:pt x="5" y="3643"/>
                  </a:lnTo>
                  <a:cubicBezTo>
                    <a:pt x="5" y="3778"/>
                    <a:pt x="44" y="3908"/>
                    <a:pt x="116" y="4018"/>
                  </a:cubicBezTo>
                  <a:lnTo>
                    <a:pt x="342" y="4355"/>
                  </a:lnTo>
                  <a:cubicBezTo>
                    <a:pt x="414" y="4466"/>
                    <a:pt x="458" y="4601"/>
                    <a:pt x="458" y="4730"/>
                  </a:cubicBezTo>
                  <a:lnTo>
                    <a:pt x="458" y="5659"/>
                  </a:lnTo>
                  <a:lnTo>
                    <a:pt x="2267" y="5659"/>
                  </a:lnTo>
                  <a:lnTo>
                    <a:pt x="2267" y="4730"/>
                  </a:lnTo>
                  <a:cubicBezTo>
                    <a:pt x="2267" y="4596"/>
                    <a:pt x="2305" y="4466"/>
                    <a:pt x="2382" y="4355"/>
                  </a:cubicBezTo>
                  <a:lnTo>
                    <a:pt x="2604" y="4018"/>
                  </a:lnTo>
                  <a:cubicBezTo>
                    <a:pt x="2681" y="3908"/>
                    <a:pt x="2719" y="3778"/>
                    <a:pt x="2719" y="3643"/>
                  </a:cubicBezTo>
                  <a:lnTo>
                    <a:pt x="2719" y="1410"/>
                  </a:lnTo>
                  <a:cubicBezTo>
                    <a:pt x="2719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326;p86">
              <a:extLst>
                <a:ext uri="{FF2B5EF4-FFF2-40B4-BE49-F238E27FC236}">
                  <a16:creationId xmlns:a16="http://schemas.microsoft.com/office/drawing/2014/main" id="{6D6915D6-C909-F7A6-85DC-91DEF7923037}"/>
                </a:ext>
              </a:extLst>
            </p:cNvPr>
            <p:cNvSpPr/>
            <p:nvPr/>
          </p:nvSpPr>
          <p:spPr>
            <a:xfrm>
              <a:off x="6217982" y="3596186"/>
              <a:ext cx="17835" cy="94550"/>
            </a:xfrm>
            <a:custGeom>
              <a:avLst/>
              <a:gdLst/>
              <a:ahLst/>
              <a:cxnLst/>
              <a:rect l="l" t="t" r="r" b="b"/>
              <a:pathLst>
                <a:path w="680" h="3605" extrusionOk="0">
                  <a:moveTo>
                    <a:pt x="92" y="1"/>
                  </a:moveTo>
                  <a:cubicBezTo>
                    <a:pt x="34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7" y="3210"/>
                  </a:lnTo>
                  <a:cubicBezTo>
                    <a:pt x="414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501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327;p86">
              <a:extLst>
                <a:ext uri="{FF2B5EF4-FFF2-40B4-BE49-F238E27FC236}">
                  <a16:creationId xmlns:a16="http://schemas.microsoft.com/office/drawing/2014/main" id="{09EA2ACB-0C8C-47D4-ADEE-74440B919138}"/>
                </a:ext>
              </a:extLst>
            </p:cNvPr>
            <p:cNvSpPr/>
            <p:nvPr/>
          </p:nvSpPr>
          <p:spPr>
            <a:xfrm>
              <a:off x="6271355" y="3596186"/>
              <a:ext cx="17835" cy="94550"/>
            </a:xfrm>
            <a:custGeom>
              <a:avLst/>
              <a:gdLst/>
              <a:ahLst/>
              <a:cxnLst/>
              <a:rect l="l" t="t" r="r" b="b"/>
              <a:pathLst>
                <a:path w="680" h="3605" extrusionOk="0">
                  <a:moveTo>
                    <a:pt x="588" y="1"/>
                  </a:moveTo>
                  <a:lnTo>
                    <a:pt x="184" y="304"/>
                  </a:lnTo>
                  <a:cubicBezTo>
                    <a:pt x="68" y="386"/>
                    <a:pt x="1" y="520"/>
                    <a:pt x="1" y="665"/>
                  </a:cubicBezTo>
                  <a:lnTo>
                    <a:pt x="1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66" y="3321"/>
                    <a:pt x="343" y="3210"/>
                  </a:cubicBezTo>
                  <a:lnTo>
                    <a:pt x="564" y="2873"/>
                  </a:lnTo>
                  <a:cubicBezTo>
                    <a:pt x="641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6" y="73"/>
                    <a:pt x="588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328;p86">
              <a:extLst>
                <a:ext uri="{FF2B5EF4-FFF2-40B4-BE49-F238E27FC236}">
                  <a16:creationId xmlns:a16="http://schemas.microsoft.com/office/drawing/2014/main" id="{080DF176-E4BF-155E-D848-2EF9223851CA}"/>
                </a:ext>
              </a:extLst>
            </p:cNvPr>
            <p:cNvSpPr/>
            <p:nvPr/>
          </p:nvSpPr>
          <p:spPr>
            <a:xfrm>
              <a:off x="6229836" y="3678855"/>
              <a:ext cx="47498" cy="35748"/>
            </a:xfrm>
            <a:custGeom>
              <a:avLst/>
              <a:gdLst/>
              <a:ahLst/>
              <a:cxnLst/>
              <a:rect l="l" t="t" r="r" b="b"/>
              <a:pathLst>
                <a:path w="1811" h="1363" extrusionOk="0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329;p86">
              <a:extLst>
                <a:ext uri="{FF2B5EF4-FFF2-40B4-BE49-F238E27FC236}">
                  <a16:creationId xmlns:a16="http://schemas.microsoft.com/office/drawing/2014/main" id="{F893218C-55E6-FCCF-869C-0FF4AE74D10A}"/>
                </a:ext>
              </a:extLst>
            </p:cNvPr>
            <p:cNvSpPr/>
            <p:nvPr/>
          </p:nvSpPr>
          <p:spPr>
            <a:xfrm>
              <a:off x="6250661" y="3690841"/>
              <a:ext cx="5954" cy="23762"/>
            </a:xfrm>
            <a:custGeom>
              <a:avLst/>
              <a:gdLst/>
              <a:ahLst/>
              <a:cxnLst/>
              <a:rect l="l" t="t" r="r" b="b"/>
              <a:pathLst>
                <a:path w="227" h="906" extrusionOk="0">
                  <a:moveTo>
                    <a:pt x="111" y="1"/>
                  </a:moveTo>
                  <a:cubicBezTo>
                    <a:pt x="49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27" y="905"/>
                  </a:lnTo>
                  <a:lnTo>
                    <a:pt x="227" y="111"/>
                  </a:lnTo>
                  <a:cubicBezTo>
                    <a:pt x="227" y="49"/>
                    <a:pt x="174" y="1"/>
                    <a:pt x="111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330;p86">
              <a:extLst>
                <a:ext uri="{FF2B5EF4-FFF2-40B4-BE49-F238E27FC236}">
                  <a16:creationId xmlns:a16="http://schemas.microsoft.com/office/drawing/2014/main" id="{E6522C1F-DCA9-0061-FE2B-C772FE5B8434}"/>
                </a:ext>
              </a:extLst>
            </p:cNvPr>
            <p:cNvSpPr/>
            <p:nvPr/>
          </p:nvSpPr>
          <p:spPr>
            <a:xfrm>
              <a:off x="6250661" y="3595819"/>
              <a:ext cx="5954" cy="83194"/>
            </a:xfrm>
            <a:custGeom>
              <a:avLst/>
              <a:gdLst/>
              <a:ahLst/>
              <a:cxnLst/>
              <a:rect l="l" t="t" r="r" b="b"/>
              <a:pathLst>
                <a:path w="227" h="3172" extrusionOk="0">
                  <a:moveTo>
                    <a:pt x="1" y="0"/>
                  </a:moveTo>
                  <a:lnTo>
                    <a:pt x="1" y="3171"/>
                  </a:lnTo>
                  <a:lnTo>
                    <a:pt x="227" y="3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331;p86">
              <a:extLst>
                <a:ext uri="{FF2B5EF4-FFF2-40B4-BE49-F238E27FC236}">
                  <a16:creationId xmlns:a16="http://schemas.microsoft.com/office/drawing/2014/main" id="{E54AD090-E58C-986D-97C2-C700C290E350}"/>
                </a:ext>
              </a:extLst>
            </p:cNvPr>
            <p:cNvSpPr/>
            <p:nvPr/>
          </p:nvSpPr>
          <p:spPr>
            <a:xfrm>
              <a:off x="6241717" y="3566156"/>
              <a:ext cx="23736" cy="29690"/>
            </a:xfrm>
            <a:custGeom>
              <a:avLst/>
              <a:gdLst/>
              <a:ahLst/>
              <a:cxnLst/>
              <a:rect l="l" t="t" r="r" b="b"/>
              <a:pathLst>
                <a:path w="905" h="1132" extrusionOk="0">
                  <a:moveTo>
                    <a:pt x="0" y="1"/>
                  </a:moveTo>
                  <a:lnTo>
                    <a:pt x="0" y="679"/>
                  </a:lnTo>
                  <a:cubicBezTo>
                    <a:pt x="0" y="929"/>
                    <a:pt x="202" y="1131"/>
                    <a:pt x="452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332;p86">
              <a:extLst>
                <a:ext uri="{FF2B5EF4-FFF2-40B4-BE49-F238E27FC236}">
                  <a16:creationId xmlns:a16="http://schemas.microsoft.com/office/drawing/2014/main" id="{14428175-F344-ACB3-6305-9A141C927016}"/>
                </a:ext>
              </a:extLst>
            </p:cNvPr>
            <p:cNvSpPr/>
            <p:nvPr/>
          </p:nvSpPr>
          <p:spPr>
            <a:xfrm>
              <a:off x="6229968" y="3518841"/>
              <a:ext cx="47472" cy="53268"/>
            </a:xfrm>
            <a:custGeom>
              <a:avLst/>
              <a:gdLst/>
              <a:ahLst/>
              <a:cxnLst/>
              <a:rect l="l" t="t" r="r" b="b"/>
              <a:pathLst>
                <a:path w="1810" h="2031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5" y="2031"/>
                    <a:pt x="900" y="2031"/>
                  </a:cubicBezTo>
                  <a:cubicBezTo>
                    <a:pt x="903" y="2031"/>
                    <a:pt x="906" y="2031"/>
                    <a:pt x="909" y="2031"/>
                  </a:cubicBezTo>
                  <a:cubicBezTo>
                    <a:pt x="1406" y="2031"/>
                    <a:pt x="1810" y="1628"/>
                    <a:pt x="1810" y="1131"/>
                  </a:cubicBezTo>
                  <a:lnTo>
                    <a:pt x="1810" y="679"/>
                  </a:lnTo>
                  <a:cubicBezTo>
                    <a:pt x="1810" y="303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333;p86">
              <a:extLst>
                <a:ext uri="{FF2B5EF4-FFF2-40B4-BE49-F238E27FC236}">
                  <a16:creationId xmlns:a16="http://schemas.microsoft.com/office/drawing/2014/main" id="{F8E356EB-BDD5-87E6-5EC1-6010C6960CB4}"/>
                </a:ext>
              </a:extLst>
            </p:cNvPr>
            <p:cNvSpPr/>
            <p:nvPr/>
          </p:nvSpPr>
          <p:spPr>
            <a:xfrm>
              <a:off x="6229863" y="3518710"/>
              <a:ext cx="32706" cy="53452"/>
            </a:xfrm>
            <a:custGeom>
              <a:avLst/>
              <a:gdLst/>
              <a:ahLst/>
              <a:cxnLst/>
              <a:rect l="l" t="t" r="r" b="b"/>
              <a:pathLst>
                <a:path w="1247" h="2038" extrusionOk="0">
                  <a:moveTo>
                    <a:pt x="683" y="0"/>
                  </a:moveTo>
                  <a:cubicBezTo>
                    <a:pt x="308" y="0"/>
                    <a:pt x="5" y="303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7"/>
                    <a:pt x="903" y="2037"/>
                  </a:cubicBezTo>
                  <a:cubicBezTo>
                    <a:pt x="1016" y="2037"/>
                    <a:pt x="1132" y="2016"/>
                    <a:pt x="1246" y="1968"/>
                  </a:cubicBezTo>
                  <a:cubicBezTo>
                    <a:pt x="904" y="1834"/>
                    <a:pt x="678" y="1502"/>
                    <a:pt x="683" y="1131"/>
                  </a:cubicBezTo>
                  <a:lnTo>
                    <a:pt x="683" y="679"/>
                  </a:lnTo>
                  <a:cubicBezTo>
                    <a:pt x="683" y="352"/>
                    <a:pt x="919" y="68"/>
                    <a:pt x="1246" y="15"/>
                  </a:cubicBezTo>
                  <a:cubicBezTo>
                    <a:pt x="1208" y="5"/>
                    <a:pt x="1169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334;p86">
              <a:extLst>
                <a:ext uri="{FF2B5EF4-FFF2-40B4-BE49-F238E27FC236}">
                  <a16:creationId xmlns:a16="http://schemas.microsoft.com/office/drawing/2014/main" id="{D39F04D2-FFC3-8B68-95F9-0D8B2A01435D}"/>
                </a:ext>
              </a:extLst>
            </p:cNvPr>
            <p:cNvSpPr/>
            <p:nvPr/>
          </p:nvSpPr>
          <p:spPr>
            <a:xfrm>
              <a:off x="6229836" y="3518710"/>
              <a:ext cx="47498" cy="23736"/>
            </a:xfrm>
            <a:custGeom>
              <a:avLst/>
              <a:gdLst/>
              <a:ahLst/>
              <a:cxnLst/>
              <a:rect l="l" t="t" r="r" b="b"/>
              <a:pathLst>
                <a:path w="1811" h="905" extrusionOk="0">
                  <a:moveTo>
                    <a:pt x="684" y="0"/>
                  </a:moveTo>
                  <a:cubicBezTo>
                    <a:pt x="309" y="0"/>
                    <a:pt x="6" y="303"/>
                    <a:pt x="6" y="679"/>
                  </a:cubicBezTo>
                  <a:lnTo>
                    <a:pt x="1" y="679"/>
                  </a:ln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335;p86">
              <a:extLst>
                <a:ext uri="{FF2B5EF4-FFF2-40B4-BE49-F238E27FC236}">
                  <a16:creationId xmlns:a16="http://schemas.microsoft.com/office/drawing/2014/main" id="{0A222726-ECC1-1450-4AAE-3BBE114DE8A0}"/>
                </a:ext>
              </a:extLst>
            </p:cNvPr>
            <p:cNvSpPr/>
            <p:nvPr/>
          </p:nvSpPr>
          <p:spPr>
            <a:xfrm>
              <a:off x="6229968" y="3518710"/>
              <a:ext cx="32601" cy="21611"/>
            </a:xfrm>
            <a:custGeom>
              <a:avLst/>
              <a:gdLst/>
              <a:ahLst/>
              <a:cxnLst/>
              <a:rect l="l" t="t" r="r" b="b"/>
              <a:pathLst>
                <a:path w="1243" h="824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5" y="68"/>
                    <a:pt x="1242" y="15"/>
                  </a:cubicBezTo>
                  <a:cubicBezTo>
                    <a:pt x="1204" y="5"/>
                    <a:pt x="1165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336;p86">
              <a:extLst>
                <a:ext uri="{FF2B5EF4-FFF2-40B4-BE49-F238E27FC236}">
                  <a16:creationId xmlns:a16="http://schemas.microsoft.com/office/drawing/2014/main" id="{964E98FC-A79F-5FB4-2E00-B736236F8B6D}"/>
                </a:ext>
              </a:extLst>
            </p:cNvPr>
            <p:cNvSpPr/>
            <p:nvPr/>
          </p:nvSpPr>
          <p:spPr>
            <a:xfrm>
              <a:off x="6313004" y="3566156"/>
              <a:ext cx="71208" cy="148448"/>
            </a:xfrm>
            <a:custGeom>
              <a:avLst/>
              <a:gdLst/>
              <a:ahLst/>
              <a:cxnLst/>
              <a:rect l="l" t="t" r="r" b="b"/>
              <a:pathLst>
                <a:path w="2715" h="5660" extrusionOk="0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6"/>
                  </a:lnTo>
                  <a:cubicBezTo>
                    <a:pt x="97" y="1083"/>
                    <a:pt x="1" y="1242"/>
                    <a:pt x="1" y="1415"/>
                  </a:cubicBezTo>
                  <a:lnTo>
                    <a:pt x="1" y="3643"/>
                  </a:lnTo>
                  <a:cubicBezTo>
                    <a:pt x="1" y="3778"/>
                    <a:pt x="39" y="3908"/>
                    <a:pt x="116" y="4018"/>
                  </a:cubicBezTo>
                  <a:lnTo>
                    <a:pt x="338" y="4355"/>
                  </a:lnTo>
                  <a:cubicBezTo>
                    <a:pt x="415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2" y="5659"/>
                  </a:lnTo>
                  <a:lnTo>
                    <a:pt x="2262" y="4730"/>
                  </a:lnTo>
                  <a:cubicBezTo>
                    <a:pt x="2262" y="4596"/>
                    <a:pt x="2301" y="4466"/>
                    <a:pt x="2378" y="4355"/>
                  </a:cubicBezTo>
                  <a:lnTo>
                    <a:pt x="2599" y="4018"/>
                  </a:lnTo>
                  <a:cubicBezTo>
                    <a:pt x="2676" y="3908"/>
                    <a:pt x="2715" y="3778"/>
                    <a:pt x="2715" y="3643"/>
                  </a:cubicBezTo>
                  <a:lnTo>
                    <a:pt x="2715" y="1410"/>
                  </a:lnTo>
                  <a:cubicBezTo>
                    <a:pt x="2715" y="1242"/>
                    <a:pt x="2618" y="1083"/>
                    <a:pt x="2464" y="1006"/>
                  </a:cubicBezTo>
                  <a:lnTo>
                    <a:pt x="1930" y="742"/>
                  </a:lnTo>
                  <a:cubicBezTo>
                    <a:pt x="1853" y="703"/>
                    <a:pt x="1805" y="626"/>
                    <a:pt x="1805" y="539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337;p86">
              <a:extLst>
                <a:ext uri="{FF2B5EF4-FFF2-40B4-BE49-F238E27FC236}">
                  <a16:creationId xmlns:a16="http://schemas.microsoft.com/office/drawing/2014/main" id="{F2FE63AE-F3AE-38A0-B8FF-CC0C4314EFA6}"/>
                </a:ext>
              </a:extLst>
            </p:cNvPr>
            <p:cNvSpPr/>
            <p:nvPr/>
          </p:nvSpPr>
          <p:spPr>
            <a:xfrm>
              <a:off x="6313004" y="3596186"/>
              <a:ext cx="17835" cy="94550"/>
            </a:xfrm>
            <a:custGeom>
              <a:avLst/>
              <a:gdLst/>
              <a:ahLst/>
              <a:cxnLst/>
              <a:rect l="l" t="t" r="r" b="b"/>
              <a:pathLst>
                <a:path w="680" h="3605" extrusionOk="0">
                  <a:moveTo>
                    <a:pt x="92" y="1"/>
                  </a:moveTo>
                  <a:cubicBezTo>
                    <a:pt x="35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8" y="3210"/>
                  </a:lnTo>
                  <a:cubicBezTo>
                    <a:pt x="410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496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338;p86">
              <a:extLst>
                <a:ext uri="{FF2B5EF4-FFF2-40B4-BE49-F238E27FC236}">
                  <a16:creationId xmlns:a16="http://schemas.microsoft.com/office/drawing/2014/main" id="{9669603C-4928-AB5F-5846-8183DEF9B80E}"/>
                </a:ext>
              </a:extLst>
            </p:cNvPr>
            <p:cNvSpPr/>
            <p:nvPr/>
          </p:nvSpPr>
          <p:spPr>
            <a:xfrm>
              <a:off x="6366272" y="3596186"/>
              <a:ext cx="17808" cy="94550"/>
            </a:xfrm>
            <a:custGeom>
              <a:avLst/>
              <a:gdLst/>
              <a:ahLst/>
              <a:cxnLst/>
              <a:rect l="l" t="t" r="r" b="b"/>
              <a:pathLst>
                <a:path w="679" h="3605" extrusionOk="0">
                  <a:moveTo>
                    <a:pt x="587" y="1"/>
                  </a:moveTo>
                  <a:lnTo>
                    <a:pt x="183" y="304"/>
                  </a:lnTo>
                  <a:cubicBezTo>
                    <a:pt x="68" y="386"/>
                    <a:pt x="0" y="520"/>
                    <a:pt x="0" y="665"/>
                  </a:cubicBezTo>
                  <a:lnTo>
                    <a:pt x="0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70" y="3321"/>
                    <a:pt x="342" y="3210"/>
                  </a:cubicBezTo>
                  <a:lnTo>
                    <a:pt x="568" y="2873"/>
                  </a:lnTo>
                  <a:cubicBezTo>
                    <a:pt x="640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5" y="73"/>
                    <a:pt x="587" y="1"/>
                  </a:cubicBez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339;p86">
              <a:extLst>
                <a:ext uri="{FF2B5EF4-FFF2-40B4-BE49-F238E27FC236}">
                  <a16:creationId xmlns:a16="http://schemas.microsoft.com/office/drawing/2014/main" id="{FB4EC556-9CB7-A1B0-AA80-892501275CC6}"/>
                </a:ext>
              </a:extLst>
            </p:cNvPr>
            <p:cNvSpPr/>
            <p:nvPr/>
          </p:nvSpPr>
          <p:spPr>
            <a:xfrm>
              <a:off x="6324754" y="3678855"/>
              <a:ext cx="47603" cy="35748"/>
            </a:xfrm>
            <a:custGeom>
              <a:avLst/>
              <a:gdLst/>
              <a:ahLst/>
              <a:cxnLst/>
              <a:rect l="l" t="t" r="r" b="b"/>
              <a:pathLst>
                <a:path w="1815" h="1363" extrusionOk="0">
                  <a:moveTo>
                    <a:pt x="0" y="0"/>
                  </a:moveTo>
                  <a:lnTo>
                    <a:pt x="0" y="1362"/>
                  </a:lnTo>
                  <a:lnTo>
                    <a:pt x="1814" y="1362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340;p86">
              <a:extLst>
                <a:ext uri="{FF2B5EF4-FFF2-40B4-BE49-F238E27FC236}">
                  <a16:creationId xmlns:a16="http://schemas.microsoft.com/office/drawing/2014/main" id="{5D9168EE-FE74-8667-676B-0F5ADAC5F610}"/>
                </a:ext>
              </a:extLst>
            </p:cNvPr>
            <p:cNvSpPr/>
            <p:nvPr/>
          </p:nvSpPr>
          <p:spPr>
            <a:xfrm>
              <a:off x="6345578" y="3690841"/>
              <a:ext cx="5954" cy="23762"/>
            </a:xfrm>
            <a:custGeom>
              <a:avLst/>
              <a:gdLst/>
              <a:ahLst/>
              <a:cxnLst/>
              <a:rect l="l" t="t" r="r" b="b"/>
              <a:pathLst>
                <a:path w="227" h="906" extrusionOk="0">
                  <a:moveTo>
                    <a:pt x="111" y="1"/>
                  </a:moveTo>
                  <a:cubicBezTo>
                    <a:pt x="48" y="1"/>
                    <a:pt x="0" y="49"/>
                    <a:pt x="0" y="111"/>
                  </a:cubicBezTo>
                  <a:lnTo>
                    <a:pt x="0" y="905"/>
                  </a:lnTo>
                  <a:lnTo>
                    <a:pt x="226" y="905"/>
                  </a:lnTo>
                  <a:lnTo>
                    <a:pt x="226" y="111"/>
                  </a:lnTo>
                  <a:cubicBezTo>
                    <a:pt x="226" y="49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677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341;p86">
              <a:extLst>
                <a:ext uri="{FF2B5EF4-FFF2-40B4-BE49-F238E27FC236}">
                  <a16:creationId xmlns:a16="http://schemas.microsoft.com/office/drawing/2014/main" id="{8AFA9650-0C93-8ABB-D19D-A979D4D21FC7}"/>
                </a:ext>
              </a:extLst>
            </p:cNvPr>
            <p:cNvSpPr/>
            <p:nvPr/>
          </p:nvSpPr>
          <p:spPr>
            <a:xfrm>
              <a:off x="6345578" y="3595819"/>
              <a:ext cx="5954" cy="83194"/>
            </a:xfrm>
            <a:custGeom>
              <a:avLst/>
              <a:gdLst/>
              <a:ahLst/>
              <a:cxnLst/>
              <a:rect l="l" t="t" r="r" b="b"/>
              <a:pathLst>
                <a:path w="227" h="3172" extrusionOk="0">
                  <a:moveTo>
                    <a:pt x="0" y="0"/>
                  </a:moveTo>
                  <a:lnTo>
                    <a:pt x="0" y="3171"/>
                  </a:lnTo>
                  <a:lnTo>
                    <a:pt x="226" y="317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342;p86">
              <a:extLst>
                <a:ext uri="{FF2B5EF4-FFF2-40B4-BE49-F238E27FC236}">
                  <a16:creationId xmlns:a16="http://schemas.microsoft.com/office/drawing/2014/main" id="{227420FF-7203-B200-05B9-E136A39F2CAF}"/>
                </a:ext>
              </a:extLst>
            </p:cNvPr>
            <p:cNvSpPr/>
            <p:nvPr/>
          </p:nvSpPr>
          <p:spPr>
            <a:xfrm>
              <a:off x="6336609" y="3566156"/>
              <a:ext cx="23762" cy="29690"/>
            </a:xfrm>
            <a:custGeom>
              <a:avLst/>
              <a:gdLst/>
              <a:ahLst/>
              <a:cxnLst/>
              <a:rect l="l" t="t" r="r" b="b"/>
              <a:pathLst>
                <a:path w="906" h="1132" extrusionOk="0">
                  <a:moveTo>
                    <a:pt x="1" y="1"/>
                  </a:moveTo>
                  <a:lnTo>
                    <a:pt x="1" y="679"/>
                  </a:lnTo>
                  <a:cubicBezTo>
                    <a:pt x="1" y="929"/>
                    <a:pt x="203" y="1131"/>
                    <a:pt x="453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343;p86">
              <a:extLst>
                <a:ext uri="{FF2B5EF4-FFF2-40B4-BE49-F238E27FC236}">
                  <a16:creationId xmlns:a16="http://schemas.microsoft.com/office/drawing/2014/main" id="{2F6F5EC2-E582-E3DD-27B8-0DA047CC0CC3}"/>
                </a:ext>
              </a:extLst>
            </p:cNvPr>
            <p:cNvSpPr/>
            <p:nvPr/>
          </p:nvSpPr>
          <p:spPr>
            <a:xfrm>
              <a:off x="6324885" y="3518841"/>
              <a:ext cx="47472" cy="53268"/>
            </a:xfrm>
            <a:custGeom>
              <a:avLst/>
              <a:gdLst/>
              <a:ahLst/>
              <a:cxnLst/>
              <a:rect l="l" t="t" r="r" b="b"/>
              <a:pathLst>
                <a:path w="1810" h="2031" extrusionOk="0">
                  <a:moveTo>
                    <a:pt x="679" y="0"/>
                  </a:moveTo>
                  <a:cubicBezTo>
                    <a:pt x="303" y="0"/>
                    <a:pt x="0" y="303"/>
                    <a:pt x="0" y="679"/>
                  </a:cubicBezTo>
                  <a:lnTo>
                    <a:pt x="0" y="1131"/>
                  </a:lnTo>
                  <a:cubicBezTo>
                    <a:pt x="0" y="1626"/>
                    <a:pt x="404" y="2031"/>
                    <a:pt x="900" y="2031"/>
                  </a:cubicBezTo>
                  <a:cubicBezTo>
                    <a:pt x="903" y="2031"/>
                    <a:pt x="906" y="2031"/>
                    <a:pt x="909" y="2031"/>
                  </a:cubicBezTo>
                  <a:cubicBezTo>
                    <a:pt x="1405" y="2031"/>
                    <a:pt x="1809" y="1628"/>
                    <a:pt x="1809" y="1131"/>
                  </a:cubicBezTo>
                  <a:lnTo>
                    <a:pt x="1809" y="679"/>
                  </a:lnTo>
                  <a:cubicBezTo>
                    <a:pt x="1809" y="303"/>
                    <a:pt x="1506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344;p86">
              <a:extLst>
                <a:ext uri="{FF2B5EF4-FFF2-40B4-BE49-F238E27FC236}">
                  <a16:creationId xmlns:a16="http://schemas.microsoft.com/office/drawing/2014/main" id="{B501E00A-A755-F371-23C7-B159EC499D4A}"/>
                </a:ext>
              </a:extLst>
            </p:cNvPr>
            <p:cNvSpPr/>
            <p:nvPr/>
          </p:nvSpPr>
          <p:spPr>
            <a:xfrm>
              <a:off x="6324754" y="3518710"/>
              <a:ext cx="32706" cy="53452"/>
            </a:xfrm>
            <a:custGeom>
              <a:avLst/>
              <a:gdLst/>
              <a:ahLst/>
              <a:cxnLst/>
              <a:rect l="l" t="t" r="r" b="b"/>
              <a:pathLst>
                <a:path w="1247" h="2038" extrusionOk="0">
                  <a:moveTo>
                    <a:pt x="679" y="0"/>
                  </a:moveTo>
                  <a:cubicBezTo>
                    <a:pt x="308" y="0"/>
                    <a:pt x="0" y="303"/>
                    <a:pt x="0" y="679"/>
                  </a:cubicBezTo>
                  <a:lnTo>
                    <a:pt x="0" y="1131"/>
                  </a:lnTo>
                  <a:cubicBezTo>
                    <a:pt x="0" y="1652"/>
                    <a:pt x="424" y="2037"/>
                    <a:pt x="901" y="2037"/>
                  </a:cubicBezTo>
                  <a:cubicBezTo>
                    <a:pt x="1015" y="2037"/>
                    <a:pt x="1132" y="2016"/>
                    <a:pt x="1247" y="1968"/>
                  </a:cubicBezTo>
                  <a:cubicBezTo>
                    <a:pt x="905" y="1834"/>
                    <a:pt x="679" y="1502"/>
                    <a:pt x="679" y="1131"/>
                  </a:cubicBezTo>
                  <a:lnTo>
                    <a:pt x="679" y="679"/>
                  </a:lnTo>
                  <a:cubicBezTo>
                    <a:pt x="679" y="352"/>
                    <a:pt x="919" y="68"/>
                    <a:pt x="1247" y="15"/>
                  </a:cubicBezTo>
                  <a:cubicBezTo>
                    <a:pt x="1208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345;p86">
              <a:extLst>
                <a:ext uri="{FF2B5EF4-FFF2-40B4-BE49-F238E27FC236}">
                  <a16:creationId xmlns:a16="http://schemas.microsoft.com/office/drawing/2014/main" id="{8667C448-C9CA-48FC-F363-D84F481B4E70}"/>
                </a:ext>
              </a:extLst>
            </p:cNvPr>
            <p:cNvSpPr/>
            <p:nvPr/>
          </p:nvSpPr>
          <p:spPr>
            <a:xfrm>
              <a:off x="6324754" y="3518710"/>
              <a:ext cx="47603" cy="23736"/>
            </a:xfrm>
            <a:custGeom>
              <a:avLst/>
              <a:gdLst/>
              <a:ahLst/>
              <a:cxnLst/>
              <a:rect l="l" t="t" r="r" b="b"/>
              <a:pathLst>
                <a:path w="1815" h="905" extrusionOk="0">
                  <a:moveTo>
                    <a:pt x="684" y="0"/>
                  </a:moveTo>
                  <a:cubicBezTo>
                    <a:pt x="308" y="0"/>
                    <a:pt x="0" y="303"/>
                    <a:pt x="0" y="679"/>
                  </a:cubicBezTo>
                  <a:cubicBezTo>
                    <a:pt x="0" y="679"/>
                    <a:pt x="679" y="905"/>
                    <a:pt x="1814" y="905"/>
                  </a:cubicBezTo>
                  <a:lnTo>
                    <a:pt x="1814" y="679"/>
                  </a:lnTo>
                  <a:cubicBezTo>
                    <a:pt x="1814" y="303"/>
                    <a:pt x="1506" y="0"/>
                    <a:pt x="1136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346;p86">
              <a:extLst>
                <a:ext uri="{FF2B5EF4-FFF2-40B4-BE49-F238E27FC236}">
                  <a16:creationId xmlns:a16="http://schemas.microsoft.com/office/drawing/2014/main" id="{1599EA81-151F-3D74-2949-7094CD013447}"/>
                </a:ext>
              </a:extLst>
            </p:cNvPr>
            <p:cNvSpPr/>
            <p:nvPr/>
          </p:nvSpPr>
          <p:spPr>
            <a:xfrm>
              <a:off x="6324754" y="3518710"/>
              <a:ext cx="32706" cy="21611"/>
            </a:xfrm>
            <a:custGeom>
              <a:avLst/>
              <a:gdLst/>
              <a:ahLst/>
              <a:cxnLst/>
              <a:rect l="l" t="t" r="r" b="b"/>
              <a:pathLst>
                <a:path w="1247" h="824" extrusionOk="0">
                  <a:moveTo>
                    <a:pt x="679" y="0"/>
                  </a:moveTo>
                  <a:cubicBezTo>
                    <a:pt x="308" y="0"/>
                    <a:pt x="0" y="303"/>
                    <a:pt x="0" y="679"/>
                  </a:cubicBezTo>
                  <a:cubicBezTo>
                    <a:pt x="226" y="746"/>
                    <a:pt x="453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7" y="15"/>
                  </a:cubicBezTo>
                  <a:cubicBezTo>
                    <a:pt x="1208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347;p86">
              <a:extLst>
                <a:ext uri="{FF2B5EF4-FFF2-40B4-BE49-F238E27FC236}">
                  <a16:creationId xmlns:a16="http://schemas.microsoft.com/office/drawing/2014/main" id="{658D6C9D-9716-92C0-C0EE-F5E57C1C603B}"/>
                </a:ext>
              </a:extLst>
            </p:cNvPr>
            <p:cNvSpPr/>
            <p:nvPr/>
          </p:nvSpPr>
          <p:spPr>
            <a:xfrm>
              <a:off x="6407921" y="3566156"/>
              <a:ext cx="71208" cy="148448"/>
            </a:xfrm>
            <a:custGeom>
              <a:avLst/>
              <a:gdLst/>
              <a:ahLst/>
              <a:cxnLst/>
              <a:rect l="l" t="t" r="r" b="b"/>
              <a:pathLst>
                <a:path w="2715" h="5660" extrusionOk="0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0" y="1006"/>
                  </a:lnTo>
                  <a:cubicBezTo>
                    <a:pt x="96" y="1083"/>
                    <a:pt x="0" y="1242"/>
                    <a:pt x="0" y="1415"/>
                  </a:cubicBezTo>
                  <a:lnTo>
                    <a:pt x="0" y="3643"/>
                  </a:lnTo>
                  <a:cubicBezTo>
                    <a:pt x="0" y="3778"/>
                    <a:pt x="39" y="3908"/>
                    <a:pt x="116" y="4018"/>
                  </a:cubicBezTo>
                  <a:lnTo>
                    <a:pt x="337" y="4355"/>
                  </a:lnTo>
                  <a:cubicBezTo>
                    <a:pt x="414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2" y="5659"/>
                  </a:lnTo>
                  <a:lnTo>
                    <a:pt x="2262" y="4730"/>
                  </a:lnTo>
                  <a:cubicBezTo>
                    <a:pt x="2262" y="4596"/>
                    <a:pt x="2305" y="4466"/>
                    <a:pt x="2377" y="4355"/>
                  </a:cubicBezTo>
                  <a:lnTo>
                    <a:pt x="2603" y="4018"/>
                  </a:lnTo>
                  <a:cubicBezTo>
                    <a:pt x="2676" y="3908"/>
                    <a:pt x="2714" y="3778"/>
                    <a:pt x="2714" y="3643"/>
                  </a:cubicBezTo>
                  <a:lnTo>
                    <a:pt x="2714" y="1410"/>
                  </a:lnTo>
                  <a:cubicBezTo>
                    <a:pt x="2714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09" y="626"/>
                    <a:pt x="1809" y="539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348;p86">
              <a:extLst>
                <a:ext uri="{FF2B5EF4-FFF2-40B4-BE49-F238E27FC236}">
                  <a16:creationId xmlns:a16="http://schemas.microsoft.com/office/drawing/2014/main" id="{CCEFEA71-2A2A-374A-DEE0-7F9C4496355D}"/>
                </a:ext>
              </a:extLst>
            </p:cNvPr>
            <p:cNvSpPr/>
            <p:nvPr/>
          </p:nvSpPr>
          <p:spPr>
            <a:xfrm>
              <a:off x="6407921" y="3596186"/>
              <a:ext cx="17808" cy="94550"/>
            </a:xfrm>
            <a:custGeom>
              <a:avLst/>
              <a:gdLst/>
              <a:ahLst/>
              <a:cxnLst/>
              <a:rect l="l" t="t" r="r" b="b"/>
              <a:pathLst>
                <a:path w="679" h="3605" extrusionOk="0">
                  <a:moveTo>
                    <a:pt x="92" y="1"/>
                  </a:moveTo>
                  <a:cubicBezTo>
                    <a:pt x="34" y="73"/>
                    <a:pt x="0" y="169"/>
                    <a:pt x="0" y="265"/>
                  </a:cubicBezTo>
                  <a:lnTo>
                    <a:pt x="0" y="2493"/>
                  </a:lnTo>
                  <a:cubicBezTo>
                    <a:pt x="0" y="2628"/>
                    <a:pt x="39" y="2758"/>
                    <a:pt x="111" y="2873"/>
                  </a:cubicBezTo>
                  <a:lnTo>
                    <a:pt x="337" y="3210"/>
                  </a:lnTo>
                  <a:cubicBezTo>
                    <a:pt x="409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1" y="386"/>
                    <a:pt x="496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349;p86">
              <a:extLst>
                <a:ext uri="{FF2B5EF4-FFF2-40B4-BE49-F238E27FC236}">
                  <a16:creationId xmlns:a16="http://schemas.microsoft.com/office/drawing/2014/main" id="{E82F087E-7192-2F94-B267-32864C56A340}"/>
                </a:ext>
              </a:extLst>
            </p:cNvPr>
            <p:cNvSpPr/>
            <p:nvPr/>
          </p:nvSpPr>
          <p:spPr>
            <a:xfrm>
              <a:off x="6461163" y="3596186"/>
              <a:ext cx="17835" cy="94550"/>
            </a:xfrm>
            <a:custGeom>
              <a:avLst/>
              <a:gdLst/>
              <a:ahLst/>
              <a:cxnLst/>
              <a:rect l="l" t="t" r="r" b="b"/>
              <a:pathLst>
                <a:path w="680" h="3605" extrusionOk="0">
                  <a:moveTo>
                    <a:pt x="588" y="1"/>
                  </a:moveTo>
                  <a:lnTo>
                    <a:pt x="184" y="304"/>
                  </a:lnTo>
                  <a:cubicBezTo>
                    <a:pt x="68" y="386"/>
                    <a:pt x="1" y="520"/>
                    <a:pt x="1" y="665"/>
                  </a:cubicBezTo>
                  <a:lnTo>
                    <a:pt x="1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70" y="3321"/>
                    <a:pt x="342" y="3210"/>
                  </a:cubicBezTo>
                  <a:lnTo>
                    <a:pt x="569" y="2873"/>
                  </a:lnTo>
                  <a:cubicBezTo>
                    <a:pt x="641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6" y="73"/>
                    <a:pt x="588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350;p86">
              <a:extLst>
                <a:ext uri="{FF2B5EF4-FFF2-40B4-BE49-F238E27FC236}">
                  <a16:creationId xmlns:a16="http://schemas.microsoft.com/office/drawing/2014/main" id="{10DB230E-F6F2-27DA-9DCB-FC5924A5AA52}"/>
                </a:ext>
              </a:extLst>
            </p:cNvPr>
            <p:cNvSpPr/>
            <p:nvPr/>
          </p:nvSpPr>
          <p:spPr>
            <a:xfrm>
              <a:off x="6419776" y="3678855"/>
              <a:ext cx="47472" cy="35748"/>
            </a:xfrm>
            <a:custGeom>
              <a:avLst/>
              <a:gdLst/>
              <a:ahLst/>
              <a:cxnLst/>
              <a:rect l="l" t="t" r="r" b="b"/>
              <a:pathLst>
                <a:path w="1810" h="1363" extrusionOk="0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351;p86">
              <a:extLst>
                <a:ext uri="{FF2B5EF4-FFF2-40B4-BE49-F238E27FC236}">
                  <a16:creationId xmlns:a16="http://schemas.microsoft.com/office/drawing/2014/main" id="{6C9DE02A-8F8E-FE00-9B20-164FB8B27A18}"/>
                </a:ext>
              </a:extLst>
            </p:cNvPr>
            <p:cNvSpPr/>
            <p:nvPr/>
          </p:nvSpPr>
          <p:spPr>
            <a:xfrm>
              <a:off x="6440469" y="3690841"/>
              <a:ext cx="6085" cy="23762"/>
            </a:xfrm>
            <a:custGeom>
              <a:avLst/>
              <a:gdLst/>
              <a:ahLst/>
              <a:cxnLst/>
              <a:rect l="l" t="t" r="r" b="b"/>
              <a:pathLst>
                <a:path w="232" h="906" extrusionOk="0">
                  <a:moveTo>
                    <a:pt x="124" y="0"/>
                  </a:moveTo>
                  <a:cubicBezTo>
                    <a:pt x="121" y="0"/>
                    <a:pt x="119" y="0"/>
                    <a:pt x="116" y="1"/>
                  </a:cubicBezTo>
                  <a:cubicBezTo>
                    <a:pt x="54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32" y="905"/>
                  </a:lnTo>
                  <a:lnTo>
                    <a:pt x="232" y="111"/>
                  </a:lnTo>
                  <a:cubicBezTo>
                    <a:pt x="232" y="51"/>
                    <a:pt x="183" y="0"/>
                    <a:pt x="124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352;p86">
              <a:extLst>
                <a:ext uri="{FF2B5EF4-FFF2-40B4-BE49-F238E27FC236}">
                  <a16:creationId xmlns:a16="http://schemas.microsoft.com/office/drawing/2014/main" id="{AA272A79-029B-C36B-6052-6E0239AB6044}"/>
                </a:ext>
              </a:extLst>
            </p:cNvPr>
            <p:cNvSpPr/>
            <p:nvPr/>
          </p:nvSpPr>
          <p:spPr>
            <a:xfrm>
              <a:off x="6440469" y="3595819"/>
              <a:ext cx="5954" cy="83194"/>
            </a:xfrm>
            <a:custGeom>
              <a:avLst/>
              <a:gdLst/>
              <a:ahLst/>
              <a:cxnLst/>
              <a:rect l="l" t="t" r="r" b="b"/>
              <a:pathLst>
                <a:path w="227" h="3172" extrusionOk="0">
                  <a:moveTo>
                    <a:pt x="1" y="0"/>
                  </a:moveTo>
                  <a:lnTo>
                    <a:pt x="1" y="3171"/>
                  </a:lnTo>
                  <a:lnTo>
                    <a:pt x="227" y="3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353;p86">
              <a:extLst>
                <a:ext uri="{FF2B5EF4-FFF2-40B4-BE49-F238E27FC236}">
                  <a16:creationId xmlns:a16="http://schemas.microsoft.com/office/drawing/2014/main" id="{10725B22-8BAB-B6B7-A8E8-74F3DB192888}"/>
                </a:ext>
              </a:extLst>
            </p:cNvPr>
            <p:cNvSpPr/>
            <p:nvPr/>
          </p:nvSpPr>
          <p:spPr>
            <a:xfrm>
              <a:off x="6431631" y="3566156"/>
              <a:ext cx="23631" cy="29690"/>
            </a:xfrm>
            <a:custGeom>
              <a:avLst/>
              <a:gdLst/>
              <a:ahLst/>
              <a:cxnLst/>
              <a:rect l="l" t="t" r="r" b="b"/>
              <a:pathLst>
                <a:path w="901" h="1132" extrusionOk="0">
                  <a:moveTo>
                    <a:pt x="1" y="1"/>
                  </a:moveTo>
                  <a:lnTo>
                    <a:pt x="1" y="679"/>
                  </a:lnTo>
                  <a:cubicBezTo>
                    <a:pt x="1" y="929"/>
                    <a:pt x="203" y="1131"/>
                    <a:pt x="453" y="1131"/>
                  </a:cubicBezTo>
                  <a:cubicBezTo>
                    <a:pt x="699" y="1131"/>
                    <a:pt x="901" y="929"/>
                    <a:pt x="901" y="679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354;p86">
              <a:extLst>
                <a:ext uri="{FF2B5EF4-FFF2-40B4-BE49-F238E27FC236}">
                  <a16:creationId xmlns:a16="http://schemas.microsoft.com/office/drawing/2014/main" id="{B7213240-EF9F-41F3-9C20-13154BE5798E}"/>
                </a:ext>
              </a:extLst>
            </p:cNvPr>
            <p:cNvSpPr/>
            <p:nvPr/>
          </p:nvSpPr>
          <p:spPr>
            <a:xfrm>
              <a:off x="6419776" y="3518841"/>
              <a:ext cx="47472" cy="53268"/>
            </a:xfrm>
            <a:custGeom>
              <a:avLst/>
              <a:gdLst/>
              <a:ahLst/>
              <a:cxnLst/>
              <a:rect l="l" t="t" r="r" b="b"/>
              <a:pathLst>
                <a:path w="1810" h="2031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10" y="2031"/>
                    <a:pt x="1810" y="1628"/>
                    <a:pt x="1810" y="1131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355;p86">
              <a:extLst>
                <a:ext uri="{FF2B5EF4-FFF2-40B4-BE49-F238E27FC236}">
                  <a16:creationId xmlns:a16="http://schemas.microsoft.com/office/drawing/2014/main" id="{9EB38D4A-0DBB-1A87-BEA1-E20A39C5E01A}"/>
                </a:ext>
              </a:extLst>
            </p:cNvPr>
            <p:cNvSpPr/>
            <p:nvPr/>
          </p:nvSpPr>
          <p:spPr>
            <a:xfrm>
              <a:off x="6419671" y="3518710"/>
              <a:ext cx="32679" cy="53452"/>
            </a:xfrm>
            <a:custGeom>
              <a:avLst/>
              <a:gdLst/>
              <a:ahLst/>
              <a:cxnLst/>
              <a:rect l="l" t="t" r="r" b="b"/>
              <a:pathLst>
                <a:path w="1246" h="2038" extrusionOk="0">
                  <a:moveTo>
                    <a:pt x="683" y="0"/>
                  </a:moveTo>
                  <a:cubicBezTo>
                    <a:pt x="308" y="0"/>
                    <a:pt x="5" y="303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7"/>
                    <a:pt x="902" y="2037"/>
                  </a:cubicBezTo>
                  <a:cubicBezTo>
                    <a:pt x="1016" y="2037"/>
                    <a:pt x="1132" y="2016"/>
                    <a:pt x="1246" y="1968"/>
                  </a:cubicBezTo>
                  <a:cubicBezTo>
                    <a:pt x="904" y="1834"/>
                    <a:pt x="683" y="1502"/>
                    <a:pt x="683" y="1131"/>
                  </a:cubicBezTo>
                  <a:lnTo>
                    <a:pt x="683" y="679"/>
                  </a:lnTo>
                  <a:cubicBezTo>
                    <a:pt x="683" y="352"/>
                    <a:pt x="919" y="68"/>
                    <a:pt x="1246" y="15"/>
                  </a:cubicBezTo>
                  <a:cubicBezTo>
                    <a:pt x="1207" y="5"/>
                    <a:pt x="1174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356;p86">
              <a:extLst>
                <a:ext uri="{FF2B5EF4-FFF2-40B4-BE49-F238E27FC236}">
                  <a16:creationId xmlns:a16="http://schemas.microsoft.com/office/drawing/2014/main" id="{D2EB25E6-CE11-C65A-203D-6A2D3A1FD8BF}"/>
                </a:ext>
              </a:extLst>
            </p:cNvPr>
            <p:cNvSpPr/>
            <p:nvPr/>
          </p:nvSpPr>
          <p:spPr>
            <a:xfrm>
              <a:off x="6419645" y="3518710"/>
              <a:ext cx="47472" cy="23736"/>
            </a:xfrm>
            <a:custGeom>
              <a:avLst/>
              <a:gdLst/>
              <a:ahLst/>
              <a:cxnLst/>
              <a:rect l="l" t="t" r="r" b="b"/>
              <a:pathLst>
                <a:path w="1810" h="905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9357;p86">
              <a:extLst>
                <a:ext uri="{FF2B5EF4-FFF2-40B4-BE49-F238E27FC236}">
                  <a16:creationId xmlns:a16="http://schemas.microsoft.com/office/drawing/2014/main" id="{EF13BA57-0E8F-DDE3-FDA8-C272DADD63B3}"/>
                </a:ext>
              </a:extLst>
            </p:cNvPr>
            <p:cNvSpPr/>
            <p:nvPr/>
          </p:nvSpPr>
          <p:spPr>
            <a:xfrm>
              <a:off x="6419776" y="3518710"/>
              <a:ext cx="32575" cy="21611"/>
            </a:xfrm>
            <a:custGeom>
              <a:avLst/>
              <a:gdLst/>
              <a:ahLst/>
              <a:cxnLst/>
              <a:rect l="l" t="t" r="r" b="b"/>
              <a:pathLst>
                <a:path w="1242" h="824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5" y="68"/>
                    <a:pt x="1242" y="15"/>
                  </a:cubicBezTo>
                  <a:cubicBezTo>
                    <a:pt x="1203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358;p86">
              <a:extLst>
                <a:ext uri="{FF2B5EF4-FFF2-40B4-BE49-F238E27FC236}">
                  <a16:creationId xmlns:a16="http://schemas.microsoft.com/office/drawing/2014/main" id="{7249D4D5-473A-FBC3-8C53-14D941F14996}"/>
                </a:ext>
              </a:extLst>
            </p:cNvPr>
            <p:cNvSpPr/>
            <p:nvPr/>
          </p:nvSpPr>
          <p:spPr>
            <a:xfrm>
              <a:off x="6502812" y="3566156"/>
              <a:ext cx="71339" cy="148448"/>
            </a:xfrm>
            <a:custGeom>
              <a:avLst/>
              <a:gdLst/>
              <a:ahLst/>
              <a:cxnLst/>
              <a:rect l="l" t="t" r="r" b="b"/>
              <a:pathLst>
                <a:path w="2720" h="5660" extrusionOk="0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6"/>
                  </a:lnTo>
                  <a:cubicBezTo>
                    <a:pt x="97" y="1083"/>
                    <a:pt x="1" y="1242"/>
                    <a:pt x="1" y="1415"/>
                  </a:cubicBezTo>
                  <a:lnTo>
                    <a:pt x="1" y="3643"/>
                  </a:lnTo>
                  <a:cubicBezTo>
                    <a:pt x="1" y="3778"/>
                    <a:pt x="44" y="3908"/>
                    <a:pt x="116" y="4018"/>
                  </a:cubicBezTo>
                  <a:lnTo>
                    <a:pt x="342" y="4355"/>
                  </a:lnTo>
                  <a:cubicBezTo>
                    <a:pt x="414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7" y="5659"/>
                  </a:lnTo>
                  <a:lnTo>
                    <a:pt x="2267" y="4730"/>
                  </a:lnTo>
                  <a:cubicBezTo>
                    <a:pt x="2267" y="4596"/>
                    <a:pt x="2306" y="4466"/>
                    <a:pt x="2378" y="4355"/>
                  </a:cubicBezTo>
                  <a:lnTo>
                    <a:pt x="2604" y="4018"/>
                  </a:lnTo>
                  <a:cubicBezTo>
                    <a:pt x="2676" y="3908"/>
                    <a:pt x="2719" y="3778"/>
                    <a:pt x="2719" y="3643"/>
                  </a:cubicBezTo>
                  <a:lnTo>
                    <a:pt x="2719" y="1410"/>
                  </a:lnTo>
                  <a:cubicBezTo>
                    <a:pt x="2715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359;p86">
              <a:extLst>
                <a:ext uri="{FF2B5EF4-FFF2-40B4-BE49-F238E27FC236}">
                  <a16:creationId xmlns:a16="http://schemas.microsoft.com/office/drawing/2014/main" id="{C15B07CF-6B4E-FC0D-C117-9C5BB360030E}"/>
                </a:ext>
              </a:extLst>
            </p:cNvPr>
            <p:cNvSpPr/>
            <p:nvPr/>
          </p:nvSpPr>
          <p:spPr>
            <a:xfrm>
              <a:off x="6502812" y="3596186"/>
              <a:ext cx="17835" cy="94550"/>
            </a:xfrm>
            <a:custGeom>
              <a:avLst/>
              <a:gdLst/>
              <a:ahLst/>
              <a:cxnLst/>
              <a:rect l="l" t="t" r="r" b="b"/>
              <a:pathLst>
                <a:path w="680" h="3605" extrusionOk="0">
                  <a:moveTo>
                    <a:pt x="92" y="1"/>
                  </a:moveTo>
                  <a:cubicBezTo>
                    <a:pt x="34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8" y="3210"/>
                  </a:lnTo>
                  <a:cubicBezTo>
                    <a:pt x="414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501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360;p86">
              <a:extLst>
                <a:ext uri="{FF2B5EF4-FFF2-40B4-BE49-F238E27FC236}">
                  <a16:creationId xmlns:a16="http://schemas.microsoft.com/office/drawing/2014/main" id="{D040A298-6499-3DF4-1743-6D7852099FB6}"/>
                </a:ext>
              </a:extLst>
            </p:cNvPr>
            <p:cNvSpPr/>
            <p:nvPr/>
          </p:nvSpPr>
          <p:spPr>
            <a:xfrm>
              <a:off x="6556211" y="3596186"/>
              <a:ext cx="17808" cy="94550"/>
            </a:xfrm>
            <a:custGeom>
              <a:avLst/>
              <a:gdLst/>
              <a:ahLst/>
              <a:cxnLst/>
              <a:rect l="l" t="t" r="r" b="b"/>
              <a:pathLst>
                <a:path w="679" h="3605" extrusionOk="0">
                  <a:moveTo>
                    <a:pt x="587" y="1"/>
                  </a:moveTo>
                  <a:lnTo>
                    <a:pt x="178" y="304"/>
                  </a:lnTo>
                  <a:cubicBezTo>
                    <a:pt x="67" y="386"/>
                    <a:pt x="0" y="520"/>
                    <a:pt x="0" y="665"/>
                  </a:cubicBezTo>
                  <a:lnTo>
                    <a:pt x="0" y="3605"/>
                  </a:lnTo>
                  <a:lnTo>
                    <a:pt x="226" y="3605"/>
                  </a:lnTo>
                  <a:lnTo>
                    <a:pt x="226" y="3585"/>
                  </a:lnTo>
                  <a:cubicBezTo>
                    <a:pt x="226" y="3451"/>
                    <a:pt x="265" y="3321"/>
                    <a:pt x="342" y="3210"/>
                  </a:cubicBezTo>
                  <a:lnTo>
                    <a:pt x="563" y="2873"/>
                  </a:lnTo>
                  <a:cubicBezTo>
                    <a:pt x="640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5" y="73"/>
                    <a:pt x="587" y="1"/>
                  </a:cubicBez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361;p86">
              <a:extLst>
                <a:ext uri="{FF2B5EF4-FFF2-40B4-BE49-F238E27FC236}">
                  <a16:creationId xmlns:a16="http://schemas.microsoft.com/office/drawing/2014/main" id="{7893B105-FB05-5CB0-B5DD-7CE4D1A90690}"/>
                </a:ext>
              </a:extLst>
            </p:cNvPr>
            <p:cNvSpPr/>
            <p:nvPr/>
          </p:nvSpPr>
          <p:spPr>
            <a:xfrm>
              <a:off x="6514667" y="3678855"/>
              <a:ext cx="47498" cy="35748"/>
            </a:xfrm>
            <a:custGeom>
              <a:avLst/>
              <a:gdLst/>
              <a:ahLst/>
              <a:cxnLst/>
              <a:rect l="l" t="t" r="r" b="b"/>
              <a:pathLst>
                <a:path w="1811" h="1363" extrusionOk="0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362;p86">
              <a:extLst>
                <a:ext uri="{FF2B5EF4-FFF2-40B4-BE49-F238E27FC236}">
                  <a16:creationId xmlns:a16="http://schemas.microsoft.com/office/drawing/2014/main" id="{E52177F1-9C29-30C4-8CB4-776EB97B2BE1}"/>
                </a:ext>
              </a:extLst>
            </p:cNvPr>
            <p:cNvSpPr/>
            <p:nvPr/>
          </p:nvSpPr>
          <p:spPr>
            <a:xfrm>
              <a:off x="6535492" y="3690841"/>
              <a:ext cx="5980" cy="23762"/>
            </a:xfrm>
            <a:custGeom>
              <a:avLst/>
              <a:gdLst/>
              <a:ahLst/>
              <a:cxnLst/>
              <a:rect l="l" t="t" r="r" b="b"/>
              <a:pathLst>
                <a:path w="228" h="906" extrusionOk="0">
                  <a:moveTo>
                    <a:pt x="112" y="1"/>
                  </a:moveTo>
                  <a:cubicBezTo>
                    <a:pt x="49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27" y="905"/>
                  </a:lnTo>
                  <a:lnTo>
                    <a:pt x="227" y="111"/>
                  </a:lnTo>
                  <a:cubicBezTo>
                    <a:pt x="227" y="49"/>
                    <a:pt x="174" y="1"/>
                    <a:pt x="112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363;p86">
              <a:extLst>
                <a:ext uri="{FF2B5EF4-FFF2-40B4-BE49-F238E27FC236}">
                  <a16:creationId xmlns:a16="http://schemas.microsoft.com/office/drawing/2014/main" id="{9CF24C7F-E501-AA02-8440-E2D1DC15FFC0}"/>
                </a:ext>
              </a:extLst>
            </p:cNvPr>
            <p:cNvSpPr/>
            <p:nvPr/>
          </p:nvSpPr>
          <p:spPr>
            <a:xfrm>
              <a:off x="6535387" y="3595819"/>
              <a:ext cx="5954" cy="83194"/>
            </a:xfrm>
            <a:custGeom>
              <a:avLst/>
              <a:gdLst/>
              <a:ahLst/>
              <a:cxnLst/>
              <a:rect l="l" t="t" r="r" b="b"/>
              <a:pathLst>
                <a:path w="227" h="3172" extrusionOk="0">
                  <a:moveTo>
                    <a:pt x="0" y="0"/>
                  </a:moveTo>
                  <a:lnTo>
                    <a:pt x="0" y="3171"/>
                  </a:lnTo>
                  <a:lnTo>
                    <a:pt x="226" y="317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364;p86">
              <a:extLst>
                <a:ext uri="{FF2B5EF4-FFF2-40B4-BE49-F238E27FC236}">
                  <a16:creationId xmlns:a16="http://schemas.microsoft.com/office/drawing/2014/main" id="{2F926813-987C-DCEE-76FC-1E244A4B2978}"/>
                </a:ext>
              </a:extLst>
            </p:cNvPr>
            <p:cNvSpPr/>
            <p:nvPr/>
          </p:nvSpPr>
          <p:spPr>
            <a:xfrm>
              <a:off x="6526548" y="3566156"/>
              <a:ext cx="23736" cy="29690"/>
            </a:xfrm>
            <a:custGeom>
              <a:avLst/>
              <a:gdLst/>
              <a:ahLst/>
              <a:cxnLst/>
              <a:rect l="l" t="t" r="r" b="b"/>
              <a:pathLst>
                <a:path w="905" h="1132" extrusionOk="0">
                  <a:moveTo>
                    <a:pt x="0" y="1"/>
                  </a:moveTo>
                  <a:lnTo>
                    <a:pt x="0" y="679"/>
                  </a:lnTo>
                  <a:cubicBezTo>
                    <a:pt x="0" y="929"/>
                    <a:pt x="202" y="1131"/>
                    <a:pt x="453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365;p86">
              <a:extLst>
                <a:ext uri="{FF2B5EF4-FFF2-40B4-BE49-F238E27FC236}">
                  <a16:creationId xmlns:a16="http://schemas.microsoft.com/office/drawing/2014/main" id="{66D2243D-1930-4716-913A-241146362004}"/>
                </a:ext>
              </a:extLst>
            </p:cNvPr>
            <p:cNvSpPr/>
            <p:nvPr/>
          </p:nvSpPr>
          <p:spPr>
            <a:xfrm>
              <a:off x="6514798" y="3518841"/>
              <a:ext cx="47367" cy="53268"/>
            </a:xfrm>
            <a:custGeom>
              <a:avLst/>
              <a:gdLst/>
              <a:ahLst/>
              <a:cxnLst/>
              <a:rect l="l" t="t" r="r" b="b"/>
              <a:pathLst>
                <a:path w="1806" h="2031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0" y="2031"/>
                    <a:pt x="901" y="2031"/>
                  </a:cubicBezTo>
                  <a:cubicBezTo>
                    <a:pt x="1401" y="2031"/>
                    <a:pt x="1805" y="1626"/>
                    <a:pt x="1805" y="1131"/>
                  </a:cubicBezTo>
                  <a:lnTo>
                    <a:pt x="1805" y="679"/>
                  </a:lnTo>
                  <a:cubicBezTo>
                    <a:pt x="1805" y="303"/>
                    <a:pt x="1497" y="0"/>
                    <a:pt x="1127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9366;p86">
              <a:extLst>
                <a:ext uri="{FF2B5EF4-FFF2-40B4-BE49-F238E27FC236}">
                  <a16:creationId xmlns:a16="http://schemas.microsoft.com/office/drawing/2014/main" id="{9BCE0760-82A2-A060-18ED-D8F55F276D90}"/>
                </a:ext>
              </a:extLst>
            </p:cNvPr>
            <p:cNvSpPr/>
            <p:nvPr/>
          </p:nvSpPr>
          <p:spPr>
            <a:xfrm>
              <a:off x="6514588" y="3518710"/>
              <a:ext cx="32811" cy="53452"/>
            </a:xfrm>
            <a:custGeom>
              <a:avLst/>
              <a:gdLst/>
              <a:ahLst/>
              <a:cxnLst/>
              <a:rect l="l" t="t" r="r" b="b"/>
              <a:pathLst>
                <a:path w="1251" h="2038" extrusionOk="0">
                  <a:moveTo>
                    <a:pt x="682" y="0"/>
                  </a:moveTo>
                  <a:cubicBezTo>
                    <a:pt x="307" y="0"/>
                    <a:pt x="4" y="303"/>
                    <a:pt x="4" y="679"/>
                  </a:cubicBezTo>
                  <a:lnTo>
                    <a:pt x="4" y="1131"/>
                  </a:lnTo>
                  <a:cubicBezTo>
                    <a:pt x="0" y="1652"/>
                    <a:pt x="426" y="2037"/>
                    <a:pt x="904" y="2037"/>
                  </a:cubicBezTo>
                  <a:cubicBezTo>
                    <a:pt x="1018" y="2037"/>
                    <a:pt x="1135" y="2016"/>
                    <a:pt x="1250" y="1968"/>
                  </a:cubicBezTo>
                  <a:cubicBezTo>
                    <a:pt x="904" y="1834"/>
                    <a:pt x="682" y="1502"/>
                    <a:pt x="682" y="1131"/>
                  </a:cubicBezTo>
                  <a:lnTo>
                    <a:pt x="682" y="679"/>
                  </a:lnTo>
                  <a:cubicBezTo>
                    <a:pt x="682" y="352"/>
                    <a:pt x="923" y="68"/>
                    <a:pt x="1245" y="15"/>
                  </a:cubicBezTo>
                  <a:cubicBezTo>
                    <a:pt x="1212" y="5"/>
                    <a:pt x="1173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9367;p86">
              <a:extLst>
                <a:ext uri="{FF2B5EF4-FFF2-40B4-BE49-F238E27FC236}">
                  <a16:creationId xmlns:a16="http://schemas.microsoft.com/office/drawing/2014/main" id="{EC37A5EE-B4D5-37DC-7054-68D76169028E}"/>
                </a:ext>
              </a:extLst>
            </p:cNvPr>
            <p:cNvSpPr/>
            <p:nvPr/>
          </p:nvSpPr>
          <p:spPr>
            <a:xfrm>
              <a:off x="6514667" y="3518710"/>
              <a:ext cx="47498" cy="23736"/>
            </a:xfrm>
            <a:custGeom>
              <a:avLst/>
              <a:gdLst/>
              <a:ahLst/>
              <a:cxnLst/>
              <a:rect l="l" t="t" r="r" b="b"/>
              <a:pathLst>
                <a:path w="1811" h="905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368;p86">
              <a:extLst>
                <a:ext uri="{FF2B5EF4-FFF2-40B4-BE49-F238E27FC236}">
                  <a16:creationId xmlns:a16="http://schemas.microsoft.com/office/drawing/2014/main" id="{0DFFEA65-B758-9CE2-A851-316D9110132E}"/>
                </a:ext>
              </a:extLst>
            </p:cNvPr>
            <p:cNvSpPr/>
            <p:nvPr/>
          </p:nvSpPr>
          <p:spPr>
            <a:xfrm>
              <a:off x="6514667" y="3518710"/>
              <a:ext cx="32601" cy="21611"/>
            </a:xfrm>
            <a:custGeom>
              <a:avLst/>
              <a:gdLst/>
              <a:ahLst/>
              <a:cxnLst/>
              <a:rect l="l" t="t" r="r" b="b"/>
              <a:pathLst>
                <a:path w="1243" h="824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20" y="68"/>
                    <a:pt x="1242" y="15"/>
                  </a:cubicBezTo>
                  <a:cubicBezTo>
                    <a:pt x="1209" y="5"/>
                    <a:pt x="1170" y="0"/>
                    <a:pt x="1132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369;p86">
              <a:extLst>
                <a:ext uri="{FF2B5EF4-FFF2-40B4-BE49-F238E27FC236}">
                  <a16:creationId xmlns:a16="http://schemas.microsoft.com/office/drawing/2014/main" id="{7BF6FFA4-45D8-8B78-B04E-537D5B9D7304}"/>
                </a:ext>
              </a:extLst>
            </p:cNvPr>
            <p:cNvSpPr/>
            <p:nvPr/>
          </p:nvSpPr>
          <p:spPr>
            <a:xfrm>
              <a:off x="6212684" y="3412436"/>
              <a:ext cx="366765" cy="307832"/>
            </a:xfrm>
            <a:custGeom>
              <a:avLst/>
              <a:gdLst/>
              <a:ahLst/>
              <a:cxnLst/>
              <a:rect l="l" t="t" r="r" b="b"/>
              <a:pathLst>
                <a:path w="13984" h="11737" extrusionOk="0">
                  <a:moveTo>
                    <a:pt x="3595" y="410"/>
                  </a:moveTo>
                  <a:cubicBezTo>
                    <a:pt x="3860" y="415"/>
                    <a:pt x="4071" y="626"/>
                    <a:pt x="4071" y="886"/>
                  </a:cubicBezTo>
                  <a:lnTo>
                    <a:pt x="4071" y="1338"/>
                  </a:lnTo>
                  <a:cubicBezTo>
                    <a:pt x="4071" y="1723"/>
                    <a:pt x="3758" y="2036"/>
                    <a:pt x="3369" y="2036"/>
                  </a:cubicBezTo>
                  <a:cubicBezTo>
                    <a:pt x="2984" y="2036"/>
                    <a:pt x="2671" y="1723"/>
                    <a:pt x="2671" y="1338"/>
                  </a:cubicBezTo>
                  <a:lnTo>
                    <a:pt x="2671" y="886"/>
                  </a:lnTo>
                  <a:cubicBezTo>
                    <a:pt x="2671" y="626"/>
                    <a:pt x="2883" y="415"/>
                    <a:pt x="3143" y="410"/>
                  </a:cubicBezTo>
                  <a:close/>
                  <a:moveTo>
                    <a:pt x="7218" y="415"/>
                  </a:moveTo>
                  <a:cubicBezTo>
                    <a:pt x="7478" y="415"/>
                    <a:pt x="7690" y="626"/>
                    <a:pt x="7694" y="886"/>
                  </a:cubicBezTo>
                  <a:lnTo>
                    <a:pt x="7694" y="1338"/>
                  </a:lnTo>
                  <a:cubicBezTo>
                    <a:pt x="7690" y="1723"/>
                    <a:pt x="7377" y="2041"/>
                    <a:pt x="6992" y="2041"/>
                  </a:cubicBezTo>
                  <a:cubicBezTo>
                    <a:pt x="6607" y="2041"/>
                    <a:pt x="6294" y="1723"/>
                    <a:pt x="6289" y="1338"/>
                  </a:cubicBezTo>
                  <a:lnTo>
                    <a:pt x="6289" y="886"/>
                  </a:lnTo>
                  <a:cubicBezTo>
                    <a:pt x="6294" y="626"/>
                    <a:pt x="6506" y="415"/>
                    <a:pt x="6766" y="415"/>
                  </a:cubicBezTo>
                  <a:close/>
                  <a:moveTo>
                    <a:pt x="10841" y="415"/>
                  </a:moveTo>
                  <a:cubicBezTo>
                    <a:pt x="11101" y="415"/>
                    <a:pt x="11313" y="626"/>
                    <a:pt x="11313" y="886"/>
                  </a:cubicBezTo>
                  <a:lnTo>
                    <a:pt x="11313" y="1338"/>
                  </a:lnTo>
                  <a:cubicBezTo>
                    <a:pt x="11313" y="1728"/>
                    <a:pt x="11000" y="2041"/>
                    <a:pt x="10615" y="2041"/>
                  </a:cubicBezTo>
                  <a:cubicBezTo>
                    <a:pt x="10225" y="2041"/>
                    <a:pt x="9913" y="1728"/>
                    <a:pt x="9913" y="1338"/>
                  </a:cubicBezTo>
                  <a:lnTo>
                    <a:pt x="9913" y="886"/>
                  </a:lnTo>
                  <a:cubicBezTo>
                    <a:pt x="9913" y="626"/>
                    <a:pt x="10124" y="415"/>
                    <a:pt x="10389" y="415"/>
                  </a:cubicBezTo>
                  <a:close/>
                  <a:moveTo>
                    <a:pt x="3619" y="2450"/>
                  </a:moveTo>
                  <a:lnTo>
                    <a:pt x="3619" y="2556"/>
                  </a:lnTo>
                  <a:cubicBezTo>
                    <a:pt x="3619" y="2633"/>
                    <a:pt x="3638" y="2710"/>
                    <a:pt x="3677" y="2777"/>
                  </a:cubicBezTo>
                  <a:lnTo>
                    <a:pt x="3383" y="3071"/>
                  </a:lnTo>
                  <a:cubicBezTo>
                    <a:pt x="3381" y="3076"/>
                    <a:pt x="3376" y="3078"/>
                    <a:pt x="3371" y="3078"/>
                  </a:cubicBezTo>
                  <a:cubicBezTo>
                    <a:pt x="3365" y="3078"/>
                    <a:pt x="3359" y="3076"/>
                    <a:pt x="3354" y="3071"/>
                  </a:cubicBezTo>
                  <a:lnTo>
                    <a:pt x="3061" y="2777"/>
                  </a:lnTo>
                  <a:cubicBezTo>
                    <a:pt x="3099" y="2710"/>
                    <a:pt x="3123" y="2633"/>
                    <a:pt x="3123" y="2556"/>
                  </a:cubicBezTo>
                  <a:lnTo>
                    <a:pt x="3123" y="2450"/>
                  </a:lnTo>
                  <a:close/>
                  <a:moveTo>
                    <a:pt x="7237" y="2450"/>
                  </a:moveTo>
                  <a:lnTo>
                    <a:pt x="7237" y="2556"/>
                  </a:lnTo>
                  <a:cubicBezTo>
                    <a:pt x="7237" y="2633"/>
                    <a:pt x="7261" y="2710"/>
                    <a:pt x="7300" y="2777"/>
                  </a:cubicBezTo>
                  <a:lnTo>
                    <a:pt x="7006" y="3071"/>
                  </a:lnTo>
                  <a:cubicBezTo>
                    <a:pt x="7002" y="3076"/>
                    <a:pt x="6997" y="3078"/>
                    <a:pt x="6992" y="3078"/>
                  </a:cubicBezTo>
                  <a:cubicBezTo>
                    <a:pt x="6987" y="3078"/>
                    <a:pt x="6982" y="3076"/>
                    <a:pt x="6978" y="3071"/>
                  </a:cubicBezTo>
                  <a:lnTo>
                    <a:pt x="6684" y="2777"/>
                  </a:lnTo>
                  <a:cubicBezTo>
                    <a:pt x="6722" y="2710"/>
                    <a:pt x="6747" y="2633"/>
                    <a:pt x="6742" y="2556"/>
                  </a:cubicBezTo>
                  <a:lnTo>
                    <a:pt x="6742" y="2450"/>
                  </a:lnTo>
                  <a:close/>
                  <a:moveTo>
                    <a:pt x="10861" y="2450"/>
                  </a:moveTo>
                  <a:lnTo>
                    <a:pt x="10861" y="2556"/>
                  </a:lnTo>
                  <a:cubicBezTo>
                    <a:pt x="10861" y="2638"/>
                    <a:pt x="10880" y="2710"/>
                    <a:pt x="10923" y="2777"/>
                  </a:cubicBezTo>
                  <a:lnTo>
                    <a:pt x="10630" y="3071"/>
                  </a:lnTo>
                  <a:cubicBezTo>
                    <a:pt x="10625" y="3076"/>
                    <a:pt x="10619" y="3078"/>
                    <a:pt x="10613" y="3078"/>
                  </a:cubicBezTo>
                  <a:cubicBezTo>
                    <a:pt x="10608" y="3078"/>
                    <a:pt x="10603" y="3076"/>
                    <a:pt x="10601" y="3071"/>
                  </a:cubicBezTo>
                  <a:lnTo>
                    <a:pt x="10307" y="2777"/>
                  </a:lnTo>
                  <a:cubicBezTo>
                    <a:pt x="10346" y="2710"/>
                    <a:pt x="10365" y="2638"/>
                    <a:pt x="10365" y="2556"/>
                  </a:cubicBezTo>
                  <a:lnTo>
                    <a:pt x="10365" y="2450"/>
                  </a:lnTo>
                  <a:close/>
                  <a:moveTo>
                    <a:pt x="1790" y="4259"/>
                  </a:moveTo>
                  <a:cubicBezTo>
                    <a:pt x="2050" y="4259"/>
                    <a:pt x="2262" y="4471"/>
                    <a:pt x="2262" y="4736"/>
                  </a:cubicBezTo>
                  <a:lnTo>
                    <a:pt x="2262" y="5183"/>
                  </a:lnTo>
                  <a:cubicBezTo>
                    <a:pt x="2262" y="5573"/>
                    <a:pt x="1944" y="5886"/>
                    <a:pt x="1559" y="5886"/>
                  </a:cubicBezTo>
                  <a:cubicBezTo>
                    <a:pt x="1175" y="5886"/>
                    <a:pt x="862" y="5573"/>
                    <a:pt x="862" y="5183"/>
                  </a:cubicBezTo>
                  <a:lnTo>
                    <a:pt x="862" y="4731"/>
                  </a:lnTo>
                  <a:cubicBezTo>
                    <a:pt x="862" y="4471"/>
                    <a:pt x="1074" y="4259"/>
                    <a:pt x="1338" y="4259"/>
                  </a:cubicBezTo>
                  <a:close/>
                  <a:moveTo>
                    <a:pt x="5409" y="4259"/>
                  </a:moveTo>
                  <a:cubicBezTo>
                    <a:pt x="5669" y="4259"/>
                    <a:pt x="5880" y="4471"/>
                    <a:pt x="5880" y="4731"/>
                  </a:cubicBezTo>
                  <a:lnTo>
                    <a:pt x="5880" y="5183"/>
                  </a:lnTo>
                  <a:cubicBezTo>
                    <a:pt x="5880" y="5573"/>
                    <a:pt x="5568" y="5886"/>
                    <a:pt x="5183" y="5886"/>
                  </a:cubicBezTo>
                  <a:cubicBezTo>
                    <a:pt x="4798" y="5886"/>
                    <a:pt x="4480" y="5573"/>
                    <a:pt x="4480" y="5183"/>
                  </a:cubicBezTo>
                  <a:lnTo>
                    <a:pt x="4480" y="4731"/>
                  </a:lnTo>
                  <a:cubicBezTo>
                    <a:pt x="4480" y="4471"/>
                    <a:pt x="4697" y="4259"/>
                    <a:pt x="4957" y="4259"/>
                  </a:cubicBezTo>
                  <a:close/>
                  <a:moveTo>
                    <a:pt x="9032" y="4259"/>
                  </a:moveTo>
                  <a:cubicBezTo>
                    <a:pt x="9292" y="4259"/>
                    <a:pt x="9504" y="4471"/>
                    <a:pt x="9504" y="4731"/>
                  </a:cubicBezTo>
                  <a:lnTo>
                    <a:pt x="9504" y="5183"/>
                  </a:lnTo>
                  <a:cubicBezTo>
                    <a:pt x="9504" y="5573"/>
                    <a:pt x="9191" y="5886"/>
                    <a:pt x="8806" y="5886"/>
                  </a:cubicBezTo>
                  <a:cubicBezTo>
                    <a:pt x="8416" y="5886"/>
                    <a:pt x="8103" y="5573"/>
                    <a:pt x="8103" y="5183"/>
                  </a:cubicBezTo>
                  <a:lnTo>
                    <a:pt x="8103" y="4731"/>
                  </a:lnTo>
                  <a:cubicBezTo>
                    <a:pt x="8103" y="4471"/>
                    <a:pt x="8315" y="4259"/>
                    <a:pt x="8580" y="4259"/>
                  </a:cubicBezTo>
                  <a:close/>
                  <a:moveTo>
                    <a:pt x="12646" y="4259"/>
                  </a:moveTo>
                  <a:cubicBezTo>
                    <a:pt x="12906" y="4259"/>
                    <a:pt x="13117" y="4471"/>
                    <a:pt x="13117" y="4736"/>
                  </a:cubicBezTo>
                  <a:lnTo>
                    <a:pt x="13117" y="5188"/>
                  </a:lnTo>
                  <a:cubicBezTo>
                    <a:pt x="13117" y="5573"/>
                    <a:pt x="12805" y="5886"/>
                    <a:pt x="12420" y="5886"/>
                  </a:cubicBezTo>
                  <a:cubicBezTo>
                    <a:pt x="12030" y="5886"/>
                    <a:pt x="11717" y="5573"/>
                    <a:pt x="11717" y="5188"/>
                  </a:cubicBezTo>
                  <a:lnTo>
                    <a:pt x="11717" y="4736"/>
                  </a:lnTo>
                  <a:lnTo>
                    <a:pt x="11722" y="4736"/>
                  </a:lnTo>
                  <a:cubicBezTo>
                    <a:pt x="11722" y="4471"/>
                    <a:pt x="11938" y="4259"/>
                    <a:pt x="12198" y="4259"/>
                  </a:cubicBezTo>
                  <a:close/>
                  <a:moveTo>
                    <a:pt x="1810" y="6295"/>
                  </a:moveTo>
                  <a:lnTo>
                    <a:pt x="1810" y="6400"/>
                  </a:lnTo>
                  <a:cubicBezTo>
                    <a:pt x="1810" y="6477"/>
                    <a:pt x="1829" y="6554"/>
                    <a:pt x="1867" y="6622"/>
                  </a:cubicBezTo>
                  <a:lnTo>
                    <a:pt x="1574" y="6915"/>
                  </a:lnTo>
                  <a:cubicBezTo>
                    <a:pt x="1572" y="6920"/>
                    <a:pt x="1567" y="6923"/>
                    <a:pt x="1561" y="6923"/>
                  </a:cubicBezTo>
                  <a:cubicBezTo>
                    <a:pt x="1556" y="6923"/>
                    <a:pt x="1550" y="6920"/>
                    <a:pt x="1545" y="6915"/>
                  </a:cubicBezTo>
                  <a:lnTo>
                    <a:pt x="1252" y="6622"/>
                  </a:lnTo>
                  <a:cubicBezTo>
                    <a:pt x="1290" y="6554"/>
                    <a:pt x="1314" y="6477"/>
                    <a:pt x="1314" y="6400"/>
                  </a:cubicBezTo>
                  <a:lnTo>
                    <a:pt x="1314" y="6295"/>
                  </a:lnTo>
                  <a:close/>
                  <a:moveTo>
                    <a:pt x="5428" y="6295"/>
                  </a:moveTo>
                  <a:lnTo>
                    <a:pt x="5428" y="6400"/>
                  </a:lnTo>
                  <a:cubicBezTo>
                    <a:pt x="5428" y="6482"/>
                    <a:pt x="5452" y="6554"/>
                    <a:pt x="5491" y="6622"/>
                  </a:cubicBezTo>
                  <a:lnTo>
                    <a:pt x="5197" y="6915"/>
                  </a:lnTo>
                  <a:cubicBezTo>
                    <a:pt x="5192" y="6920"/>
                    <a:pt x="5186" y="6923"/>
                    <a:pt x="5181" y="6923"/>
                  </a:cubicBezTo>
                  <a:cubicBezTo>
                    <a:pt x="5176" y="6923"/>
                    <a:pt x="5171" y="6920"/>
                    <a:pt x="5168" y="6915"/>
                  </a:cubicBezTo>
                  <a:lnTo>
                    <a:pt x="4875" y="6622"/>
                  </a:lnTo>
                  <a:cubicBezTo>
                    <a:pt x="4913" y="6554"/>
                    <a:pt x="4933" y="6482"/>
                    <a:pt x="4933" y="6400"/>
                  </a:cubicBezTo>
                  <a:lnTo>
                    <a:pt x="4933" y="6295"/>
                  </a:lnTo>
                  <a:close/>
                  <a:moveTo>
                    <a:pt x="9051" y="6295"/>
                  </a:moveTo>
                  <a:lnTo>
                    <a:pt x="9051" y="6400"/>
                  </a:lnTo>
                  <a:cubicBezTo>
                    <a:pt x="9051" y="6482"/>
                    <a:pt x="9071" y="6554"/>
                    <a:pt x="9114" y="6622"/>
                  </a:cubicBezTo>
                  <a:lnTo>
                    <a:pt x="8820" y="6915"/>
                  </a:lnTo>
                  <a:cubicBezTo>
                    <a:pt x="8816" y="6920"/>
                    <a:pt x="8810" y="6923"/>
                    <a:pt x="8804" y="6923"/>
                  </a:cubicBezTo>
                  <a:cubicBezTo>
                    <a:pt x="8798" y="6923"/>
                    <a:pt x="8792" y="6920"/>
                    <a:pt x="8787" y="6915"/>
                  </a:cubicBezTo>
                  <a:lnTo>
                    <a:pt x="8498" y="6622"/>
                  </a:lnTo>
                  <a:cubicBezTo>
                    <a:pt x="8537" y="6554"/>
                    <a:pt x="8556" y="6482"/>
                    <a:pt x="8556" y="6400"/>
                  </a:cubicBezTo>
                  <a:lnTo>
                    <a:pt x="8556" y="6295"/>
                  </a:lnTo>
                  <a:close/>
                  <a:moveTo>
                    <a:pt x="12670" y="6295"/>
                  </a:moveTo>
                  <a:lnTo>
                    <a:pt x="12670" y="6405"/>
                  </a:lnTo>
                  <a:cubicBezTo>
                    <a:pt x="12670" y="6482"/>
                    <a:pt x="12694" y="6559"/>
                    <a:pt x="12732" y="6627"/>
                  </a:cubicBezTo>
                  <a:lnTo>
                    <a:pt x="12439" y="6915"/>
                  </a:lnTo>
                  <a:cubicBezTo>
                    <a:pt x="12434" y="6920"/>
                    <a:pt x="12428" y="6923"/>
                    <a:pt x="12423" y="6923"/>
                  </a:cubicBezTo>
                  <a:cubicBezTo>
                    <a:pt x="12417" y="6923"/>
                    <a:pt x="12412" y="6920"/>
                    <a:pt x="12410" y="6915"/>
                  </a:cubicBezTo>
                  <a:lnTo>
                    <a:pt x="12116" y="6627"/>
                  </a:lnTo>
                  <a:cubicBezTo>
                    <a:pt x="12155" y="6559"/>
                    <a:pt x="12174" y="6482"/>
                    <a:pt x="12174" y="6405"/>
                  </a:cubicBezTo>
                  <a:lnTo>
                    <a:pt x="12174" y="6295"/>
                  </a:lnTo>
                  <a:close/>
                  <a:moveTo>
                    <a:pt x="3152" y="1"/>
                  </a:moveTo>
                  <a:cubicBezTo>
                    <a:pt x="2666" y="6"/>
                    <a:pt x="2267" y="400"/>
                    <a:pt x="2267" y="886"/>
                  </a:cubicBezTo>
                  <a:lnTo>
                    <a:pt x="2267" y="1338"/>
                  </a:lnTo>
                  <a:cubicBezTo>
                    <a:pt x="2267" y="1690"/>
                    <a:pt x="2435" y="2022"/>
                    <a:pt x="2719" y="2233"/>
                  </a:cubicBezTo>
                  <a:lnTo>
                    <a:pt x="2719" y="2556"/>
                  </a:lnTo>
                  <a:cubicBezTo>
                    <a:pt x="2719" y="2565"/>
                    <a:pt x="2714" y="2570"/>
                    <a:pt x="2710" y="2575"/>
                  </a:cubicBezTo>
                  <a:lnTo>
                    <a:pt x="2180" y="2840"/>
                  </a:lnTo>
                  <a:cubicBezTo>
                    <a:pt x="1954" y="2950"/>
                    <a:pt x="1815" y="3177"/>
                    <a:pt x="1819" y="3427"/>
                  </a:cubicBezTo>
                  <a:lnTo>
                    <a:pt x="1819" y="3850"/>
                  </a:lnTo>
                  <a:lnTo>
                    <a:pt x="1338" y="3850"/>
                  </a:lnTo>
                  <a:cubicBezTo>
                    <a:pt x="847" y="3850"/>
                    <a:pt x="453" y="4245"/>
                    <a:pt x="453" y="4731"/>
                  </a:cubicBezTo>
                  <a:lnTo>
                    <a:pt x="453" y="5183"/>
                  </a:lnTo>
                  <a:cubicBezTo>
                    <a:pt x="453" y="5539"/>
                    <a:pt x="621" y="5866"/>
                    <a:pt x="905" y="6078"/>
                  </a:cubicBezTo>
                  <a:lnTo>
                    <a:pt x="905" y="6400"/>
                  </a:lnTo>
                  <a:cubicBezTo>
                    <a:pt x="905" y="6410"/>
                    <a:pt x="900" y="6420"/>
                    <a:pt x="891" y="6420"/>
                  </a:cubicBezTo>
                  <a:lnTo>
                    <a:pt x="361" y="6684"/>
                  </a:lnTo>
                  <a:cubicBezTo>
                    <a:pt x="140" y="6795"/>
                    <a:pt x="0" y="7026"/>
                    <a:pt x="0" y="7271"/>
                  </a:cubicBezTo>
                  <a:lnTo>
                    <a:pt x="0" y="9504"/>
                  </a:lnTo>
                  <a:cubicBezTo>
                    <a:pt x="0" y="9677"/>
                    <a:pt x="53" y="9846"/>
                    <a:pt x="150" y="9995"/>
                  </a:cubicBezTo>
                  <a:lnTo>
                    <a:pt x="376" y="10332"/>
                  </a:lnTo>
                  <a:cubicBezTo>
                    <a:pt x="429" y="10409"/>
                    <a:pt x="453" y="10500"/>
                    <a:pt x="453" y="10591"/>
                  </a:cubicBezTo>
                  <a:lnTo>
                    <a:pt x="453" y="11520"/>
                  </a:lnTo>
                  <a:cubicBezTo>
                    <a:pt x="446" y="11664"/>
                    <a:pt x="553" y="11737"/>
                    <a:pt x="659" y="11737"/>
                  </a:cubicBezTo>
                  <a:cubicBezTo>
                    <a:pt x="766" y="11737"/>
                    <a:pt x="871" y="11664"/>
                    <a:pt x="862" y="11520"/>
                  </a:cubicBezTo>
                  <a:lnTo>
                    <a:pt x="862" y="10591"/>
                  </a:lnTo>
                  <a:cubicBezTo>
                    <a:pt x="862" y="10418"/>
                    <a:pt x="814" y="10250"/>
                    <a:pt x="717" y="10101"/>
                  </a:cubicBezTo>
                  <a:lnTo>
                    <a:pt x="491" y="9764"/>
                  </a:lnTo>
                  <a:cubicBezTo>
                    <a:pt x="438" y="9687"/>
                    <a:pt x="409" y="9595"/>
                    <a:pt x="409" y="9504"/>
                  </a:cubicBezTo>
                  <a:lnTo>
                    <a:pt x="409" y="7271"/>
                  </a:lnTo>
                  <a:cubicBezTo>
                    <a:pt x="409" y="7180"/>
                    <a:pt x="462" y="7093"/>
                    <a:pt x="549" y="7050"/>
                  </a:cubicBezTo>
                  <a:lnTo>
                    <a:pt x="920" y="6867"/>
                  </a:lnTo>
                  <a:lnTo>
                    <a:pt x="1261" y="7204"/>
                  </a:lnTo>
                  <a:cubicBezTo>
                    <a:pt x="1345" y="7288"/>
                    <a:pt x="1455" y="7330"/>
                    <a:pt x="1564" y="7330"/>
                  </a:cubicBezTo>
                  <a:cubicBezTo>
                    <a:pt x="1674" y="7330"/>
                    <a:pt x="1783" y="7288"/>
                    <a:pt x="1867" y="7204"/>
                  </a:cubicBezTo>
                  <a:lnTo>
                    <a:pt x="2209" y="6867"/>
                  </a:lnTo>
                  <a:lnTo>
                    <a:pt x="2580" y="7050"/>
                  </a:lnTo>
                  <a:cubicBezTo>
                    <a:pt x="2666" y="7093"/>
                    <a:pt x="2719" y="7180"/>
                    <a:pt x="2719" y="7271"/>
                  </a:cubicBezTo>
                  <a:lnTo>
                    <a:pt x="2719" y="9504"/>
                  </a:lnTo>
                  <a:cubicBezTo>
                    <a:pt x="2719" y="9595"/>
                    <a:pt x="2690" y="9687"/>
                    <a:pt x="2637" y="9764"/>
                  </a:cubicBezTo>
                  <a:lnTo>
                    <a:pt x="2411" y="10101"/>
                  </a:lnTo>
                  <a:cubicBezTo>
                    <a:pt x="2315" y="10250"/>
                    <a:pt x="2262" y="10418"/>
                    <a:pt x="2267" y="10591"/>
                  </a:cubicBezTo>
                  <a:lnTo>
                    <a:pt x="2267" y="11520"/>
                  </a:lnTo>
                  <a:cubicBezTo>
                    <a:pt x="2257" y="11664"/>
                    <a:pt x="2363" y="11737"/>
                    <a:pt x="2470" y="11737"/>
                  </a:cubicBezTo>
                  <a:cubicBezTo>
                    <a:pt x="2576" y="11737"/>
                    <a:pt x="2683" y="11664"/>
                    <a:pt x="2676" y="11520"/>
                  </a:cubicBezTo>
                  <a:lnTo>
                    <a:pt x="2676" y="10591"/>
                  </a:lnTo>
                  <a:cubicBezTo>
                    <a:pt x="2676" y="10500"/>
                    <a:pt x="2700" y="10409"/>
                    <a:pt x="2753" y="10332"/>
                  </a:cubicBezTo>
                  <a:lnTo>
                    <a:pt x="2979" y="9995"/>
                  </a:lnTo>
                  <a:cubicBezTo>
                    <a:pt x="3075" y="9846"/>
                    <a:pt x="3128" y="9677"/>
                    <a:pt x="3128" y="9504"/>
                  </a:cubicBezTo>
                  <a:lnTo>
                    <a:pt x="3128" y="7271"/>
                  </a:lnTo>
                  <a:cubicBezTo>
                    <a:pt x="3128" y="7026"/>
                    <a:pt x="2989" y="6795"/>
                    <a:pt x="2767" y="6684"/>
                  </a:cubicBezTo>
                  <a:lnTo>
                    <a:pt x="2238" y="6420"/>
                  </a:lnTo>
                  <a:cubicBezTo>
                    <a:pt x="2228" y="6420"/>
                    <a:pt x="2224" y="6410"/>
                    <a:pt x="2224" y="6400"/>
                  </a:cubicBezTo>
                  <a:lnTo>
                    <a:pt x="2224" y="6078"/>
                  </a:lnTo>
                  <a:cubicBezTo>
                    <a:pt x="2507" y="5866"/>
                    <a:pt x="2676" y="5539"/>
                    <a:pt x="2676" y="5183"/>
                  </a:cubicBezTo>
                  <a:lnTo>
                    <a:pt x="2676" y="4731"/>
                  </a:lnTo>
                  <a:cubicBezTo>
                    <a:pt x="2676" y="4413"/>
                    <a:pt x="2503" y="4115"/>
                    <a:pt x="2224" y="3961"/>
                  </a:cubicBezTo>
                  <a:lnTo>
                    <a:pt x="2224" y="3427"/>
                  </a:lnTo>
                  <a:cubicBezTo>
                    <a:pt x="2224" y="3335"/>
                    <a:pt x="2276" y="3249"/>
                    <a:pt x="2363" y="3205"/>
                  </a:cubicBezTo>
                  <a:lnTo>
                    <a:pt x="2734" y="3023"/>
                  </a:lnTo>
                  <a:lnTo>
                    <a:pt x="3070" y="3359"/>
                  </a:lnTo>
                  <a:cubicBezTo>
                    <a:pt x="3155" y="3444"/>
                    <a:pt x="3265" y="3486"/>
                    <a:pt x="3376" y="3486"/>
                  </a:cubicBezTo>
                  <a:cubicBezTo>
                    <a:pt x="3487" y="3486"/>
                    <a:pt x="3597" y="3444"/>
                    <a:pt x="3681" y="3359"/>
                  </a:cubicBezTo>
                  <a:lnTo>
                    <a:pt x="4023" y="3023"/>
                  </a:lnTo>
                  <a:lnTo>
                    <a:pt x="4394" y="3205"/>
                  </a:lnTo>
                  <a:cubicBezTo>
                    <a:pt x="4475" y="3249"/>
                    <a:pt x="4528" y="3335"/>
                    <a:pt x="4528" y="3427"/>
                  </a:cubicBezTo>
                  <a:lnTo>
                    <a:pt x="4528" y="3961"/>
                  </a:lnTo>
                  <a:cubicBezTo>
                    <a:pt x="4249" y="4115"/>
                    <a:pt x="4076" y="4408"/>
                    <a:pt x="4076" y="4731"/>
                  </a:cubicBezTo>
                  <a:lnTo>
                    <a:pt x="4076" y="5183"/>
                  </a:lnTo>
                  <a:cubicBezTo>
                    <a:pt x="4076" y="5534"/>
                    <a:pt x="4244" y="5866"/>
                    <a:pt x="4528" y="6073"/>
                  </a:cubicBezTo>
                  <a:lnTo>
                    <a:pt x="4528" y="6400"/>
                  </a:lnTo>
                  <a:cubicBezTo>
                    <a:pt x="4528" y="6405"/>
                    <a:pt x="4524" y="6415"/>
                    <a:pt x="4519" y="6420"/>
                  </a:cubicBezTo>
                  <a:lnTo>
                    <a:pt x="3989" y="6684"/>
                  </a:lnTo>
                  <a:cubicBezTo>
                    <a:pt x="3763" y="6795"/>
                    <a:pt x="3624" y="7021"/>
                    <a:pt x="3629" y="7271"/>
                  </a:cubicBezTo>
                  <a:lnTo>
                    <a:pt x="3629" y="9499"/>
                  </a:lnTo>
                  <a:cubicBezTo>
                    <a:pt x="3629" y="9677"/>
                    <a:pt x="3677" y="9846"/>
                    <a:pt x="3778" y="9990"/>
                  </a:cubicBezTo>
                  <a:lnTo>
                    <a:pt x="3999" y="10327"/>
                  </a:lnTo>
                  <a:cubicBezTo>
                    <a:pt x="4052" y="10404"/>
                    <a:pt x="4081" y="10495"/>
                    <a:pt x="4081" y="10591"/>
                  </a:cubicBezTo>
                  <a:lnTo>
                    <a:pt x="4081" y="11515"/>
                  </a:lnTo>
                  <a:cubicBezTo>
                    <a:pt x="4088" y="11645"/>
                    <a:pt x="4187" y="11710"/>
                    <a:pt x="4285" y="11710"/>
                  </a:cubicBezTo>
                  <a:cubicBezTo>
                    <a:pt x="4384" y="11710"/>
                    <a:pt x="4483" y="11645"/>
                    <a:pt x="4490" y="11515"/>
                  </a:cubicBezTo>
                  <a:lnTo>
                    <a:pt x="4490" y="10591"/>
                  </a:lnTo>
                  <a:cubicBezTo>
                    <a:pt x="4490" y="10418"/>
                    <a:pt x="4437" y="10250"/>
                    <a:pt x="4341" y="10101"/>
                  </a:cubicBezTo>
                  <a:lnTo>
                    <a:pt x="4115" y="9764"/>
                  </a:lnTo>
                  <a:cubicBezTo>
                    <a:pt x="4062" y="9687"/>
                    <a:pt x="4038" y="9595"/>
                    <a:pt x="4038" y="9504"/>
                  </a:cubicBezTo>
                  <a:lnTo>
                    <a:pt x="4038" y="7271"/>
                  </a:lnTo>
                  <a:cubicBezTo>
                    <a:pt x="4038" y="7180"/>
                    <a:pt x="4090" y="7093"/>
                    <a:pt x="4172" y="7050"/>
                  </a:cubicBezTo>
                  <a:lnTo>
                    <a:pt x="4548" y="6867"/>
                  </a:lnTo>
                  <a:lnTo>
                    <a:pt x="4884" y="7204"/>
                  </a:lnTo>
                  <a:cubicBezTo>
                    <a:pt x="4969" y="7288"/>
                    <a:pt x="5079" y="7330"/>
                    <a:pt x="5190" y="7330"/>
                  </a:cubicBezTo>
                  <a:cubicBezTo>
                    <a:pt x="5301" y="7330"/>
                    <a:pt x="5411" y="7288"/>
                    <a:pt x="5496" y="7204"/>
                  </a:cubicBezTo>
                  <a:lnTo>
                    <a:pt x="5832" y="6867"/>
                  </a:lnTo>
                  <a:lnTo>
                    <a:pt x="6203" y="7050"/>
                  </a:lnTo>
                  <a:cubicBezTo>
                    <a:pt x="6289" y="7093"/>
                    <a:pt x="6342" y="7180"/>
                    <a:pt x="6342" y="7271"/>
                  </a:cubicBezTo>
                  <a:lnTo>
                    <a:pt x="6342" y="9504"/>
                  </a:lnTo>
                  <a:cubicBezTo>
                    <a:pt x="6342" y="9595"/>
                    <a:pt x="6313" y="9687"/>
                    <a:pt x="6261" y="9764"/>
                  </a:cubicBezTo>
                  <a:lnTo>
                    <a:pt x="6039" y="10101"/>
                  </a:lnTo>
                  <a:cubicBezTo>
                    <a:pt x="5943" y="10250"/>
                    <a:pt x="5890" y="10418"/>
                    <a:pt x="5890" y="10591"/>
                  </a:cubicBezTo>
                  <a:lnTo>
                    <a:pt x="5890" y="11520"/>
                  </a:lnTo>
                  <a:cubicBezTo>
                    <a:pt x="5897" y="11648"/>
                    <a:pt x="5996" y="11711"/>
                    <a:pt x="6095" y="11711"/>
                  </a:cubicBezTo>
                  <a:cubicBezTo>
                    <a:pt x="6193" y="11711"/>
                    <a:pt x="6292" y="11648"/>
                    <a:pt x="6299" y="11520"/>
                  </a:cubicBezTo>
                  <a:lnTo>
                    <a:pt x="6299" y="10591"/>
                  </a:lnTo>
                  <a:cubicBezTo>
                    <a:pt x="6299" y="10500"/>
                    <a:pt x="6328" y="10409"/>
                    <a:pt x="6381" y="10332"/>
                  </a:cubicBezTo>
                  <a:lnTo>
                    <a:pt x="6602" y="9995"/>
                  </a:lnTo>
                  <a:cubicBezTo>
                    <a:pt x="6698" y="9846"/>
                    <a:pt x="6751" y="9677"/>
                    <a:pt x="6751" y="9504"/>
                  </a:cubicBezTo>
                  <a:lnTo>
                    <a:pt x="6751" y="7271"/>
                  </a:lnTo>
                  <a:cubicBezTo>
                    <a:pt x="6751" y="7026"/>
                    <a:pt x="6612" y="6795"/>
                    <a:pt x="6390" y="6684"/>
                  </a:cubicBezTo>
                  <a:lnTo>
                    <a:pt x="5861" y="6420"/>
                  </a:lnTo>
                  <a:cubicBezTo>
                    <a:pt x="5852" y="6420"/>
                    <a:pt x="5847" y="6410"/>
                    <a:pt x="5847" y="6400"/>
                  </a:cubicBezTo>
                  <a:lnTo>
                    <a:pt x="5847" y="6078"/>
                  </a:lnTo>
                  <a:cubicBezTo>
                    <a:pt x="6131" y="5866"/>
                    <a:pt x="6299" y="5539"/>
                    <a:pt x="6299" y="5183"/>
                  </a:cubicBezTo>
                  <a:lnTo>
                    <a:pt x="6299" y="4731"/>
                  </a:lnTo>
                  <a:cubicBezTo>
                    <a:pt x="6299" y="4413"/>
                    <a:pt x="6126" y="4115"/>
                    <a:pt x="5847" y="3961"/>
                  </a:cubicBezTo>
                  <a:lnTo>
                    <a:pt x="5847" y="3427"/>
                  </a:lnTo>
                  <a:cubicBezTo>
                    <a:pt x="5847" y="3335"/>
                    <a:pt x="5900" y="3249"/>
                    <a:pt x="5986" y="3205"/>
                  </a:cubicBezTo>
                  <a:lnTo>
                    <a:pt x="6357" y="3023"/>
                  </a:lnTo>
                  <a:lnTo>
                    <a:pt x="6698" y="3359"/>
                  </a:lnTo>
                  <a:cubicBezTo>
                    <a:pt x="6783" y="3444"/>
                    <a:pt x="6892" y="3486"/>
                    <a:pt x="7002" y="3486"/>
                  </a:cubicBezTo>
                  <a:cubicBezTo>
                    <a:pt x="7111" y="3486"/>
                    <a:pt x="7221" y="3444"/>
                    <a:pt x="7305" y="3359"/>
                  </a:cubicBezTo>
                  <a:lnTo>
                    <a:pt x="7646" y="3023"/>
                  </a:lnTo>
                  <a:lnTo>
                    <a:pt x="8017" y="3205"/>
                  </a:lnTo>
                  <a:cubicBezTo>
                    <a:pt x="8103" y="3249"/>
                    <a:pt x="8156" y="3335"/>
                    <a:pt x="8156" y="3427"/>
                  </a:cubicBezTo>
                  <a:lnTo>
                    <a:pt x="8156" y="3961"/>
                  </a:lnTo>
                  <a:cubicBezTo>
                    <a:pt x="7873" y="4115"/>
                    <a:pt x="7704" y="4408"/>
                    <a:pt x="7704" y="4731"/>
                  </a:cubicBezTo>
                  <a:lnTo>
                    <a:pt x="7704" y="5183"/>
                  </a:lnTo>
                  <a:cubicBezTo>
                    <a:pt x="7704" y="5534"/>
                    <a:pt x="7868" y="5866"/>
                    <a:pt x="8156" y="6073"/>
                  </a:cubicBezTo>
                  <a:lnTo>
                    <a:pt x="8156" y="6400"/>
                  </a:lnTo>
                  <a:cubicBezTo>
                    <a:pt x="8156" y="6405"/>
                    <a:pt x="8152" y="6415"/>
                    <a:pt x="8142" y="6420"/>
                  </a:cubicBezTo>
                  <a:lnTo>
                    <a:pt x="7613" y="6684"/>
                  </a:lnTo>
                  <a:cubicBezTo>
                    <a:pt x="7391" y="6795"/>
                    <a:pt x="7252" y="7021"/>
                    <a:pt x="7252" y="7271"/>
                  </a:cubicBezTo>
                  <a:lnTo>
                    <a:pt x="7252" y="9499"/>
                  </a:lnTo>
                  <a:cubicBezTo>
                    <a:pt x="7252" y="9677"/>
                    <a:pt x="7305" y="9846"/>
                    <a:pt x="7401" y="9990"/>
                  </a:cubicBezTo>
                  <a:lnTo>
                    <a:pt x="7622" y="10327"/>
                  </a:lnTo>
                  <a:cubicBezTo>
                    <a:pt x="7675" y="10404"/>
                    <a:pt x="7704" y="10495"/>
                    <a:pt x="7704" y="10591"/>
                  </a:cubicBezTo>
                  <a:lnTo>
                    <a:pt x="7704" y="11515"/>
                  </a:lnTo>
                  <a:cubicBezTo>
                    <a:pt x="7711" y="11645"/>
                    <a:pt x="7810" y="11710"/>
                    <a:pt x="7909" y="11710"/>
                  </a:cubicBezTo>
                  <a:cubicBezTo>
                    <a:pt x="8007" y="11710"/>
                    <a:pt x="8106" y="11645"/>
                    <a:pt x="8113" y="11515"/>
                  </a:cubicBezTo>
                  <a:lnTo>
                    <a:pt x="8113" y="10591"/>
                  </a:lnTo>
                  <a:cubicBezTo>
                    <a:pt x="8113" y="10418"/>
                    <a:pt x="8060" y="10250"/>
                    <a:pt x="7964" y="10101"/>
                  </a:cubicBezTo>
                  <a:lnTo>
                    <a:pt x="7743" y="9764"/>
                  </a:lnTo>
                  <a:cubicBezTo>
                    <a:pt x="7690" y="9687"/>
                    <a:pt x="7661" y="9595"/>
                    <a:pt x="7661" y="9504"/>
                  </a:cubicBezTo>
                  <a:lnTo>
                    <a:pt x="7661" y="7271"/>
                  </a:lnTo>
                  <a:cubicBezTo>
                    <a:pt x="7661" y="7180"/>
                    <a:pt x="7714" y="7093"/>
                    <a:pt x="7800" y="7050"/>
                  </a:cubicBezTo>
                  <a:lnTo>
                    <a:pt x="8171" y="6867"/>
                  </a:lnTo>
                  <a:lnTo>
                    <a:pt x="8493" y="7209"/>
                  </a:lnTo>
                  <a:cubicBezTo>
                    <a:pt x="8577" y="7293"/>
                    <a:pt x="8688" y="7335"/>
                    <a:pt x="8799" y="7335"/>
                  </a:cubicBezTo>
                  <a:cubicBezTo>
                    <a:pt x="8909" y="7335"/>
                    <a:pt x="9020" y="7293"/>
                    <a:pt x="9104" y="7209"/>
                  </a:cubicBezTo>
                  <a:lnTo>
                    <a:pt x="9441" y="6867"/>
                  </a:lnTo>
                  <a:lnTo>
                    <a:pt x="9812" y="7055"/>
                  </a:lnTo>
                  <a:cubicBezTo>
                    <a:pt x="9898" y="7093"/>
                    <a:pt x="9951" y="7180"/>
                    <a:pt x="9951" y="7276"/>
                  </a:cubicBezTo>
                  <a:lnTo>
                    <a:pt x="9951" y="9504"/>
                  </a:lnTo>
                  <a:cubicBezTo>
                    <a:pt x="9951" y="9600"/>
                    <a:pt x="9922" y="9692"/>
                    <a:pt x="9869" y="9769"/>
                  </a:cubicBezTo>
                  <a:lnTo>
                    <a:pt x="9648" y="10105"/>
                  </a:lnTo>
                  <a:cubicBezTo>
                    <a:pt x="9552" y="10250"/>
                    <a:pt x="9499" y="10418"/>
                    <a:pt x="9499" y="10596"/>
                  </a:cubicBezTo>
                  <a:lnTo>
                    <a:pt x="9499" y="11520"/>
                  </a:lnTo>
                  <a:cubicBezTo>
                    <a:pt x="9506" y="11650"/>
                    <a:pt x="9605" y="11715"/>
                    <a:pt x="9703" y="11715"/>
                  </a:cubicBezTo>
                  <a:cubicBezTo>
                    <a:pt x="9802" y="11715"/>
                    <a:pt x="9901" y="11650"/>
                    <a:pt x="9908" y="11520"/>
                  </a:cubicBezTo>
                  <a:lnTo>
                    <a:pt x="9908" y="10591"/>
                  </a:lnTo>
                  <a:cubicBezTo>
                    <a:pt x="9908" y="10500"/>
                    <a:pt x="9937" y="10409"/>
                    <a:pt x="9990" y="10332"/>
                  </a:cubicBezTo>
                  <a:lnTo>
                    <a:pt x="10211" y="9995"/>
                  </a:lnTo>
                  <a:cubicBezTo>
                    <a:pt x="10307" y="9846"/>
                    <a:pt x="10360" y="9677"/>
                    <a:pt x="10360" y="9504"/>
                  </a:cubicBezTo>
                  <a:lnTo>
                    <a:pt x="10360" y="7271"/>
                  </a:lnTo>
                  <a:cubicBezTo>
                    <a:pt x="10360" y="7026"/>
                    <a:pt x="10221" y="6795"/>
                    <a:pt x="9999" y="6684"/>
                  </a:cubicBezTo>
                  <a:lnTo>
                    <a:pt x="9470" y="6420"/>
                  </a:lnTo>
                  <a:cubicBezTo>
                    <a:pt x="9460" y="6420"/>
                    <a:pt x="9456" y="6410"/>
                    <a:pt x="9456" y="6400"/>
                  </a:cubicBezTo>
                  <a:lnTo>
                    <a:pt x="9456" y="6078"/>
                  </a:lnTo>
                  <a:cubicBezTo>
                    <a:pt x="9739" y="5866"/>
                    <a:pt x="9908" y="5539"/>
                    <a:pt x="9908" y="5183"/>
                  </a:cubicBezTo>
                  <a:lnTo>
                    <a:pt x="9908" y="4731"/>
                  </a:lnTo>
                  <a:cubicBezTo>
                    <a:pt x="9908" y="4413"/>
                    <a:pt x="9735" y="4115"/>
                    <a:pt x="9456" y="3961"/>
                  </a:cubicBezTo>
                  <a:lnTo>
                    <a:pt x="9456" y="3427"/>
                  </a:lnTo>
                  <a:cubicBezTo>
                    <a:pt x="9456" y="3331"/>
                    <a:pt x="9508" y="3244"/>
                    <a:pt x="9595" y="3205"/>
                  </a:cubicBezTo>
                  <a:lnTo>
                    <a:pt x="9966" y="3018"/>
                  </a:lnTo>
                  <a:lnTo>
                    <a:pt x="10302" y="3359"/>
                  </a:lnTo>
                  <a:cubicBezTo>
                    <a:pt x="10387" y="3444"/>
                    <a:pt x="10497" y="3486"/>
                    <a:pt x="10608" y="3486"/>
                  </a:cubicBezTo>
                  <a:cubicBezTo>
                    <a:pt x="10719" y="3486"/>
                    <a:pt x="10829" y="3444"/>
                    <a:pt x="10914" y="3359"/>
                  </a:cubicBezTo>
                  <a:lnTo>
                    <a:pt x="11250" y="3018"/>
                  </a:lnTo>
                  <a:lnTo>
                    <a:pt x="11626" y="3205"/>
                  </a:lnTo>
                  <a:cubicBezTo>
                    <a:pt x="11707" y="3249"/>
                    <a:pt x="11760" y="3331"/>
                    <a:pt x="11760" y="3427"/>
                  </a:cubicBezTo>
                  <a:lnTo>
                    <a:pt x="11760" y="3961"/>
                  </a:lnTo>
                  <a:cubicBezTo>
                    <a:pt x="11481" y="4115"/>
                    <a:pt x="11308" y="4408"/>
                    <a:pt x="11308" y="4731"/>
                  </a:cubicBezTo>
                  <a:lnTo>
                    <a:pt x="11308" y="5183"/>
                  </a:lnTo>
                  <a:cubicBezTo>
                    <a:pt x="11308" y="5534"/>
                    <a:pt x="11476" y="5866"/>
                    <a:pt x="11760" y="6073"/>
                  </a:cubicBezTo>
                  <a:lnTo>
                    <a:pt x="11760" y="6400"/>
                  </a:lnTo>
                  <a:cubicBezTo>
                    <a:pt x="11760" y="6405"/>
                    <a:pt x="11756" y="6415"/>
                    <a:pt x="11751" y="6420"/>
                  </a:cubicBezTo>
                  <a:lnTo>
                    <a:pt x="11221" y="6684"/>
                  </a:lnTo>
                  <a:cubicBezTo>
                    <a:pt x="10995" y="6795"/>
                    <a:pt x="10856" y="7021"/>
                    <a:pt x="10861" y="7271"/>
                  </a:cubicBezTo>
                  <a:lnTo>
                    <a:pt x="10861" y="9499"/>
                  </a:lnTo>
                  <a:cubicBezTo>
                    <a:pt x="10856" y="9677"/>
                    <a:pt x="10909" y="9846"/>
                    <a:pt x="11005" y="9990"/>
                  </a:cubicBezTo>
                  <a:lnTo>
                    <a:pt x="11231" y="10327"/>
                  </a:lnTo>
                  <a:cubicBezTo>
                    <a:pt x="11284" y="10404"/>
                    <a:pt x="11313" y="10495"/>
                    <a:pt x="11313" y="10591"/>
                  </a:cubicBezTo>
                  <a:lnTo>
                    <a:pt x="11313" y="11515"/>
                  </a:lnTo>
                  <a:cubicBezTo>
                    <a:pt x="11303" y="11660"/>
                    <a:pt x="11409" y="11732"/>
                    <a:pt x="11516" y="11732"/>
                  </a:cubicBezTo>
                  <a:cubicBezTo>
                    <a:pt x="11622" y="11732"/>
                    <a:pt x="11729" y="11660"/>
                    <a:pt x="11722" y="11515"/>
                  </a:cubicBezTo>
                  <a:lnTo>
                    <a:pt x="11722" y="10591"/>
                  </a:lnTo>
                  <a:cubicBezTo>
                    <a:pt x="11722" y="10418"/>
                    <a:pt x="11669" y="10250"/>
                    <a:pt x="11573" y="10101"/>
                  </a:cubicBezTo>
                  <a:lnTo>
                    <a:pt x="11347" y="9764"/>
                  </a:lnTo>
                  <a:cubicBezTo>
                    <a:pt x="11294" y="9687"/>
                    <a:pt x="11270" y="9595"/>
                    <a:pt x="11270" y="9504"/>
                  </a:cubicBezTo>
                  <a:lnTo>
                    <a:pt x="11270" y="7271"/>
                  </a:lnTo>
                  <a:cubicBezTo>
                    <a:pt x="11270" y="7180"/>
                    <a:pt x="11323" y="7093"/>
                    <a:pt x="11404" y="7050"/>
                  </a:cubicBezTo>
                  <a:lnTo>
                    <a:pt x="11775" y="6867"/>
                  </a:lnTo>
                  <a:lnTo>
                    <a:pt x="12116" y="7204"/>
                  </a:lnTo>
                  <a:cubicBezTo>
                    <a:pt x="12201" y="7288"/>
                    <a:pt x="12310" y="7330"/>
                    <a:pt x="12420" y="7330"/>
                  </a:cubicBezTo>
                  <a:cubicBezTo>
                    <a:pt x="12530" y="7330"/>
                    <a:pt x="12641" y="7288"/>
                    <a:pt x="12728" y="7204"/>
                  </a:cubicBezTo>
                  <a:lnTo>
                    <a:pt x="13064" y="6867"/>
                  </a:lnTo>
                  <a:lnTo>
                    <a:pt x="13435" y="7050"/>
                  </a:lnTo>
                  <a:cubicBezTo>
                    <a:pt x="13521" y="7093"/>
                    <a:pt x="13574" y="7180"/>
                    <a:pt x="13574" y="7271"/>
                  </a:cubicBezTo>
                  <a:lnTo>
                    <a:pt x="13574" y="9504"/>
                  </a:lnTo>
                  <a:cubicBezTo>
                    <a:pt x="13574" y="9595"/>
                    <a:pt x="13546" y="9687"/>
                    <a:pt x="13493" y="9764"/>
                  </a:cubicBezTo>
                  <a:lnTo>
                    <a:pt x="13271" y="10101"/>
                  </a:lnTo>
                  <a:cubicBezTo>
                    <a:pt x="13170" y="10250"/>
                    <a:pt x="13122" y="10418"/>
                    <a:pt x="13122" y="10591"/>
                  </a:cubicBezTo>
                  <a:lnTo>
                    <a:pt x="13122" y="11520"/>
                  </a:lnTo>
                  <a:cubicBezTo>
                    <a:pt x="13112" y="11664"/>
                    <a:pt x="13218" y="11737"/>
                    <a:pt x="13325" y="11737"/>
                  </a:cubicBezTo>
                  <a:cubicBezTo>
                    <a:pt x="13431" y="11737"/>
                    <a:pt x="13538" y="11664"/>
                    <a:pt x="13531" y="11520"/>
                  </a:cubicBezTo>
                  <a:lnTo>
                    <a:pt x="13531" y="10591"/>
                  </a:lnTo>
                  <a:cubicBezTo>
                    <a:pt x="13531" y="10500"/>
                    <a:pt x="13555" y="10409"/>
                    <a:pt x="13608" y="10332"/>
                  </a:cubicBezTo>
                  <a:lnTo>
                    <a:pt x="13834" y="9995"/>
                  </a:lnTo>
                  <a:cubicBezTo>
                    <a:pt x="13930" y="9846"/>
                    <a:pt x="13983" y="9677"/>
                    <a:pt x="13983" y="9504"/>
                  </a:cubicBezTo>
                  <a:lnTo>
                    <a:pt x="13983" y="7271"/>
                  </a:lnTo>
                  <a:cubicBezTo>
                    <a:pt x="13983" y="7026"/>
                    <a:pt x="13844" y="6795"/>
                    <a:pt x="13618" y="6684"/>
                  </a:cubicBezTo>
                  <a:lnTo>
                    <a:pt x="13088" y="6420"/>
                  </a:lnTo>
                  <a:cubicBezTo>
                    <a:pt x="13079" y="6420"/>
                    <a:pt x="13074" y="6410"/>
                    <a:pt x="13079" y="6400"/>
                  </a:cubicBezTo>
                  <a:lnTo>
                    <a:pt x="13079" y="6078"/>
                  </a:lnTo>
                  <a:cubicBezTo>
                    <a:pt x="13363" y="5866"/>
                    <a:pt x="13526" y="5539"/>
                    <a:pt x="13531" y="5183"/>
                  </a:cubicBezTo>
                  <a:lnTo>
                    <a:pt x="13531" y="4731"/>
                  </a:lnTo>
                  <a:cubicBezTo>
                    <a:pt x="13526" y="4245"/>
                    <a:pt x="13132" y="3850"/>
                    <a:pt x="12646" y="3850"/>
                  </a:cubicBezTo>
                  <a:lnTo>
                    <a:pt x="12169" y="3850"/>
                  </a:lnTo>
                  <a:lnTo>
                    <a:pt x="12169" y="3427"/>
                  </a:lnTo>
                  <a:cubicBezTo>
                    <a:pt x="12174" y="3177"/>
                    <a:pt x="12035" y="2950"/>
                    <a:pt x="11809" y="2840"/>
                  </a:cubicBezTo>
                  <a:lnTo>
                    <a:pt x="11279" y="2575"/>
                  </a:lnTo>
                  <a:cubicBezTo>
                    <a:pt x="11274" y="2570"/>
                    <a:pt x="11270" y="2565"/>
                    <a:pt x="11270" y="2556"/>
                  </a:cubicBezTo>
                  <a:lnTo>
                    <a:pt x="11270" y="2233"/>
                  </a:lnTo>
                  <a:cubicBezTo>
                    <a:pt x="11553" y="2022"/>
                    <a:pt x="11722" y="1690"/>
                    <a:pt x="11722" y="1338"/>
                  </a:cubicBezTo>
                  <a:lnTo>
                    <a:pt x="11722" y="886"/>
                  </a:lnTo>
                  <a:cubicBezTo>
                    <a:pt x="11722" y="400"/>
                    <a:pt x="11323" y="6"/>
                    <a:pt x="10837" y="1"/>
                  </a:cubicBezTo>
                  <a:lnTo>
                    <a:pt x="10384" y="1"/>
                  </a:lnTo>
                  <a:cubicBezTo>
                    <a:pt x="9898" y="6"/>
                    <a:pt x="9504" y="400"/>
                    <a:pt x="9504" y="886"/>
                  </a:cubicBezTo>
                  <a:lnTo>
                    <a:pt x="9504" y="1338"/>
                  </a:lnTo>
                  <a:cubicBezTo>
                    <a:pt x="9504" y="1690"/>
                    <a:pt x="9667" y="2022"/>
                    <a:pt x="9956" y="2233"/>
                  </a:cubicBezTo>
                  <a:lnTo>
                    <a:pt x="9956" y="2556"/>
                  </a:lnTo>
                  <a:cubicBezTo>
                    <a:pt x="9956" y="2565"/>
                    <a:pt x="9951" y="2570"/>
                    <a:pt x="9942" y="2575"/>
                  </a:cubicBezTo>
                  <a:lnTo>
                    <a:pt x="9412" y="2840"/>
                  </a:lnTo>
                  <a:cubicBezTo>
                    <a:pt x="9191" y="2950"/>
                    <a:pt x="9051" y="3177"/>
                    <a:pt x="9051" y="3427"/>
                  </a:cubicBezTo>
                  <a:lnTo>
                    <a:pt x="9051" y="3850"/>
                  </a:lnTo>
                  <a:lnTo>
                    <a:pt x="8556" y="3850"/>
                  </a:lnTo>
                  <a:lnTo>
                    <a:pt x="8556" y="3427"/>
                  </a:lnTo>
                  <a:cubicBezTo>
                    <a:pt x="8556" y="3177"/>
                    <a:pt x="8416" y="2950"/>
                    <a:pt x="8195" y="2840"/>
                  </a:cubicBezTo>
                  <a:lnTo>
                    <a:pt x="7661" y="2575"/>
                  </a:lnTo>
                  <a:cubicBezTo>
                    <a:pt x="7656" y="2570"/>
                    <a:pt x="7651" y="2565"/>
                    <a:pt x="7651" y="2556"/>
                  </a:cubicBezTo>
                  <a:lnTo>
                    <a:pt x="7651" y="2233"/>
                  </a:lnTo>
                  <a:cubicBezTo>
                    <a:pt x="7935" y="2022"/>
                    <a:pt x="8103" y="1690"/>
                    <a:pt x="8103" y="1338"/>
                  </a:cubicBezTo>
                  <a:lnTo>
                    <a:pt x="8103" y="886"/>
                  </a:lnTo>
                  <a:cubicBezTo>
                    <a:pt x="8103" y="400"/>
                    <a:pt x="7709" y="6"/>
                    <a:pt x="7218" y="1"/>
                  </a:cubicBezTo>
                  <a:lnTo>
                    <a:pt x="6766" y="1"/>
                  </a:lnTo>
                  <a:cubicBezTo>
                    <a:pt x="6280" y="6"/>
                    <a:pt x="5885" y="400"/>
                    <a:pt x="5885" y="886"/>
                  </a:cubicBezTo>
                  <a:lnTo>
                    <a:pt x="5885" y="1338"/>
                  </a:lnTo>
                  <a:cubicBezTo>
                    <a:pt x="5885" y="1690"/>
                    <a:pt x="6054" y="2022"/>
                    <a:pt x="6338" y="2233"/>
                  </a:cubicBezTo>
                  <a:lnTo>
                    <a:pt x="6338" y="2556"/>
                  </a:lnTo>
                  <a:cubicBezTo>
                    <a:pt x="6338" y="2565"/>
                    <a:pt x="6333" y="2570"/>
                    <a:pt x="6323" y="2575"/>
                  </a:cubicBezTo>
                  <a:lnTo>
                    <a:pt x="5794" y="2840"/>
                  </a:lnTo>
                  <a:cubicBezTo>
                    <a:pt x="5572" y="2950"/>
                    <a:pt x="5433" y="3177"/>
                    <a:pt x="5433" y="3427"/>
                  </a:cubicBezTo>
                  <a:lnTo>
                    <a:pt x="5433" y="3850"/>
                  </a:lnTo>
                  <a:lnTo>
                    <a:pt x="4937" y="3850"/>
                  </a:lnTo>
                  <a:lnTo>
                    <a:pt x="4937" y="3427"/>
                  </a:lnTo>
                  <a:cubicBezTo>
                    <a:pt x="4937" y="3177"/>
                    <a:pt x="4798" y="2950"/>
                    <a:pt x="4576" y="2840"/>
                  </a:cubicBezTo>
                  <a:lnTo>
                    <a:pt x="4047" y="2575"/>
                  </a:lnTo>
                  <a:cubicBezTo>
                    <a:pt x="4038" y="2570"/>
                    <a:pt x="4033" y="2565"/>
                    <a:pt x="4038" y="2556"/>
                  </a:cubicBezTo>
                  <a:lnTo>
                    <a:pt x="4038" y="2233"/>
                  </a:lnTo>
                  <a:cubicBezTo>
                    <a:pt x="4321" y="2022"/>
                    <a:pt x="4485" y="1690"/>
                    <a:pt x="4490" y="1338"/>
                  </a:cubicBezTo>
                  <a:lnTo>
                    <a:pt x="4490" y="886"/>
                  </a:lnTo>
                  <a:cubicBezTo>
                    <a:pt x="4485" y="400"/>
                    <a:pt x="4090" y="6"/>
                    <a:pt x="36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10104;p86">
            <a:extLst>
              <a:ext uri="{FF2B5EF4-FFF2-40B4-BE49-F238E27FC236}">
                <a16:creationId xmlns:a16="http://schemas.microsoft.com/office/drawing/2014/main" id="{B4C4CAFC-E683-F5A3-2645-D834DEB6E222}"/>
              </a:ext>
            </a:extLst>
          </p:cNvPr>
          <p:cNvGrpSpPr/>
          <p:nvPr/>
        </p:nvGrpSpPr>
        <p:grpSpPr>
          <a:xfrm>
            <a:off x="1498173" y="2309012"/>
            <a:ext cx="362857" cy="362726"/>
            <a:chOff x="4905872" y="2907767"/>
            <a:chExt cx="362857" cy="362726"/>
          </a:xfrm>
        </p:grpSpPr>
        <p:sp>
          <p:nvSpPr>
            <p:cNvPr id="214" name="Google Shape;10105;p86">
              <a:extLst>
                <a:ext uri="{FF2B5EF4-FFF2-40B4-BE49-F238E27FC236}">
                  <a16:creationId xmlns:a16="http://schemas.microsoft.com/office/drawing/2014/main" id="{496E63BF-EBEC-B3C2-F47B-C5B645361D21}"/>
                </a:ext>
              </a:extLst>
            </p:cNvPr>
            <p:cNvSpPr/>
            <p:nvPr/>
          </p:nvSpPr>
          <p:spPr>
            <a:xfrm>
              <a:off x="4998639" y="3063506"/>
              <a:ext cx="4328" cy="11016"/>
            </a:xfrm>
            <a:custGeom>
              <a:avLst/>
              <a:gdLst/>
              <a:ahLst/>
              <a:cxnLst/>
              <a:rect l="l" t="t" r="r" b="b"/>
              <a:pathLst>
                <a:path w="16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73" y="371"/>
                  </a:lnTo>
                  <a:cubicBezTo>
                    <a:pt x="130" y="328"/>
                    <a:pt x="164" y="260"/>
                    <a:pt x="164" y="188"/>
                  </a:cubicBezTo>
                  <a:cubicBezTo>
                    <a:pt x="164" y="130"/>
                    <a:pt x="140" y="77"/>
                    <a:pt x="102" y="34"/>
                  </a:cubicBezTo>
                  <a:lnTo>
                    <a:pt x="92" y="24"/>
                  </a:lnTo>
                  <a:lnTo>
                    <a:pt x="78" y="24"/>
                  </a:lnTo>
                  <a:lnTo>
                    <a:pt x="58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106;p86">
              <a:extLst>
                <a:ext uri="{FF2B5EF4-FFF2-40B4-BE49-F238E27FC236}">
                  <a16:creationId xmlns:a16="http://schemas.microsoft.com/office/drawing/2014/main" id="{B5E426B1-7A9B-8E64-2766-8385066D4914}"/>
                </a:ext>
              </a:extLst>
            </p:cNvPr>
            <p:cNvSpPr/>
            <p:nvPr/>
          </p:nvSpPr>
          <p:spPr>
            <a:xfrm>
              <a:off x="4931129" y="3063506"/>
              <a:ext cx="5324" cy="11016"/>
            </a:xfrm>
            <a:custGeom>
              <a:avLst/>
              <a:gdLst/>
              <a:ahLst/>
              <a:cxnLst/>
              <a:rect l="l" t="t" r="r" b="b"/>
              <a:pathLst>
                <a:path w="203" h="420" extrusionOk="0">
                  <a:moveTo>
                    <a:pt x="202" y="0"/>
                  </a:moveTo>
                  <a:lnTo>
                    <a:pt x="145" y="20"/>
                  </a:lnTo>
                  <a:cubicBezTo>
                    <a:pt x="135" y="24"/>
                    <a:pt x="125" y="24"/>
                    <a:pt x="116" y="29"/>
                  </a:cubicBezTo>
                  <a:lnTo>
                    <a:pt x="97" y="29"/>
                  </a:lnTo>
                  <a:lnTo>
                    <a:pt x="87" y="39"/>
                  </a:lnTo>
                  <a:cubicBezTo>
                    <a:pt x="0" y="140"/>
                    <a:pt x="20" y="299"/>
                    <a:pt x="130" y="371"/>
                  </a:cubicBezTo>
                  <a:lnTo>
                    <a:pt x="135" y="371"/>
                  </a:lnTo>
                  <a:lnTo>
                    <a:pt x="202" y="4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107;p86">
              <a:extLst>
                <a:ext uri="{FF2B5EF4-FFF2-40B4-BE49-F238E27FC236}">
                  <a16:creationId xmlns:a16="http://schemas.microsoft.com/office/drawing/2014/main" id="{FD429F68-25A2-5C55-0095-78296E9B977E}"/>
                </a:ext>
              </a:extLst>
            </p:cNvPr>
            <p:cNvSpPr/>
            <p:nvPr/>
          </p:nvSpPr>
          <p:spPr>
            <a:xfrm>
              <a:off x="5080416" y="3203088"/>
              <a:ext cx="14530" cy="12642"/>
            </a:xfrm>
            <a:custGeom>
              <a:avLst/>
              <a:gdLst/>
              <a:ahLst/>
              <a:cxnLst/>
              <a:rect l="l" t="t" r="r" b="b"/>
              <a:pathLst>
                <a:path w="554" h="482" extrusionOk="0">
                  <a:moveTo>
                    <a:pt x="1" y="0"/>
                  </a:moveTo>
                  <a:lnTo>
                    <a:pt x="1" y="217"/>
                  </a:lnTo>
                  <a:lnTo>
                    <a:pt x="270" y="481"/>
                  </a:lnTo>
                  <a:lnTo>
                    <a:pt x="554" y="183"/>
                  </a:lnTo>
                  <a:lnTo>
                    <a:pt x="554" y="0"/>
                  </a:lnTo>
                  <a:lnTo>
                    <a:pt x="506" y="5"/>
                  </a:lnTo>
                  <a:cubicBezTo>
                    <a:pt x="462" y="10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5" y="15"/>
                    <a:pt x="92" y="10"/>
                    <a:pt x="49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108;p86">
              <a:extLst>
                <a:ext uri="{FF2B5EF4-FFF2-40B4-BE49-F238E27FC236}">
                  <a16:creationId xmlns:a16="http://schemas.microsoft.com/office/drawing/2014/main" id="{80807739-3F08-AFBE-11C5-13C8ECB84BE2}"/>
                </a:ext>
              </a:extLst>
            </p:cNvPr>
            <p:cNvSpPr/>
            <p:nvPr/>
          </p:nvSpPr>
          <p:spPr>
            <a:xfrm>
              <a:off x="4945633" y="3046589"/>
              <a:ext cx="43957" cy="48101"/>
            </a:xfrm>
            <a:custGeom>
              <a:avLst/>
              <a:gdLst/>
              <a:ahLst/>
              <a:cxnLst/>
              <a:rect l="l" t="t" r="r" b="b"/>
              <a:pathLst>
                <a:path w="1676" h="1834" extrusionOk="0">
                  <a:moveTo>
                    <a:pt x="1223" y="1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33" y="1829"/>
                    <a:pt x="737" y="1834"/>
                  </a:cubicBezTo>
                  <a:lnTo>
                    <a:pt x="934" y="1834"/>
                  </a:lnTo>
                  <a:cubicBezTo>
                    <a:pt x="1343" y="1829"/>
                    <a:pt x="1675" y="1502"/>
                    <a:pt x="1675" y="1093"/>
                  </a:cubicBezTo>
                  <a:lnTo>
                    <a:pt x="1675" y="443"/>
                  </a:lnTo>
                  <a:lnTo>
                    <a:pt x="1646" y="429"/>
                  </a:lnTo>
                  <a:cubicBezTo>
                    <a:pt x="1478" y="347"/>
                    <a:pt x="1338" y="21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109;p86">
              <a:extLst>
                <a:ext uri="{FF2B5EF4-FFF2-40B4-BE49-F238E27FC236}">
                  <a16:creationId xmlns:a16="http://schemas.microsoft.com/office/drawing/2014/main" id="{15D27A0B-C136-868D-3B54-89DE247A243F}"/>
                </a:ext>
              </a:extLst>
            </p:cNvPr>
            <p:cNvSpPr/>
            <p:nvPr/>
          </p:nvSpPr>
          <p:spPr>
            <a:xfrm>
              <a:off x="5080416" y="3003681"/>
              <a:ext cx="14530" cy="12642"/>
            </a:xfrm>
            <a:custGeom>
              <a:avLst/>
              <a:gdLst/>
              <a:ahLst/>
              <a:cxnLst/>
              <a:rect l="l" t="t" r="r" b="b"/>
              <a:pathLst>
                <a:path w="554" h="482" extrusionOk="0">
                  <a:moveTo>
                    <a:pt x="1" y="1"/>
                  </a:moveTo>
                  <a:lnTo>
                    <a:pt x="1" y="217"/>
                  </a:lnTo>
                  <a:lnTo>
                    <a:pt x="270" y="482"/>
                  </a:lnTo>
                  <a:lnTo>
                    <a:pt x="554" y="188"/>
                  </a:lnTo>
                  <a:lnTo>
                    <a:pt x="554" y="1"/>
                  </a:lnTo>
                  <a:lnTo>
                    <a:pt x="506" y="5"/>
                  </a:lnTo>
                  <a:cubicBezTo>
                    <a:pt x="462" y="10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5" y="15"/>
                    <a:pt x="92" y="15"/>
                    <a:pt x="49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110;p86">
              <a:extLst>
                <a:ext uri="{FF2B5EF4-FFF2-40B4-BE49-F238E27FC236}">
                  <a16:creationId xmlns:a16="http://schemas.microsoft.com/office/drawing/2014/main" id="{0AB57CC7-9956-DDC2-9054-CA7236684C0A}"/>
                </a:ext>
              </a:extLst>
            </p:cNvPr>
            <p:cNvSpPr/>
            <p:nvPr/>
          </p:nvSpPr>
          <p:spPr>
            <a:xfrm>
              <a:off x="4960268" y="3103371"/>
              <a:ext cx="14556" cy="12668"/>
            </a:xfrm>
            <a:custGeom>
              <a:avLst/>
              <a:gdLst/>
              <a:ahLst/>
              <a:cxnLst/>
              <a:rect l="l" t="t" r="r" b="b"/>
              <a:pathLst>
                <a:path w="555" h="483" extrusionOk="0">
                  <a:moveTo>
                    <a:pt x="1" y="1"/>
                  </a:moveTo>
                  <a:lnTo>
                    <a:pt x="1" y="217"/>
                  </a:lnTo>
                  <a:lnTo>
                    <a:pt x="270" y="482"/>
                  </a:lnTo>
                  <a:lnTo>
                    <a:pt x="554" y="189"/>
                  </a:lnTo>
                  <a:lnTo>
                    <a:pt x="554" y="1"/>
                  </a:lnTo>
                  <a:lnTo>
                    <a:pt x="506" y="6"/>
                  </a:lnTo>
                  <a:cubicBezTo>
                    <a:pt x="463" y="11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6" y="15"/>
                    <a:pt x="92" y="11"/>
                    <a:pt x="49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111;p86">
              <a:extLst>
                <a:ext uri="{FF2B5EF4-FFF2-40B4-BE49-F238E27FC236}">
                  <a16:creationId xmlns:a16="http://schemas.microsoft.com/office/drawing/2014/main" id="{E20649E4-739F-64AC-E642-929C8BDE7FF5}"/>
                </a:ext>
              </a:extLst>
            </p:cNvPr>
            <p:cNvSpPr/>
            <p:nvPr/>
          </p:nvSpPr>
          <p:spPr>
            <a:xfrm>
              <a:off x="5118918" y="3163196"/>
              <a:ext cx="4170" cy="11016"/>
            </a:xfrm>
            <a:custGeom>
              <a:avLst/>
              <a:gdLst/>
              <a:ahLst/>
              <a:cxnLst/>
              <a:rect l="l" t="t" r="r" b="b"/>
              <a:pathLst>
                <a:path w="159" h="420" extrusionOk="0">
                  <a:moveTo>
                    <a:pt x="0" y="1"/>
                  </a:moveTo>
                  <a:lnTo>
                    <a:pt x="0" y="419"/>
                  </a:lnTo>
                  <a:lnTo>
                    <a:pt x="68" y="366"/>
                  </a:lnTo>
                  <a:cubicBezTo>
                    <a:pt x="125" y="323"/>
                    <a:pt x="159" y="256"/>
                    <a:pt x="159" y="184"/>
                  </a:cubicBezTo>
                  <a:cubicBezTo>
                    <a:pt x="159" y="131"/>
                    <a:pt x="135" y="73"/>
                    <a:pt x="96" y="34"/>
                  </a:cubicBezTo>
                  <a:lnTo>
                    <a:pt x="87" y="25"/>
                  </a:lnTo>
                  <a:lnTo>
                    <a:pt x="72" y="25"/>
                  </a:lnTo>
                  <a:lnTo>
                    <a:pt x="53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112;p86">
              <a:extLst>
                <a:ext uri="{FF2B5EF4-FFF2-40B4-BE49-F238E27FC236}">
                  <a16:creationId xmlns:a16="http://schemas.microsoft.com/office/drawing/2014/main" id="{3906509D-ECF7-8D03-D1FC-5D3A62AD539D}"/>
                </a:ext>
              </a:extLst>
            </p:cNvPr>
            <p:cNvSpPr/>
            <p:nvPr/>
          </p:nvSpPr>
          <p:spPr>
            <a:xfrm>
              <a:off x="5065781" y="2947029"/>
              <a:ext cx="43931" cy="47970"/>
            </a:xfrm>
            <a:custGeom>
              <a:avLst/>
              <a:gdLst/>
              <a:ahLst/>
              <a:cxnLst/>
              <a:rect l="l" t="t" r="r" b="b"/>
              <a:pathLst>
                <a:path w="1675" h="1829" extrusionOk="0">
                  <a:moveTo>
                    <a:pt x="1223" y="0"/>
                  </a:moveTo>
                  <a:lnTo>
                    <a:pt x="1184" y="29"/>
                  </a:lnTo>
                  <a:cubicBezTo>
                    <a:pt x="804" y="347"/>
                    <a:pt x="304" y="443"/>
                    <a:pt x="39" y="472"/>
                  </a:cubicBezTo>
                  <a:lnTo>
                    <a:pt x="0" y="477"/>
                  </a:lnTo>
                  <a:lnTo>
                    <a:pt x="0" y="1088"/>
                  </a:lnTo>
                  <a:cubicBezTo>
                    <a:pt x="0" y="1497"/>
                    <a:pt x="328" y="1824"/>
                    <a:pt x="737" y="1829"/>
                  </a:cubicBezTo>
                  <a:lnTo>
                    <a:pt x="934" y="1829"/>
                  </a:lnTo>
                  <a:cubicBezTo>
                    <a:pt x="1343" y="1829"/>
                    <a:pt x="1670" y="1497"/>
                    <a:pt x="1675" y="1088"/>
                  </a:cubicBezTo>
                  <a:lnTo>
                    <a:pt x="1675" y="438"/>
                  </a:lnTo>
                  <a:lnTo>
                    <a:pt x="1646" y="428"/>
                  </a:lnTo>
                  <a:cubicBezTo>
                    <a:pt x="1478" y="342"/>
                    <a:pt x="1338" y="207"/>
                    <a:pt x="1247" y="43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113;p86">
              <a:extLst>
                <a:ext uri="{FF2B5EF4-FFF2-40B4-BE49-F238E27FC236}">
                  <a16:creationId xmlns:a16="http://schemas.microsoft.com/office/drawing/2014/main" id="{D8A858AB-9B01-DA25-A2AD-2CEB09B51AA8}"/>
                </a:ext>
              </a:extLst>
            </p:cNvPr>
            <p:cNvSpPr/>
            <p:nvPr/>
          </p:nvSpPr>
          <p:spPr>
            <a:xfrm>
              <a:off x="5118918" y="2963815"/>
              <a:ext cx="4170" cy="10989"/>
            </a:xfrm>
            <a:custGeom>
              <a:avLst/>
              <a:gdLst/>
              <a:ahLst/>
              <a:cxnLst/>
              <a:rect l="l" t="t" r="r" b="b"/>
              <a:pathLst>
                <a:path w="159" h="419" extrusionOk="0">
                  <a:moveTo>
                    <a:pt x="0" y="0"/>
                  </a:moveTo>
                  <a:lnTo>
                    <a:pt x="0" y="419"/>
                  </a:lnTo>
                  <a:lnTo>
                    <a:pt x="68" y="371"/>
                  </a:lnTo>
                  <a:cubicBezTo>
                    <a:pt x="125" y="327"/>
                    <a:pt x="159" y="260"/>
                    <a:pt x="159" y="188"/>
                  </a:cubicBezTo>
                  <a:cubicBezTo>
                    <a:pt x="159" y="130"/>
                    <a:pt x="135" y="77"/>
                    <a:pt x="96" y="34"/>
                  </a:cubicBezTo>
                  <a:lnTo>
                    <a:pt x="87" y="24"/>
                  </a:lnTo>
                  <a:lnTo>
                    <a:pt x="72" y="24"/>
                  </a:lnTo>
                  <a:lnTo>
                    <a:pt x="5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114;p86">
              <a:extLst>
                <a:ext uri="{FF2B5EF4-FFF2-40B4-BE49-F238E27FC236}">
                  <a16:creationId xmlns:a16="http://schemas.microsoft.com/office/drawing/2014/main" id="{63F8BB69-730A-351F-8041-7438765E1EB4}"/>
                </a:ext>
              </a:extLst>
            </p:cNvPr>
            <p:cNvSpPr/>
            <p:nvPr/>
          </p:nvSpPr>
          <p:spPr>
            <a:xfrm>
              <a:off x="5186034" y="3046589"/>
              <a:ext cx="43826" cy="48101"/>
            </a:xfrm>
            <a:custGeom>
              <a:avLst/>
              <a:gdLst/>
              <a:ahLst/>
              <a:cxnLst/>
              <a:rect l="l" t="t" r="r" b="b"/>
              <a:pathLst>
                <a:path w="1671" h="1834" extrusionOk="0">
                  <a:moveTo>
                    <a:pt x="1218" y="1"/>
                  </a:moveTo>
                  <a:lnTo>
                    <a:pt x="1180" y="34"/>
                  </a:lnTo>
                  <a:cubicBezTo>
                    <a:pt x="800" y="352"/>
                    <a:pt x="299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28" y="1829"/>
                    <a:pt x="737" y="1834"/>
                  </a:cubicBezTo>
                  <a:lnTo>
                    <a:pt x="934" y="1834"/>
                  </a:lnTo>
                  <a:cubicBezTo>
                    <a:pt x="1339" y="1829"/>
                    <a:pt x="1671" y="1502"/>
                    <a:pt x="1671" y="1093"/>
                  </a:cubicBezTo>
                  <a:lnTo>
                    <a:pt x="1671" y="443"/>
                  </a:lnTo>
                  <a:lnTo>
                    <a:pt x="1647" y="429"/>
                  </a:lnTo>
                  <a:cubicBezTo>
                    <a:pt x="1478" y="347"/>
                    <a:pt x="1339" y="212"/>
                    <a:pt x="1247" y="49"/>
                  </a:cubicBezTo>
                  <a:lnTo>
                    <a:pt x="1218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115;p86">
              <a:extLst>
                <a:ext uri="{FF2B5EF4-FFF2-40B4-BE49-F238E27FC236}">
                  <a16:creationId xmlns:a16="http://schemas.microsoft.com/office/drawing/2014/main" id="{F05982AF-6268-C8A8-07CE-782C160E4CE3}"/>
                </a:ext>
              </a:extLst>
            </p:cNvPr>
            <p:cNvSpPr/>
            <p:nvPr/>
          </p:nvSpPr>
          <p:spPr>
            <a:xfrm>
              <a:off x="5200696" y="3103371"/>
              <a:ext cx="14530" cy="12668"/>
            </a:xfrm>
            <a:custGeom>
              <a:avLst/>
              <a:gdLst/>
              <a:ahLst/>
              <a:cxnLst/>
              <a:rect l="l" t="t" r="r" b="b"/>
              <a:pathLst>
                <a:path w="554" h="483" extrusionOk="0">
                  <a:moveTo>
                    <a:pt x="0" y="1"/>
                  </a:moveTo>
                  <a:lnTo>
                    <a:pt x="0" y="217"/>
                  </a:lnTo>
                  <a:lnTo>
                    <a:pt x="270" y="482"/>
                  </a:lnTo>
                  <a:lnTo>
                    <a:pt x="554" y="189"/>
                  </a:lnTo>
                  <a:lnTo>
                    <a:pt x="554" y="1"/>
                  </a:lnTo>
                  <a:lnTo>
                    <a:pt x="505" y="6"/>
                  </a:lnTo>
                  <a:cubicBezTo>
                    <a:pt x="462" y="11"/>
                    <a:pt x="419" y="15"/>
                    <a:pt x="375" y="15"/>
                  </a:cubicBezTo>
                  <a:lnTo>
                    <a:pt x="178" y="15"/>
                  </a:lnTo>
                  <a:cubicBezTo>
                    <a:pt x="135" y="15"/>
                    <a:pt x="92" y="11"/>
                    <a:pt x="48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116;p86">
              <a:extLst>
                <a:ext uri="{FF2B5EF4-FFF2-40B4-BE49-F238E27FC236}">
                  <a16:creationId xmlns:a16="http://schemas.microsoft.com/office/drawing/2014/main" id="{ED40C98C-B593-752E-2E26-B20DD9445CEE}"/>
                </a:ext>
              </a:extLst>
            </p:cNvPr>
            <p:cNvSpPr/>
            <p:nvPr/>
          </p:nvSpPr>
          <p:spPr>
            <a:xfrm>
              <a:off x="5171399" y="3063506"/>
              <a:ext cx="5455" cy="11016"/>
            </a:xfrm>
            <a:custGeom>
              <a:avLst/>
              <a:gdLst/>
              <a:ahLst/>
              <a:cxnLst/>
              <a:rect l="l" t="t" r="r" b="b"/>
              <a:pathLst>
                <a:path w="208" h="420" extrusionOk="0">
                  <a:moveTo>
                    <a:pt x="208" y="0"/>
                  </a:moveTo>
                  <a:lnTo>
                    <a:pt x="145" y="20"/>
                  </a:lnTo>
                  <a:cubicBezTo>
                    <a:pt x="136" y="24"/>
                    <a:pt x="126" y="24"/>
                    <a:pt x="116" y="29"/>
                  </a:cubicBezTo>
                  <a:lnTo>
                    <a:pt x="102" y="29"/>
                  </a:lnTo>
                  <a:lnTo>
                    <a:pt x="92" y="39"/>
                  </a:lnTo>
                  <a:cubicBezTo>
                    <a:pt x="1" y="140"/>
                    <a:pt x="25" y="299"/>
                    <a:pt x="136" y="371"/>
                  </a:cubicBezTo>
                  <a:lnTo>
                    <a:pt x="140" y="371"/>
                  </a:lnTo>
                  <a:lnTo>
                    <a:pt x="208" y="41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117;p86">
              <a:extLst>
                <a:ext uri="{FF2B5EF4-FFF2-40B4-BE49-F238E27FC236}">
                  <a16:creationId xmlns:a16="http://schemas.microsoft.com/office/drawing/2014/main" id="{D0405887-5032-A0AD-018F-641000CBD13D}"/>
                </a:ext>
              </a:extLst>
            </p:cNvPr>
            <p:cNvSpPr/>
            <p:nvPr/>
          </p:nvSpPr>
          <p:spPr>
            <a:xfrm>
              <a:off x="5239040" y="3063506"/>
              <a:ext cx="4196" cy="11016"/>
            </a:xfrm>
            <a:custGeom>
              <a:avLst/>
              <a:gdLst/>
              <a:ahLst/>
              <a:cxnLst/>
              <a:rect l="l" t="t" r="r" b="b"/>
              <a:pathLst>
                <a:path w="16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68" y="371"/>
                  </a:lnTo>
                  <a:cubicBezTo>
                    <a:pt x="126" y="328"/>
                    <a:pt x="160" y="260"/>
                    <a:pt x="160" y="188"/>
                  </a:cubicBezTo>
                  <a:cubicBezTo>
                    <a:pt x="160" y="130"/>
                    <a:pt x="140" y="77"/>
                    <a:pt x="102" y="34"/>
                  </a:cubicBezTo>
                  <a:lnTo>
                    <a:pt x="92" y="24"/>
                  </a:lnTo>
                  <a:lnTo>
                    <a:pt x="78" y="24"/>
                  </a:lnTo>
                  <a:lnTo>
                    <a:pt x="59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118;p86">
              <a:extLst>
                <a:ext uri="{FF2B5EF4-FFF2-40B4-BE49-F238E27FC236}">
                  <a16:creationId xmlns:a16="http://schemas.microsoft.com/office/drawing/2014/main" id="{D17D86C6-9DE0-3229-1A07-7829BC67F6C4}"/>
                </a:ext>
              </a:extLst>
            </p:cNvPr>
            <p:cNvSpPr/>
            <p:nvPr/>
          </p:nvSpPr>
          <p:spPr>
            <a:xfrm>
              <a:off x="5051277" y="2963815"/>
              <a:ext cx="5324" cy="10989"/>
            </a:xfrm>
            <a:custGeom>
              <a:avLst/>
              <a:gdLst/>
              <a:ahLst/>
              <a:cxnLst/>
              <a:rect l="l" t="t" r="r" b="b"/>
              <a:pathLst>
                <a:path w="203" h="419" extrusionOk="0">
                  <a:moveTo>
                    <a:pt x="202" y="0"/>
                  </a:moveTo>
                  <a:lnTo>
                    <a:pt x="144" y="19"/>
                  </a:lnTo>
                  <a:cubicBezTo>
                    <a:pt x="135" y="24"/>
                    <a:pt x="125" y="29"/>
                    <a:pt x="116" y="29"/>
                  </a:cubicBezTo>
                  <a:lnTo>
                    <a:pt x="101" y="29"/>
                  </a:lnTo>
                  <a:lnTo>
                    <a:pt x="91" y="39"/>
                  </a:lnTo>
                  <a:cubicBezTo>
                    <a:pt x="0" y="140"/>
                    <a:pt x="19" y="298"/>
                    <a:pt x="135" y="371"/>
                  </a:cubicBezTo>
                  <a:lnTo>
                    <a:pt x="135" y="375"/>
                  </a:lnTo>
                  <a:lnTo>
                    <a:pt x="202" y="4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119;p86">
              <a:extLst>
                <a:ext uri="{FF2B5EF4-FFF2-40B4-BE49-F238E27FC236}">
                  <a16:creationId xmlns:a16="http://schemas.microsoft.com/office/drawing/2014/main" id="{8BCFD70D-869A-4DCA-E695-A509FDDDA243}"/>
                </a:ext>
              </a:extLst>
            </p:cNvPr>
            <p:cNvSpPr/>
            <p:nvPr/>
          </p:nvSpPr>
          <p:spPr>
            <a:xfrm>
              <a:off x="5065781" y="3146280"/>
              <a:ext cx="43931" cy="47996"/>
            </a:xfrm>
            <a:custGeom>
              <a:avLst/>
              <a:gdLst/>
              <a:ahLst/>
              <a:cxnLst/>
              <a:rect l="l" t="t" r="r" b="b"/>
              <a:pathLst>
                <a:path w="1675" h="1830" extrusionOk="0">
                  <a:moveTo>
                    <a:pt x="1223" y="1"/>
                  </a:moveTo>
                  <a:lnTo>
                    <a:pt x="1184" y="35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497"/>
                    <a:pt x="328" y="1829"/>
                    <a:pt x="737" y="1829"/>
                  </a:cubicBezTo>
                  <a:lnTo>
                    <a:pt x="934" y="1829"/>
                  </a:lnTo>
                  <a:cubicBezTo>
                    <a:pt x="1343" y="1829"/>
                    <a:pt x="1670" y="1502"/>
                    <a:pt x="1675" y="1093"/>
                  </a:cubicBezTo>
                  <a:lnTo>
                    <a:pt x="1675" y="444"/>
                  </a:lnTo>
                  <a:lnTo>
                    <a:pt x="1646" y="429"/>
                  </a:lnTo>
                  <a:cubicBezTo>
                    <a:pt x="1478" y="347"/>
                    <a:pt x="1338" y="213"/>
                    <a:pt x="1247" y="44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120;p86">
              <a:extLst>
                <a:ext uri="{FF2B5EF4-FFF2-40B4-BE49-F238E27FC236}">
                  <a16:creationId xmlns:a16="http://schemas.microsoft.com/office/drawing/2014/main" id="{92A3BEC0-605D-45D8-9225-F3DA4B5CE31F}"/>
                </a:ext>
              </a:extLst>
            </p:cNvPr>
            <p:cNvSpPr/>
            <p:nvPr/>
          </p:nvSpPr>
          <p:spPr>
            <a:xfrm>
              <a:off x="4945633" y="3046589"/>
              <a:ext cx="34620" cy="47996"/>
            </a:xfrm>
            <a:custGeom>
              <a:avLst/>
              <a:gdLst/>
              <a:ahLst/>
              <a:cxnLst/>
              <a:rect l="l" t="t" r="r" b="b"/>
              <a:pathLst>
                <a:path w="1320" h="1830" extrusionOk="0">
                  <a:moveTo>
                    <a:pt x="1223" y="1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33" y="1829"/>
                    <a:pt x="742" y="1829"/>
                  </a:cubicBezTo>
                  <a:lnTo>
                    <a:pt x="982" y="1829"/>
                  </a:lnTo>
                  <a:cubicBezTo>
                    <a:pt x="592" y="1805"/>
                    <a:pt x="289" y="1483"/>
                    <a:pt x="289" y="1093"/>
                  </a:cubicBezTo>
                  <a:lnTo>
                    <a:pt x="289" y="482"/>
                  </a:lnTo>
                  <a:lnTo>
                    <a:pt x="328" y="477"/>
                  </a:lnTo>
                  <a:cubicBezTo>
                    <a:pt x="679" y="443"/>
                    <a:pt x="1016" y="333"/>
                    <a:pt x="1319" y="150"/>
                  </a:cubicBezTo>
                  <a:cubicBezTo>
                    <a:pt x="1295" y="116"/>
                    <a:pt x="1271" y="8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121;p86">
              <a:extLst>
                <a:ext uri="{FF2B5EF4-FFF2-40B4-BE49-F238E27FC236}">
                  <a16:creationId xmlns:a16="http://schemas.microsoft.com/office/drawing/2014/main" id="{CA2DA91A-0E09-19C2-A0CE-9DC339E86A15}"/>
                </a:ext>
              </a:extLst>
            </p:cNvPr>
            <p:cNvSpPr/>
            <p:nvPr/>
          </p:nvSpPr>
          <p:spPr>
            <a:xfrm>
              <a:off x="5065781" y="2946898"/>
              <a:ext cx="34594" cy="48101"/>
            </a:xfrm>
            <a:custGeom>
              <a:avLst/>
              <a:gdLst/>
              <a:ahLst/>
              <a:cxnLst/>
              <a:rect l="l" t="t" r="r" b="b"/>
              <a:pathLst>
                <a:path w="1319" h="1834" extrusionOk="0">
                  <a:moveTo>
                    <a:pt x="1223" y="0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44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502"/>
                    <a:pt x="332" y="1829"/>
                    <a:pt x="737" y="1834"/>
                  </a:cubicBezTo>
                  <a:lnTo>
                    <a:pt x="982" y="1834"/>
                  </a:lnTo>
                  <a:cubicBezTo>
                    <a:pt x="592" y="1805"/>
                    <a:pt x="289" y="1482"/>
                    <a:pt x="294" y="1093"/>
                  </a:cubicBezTo>
                  <a:lnTo>
                    <a:pt x="294" y="482"/>
                  </a:lnTo>
                  <a:lnTo>
                    <a:pt x="332" y="477"/>
                  </a:lnTo>
                  <a:cubicBezTo>
                    <a:pt x="679" y="443"/>
                    <a:pt x="1016" y="332"/>
                    <a:pt x="1319" y="150"/>
                  </a:cubicBezTo>
                  <a:cubicBezTo>
                    <a:pt x="1295" y="116"/>
                    <a:pt x="1271" y="82"/>
                    <a:pt x="1251" y="48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122;p86">
              <a:extLst>
                <a:ext uri="{FF2B5EF4-FFF2-40B4-BE49-F238E27FC236}">
                  <a16:creationId xmlns:a16="http://schemas.microsoft.com/office/drawing/2014/main" id="{276BA300-58E4-1639-5017-40763067C2CF}"/>
                </a:ext>
              </a:extLst>
            </p:cNvPr>
            <p:cNvSpPr/>
            <p:nvPr/>
          </p:nvSpPr>
          <p:spPr>
            <a:xfrm>
              <a:off x="5186034" y="3046589"/>
              <a:ext cx="34489" cy="47996"/>
            </a:xfrm>
            <a:custGeom>
              <a:avLst/>
              <a:gdLst/>
              <a:ahLst/>
              <a:cxnLst/>
              <a:rect l="l" t="t" r="r" b="b"/>
              <a:pathLst>
                <a:path w="1315" h="1830" extrusionOk="0">
                  <a:moveTo>
                    <a:pt x="1223" y="1"/>
                  </a:moveTo>
                  <a:lnTo>
                    <a:pt x="1180" y="34"/>
                  </a:lnTo>
                  <a:cubicBezTo>
                    <a:pt x="800" y="352"/>
                    <a:pt x="299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28" y="1829"/>
                    <a:pt x="737" y="1829"/>
                  </a:cubicBezTo>
                  <a:lnTo>
                    <a:pt x="983" y="1829"/>
                  </a:lnTo>
                  <a:cubicBezTo>
                    <a:pt x="593" y="1805"/>
                    <a:pt x="290" y="1483"/>
                    <a:pt x="290" y="1093"/>
                  </a:cubicBezTo>
                  <a:lnTo>
                    <a:pt x="290" y="482"/>
                  </a:lnTo>
                  <a:lnTo>
                    <a:pt x="328" y="477"/>
                  </a:lnTo>
                  <a:cubicBezTo>
                    <a:pt x="679" y="443"/>
                    <a:pt x="1016" y="333"/>
                    <a:pt x="1315" y="150"/>
                  </a:cubicBezTo>
                  <a:cubicBezTo>
                    <a:pt x="1291" y="116"/>
                    <a:pt x="1266" y="8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123;p86">
              <a:extLst>
                <a:ext uri="{FF2B5EF4-FFF2-40B4-BE49-F238E27FC236}">
                  <a16:creationId xmlns:a16="http://schemas.microsoft.com/office/drawing/2014/main" id="{C0CF05F0-733C-E442-6832-E4EA271D7CCA}"/>
                </a:ext>
              </a:extLst>
            </p:cNvPr>
            <p:cNvSpPr/>
            <p:nvPr/>
          </p:nvSpPr>
          <p:spPr>
            <a:xfrm>
              <a:off x="5065781" y="3146280"/>
              <a:ext cx="34594" cy="47996"/>
            </a:xfrm>
            <a:custGeom>
              <a:avLst/>
              <a:gdLst/>
              <a:ahLst/>
              <a:cxnLst/>
              <a:rect l="l" t="t" r="r" b="b"/>
              <a:pathLst>
                <a:path w="1319" h="1830" extrusionOk="0">
                  <a:moveTo>
                    <a:pt x="1223" y="1"/>
                  </a:moveTo>
                  <a:lnTo>
                    <a:pt x="1184" y="35"/>
                  </a:lnTo>
                  <a:cubicBezTo>
                    <a:pt x="804" y="352"/>
                    <a:pt x="304" y="448"/>
                    <a:pt x="44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497"/>
                    <a:pt x="332" y="1829"/>
                    <a:pt x="737" y="1829"/>
                  </a:cubicBezTo>
                  <a:lnTo>
                    <a:pt x="982" y="1829"/>
                  </a:lnTo>
                  <a:cubicBezTo>
                    <a:pt x="592" y="1805"/>
                    <a:pt x="289" y="1483"/>
                    <a:pt x="294" y="1093"/>
                  </a:cubicBezTo>
                  <a:lnTo>
                    <a:pt x="294" y="482"/>
                  </a:lnTo>
                  <a:lnTo>
                    <a:pt x="332" y="477"/>
                  </a:lnTo>
                  <a:cubicBezTo>
                    <a:pt x="679" y="444"/>
                    <a:pt x="1016" y="333"/>
                    <a:pt x="1319" y="150"/>
                  </a:cubicBezTo>
                  <a:cubicBezTo>
                    <a:pt x="1295" y="116"/>
                    <a:pt x="1271" y="83"/>
                    <a:pt x="1251" y="44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124;p86">
              <a:extLst>
                <a:ext uri="{FF2B5EF4-FFF2-40B4-BE49-F238E27FC236}">
                  <a16:creationId xmlns:a16="http://schemas.microsoft.com/office/drawing/2014/main" id="{E187D183-BC43-F6CD-A492-12939C824245}"/>
                </a:ext>
              </a:extLst>
            </p:cNvPr>
            <p:cNvSpPr/>
            <p:nvPr/>
          </p:nvSpPr>
          <p:spPr>
            <a:xfrm>
              <a:off x="5051277" y="3163196"/>
              <a:ext cx="5324" cy="10884"/>
            </a:xfrm>
            <a:custGeom>
              <a:avLst/>
              <a:gdLst/>
              <a:ahLst/>
              <a:cxnLst/>
              <a:rect l="l" t="t" r="r" b="b"/>
              <a:pathLst>
                <a:path w="203" h="415" extrusionOk="0">
                  <a:moveTo>
                    <a:pt x="202" y="1"/>
                  </a:moveTo>
                  <a:lnTo>
                    <a:pt x="144" y="20"/>
                  </a:lnTo>
                  <a:cubicBezTo>
                    <a:pt x="135" y="20"/>
                    <a:pt x="125" y="25"/>
                    <a:pt x="116" y="25"/>
                  </a:cubicBezTo>
                  <a:lnTo>
                    <a:pt x="101" y="25"/>
                  </a:lnTo>
                  <a:lnTo>
                    <a:pt x="91" y="39"/>
                  </a:lnTo>
                  <a:cubicBezTo>
                    <a:pt x="0" y="140"/>
                    <a:pt x="19" y="294"/>
                    <a:pt x="135" y="366"/>
                  </a:cubicBezTo>
                  <a:lnTo>
                    <a:pt x="135" y="371"/>
                  </a:lnTo>
                  <a:lnTo>
                    <a:pt x="202" y="4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125;p86">
              <a:extLst>
                <a:ext uri="{FF2B5EF4-FFF2-40B4-BE49-F238E27FC236}">
                  <a16:creationId xmlns:a16="http://schemas.microsoft.com/office/drawing/2014/main" id="{4109A87C-26DB-EDAD-2A50-8F5F3E971FD3}"/>
                </a:ext>
              </a:extLst>
            </p:cNvPr>
            <p:cNvSpPr/>
            <p:nvPr/>
          </p:nvSpPr>
          <p:spPr>
            <a:xfrm>
              <a:off x="4917491" y="3115253"/>
              <a:ext cx="99481" cy="50252"/>
            </a:xfrm>
            <a:custGeom>
              <a:avLst/>
              <a:gdLst/>
              <a:ahLst/>
              <a:cxnLst/>
              <a:rect l="l" t="t" r="r" b="b"/>
              <a:pathLst>
                <a:path w="3793" h="1916" extrusionOk="0">
                  <a:moveTo>
                    <a:pt x="2474" y="0"/>
                  </a:moveTo>
                  <a:lnTo>
                    <a:pt x="2065" y="428"/>
                  </a:lnTo>
                  <a:cubicBezTo>
                    <a:pt x="2022" y="467"/>
                    <a:pt x="1969" y="491"/>
                    <a:pt x="1911" y="496"/>
                  </a:cubicBezTo>
                  <a:lnTo>
                    <a:pt x="1906" y="496"/>
                  </a:lnTo>
                  <a:cubicBezTo>
                    <a:pt x="1848" y="496"/>
                    <a:pt x="1795" y="472"/>
                    <a:pt x="1752" y="433"/>
                  </a:cubicBezTo>
                  <a:lnTo>
                    <a:pt x="1319" y="15"/>
                  </a:lnTo>
                  <a:lnTo>
                    <a:pt x="501" y="332"/>
                  </a:lnTo>
                  <a:lnTo>
                    <a:pt x="491" y="337"/>
                  </a:lnTo>
                  <a:cubicBezTo>
                    <a:pt x="472" y="342"/>
                    <a:pt x="1" y="515"/>
                    <a:pt x="1" y="1121"/>
                  </a:cubicBezTo>
                  <a:lnTo>
                    <a:pt x="1" y="1915"/>
                  </a:lnTo>
                  <a:lnTo>
                    <a:pt x="3792" y="1915"/>
                  </a:lnTo>
                  <a:lnTo>
                    <a:pt x="3792" y="1121"/>
                  </a:lnTo>
                  <a:cubicBezTo>
                    <a:pt x="3792" y="515"/>
                    <a:pt x="3326" y="342"/>
                    <a:pt x="3301" y="332"/>
                  </a:cubicBezTo>
                  <a:lnTo>
                    <a:pt x="3292" y="32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126;p86">
              <a:extLst>
                <a:ext uri="{FF2B5EF4-FFF2-40B4-BE49-F238E27FC236}">
                  <a16:creationId xmlns:a16="http://schemas.microsoft.com/office/drawing/2014/main" id="{3AF49504-CD74-C228-109B-9D3FBA725E49}"/>
                </a:ext>
              </a:extLst>
            </p:cNvPr>
            <p:cNvSpPr/>
            <p:nvPr/>
          </p:nvSpPr>
          <p:spPr>
            <a:xfrm>
              <a:off x="5157892" y="3115253"/>
              <a:ext cx="99481" cy="51012"/>
            </a:xfrm>
            <a:custGeom>
              <a:avLst/>
              <a:gdLst/>
              <a:ahLst/>
              <a:cxnLst/>
              <a:rect l="l" t="t" r="r" b="b"/>
              <a:pathLst>
                <a:path w="3793" h="1945" extrusionOk="0">
                  <a:moveTo>
                    <a:pt x="2474" y="0"/>
                  </a:moveTo>
                  <a:lnTo>
                    <a:pt x="2060" y="428"/>
                  </a:lnTo>
                  <a:cubicBezTo>
                    <a:pt x="2022" y="467"/>
                    <a:pt x="1969" y="491"/>
                    <a:pt x="1906" y="496"/>
                  </a:cubicBezTo>
                  <a:cubicBezTo>
                    <a:pt x="1849" y="496"/>
                    <a:pt x="1796" y="472"/>
                    <a:pt x="1752" y="433"/>
                  </a:cubicBezTo>
                  <a:lnTo>
                    <a:pt x="1319" y="15"/>
                  </a:lnTo>
                  <a:lnTo>
                    <a:pt x="501" y="332"/>
                  </a:lnTo>
                  <a:lnTo>
                    <a:pt x="492" y="337"/>
                  </a:lnTo>
                  <a:cubicBezTo>
                    <a:pt x="473" y="342"/>
                    <a:pt x="1" y="515"/>
                    <a:pt x="1" y="1121"/>
                  </a:cubicBezTo>
                  <a:lnTo>
                    <a:pt x="1" y="1944"/>
                  </a:lnTo>
                  <a:lnTo>
                    <a:pt x="3788" y="1944"/>
                  </a:lnTo>
                  <a:lnTo>
                    <a:pt x="3788" y="1121"/>
                  </a:lnTo>
                  <a:cubicBezTo>
                    <a:pt x="3793" y="515"/>
                    <a:pt x="3316" y="342"/>
                    <a:pt x="3302" y="332"/>
                  </a:cubicBezTo>
                  <a:lnTo>
                    <a:pt x="3287" y="32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127;p86">
              <a:extLst>
                <a:ext uri="{FF2B5EF4-FFF2-40B4-BE49-F238E27FC236}">
                  <a16:creationId xmlns:a16="http://schemas.microsoft.com/office/drawing/2014/main" id="{7002C6B1-28A5-DD4C-2463-3BF3C516ADD8}"/>
                </a:ext>
              </a:extLst>
            </p:cNvPr>
            <p:cNvSpPr/>
            <p:nvPr/>
          </p:nvSpPr>
          <p:spPr>
            <a:xfrm>
              <a:off x="5037377" y="3214943"/>
              <a:ext cx="99481" cy="50252"/>
            </a:xfrm>
            <a:custGeom>
              <a:avLst/>
              <a:gdLst/>
              <a:ahLst/>
              <a:cxnLst/>
              <a:rect l="l" t="t" r="r" b="b"/>
              <a:pathLst>
                <a:path w="3793" h="1916" extrusionOk="0">
                  <a:moveTo>
                    <a:pt x="2474" y="0"/>
                  </a:moveTo>
                  <a:lnTo>
                    <a:pt x="2060" y="429"/>
                  </a:lnTo>
                  <a:cubicBezTo>
                    <a:pt x="2022" y="467"/>
                    <a:pt x="1964" y="491"/>
                    <a:pt x="1906" y="491"/>
                  </a:cubicBezTo>
                  <a:cubicBezTo>
                    <a:pt x="1901" y="492"/>
                    <a:pt x="1896" y="492"/>
                    <a:pt x="1892" y="492"/>
                  </a:cubicBezTo>
                  <a:cubicBezTo>
                    <a:pt x="1840" y="492"/>
                    <a:pt x="1792" y="469"/>
                    <a:pt x="1752" y="434"/>
                  </a:cubicBezTo>
                  <a:lnTo>
                    <a:pt x="1319" y="10"/>
                  </a:lnTo>
                  <a:lnTo>
                    <a:pt x="501" y="332"/>
                  </a:lnTo>
                  <a:lnTo>
                    <a:pt x="492" y="337"/>
                  </a:lnTo>
                  <a:cubicBezTo>
                    <a:pt x="472" y="342"/>
                    <a:pt x="1" y="515"/>
                    <a:pt x="1" y="1122"/>
                  </a:cubicBezTo>
                  <a:lnTo>
                    <a:pt x="1" y="1916"/>
                  </a:lnTo>
                  <a:lnTo>
                    <a:pt x="3788" y="1916"/>
                  </a:lnTo>
                  <a:lnTo>
                    <a:pt x="3788" y="1122"/>
                  </a:lnTo>
                  <a:cubicBezTo>
                    <a:pt x="3792" y="515"/>
                    <a:pt x="3321" y="337"/>
                    <a:pt x="3297" y="332"/>
                  </a:cubicBezTo>
                  <a:lnTo>
                    <a:pt x="3287" y="328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128;p86">
              <a:extLst>
                <a:ext uri="{FF2B5EF4-FFF2-40B4-BE49-F238E27FC236}">
                  <a16:creationId xmlns:a16="http://schemas.microsoft.com/office/drawing/2014/main" id="{2D68C927-9AF3-158C-8FA3-BCB9EA174D6D}"/>
                </a:ext>
              </a:extLst>
            </p:cNvPr>
            <p:cNvSpPr/>
            <p:nvPr/>
          </p:nvSpPr>
          <p:spPr>
            <a:xfrm>
              <a:off x="4938053" y="3017817"/>
              <a:ext cx="58959" cy="33335"/>
            </a:xfrm>
            <a:custGeom>
              <a:avLst/>
              <a:gdLst/>
              <a:ahLst/>
              <a:cxnLst/>
              <a:rect l="l" t="t" r="r" b="b"/>
              <a:pathLst>
                <a:path w="2248" h="1271" extrusionOk="0">
                  <a:moveTo>
                    <a:pt x="1069" y="1"/>
                  </a:moveTo>
                  <a:cubicBezTo>
                    <a:pt x="477" y="1"/>
                    <a:pt x="1" y="477"/>
                    <a:pt x="1" y="1069"/>
                  </a:cubicBezTo>
                  <a:lnTo>
                    <a:pt x="1" y="1271"/>
                  </a:lnTo>
                  <a:lnTo>
                    <a:pt x="59" y="1252"/>
                  </a:lnTo>
                  <a:lnTo>
                    <a:pt x="116" y="1252"/>
                  </a:lnTo>
                  <a:cubicBezTo>
                    <a:pt x="126" y="1252"/>
                    <a:pt x="1026" y="1242"/>
                    <a:pt x="1430" y="684"/>
                  </a:cubicBezTo>
                  <a:cubicBezTo>
                    <a:pt x="1465" y="633"/>
                    <a:pt x="1517" y="610"/>
                    <a:pt x="1569" y="610"/>
                  </a:cubicBezTo>
                  <a:cubicBezTo>
                    <a:pt x="1646" y="610"/>
                    <a:pt x="1723" y="660"/>
                    <a:pt x="1743" y="746"/>
                  </a:cubicBezTo>
                  <a:cubicBezTo>
                    <a:pt x="1748" y="766"/>
                    <a:pt x="1853" y="1179"/>
                    <a:pt x="2176" y="1256"/>
                  </a:cubicBezTo>
                  <a:lnTo>
                    <a:pt x="2190" y="1256"/>
                  </a:lnTo>
                  <a:lnTo>
                    <a:pt x="2248" y="1271"/>
                  </a:lnTo>
                  <a:lnTo>
                    <a:pt x="2248" y="1074"/>
                  </a:lnTo>
                  <a:cubicBezTo>
                    <a:pt x="2248" y="482"/>
                    <a:pt x="1767" y="1"/>
                    <a:pt x="1175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129;p86">
              <a:extLst>
                <a:ext uri="{FF2B5EF4-FFF2-40B4-BE49-F238E27FC236}">
                  <a16:creationId xmlns:a16="http://schemas.microsoft.com/office/drawing/2014/main" id="{6E2B8898-2022-4064-2618-DB205BAF2F4E}"/>
                </a:ext>
              </a:extLst>
            </p:cNvPr>
            <p:cNvSpPr/>
            <p:nvPr/>
          </p:nvSpPr>
          <p:spPr>
            <a:xfrm>
              <a:off x="5058333" y="2917996"/>
              <a:ext cx="58959" cy="33466"/>
            </a:xfrm>
            <a:custGeom>
              <a:avLst/>
              <a:gdLst/>
              <a:ahLst/>
              <a:cxnLst/>
              <a:rect l="l" t="t" r="r" b="b"/>
              <a:pathLst>
                <a:path w="2248" h="1276" extrusionOk="0">
                  <a:moveTo>
                    <a:pt x="1069" y="0"/>
                  </a:moveTo>
                  <a:cubicBezTo>
                    <a:pt x="477" y="5"/>
                    <a:pt x="1" y="482"/>
                    <a:pt x="1" y="1074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111" y="1252"/>
                  </a:lnTo>
                  <a:cubicBezTo>
                    <a:pt x="121" y="1252"/>
                    <a:pt x="1021" y="1247"/>
                    <a:pt x="1430" y="689"/>
                  </a:cubicBezTo>
                  <a:cubicBezTo>
                    <a:pt x="1465" y="637"/>
                    <a:pt x="1518" y="614"/>
                    <a:pt x="1571" y="614"/>
                  </a:cubicBezTo>
                  <a:cubicBezTo>
                    <a:pt x="1647" y="614"/>
                    <a:pt x="1722" y="663"/>
                    <a:pt x="1742" y="751"/>
                  </a:cubicBezTo>
                  <a:cubicBezTo>
                    <a:pt x="1747" y="770"/>
                    <a:pt x="1848" y="1184"/>
                    <a:pt x="2175" y="1256"/>
                  </a:cubicBezTo>
                  <a:lnTo>
                    <a:pt x="2190" y="1256"/>
                  </a:lnTo>
                  <a:lnTo>
                    <a:pt x="2243" y="1276"/>
                  </a:lnTo>
                  <a:lnTo>
                    <a:pt x="2243" y="1078"/>
                  </a:lnTo>
                  <a:cubicBezTo>
                    <a:pt x="2248" y="482"/>
                    <a:pt x="1766" y="0"/>
                    <a:pt x="1170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130;p86">
              <a:extLst>
                <a:ext uri="{FF2B5EF4-FFF2-40B4-BE49-F238E27FC236}">
                  <a16:creationId xmlns:a16="http://schemas.microsoft.com/office/drawing/2014/main" id="{FF8E151C-6872-B19D-2F15-DFF88E36CC14}"/>
                </a:ext>
              </a:extLst>
            </p:cNvPr>
            <p:cNvSpPr/>
            <p:nvPr/>
          </p:nvSpPr>
          <p:spPr>
            <a:xfrm>
              <a:off x="5178350" y="3017817"/>
              <a:ext cx="59091" cy="33335"/>
            </a:xfrm>
            <a:custGeom>
              <a:avLst/>
              <a:gdLst/>
              <a:ahLst/>
              <a:cxnLst/>
              <a:rect l="l" t="t" r="r" b="b"/>
              <a:pathLst>
                <a:path w="2253" h="1271" extrusionOk="0">
                  <a:moveTo>
                    <a:pt x="1073" y="1"/>
                  </a:moveTo>
                  <a:cubicBezTo>
                    <a:pt x="482" y="1"/>
                    <a:pt x="0" y="477"/>
                    <a:pt x="0" y="1069"/>
                  </a:cubicBezTo>
                  <a:lnTo>
                    <a:pt x="0" y="1271"/>
                  </a:lnTo>
                  <a:lnTo>
                    <a:pt x="58" y="1252"/>
                  </a:lnTo>
                  <a:lnTo>
                    <a:pt x="116" y="1252"/>
                  </a:lnTo>
                  <a:cubicBezTo>
                    <a:pt x="126" y="1252"/>
                    <a:pt x="1025" y="1242"/>
                    <a:pt x="1430" y="684"/>
                  </a:cubicBezTo>
                  <a:cubicBezTo>
                    <a:pt x="1467" y="633"/>
                    <a:pt x="1520" y="610"/>
                    <a:pt x="1572" y="610"/>
                  </a:cubicBezTo>
                  <a:cubicBezTo>
                    <a:pt x="1650" y="610"/>
                    <a:pt x="1725" y="660"/>
                    <a:pt x="1742" y="746"/>
                  </a:cubicBezTo>
                  <a:cubicBezTo>
                    <a:pt x="1747" y="766"/>
                    <a:pt x="1853" y="1179"/>
                    <a:pt x="2180" y="1256"/>
                  </a:cubicBezTo>
                  <a:lnTo>
                    <a:pt x="2190" y="1256"/>
                  </a:lnTo>
                  <a:lnTo>
                    <a:pt x="2248" y="1271"/>
                  </a:lnTo>
                  <a:lnTo>
                    <a:pt x="2248" y="1074"/>
                  </a:lnTo>
                  <a:cubicBezTo>
                    <a:pt x="2252" y="482"/>
                    <a:pt x="1771" y="1"/>
                    <a:pt x="1175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131;p86">
              <a:extLst>
                <a:ext uri="{FF2B5EF4-FFF2-40B4-BE49-F238E27FC236}">
                  <a16:creationId xmlns:a16="http://schemas.microsoft.com/office/drawing/2014/main" id="{23E61C40-CDDB-FED7-6804-638F1AE662A9}"/>
                </a:ext>
              </a:extLst>
            </p:cNvPr>
            <p:cNvSpPr/>
            <p:nvPr/>
          </p:nvSpPr>
          <p:spPr>
            <a:xfrm>
              <a:off x="5058202" y="3117403"/>
              <a:ext cx="59091" cy="33466"/>
            </a:xfrm>
            <a:custGeom>
              <a:avLst/>
              <a:gdLst/>
              <a:ahLst/>
              <a:cxnLst/>
              <a:rect l="l" t="t" r="r" b="b"/>
              <a:pathLst>
                <a:path w="2253" h="1276" extrusionOk="0">
                  <a:moveTo>
                    <a:pt x="1074" y="0"/>
                  </a:moveTo>
                  <a:cubicBezTo>
                    <a:pt x="482" y="0"/>
                    <a:pt x="1" y="481"/>
                    <a:pt x="6" y="1073"/>
                  </a:cubicBezTo>
                  <a:lnTo>
                    <a:pt x="6" y="1275"/>
                  </a:lnTo>
                  <a:lnTo>
                    <a:pt x="58" y="1256"/>
                  </a:lnTo>
                  <a:lnTo>
                    <a:pt x="116" y="1256"/>
                  </a:lnTo>
                  <a:cubicBezTo>
                    <a:pt x="126" y="1256"/>
                    <a:pt x="1026" y="1246"/>
                    <a:pt x="1435" y="688"/>
                  </a:cubicBezTo>
                  <a:cubicBezTo>
                    <a:pt x="1470" y="637"/>
                    <a:pt x="1523" y="613"/>
                    <a:pt x="1576" y="613"/>
                  </a:cubicBezTo>
                  <a:cubicBezTo>
                    <a:pt x="1652" y="613"/>
                    <a:pt x="1727" y="663"/>
                    <a:pt x="1747" y="751"/>
                  </a:cubicBezTo>
                  <a:cubicBezTo>
                    <a:pt x="1752" y="770"/>
                    <a:pt x="1853" y="1184"/>
                    <a:pt x="2180" y="1261"/>
                  </a:cubicBezTo>
                  <a:lnTo>
                    <a:pt x="2195" y="1261"/>
                  </a:lnTo>
                  <a:lnTo>
                    <a:pt x="2248" y="1275"/>
                  </a:lnTo>
                  <a:lnTo>
                    <a:pt x="2248" y="1073"/>
                  </a:lnTo>
                  <a:cubicBezTo>
                    <a:pt x="2253" y="481"/>
                    <a:pt x="1771" y="0"/>
                    <a:pt x="1175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132;p86">
              <a:extLst>
                <a:ext uri="{FF2B5EF4-FFF2-40B4-BE49-F238E27FC236}">
                  <a16:creationId xmlns:a16="http://schemas.microsoft.com/office/drawing/2014/main" id="{1CB85C6D-E53A-CC5A-A08E-2381DA73BF5D}"/>
                </a:ext>
              </a:extLst>
            </p:cNvPr>
            <p:cNvSpPr/>
            <p:nvPr/>
          </p:nvSpPr>
          <p:spPr>
            <a:xfrm>
              <a:off x="5037377" y="3015536"/>
              <a:ext cx="99481" cy="50278"/>
            </a:xfrm>
            <a:custGeom>
              <a:avLst/>
              <a:gdLst/>
              <a:ahLst/>
              <a:cxnLst/>
              <a:rect l="l" t="t" r="r" b="b"/>
              <a:pathLst>
                <a:path w="3793" h="1917" extrusionOk="0">
                  <a:moveTo>
                    <a:pt x="2474" y="1"/>
                  </a:moveTo>
                  <a:lnTo>
                    <a:pt x="2065" y="429"/>
                  </a:lnTo>
                  <a:cubicBezTo>
                    <a:pt x="2022" y="473"/>
                    <a:pt x="1969" y="497"/>
                    <a:pt x="1911" y="497"/>
                  </a:cubicBezTo>
                  <a:lnTo>
                    <a:pt x="1906" y="497"/>
                  </a:lnTo>
                  <a:cubicBezTo>
                    <a:pt x="1848" y="497"/>
                    <a:pt x="1796" y="473"/>
                    <a:pt x="1752" y="434"/>
                  </a:cubicBezTo>
                  <a:lnTo>
                    <a:pt x="1319" y="15"/>
                  </a:lnTo>
                  <a:lnTo>
                    <a:pt x="501" y="333"/>
                  </a:lnTo>
                  <a:lnTo>
                    <a:pt x="492" y="338"/>
                  </a:lnTo>
                  <a:cubicBezTo>
                    <a:pt x="472" y="347"/>
                    <a:pt x="1" y="521"/>
                    <a:pt x="1" y="1127"/>
                  </a:cubicBezTo>
                  <a:lnTo>
                    <a:pt x="1" y="1916"/>
                  </a:lnTo>
                  <a:lnTo>
                    <a:pt x="3788" y="1916"/>
                  </a:lnTo>
                  <a:lnTo>
                    <a:pt x="3788" y="1122"/>
                  </a:lnTo>
                  <a:cubicBezTo>
                    <a:pt x="3792" y="506"/>
                    <a:pt x="3306" y="338"/>
                    <a:pt x="3302" y="333"/>
                  </a:cubicBezTo>
                  <a:lnTo>
                    <a:pt x="3292" y="328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133;p86">
              <a:extLst>
                <a:ext uri="{FF2B5EF4-FFF2-40B4-BE49-F238E27FC236}">
                  <a16:creationId xmlns:a16="http://schemas.microsoft.com/office/drawing/2014/main" id="{E78CC2D6-B407-38DD-3A03-6AD2FDF5E87B}"/>
                </a:ext>
              </a:extLst>
            </p:cNvPr>
            <p:cNvSpPr/>
            <p:nvPr/>
          </p:nvSpPr>
          <p:spPr>
            <a:xfrm>
              <a:off x="5037377" y="3015798"/>
              <a:ext cx="36115" cy="43826"/>
            </a:xfrm>
            <a:custGeom>
              <a:avLst/>
              <a:gdLst/>
              <a:ahLst/>
              <a:cxnLst/>
              <a:rect l="l" t="t" r="r" b="b"/>
              <a:pathLst>
                <a:path w="1377" h="1671" extrusionOk="0">
                  <a:moveTo>
                    <a:pt x="1319" y="1"/>
                  </a:moveTo>
                  <a:lnTo>
                    <a:pt x="501" y="323"/>
                  </a:lnTo>
                  <a:lnTo>
                    <a:pt x="492" y="323"/>
                  </a:lnTo>
                  <a:cubicBezTo>
                    <a:pt x="472" y="333"/>
                    <a:pt x="1" y="506"/>
                    <a:pt x="1" y="1112"/>
                  </a:cubicBezTo>
                  <a:lnTo>
                    <a:pt x="1" y="1670"/>
                  </a:lnTo>
                  <a:lnTo>
                    <a:pt x="203" y="1670"/>
                  </a:lnTo>
                  <a:lnTo>
                    <a:pt x="203" y="1112"/>
                  </a:lnTo>
                  <a:cubicBezTo>
                    <a:pt x="203" y="506"/>
                    <a:pt x="679" y="333"/>
                    <a:pt x="694" y="323"/>
                  </a:cubicBezTo>
                  <a:lnTo>
                    <a:pt x="703" y="323"/>
                  </a:lnTo>
                  <a:lnTo>
                    <a:pt x="1377" y="58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134;p86">
              <a:extLst>
                <a:ext uri="{FF2B5EF4-FFF2-40B4-BE49-F238E27FC236}">
                  <a16:creationId xmlns:a16="http://schemas.microsoft.com/office/drawing/2014/main" id="{B5CED778-8FF2-6D11-91E5-84EE5764AD32}"/>
                </a:ext>
              </a:extLst>
            </p:cNvPr>
            <p:cNvSpPr/>
            <p:nvPr/>
          </p:nvSpPr>
          <p:spPr>
            <a:xfrm>
              <a:off x="5157787" y="3115489"/>
              <a:ext cx="36246" cy="43826"/>
            </a:xfrm>
            <a:custGeom>
              <a:avLst/>
              <a:gdLst/>
              <a:ahLst/>
              <a:cxnLst/>
              <a:rect l="l" t="t" r="r" b="b"/>
              <a:pathLst>
                <a:path w="1382" h="1671" extrusionOk="0">
                  <a:moveTo>
                    <a:pt x="1319" y="1"/>
                  </a:moveTo>
                  <a:lnTo>
                    <a:pt x="501" y="318"/>
                  </a:lnTo>
                  <a:lnTo>
                    <a:pt x="491" y="323"/>
                  </a:lnTo>
                  <a:cubicBezTo>
                    <a:pt x="472" y="328"/>
                    <a:pt x="0" y="506"/>
                    <a:pt x="0" y="1108"/>
                  </a:cubicBezTo>
                  <a:lnTo>
                    <a:pt x="0" y="1671"/>
                  </a:lnTo>
                  <a:lnTo>
                    <a:pt x="207" y="1671"/>
                  </a:lnTo>
                  <a:lnTo>
                    <a:pt x="207" y="1108"/>
                  </a:lnTo>
                  <a:cubicBezTo>
                    <a:pt x="207" y="506"/>
                    <a:pt x="679" y="333"/>
                    <a:pt x="698" y="323"/>
                  </a:cubicBezTo>
                  <a:lnTo>
                    <a:pt x="707" y="318"/>
                  </a:lnTo>
                  <a:lnTo>
                    <a:pt x="1381" y="59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135;p86">
              <a:extLst>
                <a:ext uri="{FF2B5EF4-FFF2-40B4-BE49-F238E27FC236}">
                  <a16:creationId xmlns:a16="http://schemas.microsoft.com/office/drawing/2014/main" id="{8F6CD81B-6507-E1EB-F4AD-6EA9259966B4}"/>
                </a:ext>
              </a:extLst>
            </p:cNvPr>
            <p:cNvSpPr/>
            <p:nvPr/>
          </p:nvSpPr>
          <p:spPr>
            <a:xfrm>
              <a:off x="5037246" y="3215206"/>
              <a:ext cx="36246" cy="43800"/>
            </a:xfrm>
            <a:custGeom>
              <a:avLst/>
              <a:gdLst/>
              <a:ahLst/>
              <a:cxnLst/>
              <a:rect l="l" t="t" r="r" b="b"/>
              <a:pathLst>
                <a:path w="1382" h="1670" extrusionOk="0">
                  <a:moveTo>
                    <a:pt x="1324" y="0"/>
                  </a:moveTo>
                  <a:lnTo>
                    <a:pt x="506" y="318"/>
                  </a:lnTo>
                  <a:lnTo>
                    <a:pt x="492" y="322"/>
                  </a:lnTo>
                  <a:cubicBezTo>
                    <a:pt x="477" y="327"/>
                    <a:pt x="1" y="501"/>
                    <a:pt x="1" y="1107"/>
                  </a:cubicBezTo>
                  <a:lnTo>
                    <a:pt x="1" y="1670"/>
                  </a:lnTo>
                  <a:lnTo>
                    <a:pt x="208" y="1670"/>
                  </a:lnTo>
                  <a:lnTo>
                    <a:pt x="208" y="1107"/>
                  </a:lnTo>
                  <a:cubicBezTo>
                    <a:pt x="208" y="505"/>
                    <a:pt x="684" y="327"/>
                    <a:pt x="699" y="322"/>
                  </a:cubicBezTo>
                  <a:lnTo>
                    <a:pt x="708" y="318"/>
                  </a:lnTo>
                  <a:lnTo>
                    <a:pt x="1382" y="58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136;p86">
              <a:extLst>
                <a:ext uri="{FF2B5EF4-FFF2-40B4-BE49-F238E27FC236}">
                  <a16:creationId xmlns:a16="http://schemas.microsoft.com/office/drawing/2014/main" id="{A41D1A8A-CC52-DE34-CDBC-CD5B1BB97B63}"/>
                </a:ext>
              </a:extLst>
            </p:cNvPr>
            <p:cNvSpPr/>
            <p:nvPr/>
          </p:nvSpPr>
          <p:spPr>
            <a:xfrm>
              <a:off x="4917491" y="3115489"/>
              <a:ext cx="36115" cy="43826"/>
            </a:xfrm>
            <a:custGeom>
              <a:avLst/>
              <a:gdLst/>
              <a:ahLst/>
              <a:cxnLst/>
              <a:rect l="l" t="t" r="r" b="b"/>
              <a:pathLst>
                <a:path w="1377" h="1671" extrusionOk="0">
                  <a:moveTo>
                    <a:pt x="1319" y="1"/>
                  </a:moveTo>
                  <a:lnTo>
                    <a:pt x="501" y="318"/>
                  </a:lnTo>
                  <a:lnTo>
                    <a:pt x="491" y="323"/>
                  </a:lnTo>
                  <a:cubicBezTo>
                    <a:pt x="472" y="328"/>
                    <a:pt x="1" y="506"/>
                    <a:pt x="1" y="1108"/>
                  </a:cubicBezTo>
                  <a:lnTo>
                    <a:pt x="1" y="1671"/>
                  </a:lnTo>
                  <a:lnTo>
                    <a:pt x="203" y="1671"/>
                  </a:lnTo>
                  <a:lnTo>
                    <a:pt x="203" y="1108"/>
                  </a:lnTo>
                  <a:cubicBezTo>
                    <a:pt x="208" y="506"/>
                    <a:pt x="679" y="333"/>
                    <a:pt x="698" y="323"/>
                  </a:cubicBezTo>
                  <a:lnTo>
                    <a:pt x="708" y="318"/>
                  </a:lnTo>
                  <a:lnTo>
                    <a:pt x="1377" y="59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137;p86">
              <a:extLst>
                <a:ext uri="{FF2B5EF4-FFF2-40B4-BE49-F238E27FC236}">
                  <a16:creationId xmlns:a16="http://schemas.microsoft.com/office/drawing/2014/main" id="{C85B5347-9946-C822-8DA6-5A95430F54CC}"/>
                </a:ext>
              </a:extLst>
            </p:cNvPr>
            <p:cNvSpPr/>
            <p:nvPr/>
          </p:nvSpPr>
          <p:spPr>
            <a:xfrm>
              <a:off x="4938053" y="3017686"/>
              <a:ext cx="32207" cy="33361"/>
            </a:xfrm>
            <a:custGeom>
              <a:avLst/>
              <a:gdLst/>
              <a:ahLst/>
              <a:cxnLst/>
              <a:rect l="l" t="t" r="r" b="b"/>
              <a:pathLst>
                <a:path w="1228" h="1272" extrusionOk="0">
                  <a:moveTo>
                    <a:pt x="1074" y="1"/>
                  </a:moveTo>
                  <a:cubicBezTo>
                    <a:pt x="482" y="1"/>
                    <a:pt x="1" y="482"/>
                    <a:pt x="1" y="1074"/>
                  </a:cubicBezTo>
                  <a:lnTo>
                    <a:pt x="1" y="1271"/>
                  </a:lnTo>
                  <a:lnTo>
                    <a:pt x="59" y="1257"/>
                  </a:lnTo>
                  <a:lnTo>
                    <a:pt x="116" y="1257"/>
                  </a:lnTo>
                  <a:cubicBezTo>
                    <a:pt x="116" y="1257"/>
                    <a:pt x="150" y="1257"/>
                    <a:pt x="203" y="1252"/>
                  </a:cubicBezTo>
                  <a:lnTo>
                    <a:pt x="203" y="1083"/>
                  </a:lnTo>
                  <a:lnTo>
                    <a:pt x="203" y="1074"/>
                  </a:lnTo>
                  <a:cubicBezTo>
                    <a:pt x="203" y="501"/>
                    <a:pt x="655" y="30"/>
                    <a:pt x="1228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138;p86">
              <a:extLst>
                <a:ext uri="{FF2B5EF4-FFF2-40B4-BE49-F238E27FC236}">
                  <a16:creationId xmlns:a16="http://schemas.microsoft.com/office/drawing/2014/main" id="{32E3DC47-8260-28E4-37E2-15C231404360}"/>
                </a:ext>
              </a:extLst>
            </p:cNvPr>
            <p:cNvSpPr/>
            <p:nvPr/>
          </p:nvSpPr>
          <p:spPr>
            <a:xfrm>
              <a:off x="5058333" y="2917996"/>
              <a:ext cx="32076" cy="33335"/>
            </a:xfrm>
            <a:custGeom>
              <a:avLst/>
              <a:gdLst/>
              <a:ahLst/>
              <a:cxnLst/>
              <a:rect l="l" t="t" r="r" b="b"/>
              <a:pathLst>
                <a:path w="1223" h="1271" extrusionOk="0">
                  <a:moveTo>
                    <a:pt x="1069" y="0"/>
                  </a:moveTo>
                  <a:cubicBezTo>
                    <a:pt x="477" y="5"/>
                    <a:pt x="1" y="482"/>
                    <a:pt x="1" y="1074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203" y="1252"/>
                  </a:lnTo>
                  <a:lnTo>
                    <a:pt x="203" y="1083"/>
                  </a:lnTo>
                  <a:lnTo>
                    <a:pt x="198" y="1074"/>
                  </a:lnTo>
                  <a:cubicBezTo>
                    <a:pt x="203" y="501"/>
                    <a:pt x="650" y="29"/>
                    <a:pt x="1223" y="0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139;p86">
              <a:extLst>
                <a:ext uri="{FF2B5EF4-FFF2-40B4-BE49-F238E27FC236}">
                  <a16:creationId xmlns:a16="http://schemas.microsoft.com/office/drawing/2014/main" id="{9B68E560-837E-F3BD-B9CB-743832893D8F}"/>
                </a:ext>
              </a:extLst>
            </p:cNvPr>
            <p:cNvSpPr/>
            <p:nvPr/>
          </p:nvSpPr>
          <p:spPr>
            <a:xfrm>
              <a:off x="5178481" y="3017686"/>
              <a:ext cx="32076" cy="33361"/>
            </a:xfrm>
            <a:custGeom>
              <a:avLst/>
              <a:gdLst/>
              <a:ahLst/>
              <a:cxnLst/>
              <a:rect l="l" t="t" r="r" b="b"/>
              <a:pathLst>
                <a:path w="1223" h="1272" extrusionOk="0">
                  <a:moveTo>
                    <a:pt x="1068" y="1"/>
                  </a:moveTo>
                  <a:cubicBezTo>
                    <a:pt x="477" y="1"/>
                    <a:pt x="0" y="482"/>
                    <a:pt x="0" y="1074"/>
                  </a:cubicBezTo>
                  <a:lnTo>
                    <a:pt x="0" y="1271"/>
                  </a:lnTo>
                  <a:lnTo>
                    <a:pt x="53" y="1257"/>
                  </a:lnTo>
                  <a:lnTo>
                    <a:pt x="111" y="1257"/>
                  </a:lnTo>
                  <a:cubicBezTo>
                    <a:pt x="111" y="1257"/>
                    <a:pt x="149" y="1257"/>
                    <a:pt x="202" y="1252"/>
                  </a:cubicBezTo>
                  <a:lnTo>
                    <a:pt x="202" y="1083"/>
                  </a:lnTo>
                  <a:lnTo>
                    <a:pt x="202" y="1074"/>
                  </a:lnTo>
                  <a:cubicBezTo>
                    <a:pt x="202" y="501"/>
                    <a:pt x="650" y="30"/>
                    <a:pt x="1222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140;p86">
              <a:extLst>
                <a:ext uri="{FF2B5EF4-FFF2-40B4-BE49-F238E27FC236}">
                  <a16:creationId xmlns:a16="http://schemas.microsoft.com/office/drawing/2014/main" id="{43BBBF74-287C-8078-4271-62D52730DA7E}"/>
                </a:ext>
              </a:extLst>
            </p:cNvPr>
            <p:cNvSpPr/>
            <p:nvPr/>
          </p:nvSpPr>
          <p:spPr>
            <a:xfrm>
              <a:off x="5058333" y="3117508"/>
              <a:ext cx="32076" cy="33361"/>
            </a:xfrm>
            <a:custGeom>
              <a:avLst/>
              <a:gdLst/>
              <a:ahLst/>
              <a:cxnLst/>
              <a:rect l="l" t="t" r="r" b="b"/>
              <a:pathLst>
                <a:path w="1223" h="1272" extrusionOk="0">
                  <a:moveTo>
                    <a:pt x="1069" y="1"/>
                  </a:moveTo>
                  <a:cubicBezTo>
                    <a:pt x="477" y="1"/>
                    <a:pt x="1" y="477"/>
                    <a:pt x="1" y="1069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111" y="1252"/>
                  </a:lnTo>
                  <a:cubicBezTo>
                    <a:pt x="111" y="1252"/>
                    <a:pt x="150" y="1252"/>
                    <a:pt x="203" y="1247"/>
                  </a:cubicBezTo>
                  <a:lnTo>
                    <a:pt x="203" y="1069"/>
                  </a:lnTo>
                  <a:lnTo>
                    <a:pt x="198" y="1069"/>
                  </a:lnTo>
                  <a:cubicBezTo>
                    <a:pt x="203" y="496"/>
                    <a:pt x="650" y="25"/>
                    <a:pt x="1223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141;p86">
              <a:extLst>
                <a:ext uri="{FF2B5EF4-FFF2-40B4-BE49-F238E27FC236}">
                  <a16:creationId xmlns:a16="http://schemas.microsoft.com/office/drawing/2014/main" id="{BCA753B7-7D7F-FACD-F261-EFB423C3B9D1}"/>
                </a:ext>
              </a:extLst>
            </p:cNvPr>
            <p:cNvSpPr/>
            <p:nvPr/>
          </p:nvSpPr>
          <p:spPr>
            <a:xfrm>
              <a:off x="5025889" y="2907767"/>
              <a:ext cx="122325" cy="163214"/>
            </a:xfrm>
            <a:custGeom>
              <a:avLst/>
              <a:gdLst/>
              <a:ahLst/>
              <a:cxnLst/>
              <a:rect l="l" t="t" r="r" b="b"/>
              <a:pathLst>
                <a:path w="4664" h="6223" extrusionOk="0">
                  <a:moveTo>
                    <a:pt x="2397" y="434"/>
                  </a:moveTo>
                  <a:cubicBezTo>
                    <a:pt x="2965" y="439"/>
                    <a:pt x="3422" y="896"/>
                    <a:pt x="3422" y="1464"/>
                  </a:cubicBezTo>
                  <a:lnTo>
                    <a:pt x="3422" y="1603"/>
                  </a:lnTo>
                  <a:lnTo>
                    <a:pt x="3408" y="1603"/>
                  </a:lnTo>
                  <a:cubicBezTo>
                    <a:pt x="3104" y="1531"/>
                    <a:pt x="3008" y="1131"/>
                    <a:pt x="3008" y="1127"/>
                  </a:cubicBezTo>
                  <a:cubicBezTo>
                    <a:pt x="2982" y="1018"/>
                    <a:pt x="2888" y="957"/>
                    <a:pt x="2793" y="957"/>
                  </a:cubicBezTo>
                  <a:cubicBezTo>
                    <a:pt x="2728" y="957"/>
                    <a:pt x="2663" y="985"/>
                    <a:pt x="2618" y="1045"/>
                  </a:cubicBezTo>
                  <a:cubicBezTo>
                    <a:pt x="2224" y="1589"/>
                    <a:pt x="1348" y="1593"/>
                    <a:pt x="1339" y="1593"/>
                  </a:cubicBezTo>
                  <a:lnTo>
                    <a:pt x="1286" y="1593"/>
                  </a:lnTo>
                  <a:lnTo>
                    <a:pt x="1271" y="1598"/>
                  </a:lnTo>
                  <a:lnTo>
                    <a:pt x="1266" y="1598"/>
                  </a:lnTo>
                  <a:lnTo>
                    <a:pt x="1266" y="1464"/>
                  </a:lnTo>
                  <a:cubicBezTo>
                    <a:pt x="1266" y="896"/>
                    <a:pt x="1728" y="439"/>
                    <a:pt x="2291" y="434"/>
                  </a:cubicBezTo>
                  <a:close/>
                  <a:moveTo>
                    <a:pt x="3576" y="2195"/>
                  </a:moveTo>
                  <a:lnTo>
                    <a:pt x="3600" y="2200"/>
                  </a:lnTo>
                  <a:cubicBezTo>
                    <a:pt x="3672" y="2281"/>
                    <a:pt x="3663" y="2402"/>
                    <a:pt x="3576" y="2469"/>
                  </a:cubicBezTo>
                  <a:lnTo>
                    <a:pt x="3576" y="2195"/>
                  </a:lnTo>
                  <a:close/>
                  <a:moveTo>
                    <a:pt x="1117" y="2200"/>
                  </a:moveTo>
                  <a:lnTo>
                    <a:pt x="1117" y="2474"/>
                  </a:lnTo>
                  <a:cubicBezTo>
                    <a:pt x="1031" y="2411"/>
                    <a:pt x="1011" y="2286"/>
                    <a:pt x="1084" y="2209"/>
                  </a:cubicBezTo>
                  <a:cubicBezTo>
                    <a:pt x="1093" y="2205"/>
                    <a:pt x="1108" y="2200"/>
                    <a:pt x="1117" y="2200"/>
                  </a:cubicBezTo>
                  <a:close/>
                  <a:moveTo>
                    <a:pt x="2724" y="1565"/>
                  </a:moveTo>
                  <a:cubicBezTo>
                    <a:pt x="2821" y="1738"/>
                    <a:pt x="2965" y="1877"/>
                    <a:pt x="3143" y="1964"/>
                  </a:cubicBezTo>
                  <a:lnTo>
                    <a:pt x="3143" y="2585"/>
                  </a:lnTo>
                  <a:cubicBezTo>
                    <a:pt x="3138" y="2970"/>
                    <a:pt x="2830" y="3278"/>
                    <a:pt x="2445" y="3282"/>
                  </a:cubicBezTo>
                  <a:lnTo>
                    <a:pt x="2248" y="3282"/>
                  </a:lnTo>
                  <a:cubicBezTo>
                    <a:pt x="1868" y="3278"/>
                    <a:pt x="1555" y="2970"/>
                    <a:pt x="1555" y="2585"/>
                  </a:cubicBezTo>
                  <a:lnTo>
                    <a:pt x="1555" y="2012"/>
                  </a:lnTo>
                  <a:cubicBezTo>
                    <a:pt x="1839" y="1983"/>
                    <a:pt x="2335" y="1882"/>
                    <a:pt x="2724" y="1565"/>
                  </a:cubicBezTo>
                  <a:close/>
                  <a:moveTo>
                    <a:pt x="2580" y="3711"/>
                  </a:moveTo>
                  <a:lnTo>
                    <a:pt x="2580" y="3826"/>
                  </a:lnTo>
                  <a:lnTo>
                    <a:pt x="2339" y="4076"/>
                  </a:lnTo>
                  <a:lnTo>
                    <a:pt x="2113" y="3855"/>
                  </a:lnTo>
                  <a:lnTo>
                    <a:pt x="2113" y="3711"/>
                  </a:lnTo>
                  <a:cubicBezTo>
                    <a:pt x="2157" y="3715"/>
                    <a:pt x="2205" y="3715"/>
                    <a:pt x="2248" y="3715"/>
                  </a:cubicBezTo>
                  <a:lnTo>
                    <a:pt x="2445" y="3715"/>
                  </a:lnTo>
                  <a:cubicBezTo>
                    <a:pt x="2489" y="3715"/>
                    <a:pt x="2537" y="3715"/>
                    <a:pt x="2580" y="3711"/>
                  </a:cubicBezTo>
                  <a:close/>
                  <a:moveTo>
                    <a:pt x="2291" y="1"/>
                  </a:moveTo>
                  <a:cubicBezTo>
                    <a:pt x="1483" y="1"/>
                    <a:pt x="824" y="655"/>
                    <a:pt x="824" y="1464"/>
                  </a:cubicBezTo>
                  <a:lnTo>
                    <a:pt x="824" y="1848"/>
                  </a:lnTo>
                  <a:cubicBezTo>
                    <a:pt x="391" y="2200"/>
                    <a:pt x="612" y="2902"/>
                    <a:pt x="1170" y="2941"/>
                  </a:cubicBezTo>
                  <a:lnTo>
                    <a:pt x="1170" y="2936"/>
                  </a:lnTo>
                  <a:cubicBezTo>
                    <a:pt x="1257" y="3201"/>
                    <a:pt x="1435" y="3422"/>
                    <a:pt x="1675" y="3561"/>
                  </a:cubicBezTo>
                  <a:lnTo>
                    <a:pt x="1675" y="3682"/>
                  </a:lnTo>
                  <a:lnTo>
                    <a:pt x="780" y="4033"/>
                  </a:lnTo>
                  <a:cubicBezTo>
                    <a:pt x="699" y="4062"/>
                    <a:pt x="1" y="4341"/>
                    <a:pt x="1" y="5231"/>
                  </a:cubicBezTo>
                  <a:lnTo>
                    <a:pt x="1" y="6006"/>
                  </a:lnTo>
                  <a:cubicBezTo>
                    <a:pt x="1" y="6126"/>
                    <a:pt x="97" y="6222"/>
                    <a:pt x="217" y="6222"/>
                  </a:cubicBezTo>
                  <a:lnTo>
                    <a:pt x="776" y="6222"/>
                  </a:lnTo>
                  <a:cubicBezTo>
                    <a:pt x="1064" y="6222"/>
                    <a:pt x="1064" y="5789"/>
                    <a:pt x="776" y="5789"/>
                  </a:cubicBezTo>
                  <a:lnTo>
                    <a:pt x="439" y="5789"/>
                  </a:lnTo>
                  <a:lnTo>
                    <a:pt x="439" y="5231"/>
                  </a:lnTo>
                  <a:cubicBezTo>
                    <a:pt x="439" y="4630"/>
                    <a:pt x="910" y="4447"/>
                    <a:pt x="930" y="4442"/>
                  </a:cubicBezTo>
                  <a:lnTo>
                    <a:pt x="939" y="4437"/>
                  </a:lnTo>
                  <a:lnTo>
                    <a:pt x="1757" y="4120"/>
                  </a:lnTo>
                  <a:lnTo>
                    <a:pt x="2190" y="4538"/>
                  </a:lnTo>
                  <a:cubicBezTo>
                    <a:pt x="2234" y="4577"/>
                    <a:pt x="2286" y="4601"/>
                    <a:pt x="2344" y="4601"/>
                  </a:cubicBezTo>
                  <a:cubicBezTo>
                    <a:pt x="2402" y="4601"/>
                    <a:pt x="2460" y="4577"/>
                    <a:pt x="2498" y="4533"/>
                  </a:cubicBezTo>
                  <a:lnTo>
                    <a:pt x="2912" y="4105"/>
                  </a:lnTo>
                  <a:lnTo>
                    <a:pt x="3725" y="4432"/>
                  </a:lnTo>
                  <a:lnTo>
                    <a:pt x="3740" y="4437"/>
                  </a:lnTo>
                  <a:cubicBezTo>
                    <a:pt x="3744" y="4437"/>
                    <a:pt x="4230" y="4610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5" y="5784"/>
                    <a:pt x="1175" y="6222"/>
                    <a:pt x="1468" y="6222"/>
                  </a:cubicBezTo>
                  <a:lnTo>
                    <a:pt x="4447" y="6222"/>
                  </a:lnTo>
                  <a:cubicBezTo>
                    <a:pt x="4567" y="6222"/>
                    <a:pt x="4663" y="6121"/>
                    <a:pt x="4663" y="6001"/>
                  </a:cubicBezTo>
                  <a:lnTo>
                    <a:pt x="4663" y="5231"/>
                  </a:lnTo>
                  <a:cubicBezTo>
                    <a:pt x="4663" y="4346"/>
                    <a:pt x="3971" y="4062"/>
                    <a:pt x="3884" y="4033"/>
                  </a:cubicBezTo>
                  <a:lnTo>
                    <a:pt x="3013" y="3682"/>
                  </a:lnTo>
                  <a:lnTo>
                    <a:pt x="3013" y="3561"/>
                  </a:lnTo>
                  <a:cubicBezTo>
                    <a:pt x="3254" y="3422"/>
                    <a:pt x="3432" y="3201"/>
                    <a:pt x="3518" y="2936"/>
                  </a:cubicBezTo>
                  <a:cubicBezTo>
                    <a:pt x="4067" y="2893"/>
                    <a:pt x="4283" y="2200"/>
                    <a:pt x="3855" y="1848"/>
                  </a:cubicBezTo>
                  <a:lnTo>
                    <a:pt x="3855" y="1464"/>
                  </a:lnTo>
                  <a:cubicBezTo>
                    <a:pt x="3855" y="655"/>
                    <a:pt x="3201" y="1"/>
                    <a:pt x="23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142;p86">
              <a:extLst>
                <a:ext uri="{FF2B5EF4-FFF2-40B4-BE49-F238E27FC236}">
                  <a16:creationId xmlns:a16="http://schemas.microsoft.com/office/drawing/2014/main" id="{B77A9920-E7C2-A8D3-C0FA-187BA4633CB0}"/>
                </a:ext>
              </a:extLst>
            </p:cNvPr>
            <p:cNvSpPr/>
            <p:nvPr/>
          </p:nvSpPr>
          <p:spPr>
            <a:xfrm>
              <a:off x="5133501" y="2916396"/>
              <a:ext cx="109185" cy="83718"/>
            </a:xfrm>
            <a:custGeom>
              <a:avLst/>
              <a:gdLst/>
              <a:ahLst/>
              <a:cxnLst/>
              <a:rect l="l" t="t" r="r" b="b"/>
              <a:pathLst>
                <a:path w="4163" h="3192" extrusionOk="0">
                  <a:moveTo>
                    <a:pt x="309" y="0"/>
                  </a:moveTo>
                  <a:cubicBezTo>
                    <a:pt x="86" y="0"/>
                    <a:pt x="0" y="345"/>
                    <a:pt x="248" y="427"/>
                  </a:cubicBezTo>
                  <a:cubicBezTo>
                    <a:pt x="1667" y="894"/>
                    <a:pt x="2880" y="1837"/>
                    <a:pt x="3688" y="3093"/>
                  </a:cubicBezTo>
                  <a:cubicBezTo>
                    <a:pt x="3735" y="3162"/>
                    <a:pt x="3799" y="3191"/>
                    <a:pt x="3863" y="3191"/>
                  </a:cubicBezTo>
                  <a:cubicBezTo>
                    <a:pt x="4015" y="3191"/>
                    <a:pt x="4162" y="3027"/>
                    <a:pt x="4054" y="2857"/>
                  </a:cubicBezTo>
                  <a:cubicBezTo>
                    <a:pt x="3192" y="1515"/>
                    <a:pt x="1898" y="509"/>
                    <a:pt x="387" y="13"/>
                  </a:cubicBezTo>
                  <a:cubicBezTo>
                    <a:pt x="360" y="4"/>
                    <a:pt x="334" y="0"/>
                    <a:pt x="3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143;p86">
              <a:extLst>
                <a:ext uri="{FF2B5EF4-FFF2-40B4-BE49-F238E27FC236}">
                  <a16:creationId xmlns:a16="http://schemas.microsoft.com/office/drawing/2014/main" id="{56BFE8C7-F277-F2FE-5B69-CAF6E2CCF2C5}"/>
                </a:ext>
              </a:extLst>
            </p:cNvPr>
            <p:cNvSpPr/>
            <p:nvPr/>
          </p:nvSpPr>
          <p:spPr>
            <a:xfrm>
              <a:off x="4932651" y="2915924"/>
              <a:ext cx="109238" cy="84164"/>
            </a:xfrm>
            <a:custGeom>
              <a:avLst/>
              <a:gdLst/>
              <a:ahLst/>
              <a:cxnLst/>
              <a:rect l="l" t="t" r="r" b="b"/>
              <a:pathLst>
                <a:path w="4165" h="3209" extrusionOk="0">
                  <a:moveTo>
                    <a:pt x="3855" y="0"/>
                  </a:moveTo>
                  <a:cubicBezTo>
                    <a:pt x="3832" y="0"/>
                    <a:pt x="3808" y="4"/>
                    <a:pt x="3782" y="12"/>
                  </a:cubicBezTo>
                  <a:cubicBezTo>
                    <a:pt x="2247" y="508"/>
                    <a:pt x="933" y="1518"/>
                    <a:pt x="63" y="2870"/>
                  </a:cubicBezTo>
                  <a:cubicBezTo>
                    <a:pt x="0" y="2976"/>
                    <a:pt x="29" y="3111"/>
                    <a:pt x="130" y="3173"/>
                  </a:cubicBezTo>
                  <a:cubicBezTo>
                    <a:pt x="166" y="3198"/>
                    <a:pt x="207" y="3209"/>
                    <a:pt x="247" y="3209"/>
                  </a:cubicBezTo>
                  <a:cubicBezTo>
                    <a:pt x="319" y="3209"/>
                    <a:pt x="390" y="3173"/>
                    <a:pt x="433" y="3111"/>
                  </a:cubicBezTo>
                  <a:cubicBezTo>
                    <a:pt x="1246" y="1841"/>
                    <a:pt x="2478" y="893"/>
                    <a:pt x="3912" y="431"/>
                  </a:cubicBezTo>
                  <a:cubicBezTo>
                    <a:pt x="4165" y="348"/>
                    <a:pt x="4078" y="0"/>
                    <a:pt x="38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144;p86">
              <a:extLst>
                <a:ext uri="{FF2B5EF4-FFF2-40B4-BE49-F238E27FC236}">
                  <a16:creationId xmlns:a16="http://schemas.microsoft.com/office/drawing/2014/main" id="{03FB7CB5-4151-092B-D917-4D049163CAD7}"/>
                </a:ext>
              </a:extLst>
            </p:cNvPr>
            <p:cNvSpPr/>
            <p:nvPr/>
          </p:nvSpPr>
          <p:spPr>
            <a:xfrm>
              <a:off x="4931365" y="3177831"/>
              <a:ext cx="91272" cy="76847"/>
            </a:xfrm>
            <a:custGeom>
              <a:avLst/>
              <a:gdLst/>
              <a:ahLst/>
              <a:cxnLst/>
              <a:rect l="l" t="t" r="r" b="b"/>
              <a:pathLst>
                <a:path w="3480" h="2930" extrusionOk="0">
                  <a:moveTo>
                    <a:pt x="303" y="1"/>
                  </a:moveTo>
                  <a:cubicBezTo>
                    <a:pt x="149" y="1"/>
                    <a:pt x="0" y="170"/>
                    <a:pt x="112" y="342"/>
                  </a:cubicBezTo>
                  <a:cubicBezTo>
                    <a:pt x="829" y="1459"/>
                    <a:pt x="1849" y="2349"/>
                    <a:pt x="3052" y="2902"/>
                  </a:cubicBezTo>
                  <a:cubicBezTo>
                    <a:pt x="3089" y="2922"/>
                    <a:pt x="3125" y="2930"/>
                    <a:pt x="3159" y="2930"/>
                  </a:cubicBezTo>
                  <a:cubicBezTo>
                    <a:pt x="3370" y="2930"/>
                    <a:pt x="3479" y="2598"/>
                    <a:pt x="3234" y="2503"/>
                  </a:cubicBezTo>
                  <a:cubicBezTo>
                    <a:pt x="2108" y="1983"/>
                    <a:pt x="1151" y="1156"/>
                    <a:pt x="482" y="107"/>
                  </a:cubicBezTo>
                  <a:cubicBezTo>
                    <a:pt x="435" y="32"/>
                    <a:pt x="368" y="1"/>
                    <a:pt x="3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145;p86">
              <a:extLst>
                <a:ext uri="{FF2B5EF4-FFF2-40B4-BE49-F238E27FC236}">
                  <a16:creationId xmlns:a16="http://schemas.microsoft.com/office/drawing/2014/main" id="{53C984DF-1829-6A9A-F11F-D9A7C02E839A}"/>
                </a:ext>
              </a:extLst>
            </p:cNvPr>
            <p:cNvSpPr/>
            <p:nvPr/>
          </p:nvSpPr>
          <p:spPr>
            <a:xfrm>
              <a:off x="5152988" y="3177989"/>
              <a:ext cx="88623" cy="76060"/>
            </a:xfrm>
            <a:custGeom>
              <a:avLst/>
              <a:gdLst/>
              <a:ahLst/>
              <a:cxnLst/>
              <a:rect l="l" t="t" r="r" b="b"/>
              <a:pathLst>
                <a:path w="3379" h="2900" extrusionOk="0">
                  <a:moveTo>
                    <a:pt x="3130" y="0"/>
                  </a:moveTo>
                  <a:cubicBezTo>
                    <a:pt x="3058" y="0"/>
                    <a:pt x="2989" y="36"/>
                    <a:pt x="2945" y="101"/>
                  </a:cubicBezTo>
                  <a:cubicBezTo>
                    <a:pt x="2286" y="1130"/>
                    <a:pt x="1348" y="1958"/>
                    <a:pt x="241" y="2478"/>
                  </a:cubicBezTo>
                  <a:cubicBezTo>
                    <a:pt x="0" y="2581"/>
                    <a:pt x="110" y="2899"/>
                    <a:pt x="317" y="2899"/>
                  </a:cubicBezTo>
                  <a:cubicBezTo>
                    <a:pt x="351" y="2899"/>
                    <a:pt x="386" y="2891"/>
                    <a:pt x="424" y="2872"/>
                  </a:cubicBezTo>
                  <a:cubicBezTo>
                    <a:pt x="1607" y="2319"/>
                    <a:pt x="2608" y="1438"/>
                    <a:pt x="3316" y="336"/>
                  </a:cubicBezTo>
                  <a:cubicBezTo>
                    <a:pt x="3378" y="235"/>
                    <a:pt x="3349" y="101"/>
                    <a:pt x="3248" y="33"/>
                  </a:cubicBezTo>
                  <a:cubicBezTo>
                    <a:pt x="3211" y="11"/>
                    <a:pt x="3170" y="0"/>
                    <a:pt x="31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146;p86">
              <a:extLst>
                <a:ext uri="{FF2B5EF4-FFF2-40B4-BE49-F238E27FC236}">
                  <a16:creationId xmlns:a16="http://schemas.microsoft.com/office/drawing/2014/main" id="{E7C7D292-09B4-D673-746C-05CD9E882ED3}"/>
                </a:ext>
              </a:extLst>
            </p:cNvPr>
            <p:cNvSpPr/>
            <p:nvPr/>
          </p:nvSpPr>
          <p:spPr>
            <a:xfrm>
              <a:off x="4905872" y="3007484"/>
              <a:ext cx="122456" cy="163319"/>
            </a:xfrm>
            <a:custGeom>
              <a:avLst/>
              <a:gdLst/>
              <a:ahLst/>
              <a:cxnLst/>
              <a:rect l="l" t="t" r="r" b="b"/>
              <a:pathLst>
                <a:path w="4669" h="6227" extrusionOk="0">
                  <a:moveTo>
                    <a:pt x="2397" y="423"/>
                  </a:moveTo>
                  <a:cubicBezTo>
                    <a:pt x="2965" y="428"/>
                    <a:pt x="3422" y="885"/>
                    <a:pt x="3427" y="1453"/>
                  </a:cubicBezTo>
                  <a:lnTo>
                    <a:pt x="3427" y="1588"/>
                  </a:lnTo>
                  <a:lnTo>
                    <a:pt x="3408" y="1588"/>
                  </a:lnTo>
                  <a:cubicBezTo>
                    <a:pt x="3109" y="1521"/>
                    <a:pt x="3008" y="1116"/>
                    <a:pt x="3008" y="1116"/>
                  </a:cubicBezTo>
                  <a:cubicBezTo>
                    <a:pt x="2982" y="1007"/>
                    <a:pt x="2888" y="946"/>
                    <a:pt x="2793" y="946"/>
                  </a:cubicBezTo>
                  <a:cubicBezTo>
                    <a:pt x="2728" y="946"/>
                    <a:pt x="2663" y="974"/>
                    <a:pt x="2619" y="1035"/>
                  </a:cubicBezTo>
                  <a:cubicBezTo>
                    <a:pt x="2224" y="1583"/>
                    <a:pt x="1348" y="1588"/>
                    <a:pt x="1339" y="1588"/>
                  </a:cubicBezTo>
                  <a:lnTo>
                    <a:pt x="1286" y="1588"/>
                  </a:lnTo>
                  <a:lnTo>
                    <a:pt x="1271" y="1593"/>
                  </a:lnTo>
                  <a:lnTo>
                    <a:pt x="1266" y="1593"/>
                  </a:lnTo>
                  <a:lnTo>
                    <a:pt x="1266" y="1453"/>
                  </a:lnTo>
                  <a:cubicBezTo>
                    <a:pt x="1266" y="885"/>
                    <a:pt x="1728" y="428"/>
                    <a:pt x="2291" y="423"/>
                  </a:cubicBezTo>
                  <a:close/>
                  <a:moveTo>
                    <a:pt x="3576" y="2194"/>
                  </a:moveTo>
                  <a:lnTo>
                    <a:pt x="3600" y="2199"/>
                  </a:lnTo>
                  <a:cubicBezTo>
                    <a:pt x="3672" y="2276"/>
                    <a:pt x="3663" y="2401"/>
                    <a:pt x="3576" y="2464"/>
                  </a:cubicBezTo>
                  <a:lnTo>
                    <a:pt x="3576" y="2194"/>
                  </a:lnTo>
                  <a:close/>
                  <a:moveTo>
                    <a:pt x="1117" y="2194"/>
                  </a:moveTo>
                  <a:lnTo>
                    <a:pt x="1117" y="2473"/>
                  </a:lnTo>
                  <a:cubicBezTo>
                    <a:pt x="1031" y="2411"/>
                    <a:pt x="1011" y="2286"/>
                    <a:pt x="1084" y="2204"/>
                  </a:cubicBezTo>
                  <a:cubicBezTo>
                    <a:pt x="1093" y="2204"/>
                    <a:pt x="1108" y="2199"/>
                    <a:pt x="1117" y="2194"/>
                  </a:cubicBezTo>
                  <a:close/>
                  <a:moveTo>
                    <a:pt x="2724" y="1559"/>
                  </a:moveTo>
                  <a:cubicBezTo>
                    <a:pt x="2821" y="1732"/>
                    <a:pt x="2965" y="1872"/>
                    <a:pt x="3143" y="1963"/>
                  </a:cubicBezTo>
                  <a:lnTo>
                    <a:pt x="3143" y="2584"/>
                  </a:lnTo>
                  <a:cubicBezTo>
                    <a:pt x="3143" y="2969"/>
                    <a:pt x="2830" y="3282"/>
                    <a:pt x="2450" y="3282"/>
                  </a:cubicBezTo>
                  <a:lnTo>
                    <a:pt x="2445" y="3277"/>
                  </a:lnTo>
                  <a:lnTo>
                    <a:pt x="2248" y="3277"/>
                  </a:lnTo>
                  <a:cubicBezTo>
                    <a:pt x="1868" y="3277"/>
                    <a:pt x="1555" y="2969"/>
                    <a:pt x="1555" y="2584"/>
                  </a:cubicBezTo>
                  <a:lnTo>
                    <a:pt x="1555" y="2011"/>
                  </a:lnTo>
                  <a:cubicBezTo>
                    <a:pt x="1839" y="1982"/>
                    <a:pt x="2335" y="1881"/>
                    <a:pt x="2724" y="1559"/>
                  </a:cubicBezTo>
                  <a:close/>
                  <a:moveTo>
                    <a:pt x="2580" y="3705"/>
                  </a:moveTo>
                  <a:lnTo>
                    <a:pt x="2580" y="3825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05"/>
                  </a:lnTo>
                  <a:cubicBezTo>
                    <a:pt x="2157" y="3715"/>
                    <a:pt x="2205" y="3715"/>
                    <a:pt x="2248" y="3715"/>
                  </a:cubicBezTo>
                  <a:lnTo>
                    <a:pt x="2445" y="3715"/>
                  </a:lnTo>
                  <a:cubicBezTo>
                    <a:pt x="2493" y="3715"/>
                    <a:pt x="2537" y="3715"/>
                    <a:pt x="2580" y="3705"/>
                  </a:cubicBezTo>
                  <a:close/>
                  <a:moveTo>
                    <a:pt x="2291" y="0"/>
                  </a:moveTo>
                  <a:cubicBezTo>
                    <a:pt x="1483" y="0"/>
                    <a:pt x="829" y="654"/>
                    <a:pt x="829" y="1463"/>
                  </a:cubicBezTo>
                  <a:lnTo>
                    <a:pt x="829" y="1848"/>
                  </a:lnTo>
                  <a:cubicBezTo>
                    <a:pt x="391" y="2199"/>
                    <a:pt x="612" y="2901"/>
                    <a:pt x="1170" y="2935"/>
                  </a:cubicBezTo>
                  <a:cubicBezTo>
                    <a:pt x="1257" y="3200"/>
                    <a:pt x="1440" y="3421"/>
                    <a:pt x="1675" y="3561"/>
                  </a:cubicBezTo>
                  <a:lnTo>
                    <a:pt x="1675" y="3681"/>
                  </a:lnTo>
                  <a:lnTo>
                    <a:pt x="780" y="4032"/>
                  </a:lnTo>
                  <a:cubicBezTo>
                    <a:pt x="699" y="4061"/>
                    <a:pt x="1" y="4340"/>
                    <a:pt x="1" y="5230"/>
                  </a:cubicBezTo>
                  <a:lnTo>
                    <a:pt x="1" y="6010"/>
                  </a:lnTo>
                  <a:cubicBezTo>
                    <a:pt x="1" y="6130"/>
                    <a:pt x="97" y="6226"/>
                    <a:pt x="217" y="6226"/>
                  </a:cubicBezTo>
                  <a:lnTo>
                    <a:pt x="776" y="6226"/>
                  </a:lnTo>
                  <a:cubicBezTo>
                    <a:pt x="1064" y="6226"/>
                    <a:pt x="1064" y="5789"/>
                    <a:pt x="776" y="5789"/>
                  </a:cubicBezTo>
                  <a:lnTo>
                    <a:pt x="439" y="5789"/>
                  </a:lnTo>
                  <a:lnTo>
                    <a:pt x="439" y="5230"/>
                  </a:lnTo>
                  <a:cubicBezTo>
                    <a:pt x="439" y="4629"/>
                    <a:pt x="910" y="4446"/>
                    <a:pt x="930" y="4441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2"/>
                  </a:lnTo>
                  <a:cubicBezTo>
                    <a:pt x="2234" y="4581"/>
                    <a:pt x="2287" y="4600"/>
                    <a:pt x="2344" y="4600"/>
                  </a:cubicBezTo>
                  <a:cubicBezTo>
                    <a:pt x="2407" y="4600"/>
                    <a:pt x="2460" y="4576"/>
                    <a:pt x="2498" y="4533"/>
                  </a:cubicBezTo>
                  <a:lnTo>
                    <a:pt x="2912" y="4109"/>
                  </a:lnTo>
                  <a:lnTo>
                    <a:pt x="3725" y="4436"/>
                  </a:lnTo>
                  <a:lnTo>
                    <a:pt x="3735" y="4436"/>
                  </a:lnTo>
                  <a:cubicBezTo>
                    <a:pt x="3759" y="4446"/>
                    <a:pt x="4230" y="4619"/>
                    <a:pt x="4230" y="5226"/>
                  </a:cubicBezTo>
                  <a:lnTo>
                    <a:pt x="4230" y="5784"/>
                  </a:lnTo>
                  <a:lnTo>
                    <a:pt x="1469" y="5784"/>
                  </a:lnTo>
                  <a:cubicBezTo>
                    <a:pt x="1180" y="5784"/>
                    <a:pt x="1180" y="6222"/>
                    <a:pt x="1469" y="6222"/>
                  </a:cubicBezTo>
                  <a:lnTo>
                    <a:pt x="4447" y="6222"/>
                  </a:lnTo>
                  <a:cubicBezTo>
                    <a:pt x="4567" y="6222"/>
                    <a:pt x="4668" y="6125"/>
                    <a:pt x="4668" y="6005"/>
                  </a:cubicBezTo>
                  <a:lnTo>
                    <a:pt x="4668" y="5226"/>
                  </a:lnTo>
                  <a:cubicBezTo>
                    <a:pt x="4668" y="4340"/>
                    <a:pt x="3975" y="4061"/>
                    <a:pt x="3889" y="4032"/>
                  </a:cubicBezTo>
                  <a:lnTo>
                    <a:pt x="3018" y="3681"/>
                  </a:lnTo>
                  <a:lnTo>
                    <a:pt x="3018" y="3561"/>
                  </a:lnTo>
                  <a:cubicBezTo>
                    <a:pt x="3254" y="3421"/>
                    <a:pt x="3437" y="3200"/>
                    <a:pt x="3523" y="2935"/>
                  </a:cubicBezTo>
                  <a:cubicBezTo>
                    <a:pt x="4072" y="2892"/>
                    <a:pt x="4288" y="2199"/>
                    <a:pt x="3860" y="1848"/>
                  </a:cubicBezTo>
                  <a:lnTo>
                    <a:pt x="3860" y="1463"/>
                  </a:lnTo>
                  <a:cubicBezTo>
                    <a:pt x="3860" y="654"/>
                    <a:pt x="3206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147;p86">
              <a:extLst>
                <a:ext uri="{FF2B5EF4-FFF2-40B4-BE49-F238E27FC236}">
                  <a16:creationId xmlns:a16="http://schemas.microsoft.com/office/drawing/2014/main" id="{D09186E8-3CFA-9811-CB65-878FB4022181}"/>
                </a:ext>
              </a:extLst>
            </p:cNvPr>
            <p:cNvSpPr/>
            <p:nvPr/>
          </p:nvSpPr>
          <p:spPr>
            <a:xfrm>
              <a:off x="5146300" y="3007484"/>
              <a:ext cx="122430" cy="163319"/>
            </a:xfrm>
            <a:custGeom>
              <a:avLst/>
              <a:gdLst/>
              <a:ahLst/>
              <a:cxnLst/>
              <a:rect l="l" t="t" r="r" b="b"/>
              <a:pathLst>
                <a:path w="4668" h="6227" extrusionOk="0">
                  <a:moveTo>
                    <a:pt x="2397" y="423"/>
                  </a:moveTo>
                  <a:cubicBezTo>
                    <a:pt x="2964" y="423"/>
                    <a:pt x="3421" y="885"/>
                    <a:pt x="3421" y="1453"/>
                  </a:cubicBezTo>
                  <a:lnTo>
                    <a:pt x="3421" y="1588"/>
                  </a:lnTo>
                  <a:lnTo>
                    <a:pt x="3407" y="1588"/>
                  </a:lnTo>
                  <a:cubicBezTo>
                    <a:pt x="3104" y="1521"/>
                    <a:pt x="3008" y="1116"/>
                    <a:pt x="3003" y="1116"/>
                  </a:cubicBezTo>
                  <a:cubicBezTo>
                    <a:pt x="2980" y="1007"/>
                    <a:pt x="2885" y="946"/>
                    <a:pt x="2789" y="946"/>
                  </a:cubicBezTo>
                  <a:cubicBezTo>
                    <a:pt x="2724" y="946"/>
                    <a:pt x="2658" y="974"/>
                    <a:pt x="2613" y="1035"/>
                  </a:cubicBezTo>
                  <a:cubicBezTo>
                    <a:pt x="2223" y="1583"/>
                    <a:pt x="1348" y="1588"/>
                    <a:pt x="1338" y="1588"/>
                  </a:cubicBezTo>
                  <a:lnTo>
                    <a:pt x="1285" y="1588"/>
                  </a:lnTo>
                  <a:lnTo>
                    <a:pt x="1271" y="1593"/>
                  </a:lnTo>
                  <a:lnTo>
                    <a:pt x="1266" y="1593"/>
                  </a:lnTo>
                  <a:lnTo>
                    <a:pt x="1266" y="1453"/>
                  </a:lnTo>
                  <a:cubicBezTo>
                    <a:pt x="1266" y="885"/>
                    <a:pt x="1723" y="423"/>
                    <a:pt x="2291" y="423"/>
                  </a:cubicBezTo>
                  <a:close/>
                  <a:moveTo>
                    <a:pt x="3575" y="2194"/>
                  </a:moveTo>
                  <a:lnTo>
                    <a:pt x="3599" y="2199"/>
                  </a:lnTo>
                  <a:cubicBezTo>
                    <a:pt x="3672" y="2276"/>
                    <a:pt x="3662" y="2401"/>
                    <a:pt x="3575" y="2464"/>
                  </a:cubicBezTo>
                  <a:lnTo>
                    <a:pt x="3575" y="2194"/>
                  </a:lnTo>
                  <a:close/>
                  <a:moveTo>
                    <a:pt x="1117" y="2194"/>
                  </a:moveTo>
                  <a:lnTo>
                    <a:pt x="1117" y="2473"/>
                  </a:lnTo>
                  <a:cubicBezTo>
                    <a:pt x="1025" y="2411"/>
                    <a:pt x="1011" y="2286"/>
                    <a:pt x="1078" y="2204"/>
                  </a:cubicBezTo>
                  <a:cubicBezTo>
                    <a:pt x="1093" y="2204"/>
                    <a:pt x="1102" y="2199"/>
                    <a:pt x="1117" y="2194"/>
                  </a:cubicBezTo>
                  <a:close/>
                  <a:moveTo>
                    <a:pt x="2724" y="1559"/>
                  </a:moveTo>
                  <a:cubicBezTo>
                    <a:pt x="2820" y="1732"/>
                    <a:pt x="2964" y="1872"/>
                    <a:pt x="3142" y="1963"/>
                  </a:cubicBezTo>
                  <a:lnTo>
                    <a:pt x="3142" y="2584"/>
                  </a:lnTo>
                  <a:cubicBezTo>
                    <a:pt x="3142" y="2969"/>
                    <a:pt x="2830" y="3282"/>
                    <a:pt x="2445" y="3282"/>
                  </a:cubicBezTo>
                  <a:lnTo>
                    <a:pt x="2445" y="3277"/>
                  </a:lnTo>
                  <a:lnTo>
                    <a:pt x="2247" y="3277"/>
                  </a:lnTo>
                  <a:cubicBezTo>
                    <a:pt x="1862" y="3277"/>
                    <a:pt x="1554" y="2969"/>
                    <a:pt x="1554" y="2584"/>
                  </a:cubicBezTo>
                  <a:lnTo>
                    <a:pt x="1554" y="2011"/>
                  </a:lnTo>
                  <a:cubicBezTo>
                    <a:pt x="1838" y="1982"/>
                    <a:pt x="2334" y="1881"/>
                    <a:pt x="2724" y="1559"/>
                  </a:cubicBezTo>
                  <a:close/>
                  <a:moveTo>
                    <a:pt x="2579" y="3705"/>
                  </a:moveTo>
                  <a:lnTo>
                    <a:pt x="2579" y="3825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05"/>
                  </a:lnTo>
                  <a:cubicBezTo>
                    <a:pt x="2156" y="3715"/>
                    <a:pt x="2204" y="3715"/>
                    <a:pt x="2247" y="3715"/>
                  </a:cubicBezTo>
                  <a:lnTo>
                    <a:pt x="2445" y="3715"/>
                  </a:lnTo>
                  <a:cubicBezTo>
                    <a:pt x="2488" y="3715"/>
                    <a:pt x="2536" y="3715"/>
                    <a:pt x="2579" y="3705"/>
                  </a:cubicBezTo>
                  <a:close/>
                  <a:moveTo>
                    <a:pt x="2291" y="0"/>
                  </a:moveTo>
                  <a:cubicBezTo>
                    <a:pt x="1482" y="0"/>
                    <a:pt x="828" y="654"/>
                    <a:pt x="828" y="1463"/>
                  </a:cubicBezTo>
                  <a:lnTo>
                    <a:pt x="828" y="1848"/>
                  </a:lnTo>
                  <a:cubicBezTo>
                    <a:pt x="390" y="2199"/>
                    <a:pt x="611" y="2901"/>
                    <a:pt x="1170" y="2935"/>
                  </a:cubicBezTo>
                  <a:cubicBezTo>
                    <a:pt x="1256" y="3200"/>
                    <a:pt x="1439" y="3421"/>
                    <a:pt x="1675" y="3561"/>
                  </a:cubicBezTo>
                  <a:lnTo>
                    <a:pt x="1675" y="3681"/>
                  </a:lnTo>
                  <a:lnTo>
                    <a:pt x="785" y="4032"/>
                  </a:lnTo>
                  <a:cubicBezTo>
                    <a:pt x="698" y="4061"/>
                    <a:pt x="0" y="4340"/>
                    <a:pt x="0" y="5230"/>
                  </a:cubicBezTo>
                  <a:lnTo>
                    <a:pt x="0" y="6010"/>
                  </a:lnTo>
                  <a:cubicBezTo>
                    <a:pt x="0" y="6130"/>
                    <a:pt x="97" y="6226"/>
                    <a:pt x="217" y="6226"/>
                  </a:cubicBezTo>
                  <a:lnTo>
                    <a:pt x="775" y="6226"/>
                  </a:lnTo>
                  <a:cubicBezTo>
                    <a:pt x="1064" y="6226"/>
                    <a:pt x="1064" y="5789"/>
                    <a:pt x="775" y="5789"/>
                  </a:cubicBezTo>
                  <a:lnTo>
                    <a:pt x="438" y="5789"/>
                  </a:lnTo>
                  <a:lnTo>
                    <a:pt x="438" y="5230"/>
                  </a:lnTo>
                  <a:cubicBezTo>
                    <a:pt x="438" y="4629"/>
                    <a:pt x="910" y="4446"/>
                    <a:pt x="929" y="4441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2"/>
                  </a:lnTo>
                  <a:cubicBezTo>
                    <a:pt x="2233" y="4581"/>
                    <a:pt x="2286" y="4600"/>
                    <a:pt x="2344" y="4600"/>
                  </a:cubicBezTo>
                  <a:cubicBezTo>
                    <a:pt x="2406" y="4600"/>
                    <a:pt x="2459" y="4576"/>
                    <a:pt x="2498" y="4533"/>
                  </a:cubicBezTo>
                  <a:lnTo>
                    <a:pt x="2911" y="4109"/>
                  </a:lnTo>
                  <a:lnTo>
                    <a:pt x="3725" y="4436"/>
                  </a:lnTo>
                  <a:lnTo>
                    <a:pt x="3734" y="4436"/>
                  </a:lnTo>
                  <a:cubicBezTo>
                    <a:pt x="3758" y="4446"/>
                    <a:pt x="4230" y="4619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9" y="5784"/>
                    <a:pt x="1179" y="6222"/>
                    <a:pt x="1468" y="6222"/>
                  </a:cubicBezTo>
                  <a:lnTo>
                    <a:pt x="4446" y="6222"/>
                  </a:lnTo>
                  <a:cubicBezTo>
                    <a:pt x="4567" y="6222"/>
                    <a:pt x="4668" y="6121"/>
                    <a:pt x="4668" y="6000"/>
                  </a:cubicBezTo>
                  <a:lnTo>
                    <a:pt x="4668" y="5226"/>
                  </a:lnTo>
                  <a:cubicBezTo>
                    <a:pt x="4668" y="4340"/>
                    <a:pt x="3975" y="4061"/>
                    <a:pt x="3888" y="4032"/>
                  </a:cubicBezTo>
                  <a:lnTo>
                    <a:pt x="3017" y="3681"/>
                  </a:lnTo>
                  <a:lnTo>
                    <a:pt x="3017" y="3561"/>
                  </a:lnTo>
                  <a:cubicBezTo>
                    <a:pt x="3253" y="3421"/>
                    <a:pt x="3436" y="3200"/>
                    <a:pt x="3522" y="2935"/>
                  </a:cubicBezTo>
                  <a:cubicBezTo>
                    <a:pt x="4071" y="2892"/>
                    <a:pt x="4288" y="2199"/>
                    <a:pt x="3859" y="1848"/>
                  </a:cubicBezTo>
                  <a:lnTo>
                    <a:pt x="3859" y="1463"/>
                  </a:lnTo>
                  <a:cubicBezTo>
                    <a:pt x="3859" y="654"/>
                    <a:pt x="3205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148;p86">
              <a:extLst>
                <a:ext uri="{FF2B5EF4-FFF2-40B4-BE49-F238E27FC236}">
                  <a16:creationId xmlns:a16="http://schemas.microsoft.com/office/drawing/2014/main" id="{B1FFA770-591D-20D2-A5B7-83BE35A5E0C7}"/>
                </a:ext>
              </a:extLst>
            </p:cNvPr>
            <p:cNvSpPr/>
            <p:nvPr/>
          </p:nvSpPr>
          <p:spPr>
            <a:xfrm>
              <a:off x="5025889" y="3107174"/>
              <a:ext cx="122325" cy="163319"/>
            </a:xfrm>
            <a:custGeom>
              <a:avLst/>
              <a:gdLst/>
              <a:ahLst/>
              <a:cxnLst/>
              <a:rect l="l" t="t" r="r" b="b"/>
              <a:pathLst>
                <a:path w="4664" h="6227" extrusionOk="0">
                  <a:moveTo>
                    <a:pt x="2397" y="433"/>
                  </a:moveTo>
                  <a:cubicBezTo>
                    <a:pt x="2960" y="433"/>
                    <a:pt x="3422" y="895"/>
                    <a:pt x="3422" y="1463"/>
                  </a:cubicBezTo>
                  <a:lnTo>
                    <a:pt x="3422" y="1598"/>
                  </a:lnTo>
                  <a:lnTo>
                    <a:pt x="3408" y="1598"/>
                  </a:lnTo>
                  <a:cubicBezTo>
                    <a:pt x="3104" y="1530"/>
                    <a:pt x="3003" y="1126"/>
                    <a:pt x="3003" y="1126"/>
                  </a:cubicBezTo>
                  <a:cubicBezTo>
                    <a:pt x="2980" y="1017"/>
                    <a:pt x="2886" y="956"/>
                    <a:pt x="2789" y="956"/>
                  </a:cubicBezTo>
                  <a:cubicBezTo>
                    <a:pt x="2724" y="956"/>
                    <a:pt x="2658" y="984"/>
                    <a:pt x="2614" y="1044"/>
                  </a:cubicBezTo>
                  <a:cubicBezTo>
                    <a:pt x="2224" y="1588"/>
                    <a:pt x="1348" y="1593"/>
                    <a:pt x="1334" y="1593"/>
                  </a:cubicBezTo>
                  <a:lnTo>
                    <a:pt x="1266" y="1593"/>
                  </a:lnTo>
                  <a:lnTo>
                    <a:pt x="1266" y="1463"/>
                  </a:lnTo>
                  <a:cubicBezTo>
                    <a:pt x="1262" y="895"/>
                    <a:pt x="1723" y="433"/>
                    <a:pt x="2291" y="433"/>
                  </a:cubicBezTo>
                  <a:close/>
                  <a:moveTo>
                    <a:pt x="3576" y="2194"/>
                  </a:moveTo>
                  <a:lnTo>
                    <a:pt x="3600" y="2199"/>
                  </a:lnTo>
                  <a:cubicBezTo>
                    <a:pt x="3672" y="2281"/>
                    <a:pt x="3663" y="2401"/>
                    <a:pt x="3576" y="2469"/>
                  </a:cubicBezTo>
                  <a:lnTo>
                    <a:pt x="3576" y="2194"/>
                  </a:lnTo>
                  <a:close/>
                  <a:moveTo>
                    <a:pt x="1117" y="2199"/>
                  </a:moveTo>
                  <a:lnTo>
                    <a:pt x="1117" y="2473"/>
                  </a:lnTo>
                  <a:cubicBezTo>
                    <a:pt x="1064" y="2440"/>
                    <a:pt x="1035" y="2382"/>
                    <a:pt x="1035" y="2324"/>
                  </a:cubicBezTo>
                  <a:cubicBezTo>
                    <a:pt x="1035" y="2281"/>
                    <a:pt x="1050" y="2238"/>
                    <a:pt x="1079" y="2204"/>
                  </a:cubicBezTo>
                  <a:cubicBezTo>
                    <a:pt x="1093" y="2204"/>
                    <a:pt x="1103" y="2199"/>
                    <a:pt x="1117" y="2199"/>
                  </a:cubicBezTo>
                  <a:close/>
                  <a:moveTo>
                    <a:pt x="2720" y="1559"/>
                  </a:moveTo>
                  <a:cubicBezTo>
                    <a:pt x="2816" y="1732"/>
                    <a:pt x="2965" y="1872"/>
                    <a:pt x="3143" y="1963"/>
                  </a:cubicBezTo>
                  <a:lnTo>
                    <a:pt x="3143" y="2584"/>
                  </a:lnTo>
                  <a:cubicBezTo>
                    <a:pt x="3138" y="2969"/>
                    <a:pt x="2830" y="3277"/>
                    <a:pt x="2445" y="3282"/>
                  </a:cubicBezTo>
                  <a:lnTo>
                    <a:pt x="2248" y="3282"/>
                  </a:lnTo>
                  <a:cubicBezTo>
                    <a:pt x="1868" y="3277"/>
                    <a:pt x="1555" y="2969"/>
                    <a:pt x="1555" y="2584"/>
                  </a:cubicBezTo>
                  <a:lnTo>
                    <a:pt x="1555" y="2012"/>
                  </a:lnTo>
                  <a:lnTo>
                    <a:pt x="1550" y="2012"/>
                  </a:lnTo>
                  <a:cubicBezTo>
                    <a:pt x="1834" y="1983"/>
                    <a:pt x="2335" y="1882"/>
                    <a:pt x="2720" y="1559"/>
                  </a:cubicBezTo>
                  <a:close/>
                  <a:moveTo>
                    <a:pt x="2580" y="3710"/>
                  </a:moveTo>
                  <a:lnTo>
                    <a:pt x="2580" y="3830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10"/>
                  </a:lnTo>
                  <a:cubicBezTo>
                    <a:pt x="2157" y="3715"/>
                    <a:pt x="2200" y="3715"/>
                    <a:pt x="2248" y="3715"/>
                  </a:cubicBezTo>
                  <a:lnTo>
                    <a:pt x="2445" y="3715"/>
                  </a:lnTo>
                  <a:cubicBezTo>
                    <a:pt x="2489" y="3715"/>
                    <a:pt x="2532" y="3715"/>
                    <a:pt x="2580" y="3710"/>
                  </a:cubicBezTo>
                  <a:close/>
                  <a:moveTo>
                    <a:pt x="2291" y="0"/>
                  </a:moveTo>
                  <a:cubicBezTo>
                    <a:pt x="1483" y="0"/>
                    <a:pt x="829" y="655"/>
                    <a:pt x="829" y="1463"/>
                  </a:cubicBezTo>
                  <a:lnTo>
                    <a:pt x="829" y="1848"/>
                  </a:lnTo>
                  <a:cubicBezTo>
                    <a:pt x="391" y="2199"/>
                    <a:pt x="612" y="2902"/>
                    <a:pt x="1170" y="2940"/>
                  </a:cubicBezTo>
                  <a:cubicBezTo>
                    <a:pt x="1257" y="3200"/>
                    <a:pt x="1435" y="3421"/>
                    <a:pt x="1675" y="3561"/>
                  </a:cubicBezTo>
                  <a:lnTo>
                    <a:pt x="1675" y="3681"/>
                  </a:lnTo>
                  <a:lnTo>
                    <a:pt x="780" y="4032"/>
                  </a:lnTo>
                  <a:cubicBezTo>
                    <a:pt x="699" y="4061"/>
                    <a:pt x="1" y="4340"/>
                    <a:pt x="1" y="5231"/>
                  </a:cubicBezTo>
                  <a:lnTo>
                    <a:pt x="1" y="6010"/>
                  </a:lnTo>
                  <a:cubicBezTo>
                    <a:pt x="1" y="6130"/>
                    <a:pt x="97" y="6227"/>
                    <a:pt x="217" y="6227"/>
                  </a:cubicBezTo>
                  <a:lnTo>
                    <a:pt x="771" y="6227"/>
                  </a:lnTo>
                  <a:cubicBezTo>
                    <a:pt x="1064" y="6227"/>
                    <a:pt x="1064" y="5789"/>
                    <a:pt x="771" y="5789"/>
                  </a:cubicBezTo>
                  <a:lnTo>
                    <a:pt x="434" y="5789"/>
                  </a:lnTo>
                  <a:lnTo>
                    <a:pt x="434" y="5231"/>
                  </a:lnTo>
                  <a:cubicBezTo>
                    <a:pt x="434" y="4629"/>
                    <a:pt x="910" y="4446"/>
                    <a:pt x="925" y="4446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3"/>
                  </a:lnTo>
                  <a:cubicBezTo>
                    <a:pt x="2229" y="4581"/>
                    <a:pt x="2286" y="4600"/>
                    <a:pt x="2339" y="4600"/>
                  </a:cubicBezTo>
                  <a:lnTo>
                    <a:pt x="2344" y="4600"/>
                  </a:lnTo>
                  <a:cubicBezTo>
                    <a:pt x="2402" y="4600"/>
                    <a:pt x="2460" y="4576"/>
                    <a:pt x="2498" y="4533"/>
                  </a:cubicBezTo>
                  <a:lnTo>
                    <a:pt x="2907" y="4109"/>
                  </a:lnTo>
                  <a:lnTo>
                    <a:pt x="3725" y="4437"/>
                  </a:lnTo>
                  <a:lnTo>
                    <a:pt x="3735" y="4441"/>
                  </a:lnTo>
                  <a:cubicBezTo>
                    <a:pt x="3754" y="4446"/>
                    <a:pt x="4230" y="4620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5" y="5784"/>
                    <a:pt x="1175" y="6222"/>
                    <a:pt x="1468" y="6222"/>
                  </a:cubicBezTo>
                  <a:lnTo>
                    <a:pt x="4447" y="6222"/>
                  </a:lnTo>
                  <a:cubicBezTo>
                    <a:pt x="4567" y="6222"/>
                    <a:pt x="4663" y="6126"/>
                    <a:pt x="4663" y="6000"/>
                  </a:cubicBezTo>
                  <a:lnTo>
                    <a:pt x="4663" y="5226"/>
                  </a:lnTo>
                  <a:cubicBezTo>
                    <a:pt x="4663" y="4340"/>
                    <a:pt x="3971" y="4061"/>
                    <a:pt x="3884" y="4032"/>
                  </a:cubicBezTo>
                  <a:lnTo>
                    <a:pt x="3018" y="3681"/>
                  </a:lnTo>
                  <a:lnTo>
                    <a:pt x="3018" y="3561"/>
                  </a:lnTo>
                  <a:cubicBezTo>
                    <a:pt x="3254" y="3421"/>
                    <a:pt x="3432" y="3200"/>
                    <a:pt x="3518" y="2935"/>
                  </a:cubicBezTo>
                  <a:cubicBezTo>
                    <a:pt x="4072" y="2892"/>
                    <a:pt x="4288" y="2199"/>
                    <a:pt x="3860" y="1848"/>
                  </a:cubicBezTo>
                  <a:lnTo>
                    <a:pt x="3860" y="1463"/>
                  </a:lnTo>
                  <a:cubicBezTo>
                    <a:pt x="3860" y="655"/>
                    <a:pt x="3201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087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subTitle" idx="1"/>
          </p:nvPr>
        </p:nvSpPr>
        <p:spPr>
          <a:xfrm>
            <a:off x="3886821" y="1425400"/>
            <a:ext cx="4754607" cy="18622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 dirty="0"/>
              <a:t>Overfitting – can be reduced by: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" sz="1800" dirty="0"/>
              <a:t>Feature Selection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" sz="1800" dirty="0"/>
              <a:t>Pruning (Lowering the Maximum Depth)</a:t>
            </a:r>
          </a:p>
        </p:txBody>
      </p:sp>
      <p:sp>
        <p:nvSpPr>
          <p:cNvPr id="1092" name="Google Shape;1092;p58"/>
          <p:cNvSpPr txBox="1">
            <a:spLocks noGrp="1"/>
          </p:cNvSpPr>
          <p:nvPr>
            <p:ph type="subTitle" idx="2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human experience</a:t>
            </a:r>
            <a:endParaRPr/>
          </a:p>
        </p:txBody>
      </p:sp>
      <p:sp>
        <p:nvSpPr>
          <p:cNvPr id="1093" name="Google Shape;1093;p58"/>
          <p:cNvSpPr txBox="1">
            <a:spLocks noGrp="1"/>
          </p:cNvSpPr>
          <p:nvPr>
            <p:ph type="subTitle" idx="3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10th grade</a:t>
            </a:r>
            <a:endParaRPr/>
          </a:p>
        </p:txBody>
      </p:sp>
      <p:pic>
        <p:nvPicPr>
          <p:cNvPr id="1095" name="Google Shape;1095;p58"/>
          <p:cNvPicPr preferRelativeResize="0"/>
          <p:nvPr/>
        </p:nvPicPr>
        <p:blipFill rotWithShape="1">
          <a:blip r:embed="rId3">
            <a:alphaModFix/>
          </a:blip>
          <a:srcRect l="5458" t="14476" r="8711" b="315"/>
          <a:stretch/>
        </p:blipFill>
        <p:spPr>
          <a:xfrm>
            <a:off x="713100" y="770125"/>
            <a:ext cx="2955300" cy="438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91;p46">
            <a:extLst>
              <a:ext uri="{FF2B5EF4-FFF2-40B4-BE49-F238E27FC236}">
                <a16:creationId xmlns:a16="http://schemas.microsoft.com/office/drawing/2014/main" id="{5CADE41F-FDAA-391E-F00A-F8D54A2C6253}"/>
              </a:ext>
            </a:extLst>
          </p:cNvPr>
          <p:cNvSpPr txBox="1">
            <a:spLocks/>
          </p:cNvSpPr>
          <p:nvPr/>
        </p:nvSpPr>
        <p:spPr>
          <a:xfrm>
            <a:off x="3817844" y="814681"/>
            <a:ext cx="4613056" cy="53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2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algn="l"/>
            <a:r>
              <a:rPr lang="en-US" sz="3600" dirty="0"/>
              <a:t>Caveat – Decision Tree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7B9EE315-6327-7862-C2E2-8F3B5CAF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7" y="1281334"/>
            <a:ext cx="7090711" cy="362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1" name="Google Shape;691;p46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77181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Tree: Learning Curve</a:t>
            </a:r>
            <a:endParaRPr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CB6D6E-0865-8655-C0CD-85652314F9CC}"/>
              </a:ext>
            </a:extLst>
          </p:cNvPr>
          <p:cNvSpPr/>
          <p:nvPr/>
        </p:nvSpPr>
        <p:spPr>
          <a:xfrm>
            <a:off x="2617557" y="1790696"/>
            <a:ext cx="146583" cy="1465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9D43-BAFB-2189-D399-E59B3904E728}"/>
              </a:ext>
            </a:extLst>
          </p:cNvPr>
          <p:cNvCxnSpPr>
            <a:stCxn id="26" idx="5"/>
          </p:cNvCxnSpPr>
          <p:nvPr/>
        </p:nvCxnSpPr>
        <p:spPr>
          <a:xfrm>
            <a:off x="2742673" y="1915813"/>
            <a:ext cx="175031" cy="164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44;p48">
            <a:extLst>
              <a:ext uri="{FF2B5EF4-FFF2-40B4-BE49-F238E27FC236}">
                <a16:creationId xmlns:a16="http://schemas.microsoft.com/office/drawing/2014/main" id="{E3ED52DD-3197-71F3-5130-31D6C8BC05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88630" y="2194099"/>
            <a:ext cx="1248323" cy="2908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M</a:t>
            </a:r>
            <a:r>
              <a:rPr lang="en" b="1" dirty="0"/>
              <a:t>ax-depth = 4</a:t>
            </a:r>
            <a:endParaRPr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0B0EC8-577B-D953-96C3-96DBB9F82A84}"/>
              </a:ext>
            </a:extLst>
          </p:cNvPr>
          <p:cNvCxnSpPr>
            <a:cxnSpLocks/>
          </p:cNvCxnSpPr>
          <p:nvPr/>
        </p:nvCxnSpPr>
        <p:spPr>
          <a:xfrm>
            <a:off x="2662274" y="1915055"/>
            <a:ext cx="6979" cy="247767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6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77181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Tree: Confusion Matrix and Accuracy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CA6C86-393A-CDC4-E29E-759F481A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0" y="1323511"/>
            <a:ext cx="3705464" cy="321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91;p58">
            <a:extLst>
              <a:ext uri="{FF2B5EF4-FFF2-40B4-BE49-F238E27FC236}">
                <a16:creationId xmlns:a16="http://schemas.microsoft.com/office/drawing/2014/main" id="{07B1A996-431B-72D1-D76F-FBE67673F1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1376539"/>
            <a:ext cx="3985667" cy="18622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 dirty="0"/>
              <a:t>Metrics: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" sz="1800" dirty="0"/>
              <a:t>Accuracy: 97.7%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" sz="1800" dirty="0"/>
              <a:t>Recall:  92.6%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" sz="1800" dirty="0"/>
              <a:t>F1 Score: 95.2% </a:t>
            </a:r>
          </a:p>
        </p:txBody>
      </p:sp>
    </p:spTree>
    <p:extLst>
      <p:ext uri="{BB962C8B-B14F-4D97-AF65-F5344CB8AC3E}">
        <p14:creationId xmlns:p14="http://schemas.microsoft.com/office/powerpoint/2010/main" val="135463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5059486" cy="452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with Max Depth of 4</a:t>
            </a: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26001-D936-2A48-2B19-C4E5DBC8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181543"/>
            <a:ext cx="7795706" cy="313219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5EA3C0E-CD9B-80B8-57CC-A907499D7B00}"/>
              </a:ext>
            </a:extLst>
          </p:cNvPr>
          <p:cNvSpPr/>
          <p:nvPr/>
        </p:nvSpPr>
        <p:spPr>
          <a:xfrm>
            <a:off x="1870680" y="2571751"/>
            <a:ext cx="725937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9A34F1-A449-FABE-9B3E-7A0BCBE652B0}"/>
              </a:ext>
            </a:extLst>
          </p:cNvPr>
          <p:cNvSpPr/>
          <p:nvPr/>
        </p:nvSpPr>
        <p:spPr>
          <a:xfrm>
            <a:off x="713101" y="3860740"/>
            <a:ext cx="779490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8A0D2-A79D-BDC1-FBE9-7EE6BBD20420}"/>
              </a:ext>
            </a:extLst>
          </p:cNvPr>
          <p:cNvSpPr/>
          <p:nvPr/>
        </p:nvSpPr>
        <p:spPr>
          <a:xfrm>
            <a:off x="3134050" y="3860740"/>
            <a:ext cx="663153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156549-380A-8B1A-624C-538735FC242E}"/>
              </a:ext>
            </a:extLst>
          </p:cNvPr>
          <p:cNvSpPr/>
          <p:nvPr/>
        </p:nvSpPr>
        <p:spPr>
          <a:xfrm>
            <a:off x="4801143" y="3238344"/>
            <a:ext cx="663153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1BED80-06BF-3CD2-0119-6941421D0C8D}"/>
              </a:ext>
            </a:extLst>
          </p:cNvPr>
          <p:cNvSpPr/>
          <p:nvPr/>
        </p:nvSpPr>
        <p:spPr>
          <a:xfrm>
            <a:off x="7767746" y="3860740"/>
            <a:ext cx="741060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617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6797544" cy="452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: Employees who Left (Entropy = 0)</a:t>
            </a: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26001-D936-2A48-2B19-C4E5DBC8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181543"/>
            <a:ext cx="7795706" cy="3132191"/>
          </a:xfrm>
          <a:prstGeom prst="rect">
            <a:avLst/>
          </a:prstGeom>
        </p:spPr>
      </p:pic>
      <p:sp>
        <p:nvSpPr>
          <p:cNvPr id="4" name="Google Shape;844;p48">
            <a:extLst>
              <a:ext uri="{FF2B5EF4-FFF2-40B4-BE49-F238E27FC236}">
                <a16:creationId xmlns:a16="http://schemas.microsoft.com/office/drawing/2014/main" id="{BE39E66F-C879-E152-D52F-29565BBF83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72586" y="1479755"/>
            <a:ext cx="2553612" cy="2645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Satisfaction Level </a:t>
            </a:r>
            <a:r>
              <a:rPr lang="en" sz="2400" b="1" dirty="0"/>
              <a:t>less t</a:t>
            </a:r>
            <a:r>
              <a:rPr lang="en-PH" sz="2400" b="1" dirty="0"/>
              <a:t>ha</a:t>
            </a:r>
            <a:r>
              <a:rPr lang="en" sz="2400" b="1" dirty="0"/>
              <a:t>n 11.5%</a:t>
            </a:r>
            <a:endParaRPr sz="1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FBFF1-C891-F032-AA33-FBF5C5129E52}"/>
              </a:ext>
            </a:extLst>
          </p:cNvPr>
          <p:cNvSpPr/>
          <p:nvPr/>
        </p:nvSpPr>
        <p:spPr>
          <a:xfrm>
            <a:off x="1870680" y="2571751"/>
            <a:ext cx="725937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980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 txBox="1">
            <a:spLocks noGrp="1"/>
          </p:cNvSpPr>
          <p:nvPr>
            <p:ph type="title"/>
          </p:nvPr>
        </p:nvSpPr>
        <p:spPr>
          <a:xfrm>
            <a:off x="713099" y="728550"/>
            <a:ext cx="7279175" cy="452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: Employees who left (Entropy = 0.309) </a:t>
            </a: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26001-D936-2A48-2B19-C4E5DBC8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181543"/>
            <a:ext cx="7795706" cy="31321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19A34F1-A449-FABE-9B3E-7A0BCBE652B0}"/>
              </a:ext>
            </a:extLst>
          </p:cNvPr>
          <p:cNvSpPr/>
          <p:nvPr/>
        </p:nvSpPr>
        <p:spPr>
          <a:xfrm>
            <a:off x="713101" y="3860740"/>
            <a:ext cx="779490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Google Shape;844;p48">
            <a:extLst>
              <a:ext uri="{FF2B5EF4-FFF2-40B4-BE49-F238E27FC236}">
                <a16:creationId xmlns:a16="http://schemas.microsoft.com/office/drawing/2014/main" id="{D75EDB86-B0D8-610A-72D3-B8802EA071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29258" y="1201836"/>
            <a:ext cx="3279548" cy="879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/>
              <a:t>Satisfaction level </a:t>
            </a:r>
            <a:r>
              <a:rPr lang="en-PH" sz="2000" b="1" dirty="0"/>
              <a:t>between 11.5% to 46.5%</a:t>
            </a:r>
            <a:r>
              <a:rPr lang="en-PH" sz="1800" dirty="0"/>
              <a:t>, </a:t>
            </a:r>
            <a:r>
              <a:rPr lang="en-PH" sz="2000" b="1" dirty="0"/>
              <a:t>less than 2 projects</a:t>
            </a:r>
            <a:r>
              <a:rPr lang="en-PH" sz="1800" dirty="0"/>
              <a:t>, and </a:t>
            </a:r>
            <a:r>
              <a:rPr lang="en-PH" sz="2000" b="1" dirty="0"/>
              <a:t>less than 57% in the last evaluation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4123135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 txBox="1">
            <a:spLocks noGrp="1"/>
          </p:cNvSpPr>
          <p:nvPr>
            <p:ph type="title"/>
          </p:nvPr>
        </p:nvSpPr>
        <p:spPr>
          <a:xfrm>
            <a:off x="713099" y="728550"/>
            <a:ext cx="7279175" cy="452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: Employees who left (Entropy = 0) </a:t>
            </a: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26001-D936-2A48-2B19-C4E5DBC8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181543"/>
            <a:ext cx="7795706" cy="31321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19A34F1-A449-FABE-9B3E-7A0BCBE652B0}"/>
              </a:ext>
            </a:extLst>
          </p:cNvPr>
          <p:cNvSpPr/>
          <p:nvPr/>
        </p:nvSpPr>
        <p:spPr>
          <a:xfrm>
            <a:off x="3142194" y="3860741"/>
            <a:ext cx="641049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Google Shape;844;p48">
            <a:extLst>
              <a:ext uri="{FF2B5EF4-FFF2-40B4-BE49-F238E27FC236}">
                <a16:creationId xmlns:a16="http://schemas.microsoft.com/office/drawing/2014/main" id="{D75EDB86-B0D8-610A-72D3-B8802EA071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29258" y="1201836"/>
            <a:ext cx="3279548" cy="879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/>
              <a:t>Satisfaction level </a:t>
            </a:r>
            <a:r>
              <a:rPr lang="en-PH" sz="2000" b="1" dirty="0"/>
              <a:t>between 11.5% to 46.5%</a:t>
            </a:r>
            <a:r>
              <a:rPr lang="en-PH" sz="1800" dirty="0"/>
              <a:t>, </a:t>
            </a:r>
            <a:r>
              <a:rPr lang="en-PH" sz="2000" dirty="0"/>
              <a:t>projects assigned </a:t>
            </a:r>
            <a:r>
              <a:rPr lang="en-PH" sz="2000" b="1" dirty="0"/>
              <a:t>more than 7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408019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 txBox="1">
            <a:spLocks noGrp="1"/>
          </p:cNvSpPr>
          <p:nvPr>
            <p:ph type="title"/>
          </p:nvPr>
        </p:nvSpPr>
        <p:spPr>
          <a:xfrm>
            <a:off x="713099" y="728550"/>
            <a:ext cx="7279175" cy="452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: Employees who left (Entropy = 0) </a:t>
            </a: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26001-D936-2A48-2B19-C4E5DBC8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181543"/>
            <a:ext cx="7795706" cy="31321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19A34F1-A449-FABE-9B3E-7A0BCBE652B0}"/>
              </a:ext>
            </a:extLst>
          </p:cNvPr>
          <p:cNvSpPr/>
          <p:nvPr/>
        </p:nvSpPr>
        <p:spPr>
          <a:xfrm>
            <a:off x="4817991" y="3239506"/>
            <a:ext cx="641049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Google Shape;844;p48">
            <a:extLst>
              <a:ext uri="{FF2B5EF4-FFF2-40B4-BE49-F238E27FC236}">
                <a16:creationId xmlns:a16="http://schemas.microsoft.com/office/drawing/2014/main" id="{D75EDB86-B0D8-610A-72D3-B8802EA071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29258" y="1201836"/>
            <a:ext cx="3279548" cy="12481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/>
              <a:t>Satisfaction level </a:t>
            </a:r>
            <a:r>
              <a:rPr lang="en-PH" sz="2000" b="1" dirty="0"/>
              <a:t>between 11.5% to 46.5%</a:t>
            </a:r>
            <a:r>
              <a:rPr lang="en-PH" sz="1800" dirty="0"/>
              <a:t>, </a:t>
            </a:r>
            <a:r>
              <a:rPr lang="en-PH" sz="2000" dirty="0"/>
              <a:t>greater than </a:t>
            </a:r>
            <a:r>
              <a:rPr lang="en-PH" sz="2000" b="1" dirty="0"/>
              <a:t>5 years </a:t>
            </a:r>
            <a:r>
              <a:rPr lang="en-PH" sz="2000" dirty="0"/>
              <a:t> in the company, and </a:t>
            </a:r>
            <a:r>
              <a:rPr lang="en-PH" sz="2000" b="1" dirty="0"/>
              <a:t>spends more than 290 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485147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 txBox="1">
            <a:spLocks noGrp="1"/>
          </p:cNvSpPr>
          <p:nvPr>
            <p:ph type="title"/>
          </p:nvPr>
        </p:nvSpPr>
        <p:spPr>
          <a:xfrm>
            <a:off x="713099" y="728550"/>
            <a:ext cx="7279175" cy="452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: Employees who left (Entropy = 0.581) </a:t>
            </a: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26001-D936-2A48-2B19-C4E5DBC8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181543"/>
            <a:ext cx="7795706" cy="31321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19A34F1-A449-FABE-9B3E-7A0BCBE652B0}"/>
              </a:ext>
            </a:extLst>
          </p:cNvPr>
          <p:cNvSpPr/>
          <p:nvPr/>
        </p:nvSpPr>
        <p:spPr>
          <a:xfrm>
            <a:off x="7735135" y="3860740"/>
            <a:ext cx="773671" cy="45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Google Shape;844;p48">
            <a:extLst>
              <a:ext uri="{FF2B5EF4-FFF2-40B4-BE49-F238E27FC236}">
                <a16:creationId xmlns:a16="http://schemas.microsoft.com/office/drawing/2014/main" id="{D75EDB86-B0D8-610A-72D3-B8802EA071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4769" y="1201836"/>
            <a:ext cx="3504037" cy="13040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/>
              <a:t>Satisfaction level </a:t>
            </a:r>
            <a:r>
              <a:rPr lang="en-PH" sz="2000" b="1" dirty="0"/>
              <a:t>greater than 46.5%</a:t>
            </a:r>
            <a:r>
              <a:rPr lang="en-PH" sz="1800" dirty="0"/>
              <a:t>, </a:t>
            </a:r>
            <a:r>
              <a:rPr lang="en-PH" sz="2000" b="1" dirty="0"/>
              <a:t>greater than 80% </a:t>
            </a:r>
            <a:r>
              <a:rPr lang="en-PH" sz="2000" dirty="0"/>
              <a:t>in last evaluation , and </a:t>
            </a:r>
            <a:r>
              <a:rPr lang="en-PH" sz="2000" b="1" dirty="0"/>
              <a:t>less than 216 hours monthly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80441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subTitle" idx="1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Intelligence and Analytics</a:t>
            </a:r>
            <a:endParaRPr dirty="0"/>
          </a:p>
        </p:txBody>
      </p:sp>
      <p:sp>
        <p:nvSpPr>
          <p:cNvPr id="390" name="Google Shape;390;p39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Analytics</a:t>
            </a:r>
            <a:endParaRPr dirty="0"/>
          </a:p>
        </p:txBody>
      </p:sp>
      <p:sp>
        <p:nvSpPr>
          <p:cNvPr id="391" name="Google Shape;391;p39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subTitle" idx="3"/>
          </p:nvPr>
        </p:nvSpPr>
        <p:spPr>
          <a:xfrm>
            <a:off x="712800" y="1201350"/>
            <a:ext cx="3579994" cy="213516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People analytics </a:t>
            </a:r>
            <a:r>
              <a:rPr lang="en" dirty="0"/>
              <a:t>is the deeply data driven and goal focused method of studying all people processes, functions, challenges, and opportunities at work to elevate these systems and achieve sustainable business success.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i="1" dirty="0"/>
            </a:br>
            <a:br>
              <a:rPr lang="en" sz="1100" i="1" dirty="0"/>
            </a:br>
            <a:r>
              <a:rPr lang="en" sz="1100" i="1" dirty="0"/>
              <a:t>-Parathana Gosh (“What is People Analytics? Definiton, Process, Trends, and Tools)</a:t>
            </a:r>
            <a:endParaRPr sz="1100" i="1" dirty="0"/>
          </a:p>
        </p:txBody>
      </p:sp>
      <p:pic>
        <p:nvPicPr>
          <p:cNvPr id="393" name="Google Shape;393;p39"/>
          <p:cNvPicPr preferRelativeResize="0"/>
          <p:nvPr/>
        </p:nvPicPr>
        <p:blipFill rotWithShape="1">
          <a:blip r:embed="rId3">
            <a:alphaModFix/>
          </a:blip>
          <a:srcRect t="1778" b="16628"/>
          <a:stretch/>
        </p:blipFill>
        <p:spPr>
          <a:xfrm>
            <a:off x="4572000" y="770125"/>
            <a:ext cx="3859199" cy="438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7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Insights</a:t>
            </a:r>
            <a:endParaRPr dirty="0"/>
          </a:p>
        </p:txBody>
      </p:sp>
      <p:graphicFrame>
        <p:nvGraphicFramePr>
          <p:cNvPr id="1086" name="Google Shape;1086;p57"/>
          <p:cNvGraphicFramePr/>
          <p:nvPr>
            <p:extLst>
              <p:ext uri="{D42A27DB-BD31-4B8C-83A1-F6EECF244321}">
                <p14:modId xmlns:p14="http://schemas.microsoft.com/office/powerpoint/2010/main" val="467902080"/>
              </p:ext>
            </p:extLst>
          </p:nvPr>
        </p:nvGraphicFramePr>
        <p:xfrm>
          <a:off x="601418" y="570555"/>
          <a:ext cx="7718100" cy="4492638"/>
        </p:xfrm>
        <a:graphic>
          <a:graphicData uri="http://schemas.openxmlformats.org/drawingml/2006/table">
            <a:tbl>
              <a:tblPr>
                <a:noFill/>
                <a:tableStyleId>{F0FD5878-9D05-46B7-A4DE-1A343A3D7D91}</a:tableStyleId>
              </a:tblPr>
              <a:tblGrid>
                <a:gridCol w="25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Content</a:t>
                      </a:r>
                      <a:endParaRPr sz="19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Interpretation</a:t>
                      </a:r>
                      <a:endParaRPr sz="19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 0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sym typeface="Arial"/>
                        </a:rPr>
                        <a:t>Satisfaction Level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sym typeface="Arial"/>
                        </a:rPr>
                        <a:t>less that 11.5%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Very Unsatisfied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7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1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Satisfaction level between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11.5% to 46.5%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less than 2 projects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, and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less than 57% in the last evaluation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Unsatisfied, low performance, underwhelmed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2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Satisfaction level between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11.5% to 46.5%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, projects more than 7</a:t>
                      </a:r>
                      <a:endParaRPr lang="en-US" sz="1200" b="1" i="0" u="none" strike="noStrike" cap="none" dirty="0">
                        <a:solidFill>
                          <a:schemeClr val="dk1"/>
                        </a:solidFill>
                        <a:latin typeface="Spartan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Unsatisfied, overwhelmed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4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3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Satisfaction level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between 11.5% to 46.5%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less than 4 years 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in the company, and spends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more than 290 hours monthly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Unsatisfied , Overworked/Burned out Employees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2095"/>
                  </a:ext>
                </a:extLst>
              </a:tr>
              <a:tr h="1048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4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Satisfaction level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greater than 46.5%, greater than 80% in last evaluation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less than 5 years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in the company, and works 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Spartan"/>
                          <a:cs typeface="Arial"/>
                          <a:sym typeface="Arial"/>
                        </a:rPr>
                        <a:t>more than 216 hours monthly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Satisfied, high performers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577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6" name="Google Shape;1086;p57"/>
          <p:cNvGraphicFramePr/>
          <p:nvPr>
            <p:extLst>
              <p:ext uri="{D42A27DB-BD31-4B8C-83A1-F6EECF244321}">
                <p14:modId xmlns:p14="http://schemas.microsoft.com/office/powerpoint/2010/main" val="3736936700"/>
              </p:ext>
            </p:extLst>
          </p:nvPr>
        </p:nvGraphicFramePr>
        <p:xfrm>
          <a:off x="712950" y="601353"/>
          <a:ext cx="7718100" cy="4232207"/>
        </p:xfrm>
        <a:graphic>
          <a:graphicData uri="http://schemas.openxmlformats.org/drawingml/2006/table">
            <a:tbl>
              <a:tblPr>
                <a:noFill/>
                <a:tableStyleId>{F0FD5878-9D05-46B7-A4DE-1A343A3D7D91}</a:tableStyleId>
              </a:tblPr>
              <a:tblGrid>
                <a:gridCol w="25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Employee</a:t>
                      </a:r>
                      <a:endParaRPr sz="19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Recommendation</a:t>
                      </a:r>
                      <a:endParaRPr sz="19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 0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Very Unsatisfied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Investigate further the cause of dissatisfaction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1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Unsatisfied, low performance, underwhelmed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Add more projects, but not too many projects, and observe performance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6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2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Unsatisfied overwhelmed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Reduce the number of Projects assigned to the employee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3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Unsatisfied , Overworked/Burned out Employees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Implement a work-life-balance program , employee engagement activities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2095"/>
                  </a:ext>
                </a:extLst>
              </a:tr>
              <a:tr h="72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800" b="1" dirty="0">
                          <a:solidFill>
                            <a:schemeClr val="dk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Type 4</a:t>
                      </a:r>
                      <a:endParaRPr sz="1800" b="1" dirty="0">
                        <a:solidFill>
                          <a:schemeClr val="dk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Satisfied, high performing employees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200" b="0" i="0" u="none" strike="noStrike" cap="none" dirty="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Arial"/>
                          <a:sym typeface="Spartan"/>
                        </a:rPr>
                        <a:t>Look further at gender , maybe family related resignation, Salary Counteroffer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Spartan"/>
                        <a:ea typeface="Spartan"/>
                        <a:cs typeface="Arial"/>
                        <a:sym typeface="Sparta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5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09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2"/>
          <p:cNvSpPr txBox="1">
            <a:spLocks noGrp="1"/>
          </p:cNvSpPr>
          <p:nvPr>
            <p:ph type="title"/>
          </p:nvPr>
        </p:nvSpPr>
        <p:spPr>
          <a:xfrm>
            <a:off x="4125975" y="1731703"/>
            <a:ext cx="4305300" cy="9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“The people who stayed through are the people who were either great at it or the people who just didn’t know how to stop.”</a:t>
            </a:r>
            <a:br>
              <a:rPr lang="en" sz="2400" dirty="0"/>
            </a:br>
            <a:br>
              <a:rPr lang="en" sz="2400" dirty="0"/>
            </a:br>
            <a:endParaRPr sz="2400" dirty="0"/>
          </a:p>
        </p:txBody>
      </p:sp>
      <p:sp>
        <p:nvSpPr>
          <p:cNvPr id="893" name="Google Shape;893;p52"/>
          <p:cNvSpPr txBox="1">
            <a:spLocks noGrp="1"/>
          </p:cNvSpPr>
          <p:nvPr>
            <p:ph type="subTitle" idx="3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Intelligence and Analytics</a:t>
            </a:r>
            <a:endParaRPr dirty="0"/>
          </a:p>
        </p:txBody>
      </p:sp>
      <p:sp>
        <p:nvSpPr>
          <p:cNvPr id="894" name="Google Shape;894;p52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 Analytics</a:t>
            </a:r>
            <a:endParaRPr dirty="0"/>
          </a:p>
        </p:txBody>
      </p:sp>
      <p:sp>
        <p:nvSpPr>
          <p:cNvPr id="895" name="Google Shape;895;p52"/>
          <p:cNvSpPr txBox="1">
            <a:spLocks noGrp="1"/>
          </p:cNvSpPr>
          <p:nvPr>
            <p:ph type="subTitle" idx="1"/>
          </p:nvPr>
        </p:nvSpPr>
        <p:spPr>
          <a:xfrm>
            <a:off x="4572000" y="3096168"/>
            <a:ext cx="3859200" cy="88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Michael Arad</a:t>
            </a:r>
            <a:br>
              <a:rPr lang="en" sz="1600" dirty="0"/>
            </a:br>
            <a:r>
              <a:rPr lang="en-PH" sz="1600" i="1" dirty="0"/>
              <a:t>Israeli-American architect, WTC Memorial Designer</a:t>
            </a:r>
            <a:endParaRPr dirty="0"/>
          </a:p>
        </p:txBody>
      </p:sp>
      <p:cxnSp>
        <p:nvCxnSpPr>
          <p:cNvPr id="896" name="Google Shape;896;p52"/>
          <p:cNvCxnSpPr/>
          <p:nvPr/>
        </p:nvCxnSpPr>
        <p:spPr>
          <a:xfrm>
            <a:off x="5844600" y="2859174"/>
            <a:ext cx="258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52"/>
          <p:cNvCxnSpPr/>
          <p:nvPr/>
        </p:nvCxnSpPr>
        <p:spPr>
          <a:xfrm rot="10800000">
            <a:off x="440750" y="4226250"/>
            <a:ext cx="346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8" name="Google Shape;898;p52"/>
          <p:cNvGrpSpPr/>
          <p:nvPr/>
        </p:nvGrpSpPr>
        <p:grpSpPr>
          <a:xfrm>
            <a:off x="673013" y="1742218"/>
            <a:ext cx="3113675" cy="2189695"/>
            <a:chOff x="644519" y="1627584"/>
            <a:chExt cx="3276863" cy="2304457"/>
          </a:xfrm>
        </p:grpSpPr>
        <p:sp>
          <p:nvSpPr>
            <p:cNvPr id="899" name="Google Shape;899;p52"/>
            <p:cNvSpPr/>
            <p:nvPr/>
          </p:nvSpPr>
          <p:spPr>
            <a:xfrm>
              <a:off x="648287" y="1774956"/>
              <a:ext cx="1580042" cy="2153344"/>
            </a:xfrm>
            <a:custGeom>
              <a:avLst/>
              <a:gdLst/>
              <a:ahLst/>
              <a:cxnLst/>
              <a:rect l="l" t="t" r="r" b="b"/>
              <a:pathLst>
                <a:path w="59547" h="81153" extrusionOk="0">
                  <a:moveTo>
                    <a:pt x="2471" y="1"/>
                  </a:moveTo>
                  <a:cubicBezTo>
                    <a:pt x="1106" y="1"/>
                    <a:pt x="0" y="1107"/>
                    <a:pt x="0" y="2472"/>
                  </a:cubicBezTo>
                  <a:lnTo>
                    <a:pt x="0" y="78681"/>
                  </a:lnTo>
                  <a:cubicBezTo>
                    <a:pt x="0" y="80047"/>
                    <a:pt x="1106" y="81153"/>
                    <a:pt x="2471" y="81153"/>
                  </a:cubicBezTo>
                  <a:lnTo>
                    <a:pt x="59546" y="81153"/>
                  </a:lnTo>
                  <a:lnTo>
                    <a:pt x="59546" y="6120"/>
                  </a:lnTo>
                  <a:cubicBezTo>
                    <a:pt x="59546" y="2754"/>
                    <a:pt x="56816" y="1"/>
                    <a:pt x="5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644519" y="1771214"/>
              <a:ext cx="1587552" cy="2160827"/>
            </a:xfrm>
            <a:custGeom>
              <a:avLst/>
              <a:gdLst/>
              <a:ahLst/>
              <a:cxnLst/>
              <a:rect l="l" t="t" r="r" b="b"/>
              <a:pathLst>
                <a:path w="59830" h="81435" extrusionOk="0">
                  <a:moveTo>
                    <a:pt x="2613" y="283"/>
                  </a:moveTo>
                  <a:lnTo>
                    <a:pt x="2613" y="307"/>
                  </a:lnTo>
                  <a:lnTo>
                    <a:pt x="53569" y="307"/>
                  </a:lnTo>
                  <a:cubicBezTo>
                    <a:pt x="56864" y="307"/>
                    <a:pt x="59547" y="2966"/>
                    <a:pt x="59547" y="6261"/>
                  </a:cubicBezTo>
                  <a:lnTo>
                    <a:pt x="59547" y="81152"/>
                  </a:lnTo>
                  <a:lnTo>
                    <a:pt x="2613" y="81152"/>
                  </a:lnTo>
                  <a:cubicBezTo>
                    <a:pt x="1319" y="81152"/>
                    <a:pt x="283" y="80093"/>
                    <a:pt x="283" y="78822"/>
                  </a:cubicBezTo>
                  <a:lnTo>
                    <a:pt x="283" y="2613"/>
                  </a:lnTo>
                  <a:cubicBezTo>
                    <a:pt x="283" y="1342"/>
                    <a:pt x="1319" y="283"/>
                    <a:pt x="2613" y="283"/>
                  </a:cubicBezTo>
                  <a:close/>
                  <a:moveTo>
                    <a:pt x="2613" y="1"/>
                  </a:moveTo>
                  <a:cubicBezTo>
                    <a:pt x="1178" y="1"/>
                    <a:pt x="1" y="1177"/>
                    <a:pt x="1" y="2613"/>
                  </a:cubicBezTo>
                  <a:lnTo>
                    <a:pt x="1" y="78822"/>
                  </a:lnTo>
                  <a:cubicBezTo>
                    <a:pt x="1" y="80258"/>
                    <a:pt x="1178" y="81435"/>
                    <a:pt x="2613" y="81435"/>
                  </a:cubicBezTo>
                  <a:lnTo>
                    <a:pt x="59688" y="81435"/>
                  </a:lnTo>
                  <a:cubicBezTo>
                    <a:pt x="59759" y="81435"/>
                    <a:pt x="59829" y="81364"/>
                    <a:pt x="59829" y="81294"/>
                  </a:cubicBezTo>
                  <a:lnTo>
                    <a:pt x="59829" y="6261"/>
                  </a:lnTo>
                  <a:cubicBezTo>
                    <a:pt x="59829" y="2801"/>
                    <a:pt x="57029" y="1"/>
                    <a:pt x="5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2230160" y="1774956"/>
              <a:ext cx="1580042" cy="2153344"/>
            </a:xfrm>
            <a:custGeom>
              <a:avLst/>
              <a:gdLst/>
              <a:ahLst/>
              <a:cxnLst/>
              <a:rect l="l" t="t" r="r" b="b"/>
              <a:pathLst>
                <a:path w="59547" h="81153" extrusionOk="0">
                  <a:moveTo>
                    <a:pt x="6520" y="1"/>
                  </a:moveTo>
                  <a:cubicBezTo>
                    <a:pt x="2919" y="1"/>
                    <a:pt x="1" y="2919"/>
                    <a:pt x="1" y="6520"/>
                  </a:cubicBezTo>
                  <a:lnTo>
                    <a:pt x="1" y="81153"/>
                  </a:lnTo>
                  <a:lnTo>
                    <a:pt x="57075" y="81153"/>
                  </a:lnTo>
                  <a:cubicBezTo>
                    <a:pt x="58441" y="81153"/>
                    <a:pt x="59547" y="80047"/>
                    <a:pt x="59547" y="78681"/>
                  </a:cubicBezTo>
                  <a:lnTo>
                    <a:pt x="59547" y="2472"/>
                  </a:lnTo>
                  <a:cubicBezTo>
                    <a:pt x="59547" y="1107"/>
                    <a:pt x="58441" y="1"/>
                    <a:pt x="57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2225809" y="1771214"/>
              <a:ext cx="1588135" cy="2160827"/>
            </a:xfrm>
            <a:custGeom>
              <a:avLst/>
              <a:gdLst/>
              <a:ahLst/>
              <a:cxnLst/>
              <a:rect l="l" t="t" r="r" b="b"/>
              <a:pathLst>
                <a:path w="59852" h="81435" extrusionOk="0">
                  <a:moveTo>
                    <a:pt x="57239" y="283"/>
                  </a:moveTo>
                  <a:cubicBezTo>
                    <a:pt x="58510" y="283"/>
                    <a:pt x="59546" y="1342"/>
                    <a:pt x="59546" y="2613"/>
                  </a:cubicBezTo>
                  <a:lnTo>
                    <a:pt x="59546" y="78822"/>
                  </a:lnTo>
                  <a:cubicBezTo>
                    <a:pt x="59546" y="80117"/>
                    <a:pt x="58510" y="81152"/>
                    <a:pt x="57239" y="81152"/>
                  </a:cubicBezTo>
                  <a:lnTo>
                    <a:pt x="306" y="81152"/>
                  </a:lnTo>
                  <a:lnTo>
                    <a:pt x="306" y="6661"/>
                  </a:lnTo>
                  <a:cubicBezTo>
                    <a:pt x="306" y="3154"/>
                    <a:pt x="3154" y="283"/>
                    <a:pt x="6684" y="283"/>
                  </a:cubicBezTo>
                  <a:close/>
                  <a:moveTo>
                    <a:pt x="6684" y="1"/>
                  </a:moveTo>
                  <a:cubicBezTo>
                    <a:pt x="3013" y="1"/>
                    <a:pt x="0" y="2990"/>
                    <a:pt x="0" y="6661"/>
                  </a:cubicBezTo>
                  <a:lnTo>
                    <a:pt x="0" y="81294"/>
                  </a:lnTo>
                  <a:cubicBezTo>
                    <a:pt x="0" y="81364"/>
                    <a:pt x="71" y="81435"/>
                    <a:pt x="165" y="81435"/>
                  </a:cubicBezTo>
                  <a:lnTo>
                    <a:pt x="57239" y="81435"/>
                  </a:lnTo>
                  <a:cubicBezTo>
                    <a:pt x="58675" y="81435"/>
                    <a:pt x="59852" y="80258"/>
                    <a:pt x="59852" y="78822"/>
                  </a:cubicBezTo>
                  <a:lnTo>
                    <a:pt x="59852" y="2613"/>
                  </a:lnTo>
                  <a:cubicBezTo>
                    <a:pt x="59852" y="1177"/>
                    <a:pt x="58675" y="1"/>
                    <a:pt x="5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41953" y="1844900"/>
              <a:ext cx="1486376" cy="1990980"/>
            </a:xfrm>
            <a:custGeom>
              <a:avLst/>
              <a:gdLst/>
              <a:ahLst/>
              <a:cxnLst/>
              <a:rect l="l" t="t" r="r" b="b"/>
              <a:pathLst>
                <a:path w="56017" h="75034" extrusionOk="0">
                  <a:moveTo>
                    <a:pt x="2307" y="1"/>
                  </a:moveTo>
                  <a:cubicBezTo>
                    <a:pt x="1036" y="1"/>
                    <a:pt x="1" y="1036"/>
                    <a:pt x="1" y="2307"/>
                  </a:cubicBezTo>
                  <a:lnTo>
                    <a:pt x="1" y="72750"/>
                  </a:lnTo>
                  <a:cubicBezTo>
                    <a:pt x="1" y="74021"/>
                    <a:pt x="1036" y="75033"/>
                    <a:pt x="2307" y="75033"/>
                  </a:cubicBezTo>
                  <a:lnTo>
                    <a:pt x="56016" y="75033"/>
                  </a:lnTo>
                  <a:lnTo>
                    <a:pt x="56016" y="5720"/>
                  </a:lnTo>
                  <a:cubicBezTo>
                    <a:pt x="56016" y="2566"/>
                    <a:pt x="53474" y="1"/>
                    <a:pt x="50320" y="1"/>
                  </a:cubicBezTo>
                  <a:close/>
                </a:path>
              </a:pathLst>
            </a:custGeom>
            <a:solidFill>
              <a:srgbClr val="6C7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2230160" y="1844900"/>
              <a:ext cx="1481388" cy="1990980"/>
            </a:xfrm>
            <a:custGeom>
              <a:avLst/>
              <a:gdLst/>
              <a:ahLst/>
              <a:cxnLst/>
              <a:rect l="l" t="t" r="r" b="b"/>
              <a:pathLst>
                <a:path w="55829" h="75034" extrusionOk="0">
                  <a:moveTo>
                    <a:pt x="6073" y="1"/>
                  </a:moveTo>
                  <a:cubicBezTo>
                    <a:pt x="2707" y="1"/>
                    <a:pt x="1" y="2731"/>
                    <a:pt x="1" y="6073"/>
                  </a:cubicBezTo>
                  <a:lnTo>
                    <a:pt x="1" y="75033"/>
                  </a:lnTo>
                  <a:lnTo>
                    <a:pt x="53522" y="75033"/>
                  </a:lnTo>
                  <a:cubicBezTo>
                    <a:pt x="54792" y="75033"/>
                    <a:pt x="55828" y="74021"/>
                    <a:pt x="55828" y="72750"/>
                  </a:cubicBezTo>
                  <a:lnTo>
                    <a:pt x="55828" y="2307"/>
                  </a:lnTo>
                  <a:cubicBezTo>
                    <a:pt x="55828" y="1036"/>
                    <a:pt x="54792" y="1"/>
                    <a:pt x="53522" y="1"/>
                  </a:cubicBezTo>
                  <a:close/>
                </a:path>
              </a:pathLst>
            </a:custGeom>
            <a:solidFill>
              <a:srgbClr val="6C7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41953" y="1844900"/>
              <a:ext cx="1486376" cy="1990980"/>
            </a:xfrm>
            <a:custGeom>
              <a:avLst/>
              <a:gdLst/>
              <a:ahLst/>
              <a:cxnLst/>
              <a:rect l="l" t="t" r="r" b="b"/>
              <a:pathLst>
                <a:path w="56017" h="75034" extrusionOk="0">
                  <a:moveTo>
                    <a:pt x="2307" y="1"/>
                  </a:moveTo>
                  <a:cubicBezTo>
                    <a:pt x="1036" y="1"/>
                    <a:pt x="1" y="1036"/>
                    <a:pt x="1" y="2307"/>
                  </a:cubicBezTo>
                  <a:lnTo>
                    <a:pt x="1" y="72750"/>
                  </a:lnTo>
                  <a:cubicBezTo>
                    <a:pt x="1" y="74021"/>
                    <a:pt x="1036" y="75033"/>
                    <a:pt x="2307" y="75033"/>
                  </a:cubicBezTo>
                  <a:lnTo>
                    <a:pt x="56016" y="75033"/>
                  </a:lnTo>
                  <a:lnTo>
                    <a:pt x="56016" y="5720"/>
                  </a:lnTo>
                  <a:cubicBezTo>
                    <a:pt x="56016" y="2566"/>
                    <a:pt x="53474" y="1"/>
                    <a:pt x="50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2230160" y="1844900"/>
              <a:ext cx="1481388" cy="1990980"/>
            </a:xfrm>
            <a:custGeom>
              <a:avLst/>
              <a:gdLst/>
              <a:ahLst/>
              <a:cxnLst/>
              <a:rect l="l" t="t" r="r" b="b"/>
              <a:pathLst>
                <a:path w="55829" h="75034" extrusionOk="0">
                  <a:moveTo>
                    <a:pt x="6073" y="1"/>
                  </a:moveTo>
                  <a:cubicBezTo>
                    <a:pt x="2707" y="1"/>
                    <a:pt x="1" y="2731"/>
                    <a:pt x="1" y="6073"/>
                  </a:cubicBezTo>
                  <a:lnTo>
                    <a:pt x="1" y="75033"/>
                  </a:lnTo>
                  <a:lnTo>
                    <a:pt x="53522" y="75033"/>
                  </a:lnTo>
                  <a:cubicBezTo>
                    <a:pt x="54792" y="75033"/>
                    <a:pt x="55828" y="74021"/>
                    <a:pt x="55828" y="72750"/>
                  </a:cubicBezTo>
                  <a:lnTo>
                    <a:pt x="55828" y="2307"/>
                  </a:lnTo>
                  <a:cubicBezTo>
                    <a:pt x="55828" y="1036"/>
                    <a:pt x="54792" y="1"/>
                    <a:pt x="53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746942" y="1896112"/>
              <a:ext cx="1483245" cy="1898535"/>
            </a:xfrm>
            <a:custGeom>
              <a:avLst/>
              <a:gdLst/>
              <a:ahLst/>
              <a:cxnLst/>
              <a:rect l="l" t="t" r="r" b="b"/>
              <a:pathLst>
                <a:path w="55899" h="71550" extrusionOk="0">
                  <a:moveTo>
                    <a:pt x="5320" y="1"/>
                  </a:moveTo>
                  <a:lnTo>
                    <a:pt x="1" y="6191"/>
                  </a:lnTo>
                  <a:lnTo>
                    <a:pt x="1" y="71550"/>
                  </a:lnTo>
                  <a:lnTo>
                    <a:pt x="55899" y="71550"/>
                  </a:lnTo>
                  <a:lnTo>
                    <a:pt x="55899" y="6756"/>
                  </a:lnTo>
                  <a:cubicBezTo>
                    <a:pt x="55899" y="3037"/>
                    <a:pt x="52863" y="1"/>
                    <a:pt x="49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743201" y="1892370"/>
              <a:ext cx="1490728" cy="1906044"/>
            </a:xfrm>
            <a:custGeom>
              <a:avLst/>
              <a:gdLst/>
              <a:ahLst/>
              <a:cxnLst/>
              <a:rect l="l" t="t" r="r" b="b"/>
              <a:pathLst>
                <a:path w="56181" h="71833" extrusionOk="0">
                  <a:moveTo>
                    <a:pt x="49285" y="283"/>
                  </a:moveTo>
                  <a:cubicBezTo>
                    <a:pt x="52933" y="283"/>
                    <a:pt x="55875" y="3248"/>
                    <a:pt x="55875" y="6897"/>
                  </a:cubicBezTo>
                  <a:lnTo>
                    <a:pt x="55875" y="71550"/>
                  </a:lnTo>
                  <a:lnTo>
                    <a:pt x="283" y="71550"/>
                  </a:lnTo>
                  <a:lnTo>
                    <a:pt x="283" y="6379"/>
                  </a:lnTo>
                  <a:lnTo>
                    <a:pt x="5532" y="283"/>
                  </a:lnTo>
                  <a:close/>
                  <a:moveTo>
                    <a:pt x="5461" y="1"/>
                  </a:moveTo>
                  <a:cubicBezTo>
                    <a:pt x="5437" y="1"/>
                    <a:pt x="5390" y="24"/>
                    <a:pt x="5367" y="48"/>
                  </a:cubicBezTo>
                  <a:lnTo>
                    <a:pt x="24" y="6238"/>
                  </a:lnTo>
                  <a:cubicBezTo>
                    <a:pt x="1" y="6261"/>
                    <a:pt x="1" y="6285"/>
                    <a:pt x="1" y="6332"/>
                  </a:cubicBezTo>
                  <a:lnTo>
                    <a:pt x="1" y="71691"/>
                  </a:lnTo>
                  <a:cubicBezTo>
                    <a:pt x="1" y="71785"/>
                    <a:pt x="71" y="71832"/>
                    <a:pt x="142" y="71832"/>
                  </a:cubicBezTo>
                  <a:lnTo>
                    <a:pt x="56040" y="71832"/>
                  </a:lnTo>
                  <a:cubicBezTo>
                    <a:pt x="56110" y="71832"/>
                    <a:pt x="56181" y="71785"/>
                    <a:pt x="56181" y="71691"/>
                  </a:cubicBezTo>
                  <a:lnTo>
                    <a:pt x="56181" y="6897"/>
                  </a:lnTo>
                  <a:cubicBezTo>
                    <a:pt x="56181" y="3084"/>
                    <a:pt x="53098" y="1"/>
                    <a:pt x="49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781304" y="2037885"/>
              <a:ext cx="8146" cy="781278"/>
            </a:xfrm>
            <a:custGeom>
              <a:avLst/>
              <a:gdLst/>
              <a:ahLst/>
              <a:cxnLst/>
              <a:rect l="l" t="t" r="r" b="b"/>
              <a:pathLst>
                <a:path w="307" h="29444" extrusionOk="0">
                  <a:moveTo>
                    <a:pt x="142" y="0"/>
                  </a:moveTo>
                  <a:cubicBezTo>
                    <a:pt x="71" y="0"/>
                    <a:pt x="0" y="71"/>
                    <a:pt x="0" y="142"/>
                  </a:cubicBezTo>
                  <a:lnTo>
                    <a:pt x="0" y="29279"/>
                  </a:lnTo>
                  <a:cubicBezTo>
                    <a:pt x="0" y="29373"/>
                    <a:pt x="71" y="29444"/>
                    <a:pt x="142" y="29444"/>
                  </a:cubicBezTo>
                  <a:cubicBezTo>
                    <a:pt x="236" y="29444"/>
                    <a:pt x="306" y="29373"/>
                    <a:pt x="306" y="29279"/>
                  </a:cubicBezTo>
                  <a:lnTo>
                    <a:pt x="306" y="142"/>
                  </a:lnTo>
                  <a:cubicBezTo>
                    <a:pt x="306" y="71"/>
                    <a:pt x="236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838751" y="2390739"/>
              <a:ext cx="7536" cy="781278"/>
            </a:xfrm>
            <a:custGeom>
              <a:avLst/>
              <a:gdLst/>
              <a:ahLst/>
              <a:cxnLst/>
              <a:rect l="l" t="t" r="r" b="b"/>
              <a:pathLst>
                <a:path w="284" h="29444" extrusionOk="0">
                  <a:moveTo>
                    <a:pt x="142" y="0"/>
                  </a:moveTo>
                  <a:cubicBezTo>
                    <a:pt x="71" y="0"/>
                    <a:pt x="1" y="71"/>
                    <a:pt x="1" y="165"/>
                  </a:cubicBezTo>
                  <a:lnTo>
                    <a:pt x="1" y="29302"/>
                  </a:lnTo>
                  <a:cubicBezTo>
                    <a:pt x="1" y="29373"/>
                    <a:pt x="71" y="29444"/>
                    <a:pt x="142" y="29444"/>
                  </a:cubicBezTo>
                  <a:cubicBezTo>
                    <a:pt x="236" y="29444"/>
                    <a:pt x="283" y="29373"/>
                    <a:pt x="283" y="29302"/>
                  </a:cubicBezTo>
                  <a:lnTo>
                    <a:pt x="283" y="165"/>
                  </a:lnTo>
                  <a:cubicBezTo>
                    <a:pt x="283" y="71"/>
                    <a:pt x="236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781304" y="3019604"/>
              <a:ext cx="8146" cy="781305"/>
            </a:xfrm>
            <a:custGeom>
              <a:avLst/>
              <a:gdLst/>
              <a:ahLst/>
              <a:cxnLst/>
              <a:rect l="l" t="t" r="r" b="b"/>
              <a:pathLst>
                <a:path w="307" h="29445" extrusionOk="0">
                  <a:moveTo>
                    <a:pt x="142" y="1"/>
                  </a:moveTo>
                  <a:cubicBezTo>
                    <a:pt x="71" y="1"/>
                    <a:pt x="0" y="72"/>
                    <a:pt x="0" y="142"/>
                  </a:cubicBezTo>
                  <a:lnTo>
                    <a:pt x="0" y="29280"/>
                  </a:lnTo>
                  <a:cubicBezTo>
                    <a:pt x="0" y="29374"/>
                    <a:pt x="71" y="29444"/>
                    <a:pt x="142" y="29444"/>
                  </a:cubicBezTo>
                  <a:cubicBezTo>
                    <a:pt x="236" y="29444"/>
                    <a:pt x="306" y="29374"/>
                    <a:pt x="306" y="29280"/>
                  </a:cubicBezTo>
                  <a:lnTo>
                    <a:pt x="306" y="142"/>
                  </a:lnTo>
                  <a:cubicBezTo>
                    <a:pt x="306" y="72"/>
                    <a:pt x="23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896835" y="1896112"/>
              <a:ext cx="1333352" cy="1898535"/>
            </a:xfrm>
            <a:custGeom>
              <a:avLst/>
              <a:gdLst/>
              <a:ahLst/>
              <a:cxnLst/>
              <a:rect l="l" t="t" r="r" b="b"/>
              <a:pathLst>
                <a:path w="50250" h="71550" extrusionOk="0">
                  <a:moveTo>
                    <a:pt x="0" y="1"/>
                  </a:moveTo>
                  <a:lnTo>
                    <a:pt x="0" y="71550"/>
                  </a:lnTo>
                  <a:lnTo>
                    <a:pt x="50250" y="71550"/>
                  </a:lnTo>
                  <a:lnTo>
                    <a:pt x="50250" y="6403"/>
                  </a:lnTo>
                  <a:cubicBezTo>
                    <a:pt x="50250" y="2872"/>
                    <a:pt x="47378" y="1"/>
                    <a:pt x="43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892456" y="1892370"/>
              <a:ext cx="1341472" cy="1906044"/>
            </a:xfrm>
            <a:custGeom>
              <a:avLst/>
              <a:gdLst/>
              <a:ahLst/>
              <a:cxnLst/>
              <a:rect l="l" t="t" r="r" b="b"/>
              <a:pathLst>
                <a:path w="50556" h="71833" extrusionOk="0">
                  <a:moveTo>
                    <a:pt x="44013" y="283"/>
                  </a:moveTo>
                  <a:cubicBezTo>
                    <a:pt x="47449" y="283"/>
                    <a:pt x="50250" y="3107"/>
                    <a:pt x="50250" y="6544"/>
                  </a:cubicBezTo>
                  <a:lnTo>
                    <a:pt x="50250" y="71550"/>
                  </a:lnTo>
                  <a:lnTo>
                    <a:pt x="307" y="71550"/>
                  </a:lnTo>
                  <a:lnTo>
                    <a:pt x="307" y="283"/>
                  </a:lnTo>
                  <a:close/>
                  <a:moveTo>
                    <a:pt x="165" y="1"/>
                  </a:moveTo>
                  <a:cubicBezTo>
                    <a:pt x="71" y="1"/>
                    <a:pt x="1" y="71"/>
                    <a:pt x="1" y="142"/>
                  </a:cubicBezTo>
                  <a:lnTo>
                    <a:pt x="1" y="71691"/>
                  </a:lnTo>
                  <a:cubicBezTo>
                    <a:pt x="1" y="71785"/>
                    <a:pt x="71" y="71832"/>
                    <a:pt x="165" y="71832"/>
                  </a:cubicBezTo>
                  <a:lnTo>
                    <a:pt x="50415" y="71832"/>
                  </a:lnTo>
                  <a:cubicBezTo>
                    <a:pt x="50485" y="71832"/>
                    <a:pt x="50556" y="71785"/>
                    <a:pt x="50556" y="71691"/>
                  </a:cubicBezTo>
                  <a:lnTo>
                    <a:pt x="50556" y="6544"/>
                  </a:lnTo>
                  <a:cubicBezTo>
                    <a:pt x="50556" y="2943"/>
                    <a:pt x="47614" y="1"/>
                    <a:pt x="4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2228303" y="1896112"/>
              <a:ext cx="1483245" cy="1898535"/>
            </a:xfrm>
            <a:custGeom>
              <a:avLst/>
              <a:gdLst/>
              <a:ahLst/>
              <a:cxnLst/>
              <a:rect l="l" t="t" r="r" b="b"/>
              <a:pathLst>
                <a:path w="55899" h="71550" extrusionOk="0">
                  <a:moveTo>
                    <a:pt x="6755" y="1"/>
                  </a:moveTo>
                  <a:cubicBezTo>
                    <a:pt x="3013" y="1"/>
                    <a:pt x="0" y="3037"/>
                    <a:pt x="0" y="6756"/>
                  </a:cubicBezTo>
                  <a:lnTo>
                    <a:pt x="0" y="71550"/>
                  </a:lnTo>
                  <a:lnTo>
                    <a:pt x="55898" y="71550"/>
                  </a:lnTo>
                  <a:lnTo>
                    <a:pt x="55898" y="6191"/>
                  </a:lnTo>
                  <a:lnTo>
                    <a:pt x="50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2224535" y="1892370"/>
              <a:ext cx="1490754" cy="1906044"/>
            </a:xfrm>
            <a:custGeom>
              <a:avLst/>
              <a:gdLst/>
              <a:ahLst/>
              <a:cxnLst/>
              <a:rect l="l" t="t" r="r" b="b"/>
              <a:pathLst>
                <a:path w="56182" h="71833" extrusionOk="0">
                  <a:moveTo>
                    <a:pt x="50627" y="283"/>
                  </a:moveTo>
                  <a:lnTo>
                    <a:pt x="55875" y="6379"/>
                  </a:lnTo>
                  <a:lnTo>
                    <a:pt x="55875" y="71550"/>
                  </a:lnTo>
                  <a:lnTo>
                    <a:pt x="283" y="71550"/>
                  </a:lnTo>
                  <a:lnTo>
                    <a:pt x="283" y="6897"/>
                  </a:lnTo>
                  <a:cubicBezTo>
                    <a:pt x="283" y="3248"/>
                    <a:pt x="3249" y="283"/>
                    <a:pt x="6897" y="283"/>
                  </a:cubicBezTo>
                  <a:close/>
                  <a:moveTo>
                    <a:pt x="6897" y="1"/>
                  </a:moveTo>
                  <a:cubicBezTo>
                    <a:pt x="3084" y="1"/>
                    <a:pt x="1" y="3084"/>
                    <a:pt x="1" y="6897"/>
                  </a:cubicBezTo>
                  <a:lnTo>
                    <a:pt x="1" y="71691"/>
                  </a:lnTo>
                  <a:cubicBezTo>
                    <a:pt x="1" y="71785"/>
                    <a:pt x="48" y="71832"/>
                    <a:pt x="142" y="71832"/>
                  </a:cubicBezTo>
                  <a:lnTo>
                    <a:pt x="56017" y="71832"/>
                  </a:lnTo>
                  <a:cubicBezTo>
                    <a:pt x="56111" y="71832"/>
                    <a:pt x="56181" y="71785"/>
                    <a:pt x="56181" y="71691"/>
                  </a:cubicBezTo>
                  <a:lnTo>
                    <a:pt x="56181" y="6332"/>
                  </a:lnTo>
                  <a:cubicBezTo>
                    <a:pt x="56181" y="6285"/>
                    <a:pt x="56158" y="6261"/>
                    <a:pt x="56134" y="6238"/>
                  </a:cubicBezTo>
                  <a:lnTo>
                    <a:pt x="50815" y="48"/>
                  </a:lnTo>
                  <a:cubicBezTo>
                    <a:pt x="50792" y="24"/>
                    <a:pt x="50744" y="1"/>
                    <a:pt x="50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3609099" y="2037885"/>
              <a:ext cx="7509" cy="781278"/>
            </a:xfrm>
            <a:custGeom>
              <a:avLst/>
              <a:gdLst/>
              <a:ahLst/>
              <a:cxnLst/>
              <a:rect l="l" t="t" r="r" b="b"/>
              <a:pathLst>
                <a:path w="283" h="29444" extrusionOk="0">
                  <a:moveTo>
                    <a:pt x="141" y="0"/>
                  </a:moveTo>
                  <a:cubicBezTo>
                    <a:pt x="47" y="0"/>
                    <a:pt x="0" y="71"/>
                    <a:pt x="0" y="142"/>
                  </a:cubicBezTo>
                  <a:lnTo>
                    <a:pt x="0" y="29279"/>
                  </a:lnTo>
                  <a:cubicBezTo>
                    <a:pt x="0" y="29373"/>
                    <a:pt x="47" y="29444"/>
                    <a:pt x="141" y="29444"/>
                  </a:cubicBezTo>
                  <a:cubicBezTo>
                    <a:pt x="212" y="29444"/>
                    <a:pt x="283" y="29373"/>
                    <a:pt x="283" y="29279"/>
                  </a:cubicBezTo>
                  <a:lnTo>
                    <a:pt x="283" y="142"/>
                  </a:lnTo>
                  <a:cubicBezTo>
                    <a:pt x="283" y="71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3665909" y="2390739"/>
              <a:ext cx="8146" cy="781278"/>
            </a:xfrm>
            <a:custGeom>
              <a:avLst/>
              <a:gdLst/>
              <a:ahLst/>
              <a:cxnLst/>
              <a:rect l="l" t="t" r="r" b="b"/>
              <a:pathLst>
                <a:path w="307" h="29444" extrusionOk="0">
                  <a:moveTo>
                    <a:pt x="166" y="0"/>
                  </a:moveTo>
                  <a:cubicBezTo>
                    <a:pt x="72" y="0"/>
                    <a:pt x="1" y="71"/>
                    <a:pt x="1" y="165"/>
                  </a:cubicBezTo>
                  <a:lnTo>
                    <a:pt x="1" y="29302"/>
                  </a:lnTo>
                  <a:cubicBezTo>
                    <a:pt x="1" y="29373"/>
                    <a:pt x="72" y="29444"/>
                    <a:pt x="166" y="29444"/>
                  </a:cubicBezTo>
                  <a:cubicBezTo>
                    <a:pt x="236" y="29444"/>
                    <a:pt x="307" y="29373"/>
                    <a:pt x="307" y="29302"/>
                  </a:cubicBezTo>
                  <a:lnTo>
                    <a:pt x="307" y="165"/>
                  </a:lnTo>
                  <a:cubicBezTo>
                    <a:pt x="307" y="71"/>
                    <a:pt x="236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2229550" y="1894865"/>
              <a:ext cx="1333352" cy="1898535"/>
            </a:xfrm>
            <a:custGeom>
              <a:avLst/>
              <a:gdLst/>
              <a:ahLst/>
              <a:cxnLst/>
              <a:rect l="l" t="t" r="r" b="b"/>
              <a:pathLst>
                <a:path w="50250" h="71550" extrusionOk="0">
                  <a:moveTo>
                    <a:pt x="6402" y="1"/>
                  </a:moveTo>
                  <a:cubicBezTo>
                    <a:pt x="2872" y="1"/>
                    <a:pt x="0" y="2872"/>
                    <a:pt x="0" y="6402"/>
                  </a:cubicBezTo>
                  <a:lnTo>
                    <a:pt x="0" y="71550"/>
                  </a:lnTo>
                  <a:lnTo>
                    <a:pt x="50249" y="71550"/>
                  </a:lnTo>
                  <a:lnTo>
                    <a:pt x="50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2225809" y="1891123"/>
              <a:ext cx="1340835" cy="1906044"/>
            </a:xfrm>
            <a:custGeom>
              <a:avLst/>
              <a:gdLst/>
              <a:ahLst/>
              <a:cxnLst/>
              <a:rect l="l" t="t" r="r" b="b"/>
              <a:pathLst>
                <a:path w="50532" h="71833" extrusionOk="0">
                  <a:moveTo>
                    <a:pt x="50249" y="283"/>
                  </a:moveTo>
                  <a:lnTo>
                    <a:pt x="50249" y="71550"/>
                  </a:lnTo>
                  <a:lnTo>
                    <a:pt x="282" y="71550"/>
                  </a:lnTo>
                  <a:lnTo>
                    <a:pt x="282" y="6543"/>
                  </a:lnTo>
                  <a:cubicBezTo>
                    <a:pt x="282" y="3084"/>
                    <a:pt x="3083" y="283"/>
                    <a:pt x="6543" y="283"/>
                  </a:cubicBezTo>
                  <a:close/>
                  <a:moveTo>
                    <a:pt x="6543" y="0"/>
                  </a:moveTo>
                  <a:cubicBezTo>
                    <a:pt x="2942" y="0"/>
                    <a:pt x="0" y="2919"/>
                    <a:pt x="0" y="6543"/>
                  </a:cubicBezTo>
                  <a:lnTo>
                    <a:pt x="0" y="71691"/>
                  </a:lnTo>
                  <a:cubicBezTo>
                    <a:pt x="0" y="71785"/>
                    <a:pt x="71" y="71832"/>
                    <a:pt x="141" y="71832"/>
                  </a:cubicBezTo>
                  <a:lnTo>
                    <a:pt x="50390" y="71832"/>
                  </a:lnTo>
                  <a:cubicBezTo>
                    <a:pt x="50461" y="71832"/>
                    <a:pt x="50532" y="71785"/>
                    <a:pt x="50532" y="71691"/>
                  </a:cubicBezTo>
                  <a:lnTo>
                    <a:pt x="50532" y="142"/>
                  </a:lnTo>
                  <a:cubicBezTo>
                    <a:pt x="50532" y="48"/>
                    <a:pt x="50461" y="0"/>
                    <a:pt x="50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1089182" y="2321405"/>
              <a:ext cx="827501" cy="8146"/>
            </a:xfrm>
            <a:custGeom>
              <a:avLst/>
              <a:gdLst/>
              <a:ahLst/>
              <a:cxnLst/>
              <a:rect l="l" t="t" r="r" b="b"/>
              <a:pathLst>
                <a:path w="31186" h="307" extrusionOk="0">
                  <a:moveTo>
                    <a:pt x="142" y="1"/>
                  </a:moveTo>
                  <a:cubicBezTo>
                    <a:pt x="48" y="1"/>
                    <a:pt x="1" y="71"/>
                    <a:pt x="1" y="142"/>
                  </a:cubicBezTo>
                  <a:cubicBezTo>
                    <a:pt x="1" y="236"/>
                    <a:pt x="48" y="307"/>
                    <a:pt x="142" y="307"/>
                  </a:cubicBezTo>
                  <a:lnTo>
                    <a:pt x="31044" y="307"/>
                  </a:lnTo>
                  <a:cubicBezTo>
                    <a:pt x="31115" y="307"/>
                    <a:pt x="31186" y="236"/>
                    <a:pt x="31186" y="142"/>
                  </a:cubicBezTo>
                  <a:cubicBezTo>
                    <a:pt x="31186" y="71"/>
                    <a:pt x="31115" y="1"/>
                    <a:pt x="31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2"/>
            <p:cNvSpPr/>
            <p:nvPr/>
          </p:nvSpPr>
          <p:spPr>
            <a:xfrm>
              <a:off x="1094171" y="2169655"/>
              <a:ext cx="440948" cy="8146"/>
            </a:xfrm>
            <a:custGeom>
              <a:avLst/>
              <a:gdLst/>
              <a:ahLst/>
              <a:cxnLst/>
              <a:rect l="l" t="t" r="r" b="b"/>
              <a:pathLst>
                <a:path w="16618" h="307" extrusionOk="0">
                  <a:moveTo>
                    <a:pt x="166" y="0"/>
                  </a:moveTo>
                  <a:cubicBezTo>
                    <a:pt x="71" y="0"/>
                    <a:pt x="1" y="71"/>
                    <a:pt x="1" y="142"/>
                  </a:cubicBezTo>
                  <a:cubicBezTo>
                    <a:pt x="1" y="236"/>
                    <a:pt x="71" y="306"/>
                    <a:pt x="166" y="306"/>
                  </a:cubicBezTo>
                  <a:lnTo>
                    <a:pt x="16476" y="306"/>
                  </a:lnTo>
                  <a:cubicBezTo>
                    <a:pt x="16547" y="306"/>
                    <a:pt x="16617" y="236"/>
                    <a:pt x="16617" y="142"/>
                  </a:cubicBezTo>
                  <a:cubicBezTo>
                    <a:pt x="16617" y="71"/>
                    <a:pt x="16547" y="0"/>
                    <a:pt x="16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1089182" y="2669881"/>
              <a:ext cx="402208" cy="8146"/>
            </a:xfrm>
            <a:custGeom>
              <a:avLst/>
              <a:gdLst/>
              <a:ahLst/>
              <a:cxnLst/>
              <a:rect l="l" t="t" r="r" b="b"/>
              <a:pathLst>
                <a:path w="15158" h="307" extrusionOk="0">
                  <a:moveTo>
                    <a:pt x="142" y="1"/>
                  </a:moveTo>
                  <a:cubicBezTo>
                    <a:pt x="48" y="1"/>
                    <a:pt x="1" y="71"/>
                    <a:pt x="1" y="166"/>
                  </a:cubicBezTo>
                  <a:cubicBezTo>
                    <a:pt x="1" y="236"/>
                    <a:pt x="48" y="307"/>
                    <a:pt x="142" y="307"/>
                  </a:cubicBezTo>
                  <a:lnTo>
                    <a:pt x="14993" y="307"/>
                  </a:lnTo>
                  <a:cubicBezTo>
                    <a:pt x="15087" y="307"/>
                    <a:pt x="15158" y="236"/>
                    <a:pt x="15158" y="166"/>
                  </a:cubicBezTo>
                  <a:cubicBezTo>
                    <a:pt x="15158" y="71"/>
                    <a:pt x="15087" y="1"/>
                    <a:pt x="14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1089182" y="2485042"/>
              <a:ext cx="275427" cy="7509"/>
            </a:xfrm>
            <a:custGeom>
              <a:avLst/>
              <a:gdLst/>
              <a:ahLst/>
              <a:cxnLst/>
              <a:rect l="l" t="t" r="r" b="b"/>
              <a:pathLst>
                <a:path w="10380" h="283" extrusionOk="0">
                  <a:moveTo>
                    <a:pt x="142" y="0"/>
                  </a:moveTo>
                  <a:cubicBezTo>
                    <a:pt x="48" y="0"/>
                    <a:pt x="1" y="71"/>
                    <a:pt x="1" y="141"/>
                  </a:cubicBezTo>
                  <a:cubicBezTo>
                    <a:pt x="1" y="236"/>
                    <a:pt x="48" y="283"/>
                    <a:pt x="142" y="283"/>
                  </a:cubicBezTo>
                  <a:lnTo>
                    <a:pt x="10239" y="283"/>
                  </a:lnTo>
                  <a:cubicBezTo>
                    <a:pt x="10309" y="283"/>
                    <a:pt x="10380" y="236"/>
                    <a:pt x="10380" y="141"/>
                  </a:cubicBezTo>
                  <a:cubicBezTo>
                    <a:pt x="10380" y="71"/>
                    <a:pt x="10309" y="0"/>
                    <a:pt x="10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1450156" y="2485042"/>
              <a:ext cx="466527" cy="7509"/>
            </a:xfrm>
            <a:custGeom>
              <a:avLst/>
              <a:gdLst/>
              <a:ahLst/>
              <a:cxnLst/>
              <a:rect l="l" t="t" r="r" b="b"/>
              <a:pathLst>
                <a:path w="17582" h="283" extrusionOk="0">
                  <a:moveTo>
                    <a:pt x="165" y="0"/>
                  </a:moveTo>
                  <a:cubicBezTo>
                    <a:pt x="71" y="0"/>
                    <a:pt x="0" y="71"/>
                    <a:pt x="0" y="141"/>
                  </a:cubicBezTo>
                  <a:cubicBezTo>
                    <a:pt x="0" y="236"/>
                    <a:pt x="71" y="283"/>
                    <a:pt x="165" y="283"/>
                  </a:cubicBezTo>
                  <a:lnTo>
                    <a:pt x="17440" y="283"/>
                  </a:lnTo>
                  <a:cubicBezTo>
                    <a:pt x="17511" y="283"/>
                    <a:pt x="17582" y="236"/>
                    <a:pt x="17582" y="141"/>
                  </a:cubicBezTo>
                  <a:cubicBezTo>
                    <a:pt x="17582" y="71"/>
                    <a:pt x="17511" y="0"/>
                    <a:pt x="17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1552579" y="2662398"/>
              <a:ext cx="249821" cy="8146"/>
            </a:xfrm>
            <a:custGeom>
              <a:avLst/>
              <a:gdLst/>
              <a:ahLst/>
              <a:cxnLst/>
              <a:rect l="l" t="t" r="r" b="b"/>
              <a:pathLst>
                <a:path w="9415" h="307" extrusionOk="0">
                  <a:moveTo>
                    <a:pt x="165" y="0"/>
                  </a:moveTo>
                  <a:cubicBezTo>
                    <a:pt x="71" y="0"/>
                    <a:pt x="0" y="71"/>
                    <a:pt x="0" y="142"/>
                  </a:cubicBezTo>
                  <a:cubicBezTo>
                    <a:pt x="0" y="236"/>
                    <a:pt x="71" y="306"/>
                    <a:pt x="165" y="306"/>
                  </a:cubicBezTo>
                  <a:lnTo>
                    <a:pt x="9273" y="306"/>
                  </a:lnTo>
                  <a:cubicBezTo>
                    <a:pt x="9368" y="306"/>
                    <a:pt x="9415" y="236"/>
                    <a:pt x="9415" y="142"/>
                  </a:cubicBezTo>
                  <a:cubicBezTo>
                    <a:pt x="9415" y="71"/>
                    <a:pt x="9368" y="0"/>
                    <a:pt x="9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2"/>
            <p:cNvSpPr/>
            <p:nvPr/>
          </p:nvSpPr>
          <p:spPr>
            <a:xfrm>
              <a:off x="1849206" y="2662398"/>
              <a:ext cx="67477" cy="8146"/>
            </a:xfrm>
            <a:custGeom>
              <a:avLst/>
              <a:gdLst/>
              <a:ahLst/>
              <a:cxnLst/>
              <a:rect l="l" t="t" r="r" b="b"/>
              <a:pathLst>
                <a:path w="2543" h="307" extrusionOk="0">
                  <a:moveTo>
                    <a:pt x="166" y="0"/>
                  </a:moveTo>
                  <a:cubicBezTo>
                    <a:pt x="71" y="0"/>
                    <a:pt x="1" y="71"/>
                    <a:pt x="1" y="142"/>
                  </a:cubicBezTo>
                  <a:cubicBezTo>
                    <a:pt x="1" y="236"/>
                    <a:pt x="71" y="306"/>
                    <a:pt x="166" y="306"/>
                  </a:cubicBezTo>
                  <a:lnTo>
                    <a:pt x="2401" y="306"/>
                  </a:lnTo>
                  <a:cubicBezTo>
                    <a:pt x="2472" y="306"/>
                    <a:pt x="2543" y="236"/>
                    <a:pt x="2543" y="142"/>
                  </a:cubicBezTo>
                  <a:cubicBezTo>
                    <a:pt x="2543" y="71"/>
                    <a:pt x="2472" y="0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2"/>
            <p:cNvSpPr/>
            <p:nvPr/>
          </p:nvSpPr>
          <p:spPr>
            <a:xfrm>
              <a:off x="1102290" y="2815395"/>
              <a:ext cx="249848" cy="7536"/>
            </a:xfrm>
            <a:custGeom>
              <a:avLst/>
              <a:gdLst/>
              <a:ahLst/>
              <a:cxnLst/>
              <a:rect l="l" t="t" r="r" b="b"/>
              <a:pathLst>
                <a:path w="9416" h="284" extrusionOk="0">
                  <a:moveTo>
                    <a:pt x="142" y="1"/>
                  </a:moveTo>
                  <a:cubicBezTo>
                    <a:pt x="71" y="1"/>
                    <a:pt x="1" y="71"/>
                    <a:pt x="1" y="142"/>
                  </a:cubicBezTo>
                  <a:cubicBezTo>
                    <a:pt x="1" y="212"/>
                    <a:pt x="71" y="283"/>
                    <a:pt x="142" y="283"/>
                  </a:cubicBezTo>
                  <a:lnTo>
                    <a:pt x="9274" y="283"/>
                  </a:lnTo>
                  <a:cubicBezTo>
                    <a:pt x="9345" y="283"/>
                    <a:pt x="9415" y="236"/>
                    <a:pt x="9415" y="142"/>
                  </a:cubicBezTo>
                  <a:cubicBezTo>
                    <a:pt x="9415" y="71"/>
                    <a:pt x="9345" y="1"/>
                    <a:pt x="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2"/>
            <p:cNvSpPr/>
            <p:nvPr/>
          </p:nvSpPr>
          <p:spPr>
            <a:xfrm>
              <a:off x="1398945" y="2815395"/>
              <a:ext cx="67477" cy="7536"/>
            </a:xfrm>
            <a:custGeom>
              <a:avLst/>
              <a:gdLst/>
              <a:ahLst/>
              <a:cxnLst/>
              <a:rect l="l" t="t" r="r" b="b"/>
              <a:pathLst>
                <a:path w="2543" h="284" extrusionOk="0">
                  <a:moveTo>
                    <a:pt x="165" y="1"/>
                  </a:moveTo>
                  <a:cubicBezTo>
                    <a:pt x="71" y="1"/>
                    <a:pt x="0" y="71"/>
                    <a:pt x="0" y="142"/>
                  </a:cubicBezTo>
                  <a:cubicBezTo>
                    <a:pt x="0" y="212"/>
                    <a:pt x="71" y="283"/>
                    <a:pt x="165" y="283"/>
                  </a:cubicBezTo>
                  <a:lnTo>
                    <a:pt x="2401" y="283"/>
                  </a:lnTo>
                  <a:cubicBezTo>
                    <a:pt x="2472" y="283"/>
                    <a:pt x="2542" y="236"/>
                    <a:pt x="2542" y="142"/>
                  </a:cubicBezTo>
                  <a:cubicBezTo>
                    <a:pt x="2542" y="71"/>
                    <a:pt x="2472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2555525" y="2321405"/>
              <a:ext cx="828138" cy="8146"/>
            </a:xfrm>
            <a:custGeom>
              <a:avLst/>
              <a:gdLst/>
              <a:ahLst/>
              <a:cxnLst/>
              <a:rect l="l" t="t" r="r" b="b"/>
              <a:pathLst>
                <a:path w="31210" h="307" extrusionOk="0">
                  <a:moveTo>
                    <a:pt x="166" y="1"/>
                  </a:moveTo>
                  <a:cubicBezTo>
                    <a:pt x="72" y="1"/>
                    <a:pt x="1" y="71"/>
                    <a:pt x="1" y="142"/>
                  </a:cubicBezTo>
                  <a:cubicBezTo>
                    <a:pt x="1" y="236"/>
                    <a:pt x="72" y="307"/>
                    <a:pt x="166" y="307"/>
                  </a:cubicBezTo>
                  <a:lnTo>
                    <a:pt x="31068" y="307"/>
                  </a:lnTo>
                  <a:cubicBezTo>
                    <a:pt x="31139" y="307"/>
                    <a:pt x="31210" y="236"/>
                    <a:pt x="31210" y="142"/>
                  </a:cubicBezTo>
                  <a:cubicBezTo>
                    <a:pt x="31210" y="71"/>
                    <a:pt x="31139" y="1"/>
                    <a:pt x="3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2548042" y="2169655"/>
              <a:ext cx="440922" cy="8146"/>
            </a:xfrm>
            <a:custGeom>
              <a:avLst/>
              <a:gdLst/>
              <a:ahLst/>
              <a:cxnLst/>
              <a:rect l="l" t="t" r="r" b="b"/>
              <a:pathLst>
                <a:path w="16617" h="307" extrusionOk="0">
                  <a:moveTo>
                    <a:pt x="165" y="0"/>
                  </a:moveTo>
                  <a:cubicBezTo>
                    <a:pt x="71" y="0"/>
                    <a:pt x="1" y="71"/>
                    <a:pt x="1" y="142"/>
                  </a:cubicBezTo>
                  <a:cubicBezTo>
                    <a:pt x="1" y="236"/>
                    <a:pt x="71" y="306"/>
                    <a:pt x="165" y="306"/>
                  </a:cubicBezTo>
                  <a:lnTo>
                    <a:pt x="16476" y="306"/>
                  </a:lnTo>
                  <a:cubicBezTo>
                    <a:pt x="16546" y="306"/>
                    <a:pt x="16617" y="236"/>
                    <a:pt x="16617" y="142"/>
                  </a:cubicBezTo>
                  <a:cubicBezTo>
                    <a:pt x="16617" y="71"/>
                    <a:pt x="16546" y="0"/>
                    <a:pt x="16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2919630" y="2669881"/>
              <a:ext cx="464033" cy="8146"/>
            </a:xfrm>
            <a:custGeom>
              <a:avLst/>
              <a:gdLst/>
              <a:ahLst/>
              <a:cxnLst/>
              <a:rect l="l" t="t" r="r" b="b"/>
              <a:pathLst>
                <a:path w="17488" h="307" extrusionOk="0">
                  <a:moveTo>
                    <a:pt x="142" y="1"/>
                  </a:moveTo>
                  <a:cubicBezTo>
                    <a:pt x="71" y="1"/>
                    <a:pt x="0" y="71"/>
                    <a:pt x="0" y="166"/>
                  </a:cubicBezTo>
                  <a:cubicBezTo>
                    <a:pt x="0" y="236"/>
                    <a:pt x="71" y="307"/>
                    <a:pt x="142" y="307"/>
                  </a:cubicBezTo>
                  <a:lnTo>
                    <a:pt x="17346" y="307"/>
                  </a:lnTo>
                  <a:cubicBezTo>
                    <a:pt x="17417" y="307"/>
                    <a:pt x="17488" y="236"/>
                    <a:pt x="17488" y="166"/>
                  </a:cubicBezTo>
                  <a:cubicBezTo>
                    <a:pt x="17488" y="71"/>
                    <a:pt x="17417" y="1"/>
                    <a:pt x="17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3107599" y="2485042"/>
              <a:ext cx="276064" cy="7509"/>
            </a:xfrm>
            <a:custGeom>
              <a:avLst/>
              <a:gdLst/>
              <a:ahLst/>
              <a:cxnLst/>
              <a:rect l="l" t="t" r="r" b="b"/>
              <a:pathLst>
                <a:path w="10404" h="283" extrusionOk="0">
                  <a:moveTo>
                    <a:pt x="166" y="0"/>
                  </a:moveTo>
                  <a:cubicBezTo>
                    <a:pt x="71" y="0"/>
                    <a:pt x="1" y="71"/>
                    <a:pt x="1" y="141"/>
                  </a:cubicBezTo>
                  <a:cubicBezTo>
                    <a:pt x="1" y="236"/>
                    <a:pt x="71" y="283"/>
                    <a:pt x="166" y="283"/>
                  </a:cubicBezTo>
                  <a:lnTo>
                    <a:pt x="10262" y="283"/>
                  </a:lnTo>
                  <a:cubicBezTo>
                    <a:pt x="10333" y="283"/>
                    <a:pt x="10404" y="236"/>
                    <a:pt x="10404" y="141"/>
                  </a:cubicBezTo>
                  <a:cubicBezTo>
                    <a:pt x="10404" y="71"/>
                    <a:pt x="10333" y="0"/>
                    <a:pt x="10262" y="0"/>
                  </a:cubicBezTo>
                  <a:close/>
                </a:path>
              </a:pathLst>
            </a:custGeom>
            <a:solidFill>
              <a:srgbClr val="6B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2555525" y="2485042"/>
              <a:ext cx="466554" cy="7509"/>
            </a:xfrm>
            <a:custGeom>
              <a:avLst/>
              <a:gdLst/>
              <a:ahLst/>
              <a:cxnLst/>
              <a:rect l="l" t="t" r="r" b="b"/>
              <a:pathLst>
                <a:path w="17583" h="283" extrusionOk="0">
                  <a:moveTo>
                    <a:pt x="166" y="0"/>
                  </a:moveTo>
                  <a:cubicBezTo>
                    <a:pt x="72" y="0"/>
                    <a:pt x="1" y="71"/>
                    <a:pt x="1" y="141"/>
                  </a:cubicBezTo>
                  <a:cubicBezTo>
                    <a:pt x="1" y="236"/>
                    <a:pt x="72" y="283"/>
                    <a:pt x="166" y="283"/>
                  </a:cubicBezTo>
                  <a:lnTo>
                    <a:pt x="17441" y="283"/>
                  </a:lnTo>
                  <a:cubicBezTo>
                    <a:pt x="17512" y="283"/>
                    <a:pt x="17582" y="236"/>
                    <a:pt x="17582" y="141"/>
                  </a:cubicBezTo>
                  <a:cubicBezTo>
                    <a:pt x="17582" y="71"/>
                    <a:pt x="17512" y="0"/>
                    <a:pt x="1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2"/>
            <p:cNvSpPr/>
            <p:nvPr/>
          </p:nvSpPr>
          <p:spPr>
            <a:xfrm>
              <a:off x="2559293" y="2662398"/>
              <a:ext cx="287288" cy="8146"/>
            </a:xfrm>
            <a:custGeom>
              <a:avLst/>
              <a:gdLst/>
              <a:ahLst/>
              <a:cxnLst/>
              <a:rect l="l" t="t" r="r" b="b"/>
              <a:pathLst>
                <a:path w="10827" h="307" extrusionOk="0">
                  <a:moveTo>
                    <a:pt x="141" y="0"/>
                  </a:moveTo>
                  <a:cubicBezTo>
                    <a:pt x="47" y="0"/>
                    <a:pt x="0" y="71"/>
                    <a:pt x="0" y="142"/>
                  </a:cubicBezTo>
                  <a:cubicBezTo>
                    <a:pt x="0" y="236"/>
                    <a:pt x="47" y="306"/>
                    <a:pt x="141" y="306"/>
                  </a:cubicBezTo>
                  <a:lnTo>
                    <a:pt x="10686" y="306"/>
                  </a:lnTo>
                  <a:cubicBezTo>
                    <a:pt x="10780" y="306"/>
                    <a:pt x="10827" y="236"/>
                    <a:pt x="10827" y="142"/>
                  </a:cubicBezTo>
                  <a:cubicBezTo>
                    <a:pt x="10827" y="71"/>
                    <a:pt x="10780" y="0"/>
                    <a:pt x="10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2"/>
            <p:cNvSpPr/>
            <p:nvPr/>
          </p:nvSpPr>
          <p:spPr>
            <a:xfrm>
              <a:off x="2549289" y="2815395"/>
              <a:ext cx="411575" cy="7536"/>
            </a:xfrm>
            <a:custGeom>
              <a:avLst/>
              <a:gdLst/>
              <a:ahLst/>
              <a:cxnLst/>
              <a:rect l="l" t="t" r="r" b="b"/>
              <a:pathLst>
                <a:path w="15511" h="284" extrusionOk="0">
                  <a:moveTo>
                    <a:pt x="142" y="1"/>
                  </a:moveTo>
                  <a:cubicBezTo>
                    <a:pt x="48" y="1"/>
                    <a:pt x="1" y="71"/>
                    <a:pt x="1" y="142"/>
                  </a:cubicBezTo>
                  <a:cubicBezTo>
                    <a:pt x="1" y="212"/>
                    <a:pt x="48" y="283"/>
                    <a:pt x="142" y="283"/>
                  </a:cubicBezTo>
                  <a:lnTo>
                    <a:pt x="15370" y="283"/>
                  </a:lnTo>
                  <a:cubicBezTo>
                    <a:pt x="15464" y="283"/>
                    <a:pt x="15511" y="236"/>
                    <a:pt x="15511" y="142"/>
                  </a:cubicBezTo>
                  <a:cubicBezTo>
                    <a:pt x="15511" y="71"/>
                    <a:pt x="15464" y="1"/>
                    <a:pt x="15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2"/>
            <p:cNvSpPr/>
            <p:nvPr/>
          </p:nvSpPr>
          <p:spPr>
            <a:xfrm>
              <a:off x="3137583" y="2815395"/>
              <a:ext cx="221721" cy="7536"/>
            </a:xfrm>
            <a:custGeom>
              <a:avLst/>
              <a:gdLst/>
              <a:ahLst/>
              <a:cxnLst/>
              <a:rect l="l" t="t" r="r" b="b"/>
              <a:pathLst>
                <a:path w="8356" h="284" extrusionOk="0">
                  <a:moveTo>
                    <a:pt x="142" y="1"/>
                  </a:moveTo>
                  <a:cubicBezTo>
                    <a:pt x="71" y="1"/>
                    <a:pt x="0" y="71"/>
                    <a:pt x="0" y="142"/>
                  </a:cubicBezTo>
                  <a:cubicBezTo>
                    <a:pt x="0" y="212"/>
                    <a:pt x="71" y="283"/>
                    <a:pt x="142" y="283"/>
                  </a:cubicBezTo>
                  <a:lnTo>
                    <a:pt x="8215" y="283"/>
                  </a:lnTo>
                  <a:cubicBezTo>
                    <a:pt x="8285" y="283"/>
                    <a:pt x="8356" y="236"/>
                    <a:pt x="8356" y="142"/>
                  </a:cubicBezTo>
                  <a:cubicBezTo>
                    <a:pt x="8356" y="71"/>
                    <a:pt x="8285" y="1"/>
                    <a:pt x="8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2"/>
            <p:cNvSpPr/>
            <p:nvPr/>
          </p:nvSpPr>
          <p:spPr>
            <a:xfrm>
              <a:off x="2555525" y="3013368"/>
              <a:ext cx="349139" cy="7509"/>
            </a:xfrm>
            <a:custGeom>
              <a:avLst/>
              <a:gdLst/>
              <a:ahLst/>
              <a:cxnLst/>
              <a:rect l="l" t="t" r="r" b="b"/>
              <a:pathLst>
                <a:path w="13158" h="283" extrusionOk="0">
                  <a:moveTo>
                    <a:pt x="166" y="1"/>
                  </a:moveTo>
                  <a:cubicBezTo>
                    <a:pt x="72" y="1"/>
                    <a:pt x="1" y="48"/>
                    <a:pt x="1" y="142"/>
                  </a:cubicBezTo>
                  <a:cubicBezTo>
                    <a:pt x="1" y="212"/>
                    <a:pt x="72" y="283"/>
                    <a:pt x="166" y="283"/>
                  </a:cubicBezTo>
                  <a:lnTo>
                    <a:pt x="12993" y="283"/>
                  </a:lnTo>
                  <a:cubicBezTo>
                    <a:pt x="13087" y="283"/>
                    <a:pt x="13158" y="212"/>
                    <a:pt x="13158" y="142"/>
                  </a:cubicBezTo>
                  <a:cubicBezTo>
                    <a:pt x="13158" y="48"/>
                    <a:pt x="13087" y="1"/>
                    <a:pt x="12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2"/>
            <p:cNvSpPr/>
            <p:nvPr/>
          </p:nvSpPr>
          <p:spPr>
            <a:xfrm>
              <a:off x="2555525" y="3176369"/>
              <a:ext cx="466554" cy="8146"/>
            </a:xfrm>
            <a:custGeom>
              <a:avLst/>
              <a:gdLst/>
              <a:ahLst/>
              <a:cxnLst/>
              <a:rect l="l" t="t" r="r" b="b"/>
              <a:pathLst>
                <a:path w="17583" h="307" extrusionOk="0">
                  <a:moveTo>
                    <a:pt x="166" y="0"/>
                  </a:moveTo>
                  <a:cubicBezTo>
                    <a:pt x="72" y="0"/>
                    <a:pt x="1" y="71"/>
                    <a:pt x="1" y="165"/>
                  </a:cubicBezTo>
                  <a:cubicBezTo>
                    <a:pt x="1" y="236"/>
                    <a:pt x="72" y="306"/>
                    <a:pt x="166" y="306"/>
                  </a:cubicBezTo>
                  <a:lnTo>
                    <a:pt x="17441" y="306"/>
                  </a:lnTo>
                  <a:cubicBezTo>
                    <a:pt x="17512" y="306"/>
                    <a:pt x="17582" y="236"/>
                    <a:pt x="17582" y="165"/>
                  </a:cubicBezTo>
                  <a:cubicBezTo>
                    <a:pt x="17582" y="71"/>
                    <a:pt x="17512" y="0"/>
                    <a:pt x="1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2"/>
            <p:cNvSpPr/>
            <p:nvPr/>
          </p:nvSpPr>
          <p:spPr>
            <a:xfrm>
              <a:off x="3527267" y="2608056"/>
              <a:ext cx="390984" cy="219864"/>
            </a:xfrm>
            <a:custGeom>
              <a:avLst/>
              <a:gdLst/>
              <a:ahLst/>
              <a:cxnLst/>
              <a:rect l="l" t="t" r="r" b="b"/>
              <a:pathLst>
                <a:path w="14735" h="8286" extrusionOk="0">
                  <a:moveTo>
                    <a:pt x="4143" y="1"/>
                  </a:moveTo>
                  <a:cubicBezTo>
                    <a:pt x="1860" y="1"/>
                    <a:pt x="1" y="1860"/>
                    <a:pt x="1" y="4143"/>
                  </a:cubicBezTo>
                  <a:cubicBezTo>
                    <a:pt x="1" y="6426"/>
                    <a:pt x="1860" y="8285"/>
                    <a:pt x="4143" y="8285"/>
                  </a:cubicBezTo>
                  <a:lnTo>
                    <a:pt x="10592" y="8285"/>
                  </a:lnTo>
                  <a:cubicBezTo>
                    <a:pt x="12875" y="8285"/>
                    <a:pt x="14734" y="6426"/>
                    <a:pt x="14734" y="4143"/>
                  </a:cubicBezTo>
                  <a:cubicBezTo>
                    <a:pt x="14734" y="1860"/>
                    <a:pt x="12875" y="1"/>
                    <a:pt x="10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2"/>
            <p:cNvSpPr/>
            <p:nvPr/>
          </p:nvSpPr>
          <p:spPr>
            <a:xfrm>
              <a:off x="3524162" y="2604951"/>
              <a:ext cx="397220" cy="226099"/>
            </a:xfrm>
            <a:custGeom>
              <a:avLst/>
              <a:gdLst/>
              <a:ahLst/>
              <a:cxnLst/>
              <a:rect l="l" t="t" r="r" b="b"/>
              <a:pathLst>
                <a:path w="14970" h="8521" extrusionOk="0">
                  <a:moveTo>
                    <a:pt x="10709" y="212"/>
                  </a:moveTo>
                  <a:cubicBezTo>
                    <a:pt x="12921" y="212"/>
                    <a:pt x="14734" y="2024"/>
                    <a:pt x="14734" y="4260"/>
                  </a:cubicBezTo>
                  <a:cubicBezTo>
                    <a:pt x="14734" y="6496"/>
                    <a:pt x="12921" y="8308"/>
                    <a:pt x="10709" y="8308"/>
                  </a:cubicBezTo>
                  <a:lnTo>
                    <a:pt x="4260" y="8308"/>
                  </a:lnTo>
                  <a:cubicBezTo>
                    <a:pt x="2024" y="8308"/>
                    <a:pt x="212" y="6496"/>
                    <a:pt x="212" y="4260"/>
                  </a:cubicBezTo>
                  <a:cubicBezTo>
                    <a:pt x="212" y="2024"/>
                    <a:pt x="2024" y="212"/>
                    <a:pt x="4260" y="212"/>
                  </a:cubicBezTo>
                  <a:close/>
                  <a:moveTo>
                    <a:pt x="4260" y="0"/>
                  </a:moveTo>
                  <a:cubicBezTo>
                    <a:pt x="1907" y="0"/>
                    <a:pt x="0" y="1906"/>
                    <a:pt x="0" y="4260"/>
                  </a:cubicBezTo>
                  <a:cubicBezTo>
                    <a:pt x="0" y="6614"/>
                    <a:pt x="1907" y="8520"/>
                    <a:pt x="4260" y="8520"/>
                  </a:cubicBezTo>
                  <a:lnTo>
                    <a:pt x="10709" y="8520"/>
                  </a:lnTo>
                  <a:cubicBezTo>
                    <a:pt x="13063" y="8520"/>
                    <a:pt x="14969" y="6614"/>
                    <a:pt x="14969" y="4260"/>
                  </a:cubicBezTo>
                  <a:cubicBezTo>
                    <a:pt x="14969" y="1906"/>
                    <a:pt x="13063" y="0"/>
                    <a:pt x="10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2"/>
            <p:cNvSpPr/>
            <p:nvPr/>
          </p:nvSpPr>
          <p:spPr>
            <a:xfrm>
              <a:off x="3787065" y="2699864"/>
              <a:ext cx="35636" cy="36246"/>
            </a:xfrm>
            <a:custGeom>
              <a:avLst/>
              <a:gdLst/>
              <a:ahLst/>
              <a:cxnLst/>
              <a:rect l="l" t="t" r="r" b="b"/>
              <a:pathLst>
                <a:path w="1343" h="1366" extrusionOk="0">
                  <a:moveTo>
                    <a:pt x="660" y="306"/>
                  </a:moveTo>
                  <a:cubicBezTo>
                    <a:pt x="872" y="306"/>
                    <a:pt x="1060" y="471"/>
                    <a:pt x="1060" y="683"/>
                  </a:cubicBezTo>
                  <a:cubicBezTo>
                    <a:pt x="1060" y="895"/>
                    <a:pt x="872" y="1060"/>
                    <a:pt x="660" y="1060"/>
                  </a:cubicBezTo>
                  <a:cubicBezTo>
                    <a:pt x="472" y="1060"/>
                    <a:pt x="283" y="895"/>
                    <a:pt x="283" y="683"/>
                  </a:cubicBezTo>
                  <a:cubicBezTo>
                    <a:pt x="283" y="471"/>
                    <a:pt x="472" y="306"/>
                    <a:pt x="660" y="306"/>
                  </a:cubicBezTo>
                  <a:close/>
                  <a:moveTo>
                    <a:pt x="660" y="1"/>
                  </a:moveTo>
                  <a:cubicBezTo>
                    <a:pt x="307" y="1"/>
                    <a:pt x="1" y="306"/>
                    <a:pt x="1" y="683"/>
                  </a:cubicBezTo>
                  <a:cubicBezTo>
                    <a:pt x="1" y="1060"/>
                    <a:pt x="307" y="1366"/>
                    <a:pt x="660" y="1366"/>
                  </a:cubicBezTo>
                  <a:cubicBezTo>
                    <a:pt x="1036" y="1366"/>
                    <a:pt x="1342" y="1060"/>
                    <a:pt x="1342" y="683"/>
                  </a:cubicBezTo>
                  <a:cubicBezTo>
                    <a:pt x="1342" y="306"/>
                    <a:pt x="1036" y="1"/>
                    <a:pt x="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2"/>
            <p:cNvSpPr/>
            <p:nvPr/>
          </p:nvSpPr>
          <p:spPr>
            <a:xfrm>
              <a:off x="3622817" y="2699864"/>
              <a:ext cx="35636" cy="36246"/>
            </a:xfrm>
            <a:custGeom>
              <a:avLst/>
              <a:gdLst/>
              <a:ahLst/>
              <a:cxnLst/>
              <a:rect l="l" t="t" r="r" b="b"/>
              <a:pathLst>
                <a:path w="1343" h="1366" extrusionOk="0">
                  <a:moveTo>
                    <a:pt x="660" y="306"/>
                  </a:moveTo>
                  <a:cubicBezTo>
                    <a:pt x="872" y="306"/>
                    <a:pt x="1060" y="471"/>
                    <a:pt x="1060" y="683"/>
                  </a:cubicBezTo>
                  <a:cubicBezTo>
                    <a:pt x="1060" y="895"/>
                    <a:pt x="872" y="1060"/>
                    <a:pt x="660" y="1060"/>
                  </a:cubicBezTo>
                  <a:cubicBezTo>
                    <a:pt x="448" y="1060"/>
                    <a:pt x="283" y="895"/>
                    <a:pt x="283" y="683"/>
                  </a:cubicBezTo>
                  <a:cubicBezTo>
                    <a:pt x="283" y="471"/>
                    <a:pt x="448" y="306"/>
                    <a:pt x="660" y="306"/>
                  </a:cubicBezTo>
                  <a:close/>
                  <a:moveTo>
                    <a:pt x="660" y="1"/>
                  </a:moveTo>
                  <a:cubicBezTo>
                    <a:pt x="307" y="1"/>
                    <a:pt x="1" y="306"/>
                    <a:pt x="1" y="683"/>
                  </a:cubicBezTo>
                  <a:cubicBezTo>
                    <a:pt x="1" y="1060"/>
                    <a:pt x="307" y="1366"/>
                    <a:pt x="660" y="1366"/>
                  </a:cubicBezTo>
                  <a:cubicBezTo>
                    <a:pt x="1037" y="1366"/>
                    <a:pt x="1342" y="1060"/>
                    <a:pt x="1342" y="683"/>
                  </a:cubicBezTo>
                  <a:cubicBezTo>
                    <a:pt x="1342" y="306"/>
                    <a:pt x="1037" y="1"/>
                    <a:pt x="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2"/>
            <p:cNvSpPr/>
            <p:nvPr/>
          </p:nvSpPr>
          <p:spPr>
            <a:xfrm>
              <a:off x="3701518" y="2699864"/>
              <a:ext cx="36246" cy="36246"/>
            </a:xfrm>
            <a:custGeom>
              <a:avLst/>
              <a:gdLst/>
              <a:ahLst/>
              <a:cxnLst/>
              <a:rect l="l" t="t" r="r" b="b"/>
              <a:pathLst>
                <a:path w="1366" h="1366" extrusionOk="0">
                  <a:moveTo>
                    <a:pt x="683" y="306"/>
                  </a:moveTo>
                  <a:cubicBezTo>
                    <a:pt x="895" y="306"/>
                    <a:pt x="1060" y="471"/>
                    <a:pt x="1060" y="683"/>
                  </a:cubicBezTo>
                  <a:cubicBezTo>
                    <a:pt x="1060" y="895"/>
                    <a:pt x="895" y="1060"/>
                    <a:pt x="683" y="1060"/>
                  </a:cubicBezTo>
                  <a:cubicBezTo>
                    <a:pt x="471" y="1060"/>
                    <a:pt x="306" y="895"/>
                    <a:pt x="306" y="683"/>
                  </a:cubicBezTo>
                  <a:cubicBezTo>
                    <a:pt x="306" y="471"/>
                    <a:pt x="471" y="306"/>
                    <a:pt x="683" y="306"/>
                  </a:cubicBezTo>
                  <a:close/>
                  <a:moveTo>
                    <a:pt x="683" y="1"/>
                  </a:moveTo>
                  <a:cubicBezTo>
                    <a:pt x="306" y="1"/>
                    <a:pt x="0" y="306"/>
                    <a:pt x="0" y="683"/>
                  </a:cubicBezTo>
                  <a:cubicBezTo>
                    <a:pt x="0" y="1060"/>
                    <a:pt x="306" y="1366"/>
                    <a:pt x="683" y="1366"/>
                  </a:cubicBezTo>
                  <a:cubicBezTo>
                    <a:pt x="1060" y="1366"/>
                    <a:pt x="1366" y="1060"/>
                    <a:pt x="1366" y="683"/>
                  </a:cubicBezTo>
                  <a:cubicBezTo>
                    <a:pt x="1366" y="306"/>
                    <a:pt x="1060" y="1"/>
                    <a:pt x="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2"/>
            <p:cNvSpPr/>
            <p:nvPr/>
          </p:nvSpPr>
          <p:spPr>
            <a:xfrm>
              <a:off x="2998304" y="1631325"/>
              <a:ext cx="614563" cy="1169105"/>
            </a:xfrm>
            <a:custGeom>
              <a:avLst/>
              <a:gdLst/>
              <a:ahLst/>
              <a:cxnLst/>
              <a:rect l="l" t="t" r="r" b="b"/>
              <a:pathLst>
                <a:path w="23161" h="44060" extrusionOk="0">
                  <a:moveTo>
                    <a:pt x="11581" y="1"/>
                  </a:moveTo>
                  <a:cubicBezTo>
                    <a:pt x="5179" y="1"/>
                    <a:pt x="1" y="5202"/>
                    <a:pt x="1" y="11580"/>
                  </a:cubicBezTo>
                  <a:lnTo>
                    <a:pt x="1" y="29562"/>
                  </a:lnTo>
                  <a:cubicBezTo>
                    <a:pt x="1" y="32598"/>
                    <a:pt x="1178" y="35351"/>
                    <a:pt x="3084" y="37399"/>
                  </a:cubicBezTo>
                  <a:lnTo>
                    <a:pt x="3084" y="44060"/>
                  </a:lnTo>
                  <a:lnTo>
                    <a:pt x="6968" y="40176"/>
                  </a:lnTo>
                  <a:cubicBezTo>
                    <a:pt x="8380" y="40788"/>
                    <a:pt x="9933" y="41118"/>
                    <a:pt x="11581" y="41118"/>
                  </a:cubicBezTo>
                  <a:cubicBezTo>
                    <a:pt x="17959" y="41118"/>
                    <a:pt x="23160" y="35940"/>
                    <a:pt x="23160" y="29562"/>
                  </a:cubicBezTo>
                  <a:lnTo>
                    <a:pt x="23160" y="11580"/>
                  </a:lnTo>
                  <a:cubicBezTo>
                    <a:pt x="23160" y="5202"/>
                    <a:pt x="17959" y="1"/>
                    <a:pt x="1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2994563" y="1627584"/>
              <a:ext cx="622045" cy="1177224"/>
            </a:xfrm>
            <a:custGeom>
              <a:avLst/>
              <a:gdLst/>
              <a:ahLst/>
              <a:cxnLst/>
              <a:rect l="l" t="t" r="r" b="b"/>
              <a:pathLst>
                <a:path w="23443" h="44366" extrusionOk="0">
                  <a:moveTo>
                    <a:pt x="11722" y="306"/>
                  </a:moveTo>
                  <a:cubicBezTo>
                    <a:pt x="18029" y="306"/>
                    <a:pt x="23137" y="5414"/>
                    <a:pt x="23137" y="11721"/>
                  </a:cubicBezTo>
                  <a:lnTo>
                    <a:pt x="23137" y="29703"/>
                  </a:lnTo>
                  <a:cubicBezTo>
                    <a:pt x="23137" y="35987"/>
                    <a:pt x="18029" y="41118"/>
                    <a:pt x="11722" y="41118"/>
                  </a:cubicBezTo>
                  <a:cubicBezTo>
                    <a:pt x="10145" y="41118"/>
                    <a:pt x="8615" y="40812"/>
                    <a:pt x="7179" y="40176"/>
                  </a:cubicBezTo>
                  <a:cubicBezTo>
                    <a:pt x="7165" y="40169"/>
                    <a:pt x="7150" y="40166"/>
                    <a:pt x="7133" y="40166"/>
                  </a:cubicBezTo>
                  <a:cubicBezTo>
                    <a:pt x="7093" y="40166"/>
                    <a:pt x="7048" y="40183"/>
                    <a:pt x="7014" y="40200"/>
                  </a:cubicBezTo>
                  <a:lnTo>
                    <a:pt x="3366" y="43848"/>
                  </a:lnTo>
                  <a:lnTo>
                    <a:pt x="3366" y="37540"/>
                  </a:lnTo>
                  <a:cubicBezTo>
                    <a:pt x="3366" y="37517"/>
                    <a:pt x="3343" y="37470"/>
                    <a:pt x="3319" y="37446"/>
                  </a:cubicBezTo>
                  <a:cubicBezTo>
                    <a:pt x="1366" y="35328"/>
                    <a:pt x="307" y="32574"/>
                    <a:pt x="307" y="29703"/>
                  </a:cubicBezTo>
                  <a:lnTo>
                    <a:pt x="307" y="11721"/>
                  </a:lnTo>
                  <a:cubicBezTo>
                    <a:pt x="307" y="5414"/>
                    <a:pt x="5414" y="306"/>
                    <a:pt x="11722" y="306"/>
                  </a:cubicBezTo>
                  <a:close/>
                  <a:moveTo>
                    <a:pt x="11722" y="0"/>
                  </a:moveTo>
                  <a:cubicBezTo>
                    <a:pt x="5249" y="0"/>
                    <a:pt x="1" y="5272"/>
                    <a:pt x="1" y="11721"/>
                  </a:cubicBezTo>
                  <a:lnTo>
                    <a:pt x="1" y="29703"/>
                  </a:lnTo>
                  <a:cubicBezTo>
                    <a:pt x="1" y="32621"/>
                    <a:pt x="1083" y="35445"/>
                    <a:pt x="3084" y="37611"/>
                  </a:cubicBezTo>
                  <a:lnTo>
                    <a:pt x="3084" y="44201"/>
                  </a:lnTo>
                  <a:cubicBezTo>
                    <a:pt x="3084" y="44271"/>
                    <a:pt x="3108" y="44318"/>
                    <a:pt x="3155" y="44342"/>
                  </a:cubicBezTo>
                  <a:cubicBezTo>
                    <a:pt x="3178" y="44366"/>
                    <a:pt x="3202" y="44366"/>
                    <a:pt x="3225" y="44366"/>
                  </a:cubicBezTo>
                  <a:cubicBezTo>
                    <a:pt x="3249" y="44366"/>
                    <a:pt x="3296" y="44342"/>
                    <a:pt x="3319" y="44318"/>
                  </a:cubicBezTo>
                  <a:lnTo>
                    <a:pt x="7156" y="40482"/>
                  </a:lnTo>
                  <a:cubicBezTo>
                    <a:pt x="8591" y="41094"/>
                    <a:pt x="10145" y="41424"/>
                    <a:pt x="11722" y="41424"/>
                  </a:cubicBezTo>
                  <a:cubicBezTo>
                    <a:pt x="18171" y="41424"/>
                    <a:pt x="23443" y="36152"/>
                    <a:pt x="23443" y="29703"/>
                  </a:cubicBezTo>
                  <a:lnTo>
                    <a:pt x="23443" y="11721"/>
                  </a:lnTo>
                  <a:cubicBezTo>
                    <a:pt x="23443" y="5272"/>
                    <a:pt x="18171" y="0"/>
                    <a:pt x="11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3070769" y="1679405"/>
              <a:ext cx="219837" cy="145541"/>
            </a:xfrm>
            <a:custGeom>
              <a:avLst/>
              <a:gdLst/>
              <a:ahLst/>
              <a:cxnLst/>
              <a:rect l="l" t="t" r="r" b="b"/>
              <a:pathLst>
                <a:path w="8285" h="5485" extrusionOk="0">
                  <a:moveTo>
                    <a:pt x="7979" y="1"/>
                  </a:moveTo>
                  <a:cubicBezTo>
                    <a:pt x="4754" y="1"/>
                    <a:pt x="1789" y="1884"/>
                    <a:pt x="71" y="5037"/>
                  </a:cubicBezTo>
                  <a:cubicBezTo>
                    <a:pt x="0" y="5179"/>
                    <a:pt x="47" y="5367"/>
                    <a:pt x="188" y="5438"/>
                  </a:cubicBezTo>
                  <a:cubicBezTo>
                    <a:pt x="236" y="5461"/>
                    <a:pt x="283" y="5485"/>
                    <a:pt x="330" y="5485"/>
                  </a:cubicBezTo>
                  <a:cubicBezTo>
                    <a:pt x="424" y="5485"/>
                    <a:pt x="541" y="5414"/>
                    <a:pt x="589" y="5320"/>
                  </a:cubicBezTo>
                  <a:cubicBezTo>
                    <a:pt x="2189" y="2354"/>
                    <a:pt x="4966" y="589"/>
                    <a:pt x="7979" y="589"/>
                  </a:cubicBezTo>
                  <a:cubicBezTo>
                    <a:pt x="8144" y="589"/>
                    <a:pt x="8285" y="472"/>
                    <a:pt x="8285" y="307"/>
                  </a:cubicBezTo>
                  <a:cubicBezTo>
                    <a:pt x="8285" y="142"/>
                    <a:pt x="8144" y="1"/>
                    <a:pt x="7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2"/>
            <p:cNvSpPr/>
            <p:nvPr/>
          </p:nvSpPr>
          <p:spPr>
            <a:xfrm>
              <a:off x="3258739" y="1895501"/>
              <a:ext cx="93693" cy="92446"/>
            </a:xfrm>
            <a:custGeom>
              <a:avLst/>
              <a:gdLst/>
              <a:ahLst/>
              <a:cxnLst/>
              <a:rect l="l" t="t" r="r" b="b"/>
              <a:pathLst>
                <a:path w="3531" h="3484" extrusionOk="0">
                  <a:moveTo>
                    <a:pt x="1766" y="589"/>
                  </a:moveTo>
                  <a:cubicBezTo>
                    <a:pt x="2048" y="589"/>
                    <a:pt x="2331" y="706"/>
                    <a:pt x="2542" y="918"/>
                  </a:cubicBezTo>
                  <a:cubicBezTo>
                    <a:pt x="2778" y="1130"/>
                    <a:pt x="2895" y="1412"/>
                    <a:pt x="2919" y="1718"/>
                  </a:cubicBezTo>
                  <a:cubicBezTo>
                    <a:pt x="2919" y="2024"/>
                    <a:pt x="2825" y="2307"/>
                    <a:pt x="2613" y="2542"/>
                  </a:cubicBezTo>
                  <a:cubicBezTo>
                    <a:pt x="2401" y="2777"/>
                    <a:pt x="2119" y="2895"/>
                    <a:pt x="1813" y="2895"/>
                  </a:cubicBezTo>
                  <a:cubicBezTo>
                    <a:pt x="1786" y="2897"/>
                    <a:pt x="1759" y="2898"/>
                    <a:pt x="1732" y="2898"/>
                  </a:cubicBezTo>
                  <a:cubicBezTo>
                    <a:pt x="1132" y="2898"/>
                    <a:pt x="635" y="2397"/>
                    <a:pt x="612" y="1789"/>
                  </a:cubicBezTo>
                  <a:cubicBezTo>
                    <a:pt x="589" y="1153"/>
                    <a:pt x="1083" y="612"/>
                    <a:pt x="1719" y="589"/>
                  </a:cubicBezTo>
                  <a:close/>
                  <a:moveTo>
                    <a:pt x="1719" y="0"/>
                  </a:moveTo>
                  <a:cubicBezTo>
                    <a:pt x="754" y="47"/>
                    <a:pt x="0" y="848"/>
                    <a:pt x="24" y="1812"/>
                  </a:cubicBezTo>
                  <a:cubicBezTo>
                    <a:pt x="48" y="2754"/>
                    <a:pt x="824" y="3484"/>
                    <a:pt x="1766" y="3484"/>
                  </a:cubicBezTo>
                  <a:lnTo>
                    <a:pt x="1813" y="3484"/>
                  </a:lnTo>
                  <a:cubicBezTo>
                    <a:pt x="2283" y="3484"/>
                    <a:pt x="2707" y="3272"/>
                    <a:pt x="3037" y="2942"/>
                  </a:cubicBezTo>
                  <a:cubicBezTo>
                    <a:pt x="3343" y="2613"/>
                    <a:pt x="3531" y="2166"/>
                    <a:pt x="3507" y="1695"/>
                  </a:cubicBezTo>
                  <a:cubicBezTo>
                    <a:pt x="3484" y="1224"/>
                    <a:pt x="3296" y="800"/>
                    <a:pt x="2966" y="471"/>
                  </a:cubicBezTo>
                  <a:cubicBezTo>
                    <a:pt x="2613" y="165"/>
                    <a:pt x="2166" y="0"/>
                    <a:pt x="1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3258739" y="2345710"/>
              <a:ext cx="93693" cy="92499"/>
            </a:xfrm>
            <a:custGeom>
              <a:avLst/>
              <a:gdLst/>
              <a:ahLst/>
              <a:cxnLst/>
              <a:rect l="l" t="t" r="r" b="b"/>
              <a:pathLst>
                <a:path w="3531" h="3486" extrusionOk="0">
                  <a:moveTo>
                    <a:pt x="1766" y="591"/>
                  </a:moveTo>
                  <a:cubicBezTo>
                    <a:pt x="2048" y="591"/>
                    <a:pt x="2331" y="685"/>
                    <a:pt x="2542" y="897"/>
                  </a:cubicBezTo>
                  <a:cubicBezTo>
                    <a:pt x="2778" y="1109"/>
                    <a:pt x="2895" y="1391"/>
                    <a:pt x="2919" y="1697"/>
                  </a:cubicBezTo>
                  <a:cubicBezTo>
                    <a:pt x="2919" y="2003"/>
                    <a:pt x="2825" y="2309"/>
                    <a:pt x="2613" y="2521"/>
                  </a:cubicBezTo>
                  <a:cubicBezTo>
                    <a:pt x="2401" y="2756"/>
                    <a:pt x="2119" y="2874"/>
                    <a:pt x="1813" y="2898"/>
                  </a:cubicBezTo>
                  <a:cubicBezTo>
                    <a:pt x="1799" y="2898"/>
                    <a:pt x="1785" y="2898"/>
                    <a:pt x="1771" y="2898"/>
                  </a:cubicBezTo>
                  <a:cubicBezTo>
                    <a:pt x="1154" y="2898"/>
                    <a:pt x="635" y="2389"/>
                    <a:pt x="612" y="1768"/>
                  </a:cubicBezTo>
                  <a:cubicBezTo>
                    <a:pt x="589" y="1132"/>
                    <a:pt x="1083" y="591"/>
                    <a:pt x="1719" y="591"/>
                  </a:cubicBezTo>
                  <a:close/>
                  <a:moveTo>
                    <a:pt x="1803" y="0"/>
                  </a:moveTo>
                  <a:cubicBezTo>
                    <a:pt x="1775" y="0"/>
                    <a:pt x="1747" y="1"/>
                    <a:pt x="1719" y="3"/>
                  </a:cubicBezTo>
                  <a:cubicBezTo>
                    <a:pt x="754" y="26"/>
                    <a:pt x="0" y="826"/>
                    <a:pt x="24" y="1791"/>
                  </a:cubicBezTo>
                  <a:cubicBezTo>
                    <a:pt x="48" y="2733"/>
                    <a:pt x="824" y="3486"/>
                    <a:pt x="1766" y="3486"/>
                  </a:cubicBezTo>
                  <a:lnTo>
                    <a:pt x="1813" y="3486"/>
                  </a:lnTo>
                  <a:cubicBezTo>
                    <a:pt x="2283" y="3462"/>
                    <a:pt x="2707" y="3274"/>
                    <a:pt x="3037" y="2921"/>
                  </a:cubicBezTo>
                  <a:cubicBezTo>
                    <a:pt x="3343" y="2592"/>
                    <a:pt x="3531" y="2144"/>
                    <a:pt x="3507" y="1674"/>
                  </a:cubicBezTo>
                  <a:cubicBezTo>
                    <a:pt x="3484" y="1203"/>
                    <a:pt x="3296" y="779"/>
                    <a:pt x="2966" y="473"/>
                  </a:cubicBezTo>
                  <a:cubicBezTo>
                    <a:pt x="2635" y="165"/>
                    <a:pt x="2222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3258739" y="2129057"/>
              <a:ext cx="93693" cy="92446"/>
            </a:xfrm>
            <a:custGeom>
              <a:avLst/>
              <a:gdLst/>
              <a:ahLst/>
              <a:cxnLst/>
              <a:rect l="l" t="t" r="r" b="b"/>
              <a:pathLst>
                <a:path w="3531" h="3484" extrusionOk="0">
                  <a:moveTo>
                    <a:pt x="1766" y="589"/>
                  </a:moveTo>
                  <a:cubicBezTo>
                    <a:pt x="2048" y="589"/>
                    <a:pt x="2331" y="707"/>
                    <a:pt x="2542" y="895"/>
                  </a:cubicBezTo>
                  <a:cubicBezTo>
                    <a:pt x="2778" y="1107"/>
                    <a:pt x="2895" y="1389"/>
                    <a:pt x="2919" y="1719"/>
                  </a:cubicBezTo>
                  <a:cubicBezTo>
                    <a:pt x="2919" y="2025"/>
                    <a:pt x="2825" y="2307"/>
                    <a:pt x="2613" y="2543"/>
                  </a:cubicBezTo>
                  <a:cubicBezTo>
                    <a:pt x="2401" y="2754"/>
                    <a:pt x="2119" y="2896"/>
                    <a:pt x="1813" y="2896"/>
                  </a:cubicBezTo>
                  <a:cubicBezTo>
                    <a:pt x="1798" y="2896"/>
                    <a:pt x="1784" y="2896"/>
                    <a:pt x="1769" y="2896"/>
                  </a:cubicBezTo>
                  <a:cubicBezTo>
                    <a:pt x="1153" y="2896"/>
                    <a:pt x="635" y="2410"/>
                    <a:pt x="612" y="1789"/>
                  </a:cubicBezTo>
                  <a:cubicBezTo>
                    <a:pt x="589" y="1154"/>
                    <a:pt x="1083" y="613"/>
                    <a:pt x="1719" y="589"/>
                  </a:cubicBezTo>
                  <a:close/>
                  <a:moveTo>
                    <a:pt x="1719" y="1"/>
                  </a:moveTo>
                  <a:cubicBezTo>
                    <a:pt x="754" y="24"/>
                    <a:pt x="0" y="848"/>
                    <a:pt x="24" y="1813"/>
                  </a:cubicBezTo>
                  <a:cubicBezTo>
                    <a:pt x="48" y="2754"/>
                    <a:pt x="824" y="3484"/>
                    <a:pt x="1766" y="3484"/>
                  </a:cubicBezTo>
                  <a:lnTo>
                    <a:pt x="1813" y="3484"/>
                  </a:lnTo>
                  <a:cubicBezTo>
                    <a:pt x="2283" y="3460"/>
                    <a:pt x="2707" y="3272"/>
                    <a:pt x="3037" y="2943"/>
                  </a:cubicBezTo>
                  <a:cubicBezTo>
                    <a:pt x="3343" y="2590"/>
                    <a:pt x="3531" y="2166"/>
                    <a:pt x="3507" y="1695"/>
                  </a:cubicBezTo>
                  <a:cubicBezTo>
                    <a:pt x="3484" y="1225"/>
                    <a:pt x="3296" y="801"/>
                    <a:pt x="2966" y="471"/>
                  </a:cubicBezTo>
                  <a:cubicBezTo>
                    <a:pt x="2613" y="165"/>
                    <a:pt x="2166" y="1"/>
                    <a:pt x="1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3478576" y="2150284"/>
              <a:ext cx="287925" cy="282326"/>
            </a:xfrm>
            <a:custGeom>
              <a:avLst/>
              <a:gdLst/>
              <a:ahLst/>
              <a:cxnLst/>
              <a:rect l="l" t="t" r="r" b="b"/>
              <a:pathLst>
                <a:path w="10851" h="10640" extrusionOk="0">
                  <a:moveTo>
                    <a:pt x="5319" y="1"/>
                  </a:moveTo>
                  <a:cubicBezTo>
                    <a:pt x="2377" y="1"/>
                    <a:pt x="0" y="2378"/>
                    <a:pt x="0" y="5320"/>
                  </a:cubicBezTo>
                  <a:cubicBezTo>
                    <a:pt x="0" y="8262"/>
                    <a:pt x="2377" y="10639"/>
                    <a:pt x="5319" y="10639"/>
                  </a:cubicBezTo>
                  <a:lnTo>
                    <a:pt x="5531" y="10639"/>
                  </a:lnTo>
                  <a:cubicBezTo>
                    <a:pt x="8473" y="10639"/>
                    <a:pt x="10850" y="8262"/>
                    <a:pt x="10850" y="5320"/>
                  </a:cubicBezTo>
                  <a:cubicBezTo>
                    <a:pt x="10850" y="2378"/>
                    <a:pt x="8473" y="1"/>
                    <a:pt x="5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3474808" y="2146543"/>
              <a:ext cx="295434" cy="289808"/>
            </a:xfrm>
            <a:custGeom>
              <a:avLst/>
              <a:gdLst/>
              <a:ahLst/>
              <a:cxnLst/>
              <a:rect l="l" t="t" r="r" b="b"/>
              <a:pathLst>
                <a:path w="11134" h="10922" extrusionOk="0">
                  <a:moveTo>
                    <a:pt x="5673" y="283"/>
                  </a:moveTo>
                  <a:cubicBezTo>
                    <a:pt x="8521" y="283"/>
                    <a:pt x="10827" y="2613"/>
                    <a:pt x="10827" y="5461"/>
                  </a:cubicBezTo>
                  <a:cubicBezTo>
                    <a:pt x="10827" y="8309"/>
                    <a:pt x="8521" y="10639"/>
                    <a:pt x="5673" y="10639"/>
                  </a:cubicBezTo>
                  <a:lnTo>
                    <a:pt x="5461" y="10639"/>
                  </a:lnTo>
                  <a:cubicBezTo>
                    <a:pt x="2613" y="10639"/>
                    <a:pt x="307" y="8309"/>
                    <a:pt x="307" y="5461"/>
                  </a:cubicBezTo>
                  <a:cubicBezTo>
                    <a:pt x="307" y="2613"/>
                    <a:pt x="2613" y="283"/>
                    <a:pt x="5461" y="283"/>
                  </a:cubicBezTo>
                  <a:close/>
                  <a:moveTo>
                    <a:pt x="5461" y="1"/>
                  </a:moveTo>
                  <a:cubicBezTo>
                    <a:pt x="2449" y="1"/>
                    <a:pt x="1" y="2448"/>
                    <a:pt x="1" y="5461"/>
                  </a:cubicBezTo>
                  <a:cubicBezTo>
                    <a:pt x="1" y="8474"/>
                    <a:pt x="2449" y="10921"/>
                    <a:pt x="5461" y="10921"/>
                  </a:cubicBezTo>
                  <a:lnTo>
                    <a:pt x="5673" y="10921"/>
                  </a:lnTo>
                  <a:cubicBezTo>
                    <a:pt x="8686" y="10921"/>
                    <a:pt x="11133" y="8474"/>
                    <a:pt x="11133" y="5461"/>
                  </a:cubicBezTo>
                  <a:cubicBezTo>
                    <a:pt x="11133" y="2448"/>
                    <a:pt x="8686" y="1"/>
                    <a:pt x="5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3544753" y="2226491"/>
              <a:ext cx="154297" cy="129912"/>
            </a:xfrm>
            <a:custGeom>
              <a:avLst/>
              <a:gdLst/>
              <a:ahLst/>
              <a:cxnLst/>
              <a:rect l="l" t="t" r="r" b="b"/>
              <a:pathLst>
                <a:path w="5815" h="4896" extrusionOk="0">
                  <a:moveTo>
                    <a:pt x="4214" y="306"/>
                  </a:moveTo>
                  <a:cubicBezTo>
                    <a:pt x="4614" y="306"/>
                    <a:pt x="5014" y="471"/>
                    <a:pt x="5226" y="800"/>
                  </a:cubicBezTo>
                  <a:cubicBezTo>
                    <a:pt x="5438" y="1036"/>
                    <a:pt x="5508" y="1318"/>
                    <a:pt x="5508" y="1601"/>
                  </a:cubicBezTo>
                  <a:cubicBezTo>
                    <a:pt x="5485" y="2236"/>
                    <a:pt x="5014" y="2707"/>
                    <a:pt x="4543" y="3154"/>
                  </a:cubicBezTo>
                  <a:lnTo>
                    <a:pt x="4473" y="3225"/>
                  </a:lnTo>
                  <a:cubicBezTo>
                    <a:pt x="3531" y="4096"/>
                    <a:pt x="3108" y="4472"/>
                    <a:pt x="2943" y="4566"/>
                  </a:cubicBezTo>
                  <a:cubicBezTo>
                    <a:pt x="2943" y="4566"/>
                    <a:pt x="2943" y="4566"/>
                    <a:pt x="2943" y="4590"/>
                  </a:cubicBezTo>
                  <a:cubicBezTo>
                    <a:pt x="2378" y="4119"/>
                    <a:pt x="1860" y="3648"/>
                    <a:pt x="1342" y="3178"/>
                  </a:cubicBezTo>
                  <a:lnTo>
                    <a:pt x="1225" y="3083"/>
                  </a:lnTo>
                  <a:cubicBezTo>
                    <a:pt x="801" y="2683"/>
                    <a:pt x="307" y="2142"/>
                    <a:pt x="354" y="1483"/>
                  </a:cubicBezTo>
                  <a:cubicBezTo>
                    <a:pt x="401" y="800"/>
                    <a:pt x="942" y="306"/>
                    <a:pt x="1625" y="306"/>
                  </a:cubicBezTo>
                  <a:cubicBezTo>
                    <a:pt x="2096" y="306"/>
                    <a:pt x="2519" y="565"/>
                    <a:pt x="2755" y="965"/>
                  </a:cubicBezTo>
                  <a:cubicBezTo>
                    <a:pt x="2778" y="1036"/>
                    <a:pt x="2849" y="1059"/>
                    <a:pt x="2919" y="1059"/>
                  </a:cubicBezTo>
                  <a:cubicBezTo>
                    <a:pt x="2990" y="1059"/>
                    <a:pt x="3037" y="1036"/>
                    <a:pt x="3084" y="965"/>
                  </a:cubicBezTo>
                  <a:cubicBezTo>
                    <a:pt x="3296" y="565"/>
                    <a:pt x="3743" y="306"/>
                    <a:pt x="4214" y="306"/>
                  </a:cubicBezTo>
                  <a:close/>
                  <a:moveTo>
                    <a:pt x="1625" y="0"/>
                  </a:moveTo>
                  <a:cubicBezTo>
                    <a:pt x="778" y="0"/>
                    <a:pt x="119" y="636"/>
                    <a:pt x="72" y="1459"/>
                  </a:cubicBezTo>
                  <a:cubicBezTo>
                    <a:pt x="1" y="2260"/>
                    <a:pt x="542" y="2848"/>
                    <a:pt x="1037" y="3295"/>
                  </a:cubicBezTo>
                  <a:lnTo>
                    <a:pt x="1131" y="3389"/>
                  </a:lnTo>
                  <a:cubicBezTo>
                    <a:pt x="1672" y="3884"/>
                    <a:pt x="2213" y="4378"/>
                    <a:pt x="2802" y="4849"/>
                  </a:cubicBezTo>
                  <a:cubicBezTo>
                    <a:pt x="2802" y="4849"/>
                    <a:pt x="2849" y="4896"/>
                    <a:pt x="2919" y="4896"/>
                  </a:cubicBezTo>
                  <a:cubicBezTo>
                    <a:pt x="2919" y="4896"/>
                    <a:pt x="3037" y="4872"/>
                    <a:pt x="3108" y="4825"/>
                  </a:cubicBezTo>
                  <a:cubicBezTo>
                    <a:pt x="3272" y="4707"/>
                    <a:pt x="3578" y="4425"/>
                    <a:pt x="4661" y="3437"/>
                  </a:cubicBezTo>
                  <a:lnTo>
                    <a:pt x="4732" y="3366"/>
                  </a:lnTo>
                  <a:cubicBezTo>
                    <a:pt x="5273" y="2895"/>
                    <a:pt x="5791" y="2354"/>
                    <a:pt x="5814" y="1601"/>
                  </a:cubicBezTo>
                  <a:cubicBezTo>
                    <a:pt x="5814" y="1271"/>
                    <a:pt x="5697" y="918"/>
                    <a:pt x="5461" y="612"/>
                  </a:cubicBezTo>
                  <a:cubicBezTo>
                    <a:pt x="5179" y="236"/>
                    <a:pt x="4708" y="0"/>
                    <a:pt x="4214" y="0"/>
                  </a:cubicBezTo>
                  <a:cubicBezTo>
                    <a:pt x="3696" y="0"/>
                    <a:pt x="3202" y="259"/>
                    <a:pt x="2919" y="683"/>
                  </a:cubicBezTo>
                  <a:cubicBezTo>
                    <a:pt x="2613" y="259"/>
                    <a:pt x="2143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5"/>
          <p:cNvSpPr txBox="1">
            <a:spLocks noGrp="1"/>
          </p:cNvSpPr>
          <p:nvPr>
            <p:ph type="title"/>
          </p:nvPr>
        </p:nvSpPr>
        <p:spPr>
          <a:xfrm>
            <a:off x="901263" y="3037568"/>
            <a:ext cx="1553416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Joey Tuason</a:t>
            </a:r>
            <a:endParaRPr dirty="0"/>
          </a:p>
        </p:txBody>
      </p:sp>
      <p:sp>
        <p:nvSpPr>
          <p:cNvPr id="1204" name="Google Shape;1204;p65"/>
          <p:cNvSpPr txBox="1">
            <a:spLocks noGrp="1"/>
          </p:cNvSpPr>
          <p:nvPr>
            <p:ph type="title" idx="3"/>
          </p:nvPr>
        </p:nvSpPr>
        <p:spPr>
          <a:xfrm>
            <a:off x="5681826" y="3037568"/>
            <a:ext cx="20148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Alexis Gamboa</a:t>
            </a:r>
            <a:endParaRPr dirty="0"/>
          </a:p>
        </p:txBody>
      </p:sp>
      <p:sp>
        <p:nvSpPr>
          <p:cNvPr id="1206" name="Google Shape;1206;p65"/>
          <p:cNvSpPr txBox="1">
            <a:spLocks noGrp="1"/>
          </p:cNvSpPr>
          <p:nvPr>
            <p:ph type="title" idx="5"/>
          </p:nvPr>
        </p:nvSpPr>
        <p:spPr>
          <a:xfrm>
            <a:off x="3057966" y="3058544"/>
            <a:ext cx="20148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 Flores</a:t>
            </a:r>
            <a:endParaRPr dirty="0"/>
          </a:p>
        </p:txBody>
      </p:sp>
      <p:sp>
        <p:nvSpPr>
          <p:cNvPr id="1209" name="Google Shape;1209;p65"/>
          <p:cNvSpPr txBox="1">
            <a:spLocks noGrp="1"/>
          </p:cNvSpPr>
          <p:nvPr>
            <p:ph type="title" idx="8"/>
          </p:nvPr>
        </p:nvSpPr>
        <p:spPr>
          <a:xfrm>
            <a:off x="713100" y="728550"/>
            <a:ext cx="77181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pic>
        <p:nvPicPr>
          <p:cNvPr id="15" name="Picture 1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5C3D58B8-A7E9-0CFA-39A4-E0D91A2B1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325" y="1526667"/>
            <a:ext cx="1486354" cy="1486354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picture containing indoor, person, wall, smiling&#10;&#10;Description automatically generated">
            <a:extLst>
              <a:ext uri="{FF2B5EF4-FFF2-40B4-BE49-F238E27FC236}">
                <a16:creationId xmlns:a16="http://schemas.microsoft.com/office/drawing/2014/main" id="{CA0E7B41-07FE-E45C-2553-C1080EEEB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2189" y="1544270"/>
            <a:ext cx="1486354" cy="1486354"/>
          </a:xfrm>
          <a:prstGeom prst="roundRect">
            <a:avLst/>
          </a:prstGeom>
        </p:spPr>
      </p:pic>
      <p:pic>
        <p:nvPicPr>
          <p:cNvPr id="17" name="Picture 16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D5B2B3DD-B218-B21F-FF7F-6E9B5591A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785" r="11040" b="29272"/>
          <a:stretch/>
        </p:blipFill>
        <p:spPr>
          <a:xfrm>
            <a:off x="5888805" y="1526667"/>
            <a:ext cx="1600843" cy="1486354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70"/>
          <p:cNvSpPr txBox="1">
            <a:spLocks noGrp="1"/>
          </p:cNvSpPr>
          <p:nvPr>
            <p:ph type="subTitle" idx="1"/>
          </p:nvPr>
        </p:nvSpPr>
        <p:spPr>
          <a:xfrm>
            <a:off x="718150" y="279499"/>
            <a:ext cx="24357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Intelligence and Analytics</a:t>
            </a:r>
            <a:endParaRPr dirty="0"/>
          </a:p>
        </p:txBody>
      </p:sp>
      <p:sp>
        <p:nvSpPr>
          <p:cNvPr id="1268" name="Google Shape;1268;p70"/>
          <p:cNvSpPr txBox="1">
            <a:spLocks noGrp="1"/>
          </p:cNvSpPr>
          <p:nvPr>
            <p:ph type="subTitle" idx="2"/>
          </p:nvPr>
        </p:nvSpPr>
        <p:spPr>
          <a:xfrm>
            <a:off x="7081200" y="279499"/>
            <a:ext cx="1350000" cy="17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 Analytics</a:t>
            </a:r>
            <a:endParaRPr dirty="0"/>
          </a:p>
        </p:txBody>
      </p:sp>
      <p:sp>
        <p:nvSpPr>
          <p:cNvPr id="1269" name="Google Shape;1269;p70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4169100" cy="54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1272" name="Google Shape;1272;p70"/>
          <p:cNvCxnSpPr/>
          <p:nvPr/>
        </p:nvCxnSpPr>
        <p:spPr>
          <a:xfrm>
            <a:off x="4428434" y="4275477"/>
            <a:ext cx="42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70"/>
          <p:cNvCxnSpPr/>
          <p:nvPr/>
        </p:nvCxnSpPr>
        <p:spPr>
          <a:xfrm>
            <a:off x="713100" y="3157452"/>
            <a:ext cx="1777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4" name="Google Shape;1274;p70"/>
          <p:cNvGrpSpPr/>
          <p:nvPr/>
        </p:nvGrpSpPr>
        <p:grpSpPr>
          <a:xfrm>
            <a:off x="713100" y="2600750"/>
            <a:ext cx="312244" cy="294137"/>
            <a:chOff x="713100" y="2676950"/>
            <a:chExt cx="312244" cy="294137"/>
          </a:xfrm>
        </p:grpSpPr>
        <p:sp>
          <p:nvSpPr>
            <p:cNvPr id="1275" name="Google Shape;1275;p70"/>
            <p:cNvSpPr/>
            <p:nvPr/>
          </p:nvSpPr>
          <p:spPr>
            <a:xfrm>
              <a:off x="724313" y="2681605"/>
              <a:ext cx="284881" cy="284827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0"/>
            <p:cNvSpPr/>
            <p:nvPr/>
          </p:nvSpPr>
          <p:spPr>
            <a:xfrm>
              <a:off x="773886" y="2743542"/>
              <a:ext cx="154801" cy="222887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0"/>
            <p:cNvSpPr/>
            <p:nvPr/>
          </p:nvSpPr>
          <p:spPr>
            <a:xfrm>
              <a:off x="713100" y="2676950"/>
              <a:ext cx="312244" cy="294137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70"/>
          <p:cNvGrpSpPr/>
          <p:nvPr/>
        </p:nvGrpSpPr>
        <p:grpSpPr>
          <a:xfrm>
            <a:off x="1098901" y="2600772"/>
            <a:ext cx="309862" cy="294137"/>
            <a:chOff x="1071927" y="2676972"/>
            <a:chExt cx="309862" cy="294137"/>
          </a:xfrm>
        </p:grpSpPr>
        <p:sp>
          <p:nvSpPr>
            <p:cNvPr id="1279" name="Google Shape;1279;p70"/>
            <p:cNvSpPr/>
            <p:nvPr/>
          </p:nvSpPr>
          <p:spPr>
            <a:xfrm>
              <a:off x="1092189" y="2681605"/>
              <a:ext cx="284795" cy="284827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1143299" y="2732718"/>
              <a:ext cx="182662" cy="182683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0"/>
            <p:cNvSpPr/>
            <p:nvPr/>
          </p:nvSpPr>
          <p:spPr>
            <a:xfrm>
              <a:off x="1271711" y="2755860"/>
              <a:ext cx="24765" cy="24854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0"/>
            <p:cNvSpPr/>
            <p:nvPr/>
          </p:nvSpPr>
          <p:spPr>
            <a:xfrm>
              <a:off x="1071927" y="2676972"/>
              <a:ext cx="309862" cy="294137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0"/>
            <p:cNvSpPr/>
            <p:nvPr/>
          </p:nvSpPr>
          <p:spPr>
            <a:xfrm>
              <a:off x="1143299" y="2732718"/>
              <a:ext cx="182662" cy="182683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0"/>
            <p:cNvSpPr/>
            <p:nvPr/>
          </p:nvSpPr>
          <p:spPr>
            <a:xfrm>
              <a:off x="1182069" y="2775929"/>
              <a:ext cx="106181" cy="96126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0"/>
            <p:cNvSpPr/>
            <p:nvPr/>
          </p:nvSpPr>
          <p:spPr>
            <a:xfrm>
              <a:off x="1271711" y="2755860"/>
              <a:ext cx="24765" cy="24854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70"/>
          <p:cNvGrpSpPr/>
          <p:nvPr/>
        </p:nvGrpSpPr>
        <p:grpSpPr>
          <a:xfrm>
            <a:off x="1493750" y="2600772"/>
            <a:ext cx="309797" cy="294137"/>
            <a:chOff x="1439803" y="2676972"/>
            <a:chExt cx="309797" cy="294137"/>
          </a:xfrm>
        </p:grpSpPr>
        <p:sp>
          <p:nvSpPr>
            <p:cNvPr id="1287" name="Google Shape;1287;p70"/>
            <p:cNvSpPr/>
            <p:nvPr/>
          </p:nvSpPr>
          <p:spPr>
            <a:xfrm>
              <a:off x="1460000" y="2681605"/>
              <a:ext cx="284881" cy="284827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0"/>
            <p:cNvSpPr/>
            <p:nvPr/>
          </p:nvSpPr>
          <p:spPr>
            <a:xfrm>
              <a:off x="1527778" y="2798985"/>
              <a:ext cx="31627" cy="93485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0"/>
            <p:cNvSpPr/>
            <p:nvPr/>
          </p:nvSpPr>
          <p:spPr>
            <a:xfrm>
              <a:off x="1515287" y="2743174"/>
              <a:ext cx="44118" cy="37866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0"/>
            <p:cNvSpPr/>
            <p:nvPr/>
          </p:nvSpPr>
          <p:spPr>
            <a:xfrm>
              <a:off x="1589711" y="2798899"/>
              <a:ext cx="99643" cy="9357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0"/>
            <p:cNvSpPr/>
            <p:nvPr/>
          </p:nvSpPr>
          <p:spPr>
            <a:xfrm>
              <a:off x="1439803" y="2676972"/>
              <a:ext cx="309797" cy="29413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0"/>
            <p:cNvSpPr/>
            <p:nvPr/>
          </p:nvSpPr>
          <p:spPr>
            <a:xfrm>
              <a:off x="1523427" y="2794634"/>
              <a:ext cx="40329" cy="102188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0"/>
            <p:cNvSpPr/>
            <p:nvPr/>
          </p:nvSpPr>
          <p:spPr>
            <a:xfrm>
              <a:off x="1509421" y="2738888"/>
              <a:ext cx="54335" cy="46483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0"/>
            <p:cNvSpPr/>
            <p:nvPr/>
          </p:nvSpPr>
          <p:spPr>
            <a:xfrm>
              <a:off x="1585360" y="2794634"/>
              <a:ext cx="108411" cy="102188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70"/>
          <p:cNvGrpSpPr/>
          <p:nvPr/>
        </p:nvGrpSpPr>
        <p:grpSpPr>
          <a:xfrm>
            <a:off x="1888534" y="2600772"/>
            <a:ext cx="309797" cy="294137"/>
            <a:chOff x="1807614" y="2676972"/>
            <a:chExt cx="309797" cy="294137"/>
          </a:xfrm>
        </p:grpSpPr>
        <p:sp>
          <p:nvSpPr>
            <p:cNvPr id="1296" name="Google Shape;1296;p70"/>
            <p:cNvSpPr/>
            <p:nvPr/>
          </p:nvSpPr>
          <p:spPr>
            <a:xfrm>
              <a:off x="1827876" y="2681605"/>
              <a:ext cx="284795" cy="284827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0"/>
            <p:cNvSpPr/>
            <p:nvPr/>
          </p:nvSpPr>
          <p:spPr>
            <a:xfrm>
              <a:off x="1888878" y="2755536"/>
              <a:ext cx="181514" cy="149363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0"/>
            <p:cNvSpPr/>
            <p:nvPr/>
          </p:nvSpPr>
          <p:spPr>
            <a:xfrm>
              <a:off x="1807614" y="2676972"/>
              <a:ext cx="309797" cy="29413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0"/>
            <p:cNvSpPr/>
            <p:nvPr/>
          </p:nvSpPr>
          <p:spPr>
            <a:xfrm>
              <a:off x="1883401" y="2751249"/>
              <a:ext cx="192555" cy="157937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70"/>
          <p:cNvGrpSpPr/>
          <p:nvPr/>
        </p:nvGrpSpPr>
        <p:grpSpPr>
          <a:xfrm>
            <a:off x="4653031" y="1271718"/>
            <a:ext cx="3839594" cy="2994742"/>
            <a:chOff x="4881631" y="1271718"/>
            <a:chExt cx="3839594" cy="2994742"/>
          </a:xfrm>
        </p:grpSpPr>
        <p:grpSp>
          <p:nvGrpSpPr>
            <p:cNvPr id="1301" name="Google Shape;1301;p70"/>
            <p:cNvGrpSpPr/>
            <p:nvPr/>
          </p:nvGrpSpPr>
          <p:grpSpPr>
            <a:xfrm>
              <a:off x="6474859" y="3174216"/>
              <a:ext cx="2246367" cy="1092244"/>
              <a:chOff x="6344839" y="2944579"/>
              <a:chExt cx="2543441" cy="1236689"/>
            </a:xfrm>
          </p:grpSpPr>
          <p:sp>
            <p:nvSpPr>
              <p:cNvPr id="1302" name="Google Shape;1302;p70"/>
              <p:cNvSpPr/>
              <p:nvPr/>
            </p:nvSpPr>
            <p:spPr>
              <a:xfrm>
                <a:off x="6344839" y="3118055"/>
                <a:ext cx="2543441" cy="1061011"/>
              </a:xfrm>
              <a:custGeom>
                <a:avLst/>
                <a:gdLst/>
                <a:ahLst/>
                <a:cxnLst/>
                <a:rect l="l" t="t" r="r" b="b"/>
                <a:pathLst>
                  <a:path w="112052" h="46740" extrusionOk="0">
                    <a:moveTo>
                      <a:pt x="13164" y="0"/>
                    </a:moveTo>
                    <a:cubicBezTo>
                      <a:pt x="12660" y="0"/>
                      <a:pt x="12214" y="330"/>
                      <a:pt x="12078" y="834"/>
                    </a:cubicBezTo>
                    <a:lnTo>
                      <a:pt x="175" y="45344"/>
                    </a:lnTo>
                    <a:cubicBezTo>
                      <a:pt x="1" y="46061"/>
                      <a:pt x="524" y="46739"/>
                      <a:pt x="1261" y="46739"/>
                    </a:cubicBezTo>
                    <a:lnTo>
                      <a:pt x="110792" y="46739"/>
                    </a:lnTo>
                    <a:cubicBezTo>
                      <a:pt x="111509" y="46739"/>
                      <a:pt x="112052" y="46061"/>
                      <a:pt x="111858" y="45344"/>
                    </a:cubicBezTo>
                    <a:lnTo>
                      <a:pt x="99955" y="834"/>
                    </a:lnTo>
                    <a:cubicBezTo>
                      <a:pt x="99819" y="330"/>
                      <a:pt x="99393" y="0"/>
                      <a:pt x="98889" y="0"/>
                    </a:cubicBezTo>
                    <a:lnTo>
                      <a:pt x="57286" y="0"/>
                    </a:lnTo>
                    <a:cubicBezTo>
                      <a:pt x="56686" y="0"/>
                      <a:pt x="56181" y="504"/>
                      <a:pt x="56181" y="1105"/>
                    </a:cubicBezTo>
                    <a:lnTo>
                      <a:pt x="56026" y="30824"/>
                    </a:lnTo>
                    <a:lnTo>
                      <a:pt x="55852" y="1105"/>
                    </a:lnTo>
                    <a:cubicBezTo>
                      <a:pt x="55852" y="504"/>
                      <a:pt x="55348" y="0"/>
                      <a:pt x="54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70"/>
              <p:cNvSpPr/>
              <p:nvPr/>
            </p:nvSpPr>
            <p:spPr>
              <a:xfrm>
                <a:off x="6344839" y="3115853"/>
                <a:ext cx="2543441" cy="1065415"/>
              </a:xfrm>
              <a:custGeom>
                <a:avLst/>
                <a:gdLst/>
                <a:ahLst/>
                <a:cxnLst/>
                <a:rect l="l" t="t" r="r" b="b"/>
                <a:pathLst>
                  <a:path w="112052" h="46934" extrusionOk="0">
                    <a:moveTo>
                      <a:pt x="98889" y="194"/>
                    </a:moveTo>
                    <a:cubicBezTo>
                      <a:pt x="99335" y="194"/>
                      <a:pt x="99742" y="504"/>
                      <a:pt x="99858" y="950"/>
                    </a:cubicBezTo>
                    <a:lnTo>
                      <a:pt x="111761" y="45479"/>
                    </a:lnTo>
                    <a:cubicBezTo>
                      <a:pt x="111858" y="45770"/>
                      <a:pt x="111781" y="46100"/>
                      <a:pt x="111587" y="46352"/>
                    </a:cubicBezTo>
                    <a:cubicBezTo>
                      <a:pt x="111393" y="46604"/>
                      <a:pt x="111102" y="46759"/>
                      <a:pt x="110792" y="46759"/>
                    </a:cubicBezTo>
                    <a:lnTo>
                      <a:pt x="1261" y="46759"/>
                    </a:lnTo>
                    <a:cubicBezTo>
                      <a:pt x="931" y="46759"/>
                      <a:pt x="641" y="46604"/>
                      <a:pt x="447" y="46352"/>
                    </a:cubicBezTo>
                    <a:cubicBezTo>
                      <a:pt x="253" y="46100"/>
                      <a:pt x="175" y="45770"/>
                      <a:pt x="272" y="45479"/>
                    </a:cubicBezTo>
                    <a:lnTo>
                      <a:pt x="12175" y="950"/>
                    </a:lnTo>
                    <a:cubicBezTo>
                      <a:pt x="12292" y="504"/>
                      <a:pt x="12699" y="194"/>
                      <a:pt x="13164" y="194"/>
                    </a:cubicBezTo>
                    <a:lnTo>
                      <a:pt x="54747" y="194"/>
                    </a:lnTo>
                    <a:cubicBezTo>
                      <a:pt x="55309" y="194"/>
                      <a:pt x="55755" y="640"/>
                      <a:pt x="55755" y="1202"/>
                    </a:cubicBezTo>
                    <a:lnTo>
                      <a:pt x="55929" y="30921"/>
                    </a:lnTo>
                    <a:cubicBezTo>
                      <a:pt x="55929" y="30959"/>
                      <a:pt x="55968" y="30998"/>
                      <a:pt x="56026" y="30998"/>
                    </a:cubicBezTo>
                    <a:cubicBezTo>
                      <a:pt x="56065" y="30998"/>
                      <a:pt x="56104" y="30959"/>
                      <a:pt x="56104" y="30921"/>
                    </a:cubicBezTo>
                    <a:lnTo>
                      <a:pt x="56278" y="1202"/>
                    </a:lnTo>
                    <a:cubicBezTo>
                      <a:pt x="56278" y="640"/>
                      <a:pt x="56744" y="194"/>
                      <a:pt x="57286" y="194"/>
                    </a:cubicBezTo>
                    <a:close/>
                    <a:moveTo>
                      <a:pt x="13164" y="0"/>
                    </a:moveTo>
                    <a:cubicBezTo>
                      <a:pt x="12621" y="0"/>
                      <a:pt x="12136" y="368"/>
                      <a:pt x="12001" y="892"/>
                    </a:cubicBezTo>
                    <a:lnTo>
                      <a:pt x="98" y="45421"/>
                    </a:lnTo>
                    <a:cubicBezTo>
                      <a:pt x="1" y="45790"/>
                      <a:pt x="78" y="46158"/>
                      <a:pt x="292" y="46468"/>
                    </a:cubicBezTo>
                    <a:cubicBezTo>
                      <a:pt x="524" y="46759"/>
                      <a:pt x="873" y="46933"/>
                      <a:pt x="1261" y="46933"/>
                    </a:cubicBezTo>
                    <a:lnTo>
                      <a:pt x="110792" y="46933"/>
                    </a:lnTo>
                    <a:cubicBezTo>
                      <a:pt x="111160" y="46933"/>
                      <a:pt x="111509" y="46759"/>
                      <a:pt x="111742" y="46468"/>
                    </a:cubicBezTo>
                    <a:cubicBezTo>
                      <a:pt x="111974" y="46158"/>
                      <a:pt x="112052" y="45790"/>
                      <a:pt x="111955" y="45421"/>
                    </a:cubicBezTo>
                    <a:lnTo>
                      <a:pt x="100052" y="892"/>
                    </a:lnTo>
                    <a:cubicBezTo>
                      <a:pt x="99897" y="368"/>
                      <a:pt x="99432" y="0"/>
                      <a:pt x="98889" y="0"/>
                    </a:cubicBezTo>
                    <a:lnTo>
                      <a:pt x="57286" y="0"/>
                    </a:lnTo>
                    <a:cubicBezTo>
                      <a:pt x="56627" y="0"/>
                      <a:pt x="56104" y="543"/>
                      <a:pt x="56085" y="1202"/>
                    </a:cubicBezTo>
                    <a:lnTo>
                      <a:pt x="56026" y="14656"/>
                    </a:lnTo>
                    <a:lnTo>
                      <a:pt x="55949" y="1202"/>
                    </a:lnTo>
                    <a:cubicBezTo>
                      <a:pt x="55949" y="543"/>
                      <a:pt x="55406" y="0"/>
                      <a:pt x="54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70"/>
              <p:cNvSpPr/>
              <p:nvPr/>
            </p:nvSpPr>
            <p:spPr>
              <a:xfrm>
                <a:off x="6426260" y="3118055"/>
                <a:ext cx="2380191" cy="989710"/>
              </a:xfrm>
              <a:custGeom>
                <a:avLst/>
                <a:gdLst/>
                <a:ahLst/>
                <a:cxnLst/>
                <a:rect l="l" t="t" r="r" b="b"/>
                <a:pathLst>
                  <a:path w="104860" h="43599" extrusionOk="0">
                    <a:moveTo>
                      <a:pt x="11651" y="0"/>
                    </a:moveTo>
                    <a:lnTo>
                      <a:pt x="0" y="43599"/>
                    </a:lnTo>
                    <a:lnTo>
                      <a:pt x="104859" y="43599"/>
                    </a:lnTo>
                    <a:lnTo>
                      <a:pt x="932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70"/>
              <p:cNvSpPr/>
              <p:nvPr/>
            </p:nvSpPr>
            <p:spPr>
              <a:xfrm>
                <a:off x="6422742" y="3115399"/>
                <a:ext cx="2387228" cy="995022"/>
              </a:xfrm>
              <a:custGeom>
                <a:avLst/>
                <a:gdLst/>
                <a:ahLst/>
                <a:cxnLst/>
                <a:rect l="l" t="t" r="r" b="b"/>
                <a:pathLst>
                  <a:path w="105170" h="43833" extrusionOk="0">
                    <a:moveTo>
                      <a:pt x="93266" y="233"/>
                    </a:moveTo>
                    <a:lnTo>
                      <a:pt x="104859" y="43600"/>
                    </a:lnTo>
                    <a:lnTo>
                      <a:pt x="310" y="43600"/>
                    </a:lnTo>
                    <a:lnTo>
                      <a:pt x="11903" y="233"/>
                    </a:lnTo>
                    <a:close/>
                    <a:moveTo>
                      <a:pt x="11709" y="1"/>
                    </a:moveTo>
                    <a:lnTo>
                      <a:pt x="39" y="43697"/>
                    </a:lnTo>
                    <a:lnTo>
                      <a:pt x="0" y="43832"/>
                    </a:lnTo>
                    <a:lnTo>
                      <a:pt x="105169" y="43832"/>
                    </a:lnTo>
                    <a:lnTo>
                      <a:pt x="93480" y="78"/>
                    </a:lnTo>
                    <a:lnTo>
                      <a:pt x="934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70"/>
              <p:cNvSpPr/>
              <p:nvPr/>
            </p:nvSpPr>
            <p:spPr>
              <a:xfrm>
                <a:off x="6469388" y="3582753"/>
                <a:ext cx="2289101" cy="501699"/>
              </a:xfrm>
              <a:custGeom>
                <a:avLst/>
                <a:gdLst/>
                <a:ahLst/>
                <a:cxnLst/>
                <a:rect l="l" t="t" r="r" b="b"/>
                <a:pathLst>
                  <a:path w="100847" h="22101" extrusionOk="0">
                    <a:moveTo>
                      <a:pt x="20317" y="1"/>
                    </a:moveTo>
                    <a:lnTo>
                      <a:pt x="0" y="22101"/>
                    </a:lnTo>
                    <a:lnTo>
                      <a:pt x="100846" y="22101"/>
                    </a:lnTo>
                    <a:lnTo>
                      <a:pt x="861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70"/>
              <p:cNvSpPr/>
              <p:nvPr/>
            </p:nvSpPr>
            <p:spPr>
              <a:xfrm>
                <a:off x="6466732" y="3579665"/>
                <a:ext cx="2294821" cy="507419"/>
              </a:xfrm>
              <a:custGeom>
                <a:avLst/>
                <a:gdLst/>
                <a:ahLst/>
                <a:cxnLst/>
                <a:rect l="l" t="t" r="r" b="b"/>
                <a:pathLst>
                  <a:path w="101099" h="22353" extrusionOk="0">
                    <a:moveTo>
                      <a:pt x="86191" y="253"/>
                    </a:moveTo>
                    <a:lnTo>
                      <a:pt x="100730" y="22120"/>
                    </a:lnTo>
                    <a:lnTo>
                      <a:pt x="408" y="22120"/>
                    </a:lnTo>
                    <a:lnTo>
                      <a:pt x="20492" y="253"/>
                    </a:lnTo>
                    <a:close/>
                    <a:moveTo>
                      <a:pt x="20434" y="1"/>
                    </a:moveTo>
                    <a:cubicBezTo>
                      <a:pt x="20414" y="1"/>
                      <a:pt x="20375" y="20"/>
                      <a:pt x="20356" y="40"/>
                    </a:cubicBezTo>
                    <a:lnTo>
                      <a:pt x="39" y="22159"/>
                    </a:lnTo>
                    <a:cubicBezTo>
                      <a:pt x="1" y="22198"/>
                      <a:pt x="1" y="22237"/>
                      <a:pt x="20" y="22295"/>
                    </a:cubicBezTo>
                    <a:cubicBezTo>
                      <a:pt x="39" y="22333"/>
                      <a:pt x="78" y="22353"/>
                      <a:pt x="117" y="22353"/>
                    </a:cubicBezTo>
                    <a:lnTo>
                      <a:pt x="100963" y="22353"/>
                    </a:lnTo>
                    <a:cubicBezTo>
                      <a:pt x="101002" y="22353"/>
                      <a:pt x="101041" y="22333"/>
                      <a:pt x="101060" y="22295"/>
                    </a:cubicBezTo>
                    <a:cubicBezTo>
                      <a:pt x="101099" y="22256"/>
                      <a:pt x="101079" y="22217"/>
                      <a:pt x="101060" y="22178"/>
                    </a:cubicBezTo>
                    <a:lnTo>
                      <a:pt x="86346" y="59"/>
                    </a:lnTo>
                    <a:cubicBezTo>
                      <a:pt x="86327" y="20"/>
                      <a:pt x="86288" y="1"/>
                      <a:pt x="86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70"/>
              <p:cNvSpPr/>
              <p:nvPr/>
            </p:nvSpPr>
            <p:spPr>
              <a:xfrm>
                <a:off x="6466732" y="3867732"/>
                <a:ext cx="1149851" cy="222009"/>
              </a:xfrm>
              <a:custGeom>
                <a:avLst/>
                <a:gdLst/>
                <a:ahLst/>
                <a:cxnLst/>
                <a:rect l="l" t="t" r="r" b="b"/>
                <a:pathLst>
                  <a:path w="50657" h="9780" extrusionOk="0">
                    <a:moveTo>
                      <a:pt x="38253" y="1"/>
                    </a:moveTo>
                    <a:cubicBezTo>
                      <a:pt x="37095" y="1"/>
                      <a:pt x="35914" y="28"/>
                      <a:pt x="34740" y="86"/>
                    </a:cubicBezTo>
                    <a:cubicBezTo>
                      <a:pt x="34663" y="86"/>
                      <a:pt x="34624" y="144"/>
                      <a:pt x="34624" y="203"/>
                    </a:cubicBezTo>
                    <a:cubicBezTo>
                      <a:pt x="34624" y="280"/>
                      <a:pt x="34682" y="319"/>
                      <a:pt x="34740" y="319"/>
                    </a:cubicBezTo>
                    <a:cubicBezTo>
                      <a:pt x="35931" y="260"/>
                      <a:pt x="37127" y="232"/>
                      <a:pt x="38300" y="232"/>
                    </a:cubicBezTo>
                    <a:cubicBezTo>
                      <a:pt x="44058" y="232"/>
                      <a:pt x="49238" y="907"/>
                      <a:pt x="50269" y="1889"/>
                    </a:cubicBezTo>
                    <a:cubicBezTo>
                      <a:pt x="50366" y="1986"/>
                      <a:pt x="50404" y="2083"/>
                      <a:pt x="50404" y="2160"/>
                    </a:cubicBezTo>
                    <a:lnTo>
                      <a:pt x="50404" y="8829"/>
                    </a:lnTo>
                    <a:cubicBezTo>
                      <a:pt x="46991" y="7980"/>
                      <a:pt x="41267" y="7488"/>
                      <a:pt x="35284" y="7488"/>
                    </a:cubicBezTo>
                    <a:cubicBezTo>
                      <a:pt x="33893" y="7488"/>
                      <a:pt x="32489" y="7514"/>
                      <a:pt x="31096" y="7569"/>
                    </a:cubicBezTo>
                    <a:lnTo>
                      <a:pt x="117" y="9547"/>
                    </a:lnTo>
                    <a:cubicBezTo>
                      <a:pt x="59" y="9547"/>
                      <a:pt x="1" y="9605"/>
                      <a:pt x="1" y="9682"/>
                    </a:cubicBezTo>
                    <a:cubicBezTo>
                      <a:pt x="1" y="9740"/>
                      <a:pt x="59" y="9779"/>
                      <a:pt x="117" y="9779"/>
                    </a:cubicBezTo>
                    <a:lnTo>
                      <a:pt x="136" y="9779"/>
                    </a:lnTo>
                    <a:lnTo>
                      <a:pt x="31115" y="7821"/>
                    </a:lnTo>
                    <a:cubicBezTo>
                      <a:pt x="32548" y="7761"/>
                      <a:pt x="33994" y="7733"/>
                      <a:pt x="35425" y="7733"/>
                    </a:cubicBezTo>
                    <a:cubicBezTo>
                      <a:pt x="41425" y="7733"/>
                      <a:pt x="47151" y="8240"/>
                      <a:pt x="50501" y="9101"/>
                    </a:cubicBezTo>
                    <a:cubicBezTo>
                      <a:pt x="50540" y="9101"/>
                      <a:pt x="50579" y="9101"/>
                      <a:pt x="50598" y="9081"/>
                    </a:cubicBezTo>
                    <a:cubicBezTo>
                      <a:pt x="50637" y="9062"/>
                      <a:pt x="50656" y="9023"/>
                      <a:pt x="50656" y="8984"/>
                    </a:cubicBezTo>
                    <a:lnTo>
                      <a:pt x="50656" y="2160"/>
                    </a:lnTo>
                    <a:cubicBezTo>
                      <a:pt x="50656" y="2005"/>
                      <a:pt x="50579" y="1870"/>
                      <a:pt x="50424" y="1715"/>
                    </a:cubicBezTo>
                    <a:cubicBezTo>
                      <a:pt x="49356" y="696"/>
                      <a:pt x="44081" y="1"/>
                      <a:pt x="38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70"/>
              <p:cNvSpPr/>
              <p:nvPr/>
            </p:nvSpPr>
            <p:spPr>
              <a:xfrm>
                <a:off x="7611271" y="4037689"/>
                <a:ext cx="1149851" cy="52052"/>
              </a:xfrm>
              <a:custGeom>
                <a:avLst/>
                <a:gdLst/>
                <a:ahLst/>
                <a:cxnLst/>
                <a:rect l="l" t="t" r="r" b="b"/>
                <a:pathLst>
                  <a:path w="50657" h="2293" extrusionOk="0">
                    <a:moveTo>
                      <a:pt x="15349" y="1"/>
                    </a:moveTo>
                    <a:cubicBezTo>
                      <a:pt x="9293" y="1"/>
                      <a:pt x="3499" y="499"/>
                      <a:pt x="98" y="1381"/>
                    </a:cubicBezTo>
                    <a:cubicBezTo>
                      <a:pt x="40" y="1400"/>
                      <a:pt x="1" y="1459"/>
                      <a:pt x="20" y="1517"/>
                    </a:cubicBezTo>
                    <a:cubicBezTo>
                      <a:pt x="36" y="1581"/>
                      <a:pt x="79" y="1619"/>
                      <a:pt x="126" y="1619"/>
                    </a:cubicBezTo>
                    <a:cubicBezTo>
                      <a:pt x="136" y="1619"/>
                      <a:pt x="146" y="1617"/>
                      <a:pt x="156" y="1614"/>
                    </a:cubicBezTo>
                    <a:cubicBezTo>
                      <a:pt x="3521" y="753"/>
                      <a:pt x="9251" y="246"/>
                      <a:pt x="15241" y="246"/>
                    </a:cubicBezTo>
                    <a:cubicBezTo>
                      <a:pt x="16669" y="246"/>
                      <a:pt x="18112" y="274"/>
                      <a:pt x="19542" y="334"/>
                    </a:cubicBezTo>
                    <a:lnTo>
                      <a:pt x="50540" y="2292"/>
                    </a:lnTo>
                    <a:cubicBezTo>
                      <a:pt x="50598" y="2292"/>
                      <a:pt x="50656" y="2253"/>
                      <a:pt x="50656" y="2195"/>
                    </a:cubicBezTo>
                    <a:cubicBezTo>
                      <a:pt x="50656" y="2118"/>
                      <a:pt x="50618" y="2060"/>
                      <a:pt x="50540" y="2060"/>
                    </a:cubicBezTo>
                    <a:lnTo>
                      <a:pt x="19561" y="82"/>
                    </a:lnTo>
                    <a:cubicBezTo>
                      <a:pt x="18161" y="28"/>
                      <a:pt x="16748" y="1"/>
                      <a:pt x="15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70"/>
              <p:cNvSpPr/>
              <p:nvPr/>
            </p:nvSpPr>
            <p:spPr>
              <a:xfrm>
                <a:off x="6466732" y="3466504"/>
                <a:ext cx="1149851" cy="626755"/>
              </a:xfrm>
              <a:custGeom>
                <a:avLst/>
                <a:gdLst/>
                <a:ahLst/>
                <a:cxnLst/>
                <a:rect l="l" t="t" r="r" b="b"/>
                <a:pathLst>
                  <a:path w="50657" h="27610" extrusionOk="0">
                    <a:moveTo>
                      <a:pt x="38188" y="1"/>
                    </a:moveTo>
                    <a:cubicBezTo>
                      <a:pt x="37035" y="1"/>
                      <a:pt x="35869" y="84"/>
                      <a:pt x="34721" y="256"/>
                    </a:cubicBezTo>
                    <a:cubicBezTo>
                      <a:pt x="34663" y="275"/>
                      <a:pt x="34605" y="333"/>
                      <a:pt x="34624" y="391"/>
                    </a:cubicBezTo>
                    <a:cubicBezTo>
                      <a:pt x="34624" y="469"/>
                      <a:pt x="34702" y="508"/>
                      <a:pt x="34760" y="508"/>
                    </a:cubicBezTo>
                    <a:cubicBezTo>
                      <a:pt x="35907" y="334"/>
                      <a:pt x="37072" y="250"/>
                      <a:pt x="38221" y="250"/>
                    </a:cubicBezTo>
                    <a:cubicBezTo>
                      <a:pt x="42451" y="250"/>
                      <a:pt x="46477" y="1383"/>
                      <a:pt x="48718" y="3319"/>
                    </a:cubicBezTo>
                    <a:cubicBezTo>
                      <a:pt x="49823" y="4269"/>
                      <a:pt x="50404" y="5354"/>
                      <a:pt x="50404" y="6459"/>
                    </a:cubicBezTo>
                    <a:lnTo>
                      <a:pt x="50404" y="27241"/>
                    </a:lnTo>
                    <a:cubicBezTo>
                      <a:pt x="46990" y="24625"/>
                      <a:pt x="41298" y="23123"/>
                      <a:pt x="35352" y="23123"/>
                    </a:cubicBezTo>
                    <a:cubicBezTo>
                      <a:pt x="33939" y="23123"/>
                      <a:pt x="32511" y="23208"/>
                      <a:pt x="31096" y="23383"/>
                    </a:cubicBezTo>
                    <a:lnTo>
                      <a:pt x="117" y="27222"/>
                    </a:lnTo>
                    <a:cubicBezTo>
                      <a:pt x="39" y="27222"/>
                      <a:pt x="1" y="27280"/>
                      <a:pt x="1" y="27357"/>
                    </a:cubicBezTo>
                    <a:cubicBezTo>
                      <a:pt x="17" y="27408"/>
                      <a:pt x="63" y="27458"/>
                      <a:pt x="113" y="27458"/>
                    </a:cubicBezTo>
                    <a:cubicBezTo>
                      <a:pt x="121" y="27458"/>
                      <a:pt x="129" y="27457"/>
                      <a:pt x="136" y="27454"/>
                    </a:cubicBezTo>
                    <a:lnTo>
                      <a:pt x="31115" y="23616"/>
                    </a:lnTo>
                    <a:cubicBezTo>
                      <a:pt x="32511" y="23445"/>
                      <a:pt x="33918" y="23362"/>
                      <a:pt x="35312" y="23362"/>
                    </a:cubicBezTo>
                    <a:cubicBezTo>
                      <a:pt x="41334" y="23362"/>
                      <a:pt x="47094" y="24910"/>
                      <a:pt x="50463" y="27570"/>
                    </a:cubicBezTo>
                    <a:cubicBezTo>
                      <a:pt x="50482" y="27590"/>
                      <a:pt x="50501" y="27609"/>
                      <a:pt x="50540" y="27609"/>
                    </a:cubicBezTo>
                    <a:cubicBezTo>
                      <a:pt x="50540" y="27609"/>
                      <a:pt x="50559" y="27609"/>
                      <a:pt x="50579" y="27590"/>
                    </a:cubicBezTo>
                    <a:cubicBezTo>
                      <a:pt x="50618" y="27570"/>
                      <a:pt x="50656" y="27532"/>
                      <a:pt x="50656" y="27493"/>
                    </a:cubicBezTo>
                    <a:lnTo>
                      <a:pt x="50656" y="6459"/>
                    </a:lnTo>
                    <a:cubicBezTo>
                      <a:pt x="50656" y="5277"/>
                      <a:pt x="50036" y="4133"/>
                      <a:pt x="48892" y="3125"/>
                    </a:cubicBezTo>
                    <a:cubicBezTo>
                      <a:pt x="46599" y="1153"/>
                      <a:pt x="42486" y="1"/>
                      <a:pt x="38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70"/>
              <p:cNvSpPr/>
              <p:nvPr/>
            </p:nvSpPr>
            <p:spPr>
              <a:xfrm>
                <a:off x="7611271" y="3991380"/>
                <a:ext cx="1150282" cy="101879"/>
              </a:xfrm>
              <a:custGeom>
                <a:avLst/>
                <a:gdLst/>
                <a:ahLst/>
                <a:cxnLst/>
                <a:rect l="l" t="t" r="r" b="b"/>
                <a:pathLst>
                  <a:path w="50676" h="4488" extrusionOk="0">
                    <a:moveTo>
                      <a:pt x="15320" y="0"/>
                    </a:moveTo>
                    <a:cubicBezTo>
                      <a:pt x="9249" y="0"/>
                      <a:pt x="3455" y="1570"/>
                      <a:pt x="59" y="4274"/>
                    </a:cubicBezTo>
                    <a:cubicBezTo>
                      <a:pt x="1" y="4313"/>
                      <a:pt x="1" y="4390"/>
                      <a:pt x="40" y="4429"/>
                    </a:cubicBezTo>
                    <a:cubicBezTo>
                      <a:pt x="59" y="4468"/>
                      <a:pt x="98" y="4487"/>
                      <a:pt x="136" y="4487"/>
                    </a:cubicBezTo>
                    <a:cubicBezTo>
                      <a:pt x="156" y="4487"/>
                      <a:pt x="195" y="4468"/>
                      <a:pt x="214" y="4448"/>
                    </a:cubicBezTo>
                    <a:cubicBezTo>
                      <a:pt x="3567" y="1788"/>
                      <a:pt x="9324" y="240"/>
                      <a:pt x="15346" y="240"/>
                    </a:cubicBezTo>
                    <a:cubicBezTo>
                      <a:pt x="16739" y="240"/>
                      <a:pt x="18147" y="323"/>
                      <a:pt x="19542" y="494"/>
                    </a:cubicBezTo>
                    <a:lnTo>
                      <a:pt x="50521" y="4332"/>
                    </a:lnTo>
                    <a:cubicBezTo>
                      <a:pt x="50531" y="4335"/>
                      <a:pt x="50541" y="4336"/>
                      <a:pt x="50551" y="4336"/>
                    </a:cubicBezTo>
                    <a:cubicBezTo>
                      <a:pt x="50613" y="4336"/>
                      <a:pt x="50656" y="4286"/>
                      <a:pt x="50656" y="4235"/>
                    </a:cubicBezTo>
                    <a:cubicBezTo>
                      <a:pt x="50676" y="4158"/>
                      <a:pt x="50618" y="4100"/>
                      <a:pt x="50559" y="4100"/>
                    </a:cubicBezTo>
                    <a:lnTo>
                      <a:pt x="19581" y="261"/>
                    </a:lnTo>
                    <a:cubicBezTo>
                      <a:pt x="18163" y="85"/>
                      <a:pt x="16734" y="0"/>
                      <a:pt x="15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70"/>
              <p:cNvSpPr/>
              <p:nvPr/>
            </p:nvSpPr>
            <p:spPr>
              <a:xfrm>
                <a:off x="6469388" y="2969345"/>
                <a:ext cx="1144562" cy="1121258"/>
              </a:xfrm>
              <a:custGeom>
                <a:avLst/>
                <a:gdLst/>
                <a:ahLst/>
                <a:cxnLst/>
                <a:rect l="l" t="t" r="r" b="b"/>
                <a:pathLst>
                  <a:path w="50424" h="49394" extrusionOk="0">
                    <a:moveTo>
                      <a:pt x="38097" y="0"/>
                    </a:moveTo>
                    <a:cubicBezTo>
                      <a:pt x="36956" y="0"/>
                      <a:pt x="35789" y="149"/>
                      <a:pt x="34623" y="464"/>
                    </a:cubicBezTo>
                    <a:lnTo>
                      <a:pt x="11884" y="6609"/>
                    </a:lnTo>
                    <a:lnTo>
                      <a:pt x="0" y="49123"/>
                    </a:lnTo>
                    <a:lnTo>
                      <a:pt x="30998" y="42182"/>
                    </a:lnTo>
                    <a:cubicBezTo>
                      <a:pt x="32406" y="41868"/>
                      <a:pt x="33825" y="41715"/>
                      <a:pt x="35229" y="41715"/>
                    </a:cubicBezTo>
                    <a:cubicBezTo>
                      <a:pt x="41267" y="41715"/>
                      <a:pt x="47026" y="44534"/>
                      <a:pt x="50423" y="49394"/>
                    </a:cubicBezTo>
                    <a:lnTo>
                      <a:pt x="50423" y="14674"/>
                    </a:lnTo>
                    <a:lnTo>
                      <a:pt x="50423" y="11456"/>
                    </a:lnTo>
                    <a:cubicBezTo>
                      <a:pt x="50423" y="4946"/>
                      <a:pt x="44679" y="0"/>
                      <a:pt x="38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70"/>
              <p:cNvSpPr/>
              <p:nvPr/>
            </p:nvSpPr>
            <p:spPr>
              <a:xfrm>
                <a:off x="6466732" y="2966803"/>
                <a:ext cx="1149851" cy="1126456"/>
              </a:xfrm>
              <a:custGeom>
                <a:avLst/>
                <a:gdLst/>
                <a:ahLst/>
                <a:cxnLst/>
                <a:rect l="l" t="t" r="r" b="b"/>
                <a:pathLst>
                  <a:path w="50657" h="49623" extrusionOk="0">
                    <a:moveTo>
                      <a:pt x="38192" y="240"/>
                    </a:moveTo>
                    <a:cubicBezTo>
                      <a:pt x="40993" y="240"/>
                      <a:pt x="43753" y="1136"/>
                      <a:pt x="45984" y="2844"/>
                    </a:cubicBezTo>
                    <a:cubicBezTo>
                      <a:pt x="48795" y="4996"/>
                      <a:pt x="50404" y="8175"/>
                      <a:pt x="50404" y="11568"/>
                    </a:cubicBezTo>
                    <a:lnTo>
                      <a:pt x="50404" y="49118"/>
                    </a:lnTo>
                    <a:cubicBezTo>
                      <a:pt x="46973" y="44427"/>
                      <a:pt x="41293" y="41713"/>
                      <a:pt x="35341" y="41713"/>
                    </a:cubicBezTo>
                    <a:cubicBezTo>
                      <a:pt x="33926" y="41713"/>
                      <a:pt x="32492" y="41868"/>
                      <a:pt x="31076" y="42178"/>
                    </a:cubicBezTo>
                    <a:lnTo>
                      <a:pt x="291" y="49079"/>
                    </a:lnTo>
                    <a:lnTo>
                      <a:pt x="12098" y="6818"/>
                    </a:lnTo>
                    <a:lnTo>
                      <a:pt x="34779" y="692"/>
                    </a:lnTo>
                    <a:cubicBezTo>
                      <a:pt x="35902" y="389"/>
                      <a:pt x="37050" y="240"/>
                      <a:pt x="38192" y="240"/>
                    </a:cubicBezTo>
                    <a:close/>
                    <a:moveTo>
                      <a:pt x="38188" y="0"/>
                    </a:moveTo>
                    <a:cubicBezTo>
                      <a:pt x="37024" y="0"/>
                      <a:pt x="35851" y="151"/>
                      <a:pt x="34702" y="460"/>
                    </a:cubicBezTo>
                    <a:lnTo>
                      <a:pt x="11962" y="6605"/>
                    </a:lnTo>
                    <a:cubicBezTo>
                      <a:pt x="11923" y="6624"/>
                      <a:pt x="11884" y="6644"/>
                      <a:pt x="11884" y="6702"/>
                    </a:cubicBezTo>
                    <a:lnTo>
                      <a:pt x="1" y="49215"/>
                    </a:lnTo>
                    <a:cubicBezTo>
                      <a:pt x="1" y="49254"/>
                      <a:pt x="1" y="49293"/>
                      <a:pt x="39" y="49312"/>
                    </a:cubicBezTo>
                    <a:cubicBezTo>
                      <a:pt x="54" y="49340"/>
                      <a:pt x="89" y="49358"/>
                      <a:pt x="122" y="49358"/>
                    </a:cubicBezTo>
                    <a:cubicBezTo>
                      <a:pt x="134" y="49358"/>
                      <a:pt x="145" y="49356"/>
                      <a:pt x="156" y="49351"/>
                    </a:cubicBezTo>
                    <a:lnTo>
                      <a:pt x="31135" y="42411"/>
                    </a:lnTo>
                    <a:cubicBezTo>
                      <a:pt x="32528" y="42101"/>
                      <a:pt x="33933" y="41951"/>
                      <a:pt x="35324" y="41951"/>
                    </a:cubicBezTo>
                    <a:cubicBezTo>
                      <a:pt x="41329" y="41951"/>
                      <a:pt x="47071" y="44748"/>
                      <a:pt x="50424" y="49564"/>
                    </a:cubicBezTo>
                    <a:cubicBezTo>
                      <a:pt x="50463" y="49603"/>
                      <a:pt x="50501" y="49622"/>
                      <a:pt x="50540" y="49622"/>
                    </a:cubicBezTo>
                    <a:lnTo>
                      <a:pt x="50559" y="49622"/>
                    </a:lnTo>
                    <a:cubicBezTo>
                      <a:pt x="50618" y="49603"/>
                      <a:pt x="50656" y="49545"/>
                      <a:pt x="50656" y="49506"/>
                    </a:cubicBezTo>
                    <a:lnTo>
                      <a:pt x="50656" y="11568"/>
                    </a:lnTo>
                    <a:cubicBezTo>
                      <a:pt x="50656" y="8098"/>
                      <a:pt x="49009" y="4841"/>
                      <a:pt x="46120" y="2650"/>
                    </a:cubicBezTo>
                    <a:cubicBezTo>
                      <a:pt x="43860" y="914"/>
                      <a:pt x="41051" y="0"/>
                      <a:pt x="38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70"/>
              <p:cNvSpPr/>
              <p:nvPr/>
            </p:nvSpPr>
            <p:spPr>
              <a:xfrm>
                <a:off x="7614358" y="2969345"/>
                <a:ext cx="1144131" cy="1121258"/>
              </a:xfrm>
              <a:custGeom>
                <a:avLst/>
                <a:gdLst/>
                <a:ahLst/>
                <a:cxnLst/>
                <a:rect l="l" t="t" r="r" b="b"/>
                <a:pathLst>
                  <a:path w="50405" h="49394" extrusionOk="0">
                    <a:moveTo>
                      <a:pt x="12308" y="0"/>
                    </a:moveTo>
                    <a:cubicBezTo>
                      <a:pt x="5731" y="0"/>
                      <a:pt x="0" y="4946"/>
                      <a:pt x="0" y="11456"/>
                    </a:cubicBezTo>
                    <a:lnTo>
                      <a:pt x="0" y="14674"/>
                    </a:lnTo>
                    <a:lnTo>
                      <a:pt x="0" y="49394"/>
                    </a:lnTo>
                    <a:cubicBezTo>
                      <a:pt x="3382" y="44534"/>
                      <a:pt x="9150" y="41715"/>
                      <a:pt x="15192" y="41715"/>
                    </a:cubicBezTo>
                    <a:cubicBezTo>
                      <a:pt x="16597" y="41715"/>
                      <a:pt x="18017" y="41868"/>
                      <a:pt x="19425" y="42182"/>
                    </a:cubicBezTo>
                    <a:lnTo>
                      <a:pt x="50404" y="49123"/>
                    </a:lnTo>
                    <a:lnTo>
                      <a:pt x="38540" y="6609"/>
                    </a:lnTo>
                    <a:lnTo>
                      <a:pt x="15781" y="464"/>
                    </a:lnTo>
                    <a:cubicBezTo>
                      <a:pt x="14615" y="149"/>
                      <a:pt x="13449" y="0"/>
                      <a:pt x="123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70"/>
              <p:cNvSpPr/>
              <p:nvPr/>
            </p:nvSpPr>
            <p:spPr>
              <a:xfrm>
                <a:off x="7611725" y="2966803"/>
                <a:ext cx="1149828" cy="1126456"/>
              </a:xfrm>
              <a:custGeom>
                <a:avLst/>
                <a:gdLst/>
                <a:ahLst/>
                <a:cxnLst/>
                <a:rect l="l" t="t" r="r" b="b"/>
                <a:pathLst>
                  <a:path w="50656" h="49623" extrusionOk="0">
                    <a:moveTo>
                      <a:pt x="12446" y="246"/>
                    </a:moveTo>
                    <a:cubicBezTo>
                      <a:pt x="13590" y="246"/>
                      <a:pt x="14753" y="382"/>
                      <a:pt x="15877" y="692"/>
                    </a:cubicBezTo>
                    <a:lnTo>
                      <a:pt x="38559" y="6818"/>
                    </a:lnTo>
                    <a:lnTo>
                      <a:pt x="50346" y="49079"/>
                    </a:lnTo>
                    <a:lnTo>
                      <a:pt x="19561" y="42178"/>
                    </a:lnTo>
                    <a:cubicBezTo>
                      <a:pt x="18150" y="41862"/>
                      <a:pt x="16726" y="41710"/>
                      <a:pt x="15317" y="41710"/>
                    </a:cubicBezTo>
                    <a:cubicBezTo>
                      <a:pt x="9366" y="41710"/>
                      <a:pt x="3665" y="44432"/>
                      <a:pt x="233" y="49118"/>
                    </a:cubicBezTo>
                    <a:lnTo>
                      <a:pt x="233" y="11568"/>
                    </a:lnTo>
                    <a:cubicBezTo>
                      <a:pt x="233" y="8175"/>
                      <a:pt x="1842" y="4996"/>
                      <a:pt x="4672" y="2844"/>
                    </a:cubicBezTo>
                    <a:cubicBezTo>
                      <a:pt x="6882" y="1138"/>
                      <a:pt x="9635" y="246"/>
                      <a:pt x="12446" y="246"/>
                    </a:cubicBezTo>
                    <a:close/>
                    <a:moveTo>
                      <a:pt x="12457" y="0"/>
                    </a:moveTo>
                    <a:cubicBezTo>
                      <a:pt x="9596" y="0"/>
                      <a:pt x="6777" y="914"/>
                      <a:pt x="4517" y="2650"/>
                    </a:cubicBezTo>
                    <a:cubicBezTo>
                      <a:pt x="1648" y="4841"/>
                      <a:pt x="0" y="8098"/>
                      <a:pt x="0" y="11568"/>
                    </a:cubicBezTo>
                    <a:lnTo>
                      <a:pt x="0" y="49506"/>
                    </a:lnTo>
                    <a:cubicBezTo>
                      <a:pt x="0" y="49545"/>
                      <a:pt x="20" y="49603"/>
                      <a:pt x="78" y="49622"/>
                    </a:cubicBezTo>
                    <a:lnTo>
                      <a:pt x="116" y="49622"/>
                    </a:lnTo>
                    <a:cubicBezTo>
                      <a:pt x="155" y="49622"/>
                      <a:pt x="194" y="49603"/>
                      <a:pt x="213" y="49564"/>
                    </a:cubicBezTo>
                    <a:cubicBezTo>
                      <a:pt x="3566" y="44748"/>
                      <a:pt x="9308" y="41951"/>
                      <a:pt x="15313" y="41951"/>
                    </a:cubicBezTo>
                    <a:cubicBezTo>
                      <a:pt x="16704" y="41951"/>
                      <a:pt x="18110" y="42101"/>
                      <a:pt x="19502" y="42411"/>
                    </a:cubicBezTo>
                    <a:lnTo>
                      <a:pt x="50501" y="49351"/>
                    </a:lnTo>
                    <a:cubicBezTo>
                      <a:pt x="50511" y="49356"/>
                      <a:pt x="50522" y="49358"/>
                      <a:pt x="50532" y="49358"/>
                    </a:cubicBezTo>
                    <a:cubicBezTo>
                      <a:pt x="50559" y="49358"/>
                      <a:pt x="50583" y="49340"/>
                      <a:pt x="50598" y="49312"/>
                    </a:cubicBezTo>
                    <a:cubicBezTo>
                      <a:pt x="50636" y="49293"/>
                      <a:pt x="50656" y="49254"/>
                      <a:pt x="50636" y="49196"/>
                    </a:cubicBezTo>
                    <a:lnTo>
                      <a:pt x="38772" y="6702"/>
                    </a:lnTo>
                    <a:cubicBezTo>
                      <a:pt x="38753" y="6663"/>
                      <a:pt x="38714" y="6624"/>
                      <a:pt x="38675" y="6605"/>
                    </a:cubicBezTo>
                    <a:lnTo>
                      <a:pt x="15935" y="460"/>
                    </a:lnTo>
                    <a:cubicBezTo>
                      <a:pt x="14792" y="151"/>
                      <a:pt x="13621" y="0"/>
                      <a:pt x="12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70"/>
              <p:cNvSpPr/>
              <p:nvPr/>
            </p:nvSpPr>
            <p:spPr>
              <a:xfrm>
                <a:off x="6520414" y="2947031"/>
                <a:ext cx="1092650" cy="1091203"/>
              </a:xfrm>
              <a:custGeom>
                <a:avLst/>
                <a:gdLst/>
                <a:ahLst/>
                <a:cxnLst/>
                <a:rect l="l" t="t" r="r" b="b"/>
                <a:pathLst>
                  <a:path w="48137" h="48070" extrusionOk="0">
                    <a:moveTo>
                      <a:pt x="36391" y="0"/>
                    </a:moveTo>
                    <a:cubicBezTo>
                      <a:pt x="35295" y="0"/>
                      <a:pt x="34174" y="147"/>
                      <a:pt x="33054" y="458"/>
                    </a:cubicBezTo>
                    <a:lnTo>
                      <a:pt x="11342" y="6429"/>
                    </a:lnTo>
                    <a:lnTo>
                      <a:pt x="1" y="47818"/>
                    </a:lnTo>
                    <a:lnTo>
                      <a:pt x="29584" y="41072"/>
                    </a:lnTo>
                    <a:cubicBezTo>
                      <a:pt x="30934" y="40764"/>
                      <a:pt x="32294" y="40614"/>
                      <a:pt x="33639" y="40614"/>
                    </a:cubicBezTo>
                    <a:cubicBezTo>
                      <a:pt x="39405" y="40614"/>
                      <a:pt x="44898" y="43354"/>
                      <a:pt x="48136" y="48070"/>
                    </a:cubicBezTo>
                    <a:lnTo>
                      <a:pt x="48136" y="14280"/>
                    </a:lnTo>
                    <a:lnTo>
                      <a:pt x="48136" y="11140"/>
                    </a:lnTo>
                    <a:cubicBezTo>
                      <a:pt x="48136" y="4818"/>
                      <a:pt x="42670" y="0"/>
                      <a:pt x="363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70"/>
              <p:cNvSpPr/>
              <p:nvPr/>
            </p:nvSpPr>
            <p:spPr>
              <a:xfrm>
                <a:off x="6517350" y="2944579"/>
                <a:ext cx="1098347" cy="1096742"/>
              </a:xfrm>
              <a:custGeom>
                <a:avLst/>
                <a:gdLst/>
                <a:ahLst/>
                <a:cxnLst/>
                <a:rect l="l" t="t" r="r" b="b"/>
                <a:pathLst>
                  <a:path w="48388" h="48314" extrusionOk="0">
                    <a:moveTo>
                      <a:pt x="36492" y="240"/>
                    </a:moveTo>
                    <a:cubicBezTo>
                      <a:pt x="39115" y="240"/>
                      <a:pt x="41705" y="1078"/>
                      <a:pt x="43813" y="2679"/>
                    </a:cubicBezTo>
                    <a:cubicBezTo>
                      <a:pt x="46565" y="4773"/>
                      <a:pt x="48136" y="7894"/>
                      <a:pt x="48136" y="11248"/>
                    </a:cubicBezTo>
                    <a:lnTo>
                      <a:pt x="48136" y="47810"/>
                    </a:lnTo>
                    <a:cubicBezTo>
                      <a:pt x="44859" y="43235"/>
                      <a:pt x="39431" y="40598"/>
                      <a:pt x="33751" y="40598"/>
                    </a:cubicBezTo>
                    <a:cubicBezTo>
                      <a:pt x="32414" y="40598"/>
                      <a:pt x="31037" y="40753"/>
                      <a:pt x="29680" y="41063"/>
                    </a:cubicBezTo>
                    <a:lnTo>
                      <a:pt x="310" y="47771"/>
                    </a:lnTo>
                    <a:lnTo>
                      <a:pt x="11574" y="6653"/>
                    </a:lnTo>
                    <a:lnTo>
                      <a:pt x="33228" y="683"/>
                    </a:lnTo>
                    <a:cubicBezTo>
                      <a:pt x="34300" y="386"/>
                      <a:pt x="35399" y="240"/>
                      <a:pt x="36492" y="240"/>
                    </a:cubicBezTo>
                    <a:close/>
                    <a:moveTo>
                      <a:pt x="36489" y="0"/>
                    </a:moveTo>
                    <a:cubicBezTo>
                      <a:pt x="35373" y="0"/>
                      <a:pt x="34249" y="148"/>
                      <a:pt x="33150" y="450"/>
                    </a:cubicBezTo>
                    <a:lnTo>
                      <a:pt x="11438" y="6421"/>
                    </a:lnTo>
                    <a:cubicBezTo>
                      <a:pt x="11399" y="6440"/>
                      <a:pt x="11360" y="6479"/>
                      <a:pt x="11360" y="6518"/>
                    </a:cubicBezTo>
                    <a:lnTo>
                      <a:pt x="19" y="47907"/>
                    </a:lnTo>
                    <a:cubicBezTo>
                      <a:pt x="0" y="47945"/>
                      <a:pt x="19" y="47984"/>
                      <a:pt x="39" y="48023"/>
                    </a:cubicBezTo>
                    <a:cubicBezTo>
                      <a:pt x="66" y="48037"/>
                      <a:pt x="94" y="48050"/>
                      <a:pt x="121" y="48050"/>
                    </a:cubicBezTo>
                    <a:cubicBezTo>
                      <a:pt x="132" y="48050"/>
                      <a:pt x="144" y="48048"/>
                      <a:pt x="155" y="48042"/>
                    </a:cubicBezTo>
                    <a:lnTo>
                      <a:pt x="29738" y="41296"/>
                    </a:lnTo>
                    <a:cubicBezTo>
                      <a:pt x="31072" y="40993"/>
                      <a:pt x="32418" y="40846"/>
                      <a:pt x="33750" y="40846"/>
                    </a:cubicBezTo>
                    <a:cubicBezTo>
                      <a:pt x="39483" y="40846"/>
                      <a:pt x="44962" y="43568"/>
                      <a:pt x="48155" y="48256"/>
                    </a:cubicBezTo>
                    <a:cubicBezTo>
                      <a:pt x="48194" y="48294"/>
                      <a:pt x="48233" y="48314"/>
                      <a:pt x="48271" y="48314"/>
                    </a:cubicBezTo>
                    <a:cubicBezTo>
                      <a:pt x="48271" y="48314"/>
                      <a:pt x="48291" y="48314"/>
                      <a:pt x="48291" y="48294"/>
                    </a:cubicBezTo>
                    <a:cubicBezTo>
                      <a:pt x="48349" y="48294"/>
                      <a:pt x="48388" y="48236"/>
                      <a:pt x="48388" y="48178"/>
                    </a:cubicBezTo>
                    <a:lnTo>
                      <a:pt x="48388" y="11248"/>
                    </a:lnTo>
                    <a:cubicBezTo>
                      <a:pt x="48388" y="7817"/>
                      <a:pt x="46779" y="4637"/>
                      <a:pt x="43948" y="2485"/>
                    </a:cubicBezTo>
                    <a:cubicBezTo>
                      <a:pt x="41812" y="856"/>
                      <a:pt x="39173" y="0"/>
                      <a:pt x="36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70"/>
              <p:cNvSpPr/>
              <p:nvPr/>
            </p:nvSpPr>
            <p:spPr>
              <a:xfrm>
                <a:off x="6871133" y="3107817"/>
                <a:ext cx="538619" cy="149322"/>
              </a:xfrm>
              <a:custGeom>
                <a:avLst/>
                <a:gdLst/>
                <a:ahLst/>
                <a:cxnLst/>
                <a:rect l="l" t="t" r="r" b="b"/>
                <a:pathLst>
                  <a:path w="23729" h="6578" extrusionOk="0">
                    <a:moveTo>
                      <a:pt x="20326" y="1"/>
                    </a:moveTo>
                    <a:cubicBezTo>
                      <a:pt x="16664" y="1"/>
                      <a:pt x="12997" y="1629"/>
                      <a:pt x="9422" y="3223"/>
                    </a:cubicBezTo>
                    <a:cubicBezTo>
                      <a:pt x="7774" y="3960"/>
                      <a:pt x="6049" y="4735"/>
                      <a:pt x="4362" y="5317"/>
                    </a:cubicBezTo>
                    <a:cubicBezTo>
                      <a:pt x="2792" y="5860"/>
                      <a:pt x="1416" y="6189"/>
                      <a:pt x="117" y="6344"/>
                    </a:cubicBezTo>
                    <a:cubicBezTo>
                      <a:pt x="59" y="6344"/>
                      <a:pt x="0" y="6403"/>
                      <a:pt x="20" y="6480"/>
                    </a:cubicBezTo>
                    <a:cubicBezTo>
                      <a:pt x="20" y="6538"/>
                      <a:pt x="78" y="6577"/>
                      <a:pt x="136" y="6577"/>
                    </a:cubicBezTo>
                    <a:lnTo>
                      <a:pt x="156" y="6577"/>
                    </a:lnTo>
                    <a:cubicBezTo>
                      <a:pt x="1454" y="6441"/>
                      <a:pt x="2870" y="6092"/>
                      <a:pt x="4440" y="5550"/>
                    </a:cubicBezTo>
                    <a:cubicBezTo>
                      <a:pt x="6146" y="4949"/>
                      <a:pt x="7852" y="4193"/>
                      <a:pt x="9519" y="3456"/>
                    </a:cubicBezTo>
                    <a:cubicBezTo>
                      <a:pt x="13073" y="1873"/>
                      <a:pt x="16708" y="244"/>
                      <a:pt x="20326" y="244"/>
                    </a:cubicBezTo>
                    <a:cubicBezTo>
                      <a:pt x="21405" y="244"/>
                      <a:pt x="22482" y="389"/>
                      <a:pt x="23554" y="722"/>
                    </a:cubicBezTo>
                    <a:cubicBezTo>
                      <a:pt x="23568" y="727"/>
                      <a:pt x="23583" y="729"/>
                      <a:pt x="23598" y="729"/>
                    </a:cubicBezTo>
                    <a:cubicBezTo>
                      <a:pt x="23646" y="729"/>
                      <a:pt x="23695" y="704"/>
                      <a:pt x="23710" y="645"/>
                    </a:cubicBezTo>
                    <a:cubicBezTo>
                      <a:pt x="23729" y="587"/>
                      <a:pt x="23690" y="509"/>
                      <a:pt x="23632" y="490"/>
                    </a:cubicBezTo>
                    <a:cubicBezTo>
                      <a:pt x="22532" y="149"/>
                      <a:pt x="21429" y="1"/>
                      <a:pt x="20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70"/>
              <p:cNvSpPr/>
              <p:nvPr/>
            </p:nvSpPr>
            <p:spPr>
              <a:xfrm>
                <a:off x="7261892" y="3195622"/>
                <a:ext cx="147860" cy="16617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732" extrusionOk="0">
                    <a:moveTo>
                      <a:pt x="3074" y="0"/>
                    </a:moveTo>
                    <a:cubicBezTo>
                      <a:pt x="2130" y="0"/>
                      <a:pt x="1146" y="108"/>
                      <a:pt x="117" y="325"/>
                    </a:cubicBezTo>
                    <a:cubicBezTo>
                      <a:pt x="39" y="344"/>
                      <a:pt x="0" y="402"/>
                      <a:pt x="20" y="460"/>
                    </a:cubicBezTo>
                    <a:cubicBezTo>
                      <a:pt x="36" y="524"/>
                      <a:pt x="78" y="562"/>
                      <a:pt x="126" y="562"/>
                    </a:cubicBezTo>
                    <a:cubicBezTo>
                      <a:pt x="135" y="562"/>
                      <a:pt x="145" y="561"/>
                      <a:pt x="155" y="557"/>
                    </a:cubicBezTo>
                    <a:cubicBezTo>
                      <a:pt x="1184" y="348"/>
                      <a:pt x="2159" y="241"/>
                      <a:pt x="3090" y="241"/>
                    </a:cubicBezTo>
                    <a:cubicBezTo>
                      <a:pt x="4229" y="241"/>
                      <a:pt x="5305" y="401"/>
                      <a:pt x="6339" y="732"/>
                    </a:cubicBezTo>
                    <a:lnTo>
                      <a:pt x="6378" y="732"/>
                    </a:lnTo>
                    <a:cubicBezTo>
                      <a:pt x="6417" y="732"/>
                      <a:pt x="6475" y="693"/>
                      <a:pt x="6495" y="654"/>
                    </a:cubicBezTo>
                    <a:cubicBezTo>
                      <a:pt x="6514" y="577"/>
                      <a:pt x="6475" y="518"/>
                      <a:pt x="6417" y="499"/>
                    </a:cubicBezTo>
                    <a:cubicBezTo>
                      <a:pt x="5355" y="166"/>
                      <a:pt x="4245" y="0"/>
                      <a:pt x="3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70"/>
              <p:cNvSpPr/>
              <p:nvPr/>
            </p:nvSpPr>
            <p:spPr>
              <a:xfrm>
                <a:off x="6846051" y="3222862"/>
                <a:ext cx="352943" cy="124034"/>
              </a:xfrm>
              <a:custGeom>
                <a:avLst/>
                <a:gdLst/>
                <a:ahLst/>
                <a:cxnLst/>
                <a:rect l="l" t="t" r="r" b="b"/>
                <a:pathLst>
                  <a:path w="15549" h="5464" extrusionOk="0">
                    <a:moveTo>
                      <a:pt x="15425" y="1"/>
                    </a:moveTo>
                    <a:cubicBezTo>
                      <a:pt x="15408" y="1"/>
                      <a:pt x="15390" y="5"/>
                      <a:pt x="15374" y="16"/>
                    </a:cubicBezTo>
                    <a:cubicBezTo>
                      <a:pt x="13765" y="578"/>
                      <a:pt x="12117" y="1315"/>
                      <a:pt x="10527" y="2013"/>
                    </a:cubicBezTo>
                    <a:cubicBezTo>
                      <a:pt x="7115" y="3545"/>
                      <a:pt x="3587" y="5115"/>
                      <a:pt x="117" y="5212"/>
                    </a:cubicBezTo>
                    <a:cubicBezTo>
                      <a:pt x="59" y="5212"/>
                      <a:pt x="0" y="5270"/>
                      <a:pt x="0" y="5347"/>
                    </a:cubicBezTo>
                    <a:cubicBezTo>
                      <a:pt x="0" y="5406"/>
                      <a:pt x="59" y="5464"/>
                      <a:pt x="117" y="5464"/>
                    </a:cubicBezTo>
                    <a:lnTo>
                      <a:pt x="136" y="5464"/>
                    </a:lnTo>
                    <a:cubicBezTo>
                      <a:pt x="3645" y="5347"/>
                      <a:pt x="7193" y="3777"/>
                      <a:pt x="10624" y="2246"/>
                    </a:cubicBezTo>
                    <a:cubicBezTo>
                      <a:pt x="12214" y="1548"/>
                      <a:pt x="13842" y="811"/>
                      <a:pt x="15451" y="230"/>
                    </a:cubicBezTo>
                    <a:cubicBezTo>
                      <a:pt x="15529" y="210"/>
                      <a:pt x="15548" y="152"/>
                      <a:pt x="15529" y="74"/>
                    </a:cubicBezTo>
                    <a:cubicBezTo>
                      <a:pt x="15515" y="33"/>
                      <a:pt x="15470" y="1"/>
                      <a:pt x="15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70"/>
              <p:cNvSpPr/>
              <p:nvPr/>
            </p:nvSpPr>
            <p:spPr>
              <a:xfrm>
                <a:off x="6793253" y="3388211"/>
                <a:ext cx="609915" cy="141763"/>
              </a:xfrm>
              <a:custGeom>
                <a:avLst/>
                <a:gdLst/>
                <a:ahLst/>
                <a:cxnLst/>
                <a:rect l="l" t="t" r="r" b="b"/>
                <a:pathLst>
                  <a:path w="26870" h="6245" extrusionOk="0">
                    <a:moveTo>
                      <a:pt x="23507" y="1"/>
                    </a:moveTo>
                    <a:cubicBezTo>
                      <a:pt x="19929" y="1"/>
                      <a:pt x="16345" y="1521"/>
                      <a:pt x="12853" y="3007"/>
                    </a:cubicBezTo>
                    <a:cubicBezTo>
                      <a:pt x="9389" y="4489"/>
                      <a:pt x="5831" y="5998"/>
                      <a:pt x="2302" y="5998"/>
                    </a:cubicBezTo>
                    <a:cubicBezTo>
                      <a:pt x="1585" y="5998"/>
                      <a:pt x="869" y="5936"/>
                      <a:pt x="155" y="5798"/>
                    </a:cubicBezTo>
                    <a:cubicBezTo>
                      <a:pt x="147" y="5796"/>
                      <a:pt x="140" y="5795"/>
                      <a:pt x="132" y="5795"/>
                    </a:cubicBezTo>
                    <a:cubicBezTo>
                      <a:pt x="82" y="5795"/>
                      <a:pt x="36" y="5845"/>
                      <a:pt x="20" y="5895"/>
                    </a:cubicBezTo>
                    <a:cubicBezTo>
                      <a:pt x="0" y="5953"/>
                      <a:pt x="39" y="6031"/>
                      <a:pt x="116" y="6031"/>
                    </a:cubicBezTo>
                    <a:cubicBezTo>
                      <a:pt x="834" y="6186"/>
                      <a:pt x="1570" y="6244"/>
                      <a:pt x="2307" y="6244"/>
                    </a:cubicBezTo>
                    <a:cubicBezTo>
                      <a:pt x="5874" y="6244"/>
                      <a:pt x="9461" y="4713"/>
                      <a:pt x="12950" y="3239"/>
                    </a:cubicBezTo>
                    <a:cubicBezTo>
                      <a:pt x="16416" y="1752"/>
                      <a:pt x="19974" y="241"/>
                      <a:pt x="23510" y="241"/>
                    </a:cubicBezTo>
                    <a:cubicBezTo>
                      <a:pt x="24581" y="241"/>
                      <a:pt x="25650" y="380"/>
                      <a:pt x="26714" y="700"/>
                    </a:cubicBezTo>
                    <a:cubicBezTo>
                      <a:pt x="26724" y="703"/>
                      <a:pt x="26735" y="705"/>
                      <a:pt x="26745" y="705"/>
                    </a:cubicBezTo>
                    <a:cubicBezTo>
                      <a:pt x="26792" y="705"/>
                      <a:pt x="26834" y="670"/>
                      <a:pt x="26850" y="622"/>
                    </a:cubicBezTo>
                    <a:cubicBezTo>
                      <a:pt x="26869" y="564"/>
                      <a:pt x="26850" y="487"/>
                      <a:pt x="26772" y="467"/>
                    </a:cubicBezTo>
                    <a:cubicBezTo>
                      <a:pt x="25686" y="141"/>
                      <a:pt x="24597" y="1"/>
                      <a:pt x="23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70"/>
              <p:cNvSpPr/>
              <p:nvPr/>
            </p:nvSpPr>
            <p:spPr>
              <a:xfrm>
                <a:off x="7205553" y="3286605"/>
                <a:ext cx="179116" cy="28171"/>
              </a:xfrm>
              <a:custGeom>
                <a:avLst/>
                <a:gdLst/>
                <a:ahLst/>
                <a:cxnLst/>
                <a:rect l="l" t="t" r="r" b="b"/>
                <a:pathLst>
                  <a:path w="7891" h="1241" extrusionOk="0">
                    <a:moveTo>
                      <a:pt x="5569" y="1"/>
                    </a:moveTo>
                    <a:cubicBezTo>
                      <a:pt x="3924" y="1"/>
                      <a:pt x="2138" y="332"/>
                      <a:pt x="98" y="1008"/>
                    </a:cubicBezTo>
                    <a:cubicBezTo>
                      <a:pt x="40" y="1027"/>
                      <a:pt x="1" y="1105"/>
                      <a:pt x="20" y="1163"/>
                    </a:cubicBezTo>
                    <a:cubicBezTo>
                      <a:pt x="40" y="1221"/>
                      <a:pt x="78" y="1241"/>
                      <a:pt x="137" y="1241"/>
                    </a:cubicBezTo>
                    <a:lnTo>
                      <a:pt x="175" y="1241"/>
                    </a:lnTo>
                    <a:cubicBezTo>
                      <a:pt x="2176" y="565"/>
                      <a:pt x="3932" y="233"/>
                      <a:pt x="5554" y="233"/>
                    </a:cubicBezTo>
                    <a:cubicBezTo>
                      <a:pt x="6306" y="233"/>
                      <a:pt x="7030" y="305"/>
                      <a:pt x="7736" y="446"/>
                    </a:cubicBezTo>
                    <a:cubicBezTo>
                      <a:pt x="7744" y="448"/>
                      <a:pt x="7751" y="450"/>
                      <a:pt x="7759" y="450"/>
                    </a:cubicBezTo>
                    <a:cubicBezTo>
                      <a:pt x="7809" y="450"/>
                      <a:pt x="7855" y="399"/>
                      <a:pt x="7872" y="349"/>
                    </a:cubicBezTo>
                    <a:cubicBezTo>
                      <a:pt x="7891" y="291"/>
                      <a:pt x="7833" y="213"/>
                      <a:pt x="7775" y="213"/>
                    </a:cubicBezTo>
                    <a:cubicBezTo>
                      <a:pt x="7063" y="72"/>
                      <a:pt x="6331" y="1"/>
                      <a:pt x="5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70"/>
              <p:cNvSpPr/>
              <p:nvPr/>
            </p:nvSpPr>
            <p:spPr>
              <a:xfrm>
                <a:off x="6819652" y="3334207"/>
                <a:ext cx="327407" cy="103786"/>
              </a:xfrm>
              <a:custGeom>
                <a:avLst/>
                <a:gdLst/>
                <a:ahLst/>
                <a:cxnLst/>
                <a:rect l="l" t="t" r="r" b="b"/>
                <a:pathLst>
                  <a:path w="14424" h="4572" extrusionOk="0">
                    <a:moveTo>
                      <a:pt x="14301" y="0"/>
                    </a:moveTo>
                    <a:cubicBezTo>
                      <a:pt x="14283" y="0"/>
                      <a:pt x="14265" y="5"/>
                      <a:pt x="14249" y="16"/>
                    </a:cubicBezTo>
                    <a:cubicBezTo>
                      <a:pt x="13396" y="365"/>
                      <a:pt x="12524" y="753"/>
                      <a:pt x="11690" y="1121"/>
                    </a:cubicBezTo>
                    <a:cubicBezTo>
                      <a:pt x="8139" y="2697"/>
                      <a:pt x="4485" y="4325"/>
                      <a:pt x="889" y="4325"/>
                    </a:cubicBezTo>
                    <a:cubicBezTo>
                      <a:pt x="638" y="4325"/>
                      <a:pt x="387" y="4317"/>
                      <a:pt x="136" y="4300"/>
                    </a:cubicBezTo>
                    <a:cubicBezTo>
                      <a:pt x="78" y="4300"/>
                      <a:pt x="20" y="4339"/>
                      <a:pt x="20" y="4417"/>
                    </a:cubicBezTo>
                    <a:cubicBezTo>
                      <a:pt x="0" y="4475"/>
                      <a:pt x="58" y="4533"/>
                      <a:pt x="117" y="4533"/>
                    </a:cubicBezTo>
                    <a:cubicBezTo>
                      <a:pt x="388" y="4552"/>
                      <a:pt x="640" y="4572"/>
                      <a:pt x="911" y="4572"/>
                    </a:cubicBezTo>
                    <a:cubicBezTo>
                      <a:pt x="4556" y="4572"/>
                      <a:pt x="8220" y="2924"/>
                      <a:pt x="11787" y="1354"/>
                    </a:cubicBezTo>
                    <a:cubicBezTo>
                      <a:pt x="12621" y="966"/>
                      <a:pt x="13493" y="578"/>
                      <a:pt x="14346" y="229"/>
                    </a:cubicBezTo>
                    <a:cubicBezTo>
                      <a:pt x="14404" y="210"/>
                      <a:pt x="14423" y="132"/>
                      <a:pt x="14404" y="74"/>
                    </a:cubicBezTo>
                    <a:cubicBezTo>
                      <a:pt x="14390" y="32"/>
                      <a:pt x="14346" y="0"/>
                      <a:pt x="1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70"/>
              <p:cNvSpPr/>
              <p:nvPr/>
            </p:nvSpPr>
            <p:spPr>
              <a:xfrm>
                <a:off x="7054629" y="3483734"/>
                <a:ext cx="269321" cy="90688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3995" extrusionOk="0">
                    <a:moveTo>
                      <a:pt x="11729" y="1"/>
                    </a:moveTo>
                    <a:cubicBezTo>
                      <a:pt x="8259" y="136"/>
                      <a:pt x="4750" y="1687"/>
                      <a:pt x="1338" y="3219"/>
                    </a:cubicBezTo>
                    <a:cubicBezTo>
                      <a:pt x="931" y="3393"/>
                      <a:pt x="504" y="3587"/>
                      <a:pt x="78" y="3762"/>
                    </a:cubicBezTo>
                    <a:cubicBezTo>
                      <a:pt x="20" y="3800"/>
                      <a:pt x="0" y="3859"/>
                      <a:pt x="20" y="3917"/>
                    </a:cubicBezTo>
                    <a:cubicBezTo>
                      <a:pt x="39" y="3975"/>
                      <a:pt x="97" y="3994"/>
                      <a:pt x="136" y="3994"/>
                    </a:cubicBezTo>
                    <a:lnTo>
                      <a:pt x="175" y="3994"/>
                    </a:lnTo>
                    <a:cubicBezTo>
                      <a:pt x="601" y="3800"/>
                      <a:pt x="1028" y="3626"/>
                      <a:pt x="1435" y="3432"/>
                    </a:cubicBezTo>
                    <a:cubicBezTo>
                      <a:pt x="4828" y="1920"/>
                      <a:pt x="8317" y="369"/>
                      <a:pt x="11748" y="233"/>
                    </a:cubicBezTo>
                    <a:cubicBezTo>
                      <a:pt x="11807" y="233"/>
                      <a:pt x="11865" y="175"/>
                      <a:pt x="11865" y="117"/>
                    </a:cubicBezTo>
                    <a:cubicBezTo>
                      <a:pt x="11865" y="40"/>
                      <a:pt x="11807" y="1"/>
                      <a:pt x="1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70"/>
              <p:cNvSpPr/>
              <p:nvPr/>
            </p:nvSpPr>
            <p:spPr>
              <a:xfrm>
                <a:off x="6762882" y="3608563"/>
                <a:ext cx="197593" cy="26582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1171" extrusionOk="0">
                    <a:moveTo>
                      <a:pt x="8574" y="0"/>
                    </a:moveTo>
                    <a:cubicBezTo>
                      <a:pt x="8559" y="0"/>
                      <a:pt x="8544" y="3"/>
                      <a:pt x="8530" y="7"/>
                    </a:cubicBezTo>
                    <a:cubicBezTo>
                      <a:pt x="6642" y="626"/>
                      <a:pt x="4955" y="931"/>
                      <a:pt x="3391" y="931"/>
                    </a:cubicBezTo>
                    <a:cubicBezTo>
                      <a:pt x="2258" y="931"/>
                      <a:pt x="1190" y="771"/>
                      <a:pt x="156" y="453"/>
                    </a:cubicBezTo>
                    <a:cubicBezTo>
                      <a:pt x="145" y="450"/>
                      <a:pt x="135" y="448"/>
                      <a:pt x="125" y="448"/>
                    </a:cubicBezTo>
                    <a:cubicBezTo>
                      <a:pt x="78" y="448"/>
                      <a:pt x="36" y="483"/>
                      <a:pt x="20" y="531"/>
                    </a:cubicBezTo>
                    <a:cubicBezTo>
                      <a:pt x="0" y="608"/>
                      <a:pt x="20" y="666"/>
                      <a:pt x="97" y="686"/>
                    </a:cubicBezTo>
                    <a:cubicBezTo>
                      <a:pt x="1144" y="1015"/>
                      <a:pt x="2210" y="1171"/>
                      <a:pt x="3354" y="1171"/>
                    </a:cubicBezTo>
                    <a:cubicBezTo>
                      <a:pt x="4963" y="1171"/>
                      <a:pt x="6669" y="860"/>
                      <a:pt x="8608" y="240"/>
                    </a:cubicBezTo>
                    <a:cubicBezTo>
                      <a:pt x="8666" y="221"/>
                      <a:pt x="8705" y="143"/>
                      <a:pt x="8685" y="85"/>
                    </a:cubicBezTo>
                    <a:cubicBezTo>
                      <a:pt x="8671" y="26"/>
                      <a:pt x="8622" y="0"/>
                      <a:pt x="8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70"/>
              <p:cNvSpPr/>
              <p:nvPr/>
            </p:nvSpPr>
            <p:spPr>
              <a:xfrm>
                <a:off x="6751874" y="3594534"/>
                <a:ext cx="657878" cy="146235"/>
              </a:xfrm>
              <a:custGeom>
                <a:avLst/>
                <a:gdLst/>
                <a:ahLst/>
                <a:cxnLst/>
                <a:rect l="l" t="t" r="r" b="b"/>
                <a:pathLst>
                  <a:path w="28983" h="6442" extrusionOk="0">
                    <a:moveTo>
                      <a:pt x="25580" y="1"/>
                    </a:moveTo>
                    <a:cubicBezTo>
                      <a:pt x="21918" y="1"/>
                      <a:pt x="18251" y="1629"/>
                      <a:pt x="14676" y="3223"/>
                    </a:cubicBezTo>
                    <a:cubicBezTo>
                      <a:pt x="13028" y="3960"/>
                      <a:pt x="11303" y="4716"/>
                      <a:pt x="9616" y="5317"/>
                    </a:cubicBezTo>
                    <a:lnTo>
                      <a:pt x="9578" y="5317"/>
                    </a:lnTo>
                    <a:cubicBezTo>
                      <a:pt x="7892" y="5910"/>
                      <a:pt x="6118" y="6201"/>
                      <a:pt x="4297" y="6201"/>
                    </a:cubicBezTo>
                    <a:cubicBezTo>
                      <a:pt x="3856" y="6201"/>
                      <a:pt x="3413" y="6184"/>
                      <a:pt x="2967" y="6150"/>
                    </a:cubicBezTo>
                    <a:lnTo>
                      <a:pt x="137" y="5918"/>
                    </a:lnTo>
                    <a:cubicBezTo>
                      <a:pt x="78" y="5918"/>
                      <a:pt x="20" y="5976"/>
                      <a:pt x="20" y="6034"/>
                    </a:cubicBezTo>
                    <a:cubicBezTo>
                      <a:pt x="1" y="6112"/>
                      <a:pt x="59" y="6170"/>
                      <a:pt x="117" y="6170"/>
                    </a:cubicBezTo>
                    <a:lnTo>
                      <a:pt x="2948" y="6383"/>
                    </a:lnTo>
                    <a:cubicBezTo>
                      <a:pt x="3413" y="6422"/>
                      <a:pt x="3859" y="6441"/>
                      <a:pt x="4324" y="6441"/>
                    </a:cubicBezTo>
                    <a:cubicBezTo>
                      <a:pt x="6166" y="6441"/>
                      <a:pt x="7949" y="6150"/>
                      <a:pt x="9655" y="5549"/>
                    </a:cubicBezTo>
                    <a:lnTo>
                      <a:pt x="9694" y="5549"/>
                    </a:lnTo>
                    <a:cubicBezTo>
                      <a:pt x="11400" y="4948"/>
                      <a:pt x="13106" y="4192"/>
                      <a:pt x="14773" y="3436"/>
                    </a:cubicBezTo>
                    <a:cubicBezTo>
                      <a:pt x="18326" y="1869"/>
                      <a:pt x="21960" y="243"/>
                      <a:pt x="25578" y="243"/>
                    </a:cubicBezTo>
                    <a:cubicBezTo>
                      <a:pt x="26657" y="243"/>
                      <a:pt x="27735" y="388"/>
                      <a:pt x="28808" y="722"/>
                    </a:cubicBezTo>
                    <a:cubicBezTo>
                      <a:pt x="28819" y="726"/>
                      <a:pt x="28830" y="727"/>
                      <a:pt x="28841" y="727"/>
                    </a:cubicBezTo>
                    <a:cubicBezTo>
                      <a:pt x="28892" y="727"/>
                      <a:pt x="28948" y="693"/>
                      <a:pt x="28964" y="645"/>
                    </a:cubicBezTo>
                    <a:cubicBezTo>
                      <a:pt x="28983" y="587"/>
                      <a:pt x="28944" y="509"/>
                      <a:pt x="28886" y="490"/>
                    </a:cubicBezTo>
                    <a:cubicBezTo>
                      <a:pt x="27786" y="149"/>
                      <a:pt x="26683" y="1"/>
                      <a:pt x="25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70"/>
              <p:cNvSpPr/>
              <p:nvPr/>
            </p:nvSpPr>
            <p:spPr>
              <a:xfrm>
                <a:off x="7251314" y="3712053"/>
                <a:ext cx="144795" cy="19477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858" extrusionOk="0">
                    <a:moveTo>
                      <a:pt x="2652" y="0"/>
                    </a:moveTo>
                    <a:cubicBezTo>
                      <a:pt x="1843" y="0"/>
                      <a:pt x="1001" y="79"/>
                      <a:pt x="117" y="237"/>
                    </a:cubicBezTo>
                    <a:cubicBezTo>
                      <a:pt x="40" y="256"/>
                      <a:pt x="1" y="314"/>
                      <a:pt x="1" y="372"/>
                    </a:cubicBezTo>
                    <a:cubicBezTo>
                      <a:pt x="17" y="437"/>
                      <a:pt x="60" y="474"/>
                      <a:pt x="118" y="474"/>
                    </a:cubicBezTo>
                    <a:cubicBezTo>
                      <a:pt x="130" y="474"/>
                      <a:pt x="143" y="473"/>
                      <a:pt x="156" y="469"/>
                    </a:cubicBezTo>
                    <a:cubicBezTo>
                      <a:pt x="1015" y="321"/>
                      <a:pt x="1834" y="247"/>
                      <a:pt x="2620" y="247"/>
                    </a:cubicBezTo>
                    <a:cubicBezTo>
                      <a:pt x="3892" y="247"/>
                      <a:pt x="5078" y="442"/>
                      <a:pt x="6205" y="838"/>
                    </a:cubicBezTo>
                    <a:cubicBezTo>
                      <a:pt x="6224" y="838"/>
                      <a:pt x="6243" y="857"/>
                      <a:pt x="6243" y="857"/>
                    </a:cubicBezTo>
                    <a:cubicBezTo>
                      <a:pt x="6301" y="857"/>
                      <a:pt x="6340" y="818"/>
                      <a:pt x="6360" y="760"/>
                    </a:cubicBezTo>
                    <a:cubicBezTo>
                      <a:pt x="6379" y="702"/>
                      <a:pt x="6360" y="644"/>
                      <a:pt x="6282" y="605"/>
                    </a:cubicBezTo>
                    <a:cubicBezTo>
                      <a:pt x="5140" y="200"/>
                      <a:pt x="3939" y="0"/>
                      <a:pt x="2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70"/>
              <p:cNvSpPr/>
              <p:nvPr/>
            </p:nvSpPr>
            <p:spPr>
              <a:xfrm>
                <a:off x="6839445" y="3734913"/>
                <a:ext cx="349856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15413" h="4968" extrusionOk="0">
                    <a:moveTo>
                      <a:pt x="15269" y="0"/>
                    </a:moveTo>
                    <a:cubicBezTo>
                      <a:pt x="15259" y="0"/>
                      <a:pt x="15248" y="2"/>
                      <a:pt x="15238" y="5"/>
                    </a:cubicBezTo>
                    <a:cubicBezTo>
                      <a:pt x="13629" y="529"/>
                      <a:pt x="12001" y="1207"/>
                      <a:pt x="10411" y="1866"/>
                    </a:cubicBezTo>
                    <a:cubicBezTo>
                      <a:pt x="7038" y="3262"/>
                      <a:pt x="3529" y="4716"/>
                      <a:pt x="156" y="4716"/>
                    </a:cubicBezTo>
                    <a:lnTo>
                      <a:pt x="117" y="4716"/>
                    </a:lnTo>
                    <a:cubicBezTo>
                      <a:pt x="59" y="4716"/>
                      <a:pt x="1" y="4774"/>
                      <a:pt x="1" y="4832"/>
                    </a:cubicBezTo>
                    <a:cubicBezTo>
                      <a:pt x="1" y="4910"/>
                      <a:pt x="39" y="4968"/>
                      <a:pt x="117" y="4968"/>
                    </a:cubicBezTo>
                    <a:lnTo>
                      <a:pt x="156" y="4968"/>
                    </a:lnTo>
                    <a:cubicBezTo>
                      <a:pt x="3587" y="4968"/>
                      <a:pt x="7115" y="3495"/>
                      <a:pt x="10508" y="2099"/>
                    </a:cubicBezTo>
                    <a:cubicBezTo>
                      <a:pt x="12078" y="1440"/>
                      <a:pt x="13707" y="761"/>
                      <a:pt x="15296" y="238"/>
                    </a:cubicBezTo>
                    <a:cubicBezTo>
                      <a:pt x="15374" y="218"/>
                      <a:pt x="15413" y="160"/>
                      <a:pt x="15374" y="83"/>
                    </a:cubicBezTo>
                    <a:cubicBezTo>
                      <a:pt x="15358" y="35"/>
                      <a:pt x="15316" y="0"/>
                      <a:pt x="15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70"/>
              <p:cNvSpPr/>
              <p:nvPr/>
            </p:nvSpPr>
            <p:spPr>
              <a:xfrm>
                <a:off x="7612156" y="2947031"/>
                <a:ext cx="1092650" cy="1091203"/>
              </a:xfrm>
              <a:custGeom>
                <a:avLst/>
                <a:gdLst/>
                <a:ahLst/>
                <a:cxnLst/>
                <a:rect l="l" t="t" r="r" b="b"/>
                <a:pathLst>
                  <a:path w="48137" h="48070" extrusionOk="0">
                    <a:moveTo>
                      <a:pt x="11734" y="0"/>
                    </a:moveTo>
                    <a:cubicBezTo>
                      <a:pt x="5467" y="0"/>
                      <a:pt x="1" y="4818"/>
                      <a:pt x="1" y="11140"/>
                    </a:cubicBezTo>
                    <a:lnTo>
                      <a:pt x="1" y="14280"/>
                    </a:lnTo>
                    <a:lnTo>
                      <a:pt x="1" y="48070"/>
                    </a:lnTo>
                    <a:cubicBezTo>
                      <a:pt x="3223" y="43354"/>
                      <a:pt x="8726" y="40614"/>
                      <a:pt x="14496" y="40614"/>
                    </a:cubicBezTo>
                    <a:cubicBezTo>
                      <a:pt x="15842" y="40614"/>
                      <a:pt x="17203" y="40764"/>
                      <a:pt x="18553" y="41072"/>
                    </a:cubicBezTo>
                    <a:lnTo>
                      <a:pt x="48136" y="47818"/>
                    </a:lnTo>
                    <a:lnTo>
                      <a:pt x="36795" y="6448"/>
                    </a:lnTo>
                    <a:lnTo>
                      <a:pt x="15063" y="458"/>
                    </a:lnTo>
                    <a:cubicBezTo>
                      <a:pt x="13946" y="147"/>
                      <a:pt x="12828" y="0"/>
                      <a:pt x="117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70"/>
              <p:cNvSpPr/>
              <p:nvPr/>
            </p:nvSpPr>
            <p:spPr>
              <a:xfrm>
                <a:off x="7609523" y="2944579"/>
                <a:ext cx="1097916" cy="1096742"/>
              </a:xfrm>
              <a:custGeom>
                <a:avLst/>
                <a:gdLst/>
                <a:ahLst/>
                <a:cxnLst/>
                <a:rect l="l" t="t" r="r" b="b"/>
                <a:pathLst>
                  <a:path w="48369" h="48314" extrusionOk="0">
                    <a:moveTo>
                      <a:pt x="11903" y="237"/>
                    </a:moveTo>
                    <a:cubicBezTo>
                      <a:pt x="12989" y="237"/>
                      <a:pt x="14074" y="372"/>
                      <a:pt x="15160" y="683"/>
                    </a:cubicBezTo>
                    <a:lnTo>
                      <a:pt x="36814" y="6653"/>
                    </a:lnTo>
                    <a:lnTo>
                      <a:pt x="48078" y="47771"/>
                    </a:lnTo>
                    <a:lnTo>
                      <a:pt x="18688" y="41063"/>
                    </a:lnTo>
                    <a:cubicBezTo>
                      <a:pt x="17337" y="40754"/>
                      <a:pt x="15973" y="40605"/>
                      <a:pt x="14623" y="40605"/>
                    </a:cubicBezTo>
                    <a:cubicBezTo>
                      <a:pt x="8944" y="40605"/>
                      <a:pt x="3506" y="43252"/>
                      <a:pt x="233" y="47810"/>
                    </a:cubicBezTo>
                    <a:lnTo>
                      <a:pt x="233" y="11248"/>
                    </a:lnTo>
                    <a:cubicBezTo>
                      <a:pt x="233" y="7894"/>
                      <a:pt x="1822" y="4773"/>
                      <a:pt x="4575" y="2679"/>
                    </a:cubicBezTo>
                    <a:cubicBezTo>
                      <a:pt x="6669" y="1070"/>
                      <a:pt x="9267" y="237"/>
                      <a:pt x="11903" y="237"/>
                    </a:cubicBezTo>
                    <a:close/>
                    <a:moveTo>
                      <a:pt x="11892" y="0"/>
                    </a:moveTo>
                    <a:cubicBezTo>
                      <a:pt x="9213" y="0"/>
                      <a:pt x="6570" y="856"/>
                      <a:pt x="4420" y="2485"/>
                    </a:cubicBezTo>
                    <a:cubicBezTo>
                      <a:pt x="1609" y="4637"/>
                      <a:pt x="0" y="7817"/>
                      <a:pt x="0" y="11248"/>
                    </a:cubicBezTo>
                    <a:lnTo>
                      <a:pt x="0" y="48178"/>
                    </a:lnTo>
                    <a:cubicBezTo>
                      <a:pt x="0" y="48236"/>
                      <a:pt x="20" y="48294"/>
                      <a:pt x="78" y="48294"/>
                    </a:cubicBezTo>
                    <a:cubicBezTo>
                      <a:pt x="97" y="48314"/>
                      <a:pt x="97" y="48314"/>
                      <a:pt x="117" y="48314"/>
                    </a:cubicBezTo>
                    <a:cubicBezTo>
                      <a:pt x="155" y="48314"/>
                      <a:pt x="194" y="48294"/>
                      <a:pt x="213" y="48256"/>
                    </a:cubicBezTo>
                    <a:cubicBezTo>
                      <a:pt x="3423" y="43568"/>
                      <a:pt x="8891" y="40846"/>
                      <a:pt x="14620" y="40846"/>
                    </a:cubicBezTo>
                    <a:cubicBezTo>
                      <a:pt x="15951" y="40846"/>
                      <a:pt x="17296" y="40993"/>
                      <a:pt x="18630" y="41296"/>
                    </a:cubicBezTo>
                    <a:lnTo>
                      <a:pt x="48213" y="48042"/>
                    </a:lnTo>
                    <a:cubicBezTo>
                      <a:pt x="48225" y="48048"/>
                      <a:pt x="48238" y="48050"/>
                      <a:pt x="48251" y="48050"/>
                    </a:cubicBezTo>
                    <a:cubicBezTo>
                      <a:pt x="48283" y="48050"/>
                      <a:pt x="48316" y="48037"/>
                      <a:pt x="48330" y="48023"/>
                    </a:cubicBezTo>
                    <a:cubicBezTo>
                      <a:pt x="48368" y="47984"/>
                      <a:pt x="48368" y="47945"/>
                      <a:pt x="48368" y="47907"/>
                    </a:cubicBezTo>
                    <a:lnTo>
                      <a:pt x="37028" y="6518"/>
                    </a:lnTo>
                    <a:cubicBezTo>
                      <a:pt x="37008" y="6479"/>
                      <a:pt x="36989" y="6440"/>
                      <a:pt x="36931" y="6421"/>
                    </a:cubicBezTo>
                    <a:lnTo>
                      <a:pt x="15218" y="450"/>
                    </a:lnTo>
                    <a:cubicBezTo>
                      <a:pt x="14125" y="148"/>
                      <a:pt x="13005" y="0"/>
                      <a:pt x="11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70"/>
              <p:cNvSpPr/>
              <p:nvPr/>
            </p:nvSpPr>
            <p:spPr>
              <a:xfrm>
                <a:off x="7815446" y="3107817"/>
                <a:ext cx="538187" cy="149322"/>
              </a:xfrm>
              <a:custGeom>
                <a:avLst/>
                <a:gdLst/>
                <a:ahLst/>
                <a:cxnLst/>
                <a:rect l="l" t="t" r="r" b="b"/>
                <a:pathLst>
                  <a:path w="23710" h="6578" extrusionOk="0">
                    <a:moveTo>
                      <a:pt x="3403" y="1"/>
                    </a:moveTo>
                    <a:cubicBezTo>
                      <a:pt x="2300" y="1"/>
                      <a:pt x="1198" y="149"/>
                      <a:pt x="98" y="490"/>
                    </a:cubicBezTo>
                    <a:cubicBezTo>
                      <a:pt x="40" y="509"/>
                      <a:pt x="1" y="587"/>
                      <a:pt x="20" y="645"/>
                    </a:cubicBezTo>
                    <a:cubicBezTo>
                      <a:pt x="35" y="704"/>
                      <a:pt x="72" y="729"/>
                      <a:pt x="124" y="729"/>
                    </a:cubicBezTo>
                    <a:cubicBezTo>
                      <a:pt x="140" y="729"/>
                      <a:pt x="157" y="727"/>
                      <a:pt x="175" y="722"/>
                    </a:cubicBezTo>
                    <a:cubicBezTo>
                      <a:pt x="1244" y="389"/>
                      <a:pt x="2318" y="244"/>
                      <a:pt x="3396" y="244"/>
                    </a:cubicBezTo>
                    <a:cubicBezTo>
                      <a:pt x="7009" y="244"/>
                      <a:pt x="10652" y="1873"/>
                      <a:pt x="14191" y="3456"/>
                    </a:cubicBezTo>
                    <a:cubicBezTo>
                      <a:pt x="15859" y="4193"/>
                      <a:pt x="17584" y="4949"/>
                      <a:pt x="19271" y="5550"/>
                    </a:cubicBezTo>
                    <a:cubicBezTo>
                      <a:pt x="20860" y="6092"/>
                      <a:pt x="22256" y="6441"/>
                      <a:pt x="23574" y="6577"/>
                    </a:cubicBezTo>
                    <a:cubicBezTo>
                      <a:pt x="23652" y="6577"/>
                      <a:pt x="23691" y="6538"/>
                      <a:pt x="23710" y="6480"/>
                    </a:cubicBezTo>
                    <a:cubicBezTo>
                      <a:pt x="23710" y="6403"/>
                      <a:pt x="23652" y="6344"/>
                      <a:pt x="23594" y="6344"/>
                    </a:cubicBezTo>
                    <a:cubicBezTo>
                      <a:pt x="22314" y="6189"/>
                      <a:pt x="20918" y="5860"/>
                      <a:pt x="19348" y="5317"/>
                    </a:cubicBezTo>
                    <a:cubicBezTo>
                      <a:pt x="17662" y="4735"/>
                      <a:pt x="15956" y="3960"/>
                      <a:pt x="14288" y="3223"/>
                    </a:cubicBezTo>
                    <a:cubicBezTo>
                      <a:pt x="10728" y="1629"/>
                      <a:pt x="7064" y="1"/>
                      <a:pt x="3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70"/>
              <p:cNvSpPr/>
              <p:nvPr/>
            </p:nvSpPr>
            <p:spPr>
              <a:xfrm>
                <a:off x="7815446" y="3195622"/>
                <a:ext cx="147451" cy="16617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732" extrusionOk="0">
                    <a:moveTo>
                      <a:pt x="3433" y="0"/>
                    </a:moveTo>
                    <a:cubicBezTo>
                      <a:pt x="2264" y="0"/>
                      <a:pt x="1160" y="166"/>
                      <a:pt x="98" y="499"/>
                    </a:cubicBezTo>
                    <a:cubicBezTo>
                      <a:pt x="40" y="518"/>
                      <a:pt x="1" y="577"/>
                      <a:pt x="20" y="654"/>
                    </a:cubicBezTo>
                    <a:cubicBezTo>
                      <a:pt x="40" y="693"/>
                      <a:pt x="78" y="732"/>
                      <a:pt x="137" y="732"/>
                    </a:cubicBezTo>
                    <a:lnTo>
                      <a:pt x="175" y="732"/>
                    </a:lnTo>
                    <a:cubicBezTo>
                      <a:pt x="1210" y="401"/>
                      <a:pt x="2285" y="241"/>
                      <a:pt x="3421" y="241"/>
                    </a:cubicBezTo>
                    <a:cubicBezTo>
                      <a:pt x="4350" y="241"/>
                      <a:pt x="5320" y="348"/>
                      <a:pt x="6340" y="557"/>
                    </a:cubicBezTo>
                    <a:cubicBezTo>
                      <a:pt x="6353" y="561"/>
                      <a:pt x="6366" y="562"/>
                      <a:pt x="6378" y="562"/>
                    </a:cubicBezTo>
                    <a:cubicBezTo>
                      <a:pt x="6436" y="562"/>
                      <a:pt x="6479" y="524"/>
                      <a:pt x="6495" y="460"/>
                    </a:cubicBezTo>
                    <a:cubicBezTo>
                      <a:pt x="6495" y="402"/>
                      <a:pt x="6456" y="344"/>
                      <a:pt x="6398" y="325"/>
                    </a:cubicBezTo>
                    <a:cubicBezTo>
                      <a:pt x="5360" y="108"/>
                      <a:pt x="4375" y="0"/>
                      <a:pt x="3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70"/>
              <p:cNvSpPr/>
              <p:nvPr/>
            </p:nvSpPr>
            <p:spPr>
              <a:xfrm>
                <a:off x="8025796" y="3222862"/>
                <a:ext cx="352920" cy="124034"/>
              </a:xfrm>
              <a:custGeom>
                <a:avLst/>
                <a:gdLst/>
                <a:ahLst/>
                <a:cxnLst/>
                <a:rect l="l" t="t" r="r" b="b"/>
                <a:pathLst>
                  <a:path w="15548" h="5464" extrusionOk="0">
                    <a:moveTo>
                      <a:pt x="127" y="1"/>
                    </a:moveTo>
                    <a:cubicBezTo>
                      <a:pt x="86" y="1"/>
                      <a:pt x="48" y="33"/>
                      <a:pt x="20" y="74"/>
                    </a:cubicBezTo>
                    <a:cubicBezTo>
                      <a:pt x="0" y="152"/>
                      <a:pt x="39" y="210"/>
                      <a:pt x="97" y="230"/>
                    </a:cubicBezTo>
                    <a:cubicBezTo>
                      <a:pt x="1706" y="811"/>
                      <a:pt x="3354" y="1548"/>
                      <a:pt x="4924" y="2246"/>
                    </a:cubicBezTo>
                    <a:cubicBezTo>
                      <a:pt x="8356" y="3777"/>
                      <a:pt x="11923" y="5347"/>
                      <a:pt x="15432" y="5464"/>
                    </a:cubicBezTo>
                    <a:cubicBezTo>
                      <a:pt x="15490" y="5464"/>
                      <a:pt x="15548" y="5406"/>
                      <a:pt x="15548" y="5347"/>
                    </a:cubicBezTo>
                    <a:cubicBezTo>
                      <a:pt x="15548" y="5270"/>
                      <a:pt x="15509" y="5212"/>
                      <a:pt x="15432" y="5212"/>
                    </a:cubicBezTo>
                    <a:cubicBezTo>
                      <a:pt x="11981" y="5115"/>
                      <a:pt x="8433" y="3545"/>
                      <a:pt x="5021" y="2013"/>
                    </a:cubicBezTo>
                    <a:cubicBezTo>
                      <a:pt x="3432" y="1315"/>
                      <a:pt x="1803" y="578"/>
                      <a:pt x="175" y="16"/>
                    </a:cubicBezTo>
                    <a:cubicBezTo>
                      <a:pt x="159" y="5"/>
                      <a:pt x="142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70"/>
              <p:cNvSpPr/>
              <p:nvPr/>
            </p:nvSpPr>
            <p:spPr>
              <a:xfrm>
                <a:off x="7821620" y="3388211"/>
                <a:ext cx="609915" cy="141763"/>
              </a:xfrm>
              <a:custGeom>
                <a:avLst/>
                <a:gdLst/>
                <a:ahLst/>
                <a:cxnLst/>
                <a:rect l="l" t="t" r="r" b="b"/>
                <a:pathLst>
                  <a:path w="26870" h="6245" extrusionOk="0">
                    <a:moveTo>
                      <a:pt x="3362" y="1"/>
                    </a:moveTo>
                    <a:cubicBezTo>
                      <a:pt x="2272" y="1"/>
                      <a:pt x="1183" y="141"/>
                      <a:pt x="97" y="467"/>
                    </a:cubicBezTo>
                    <a:cubicBezTo>
                      <a:pt x="39" y="487"/>
                      <a:pt x="0" y="564"/>
                      <a:pt x="20" y="622"/>
                    </a:cubicBezTo>
                    <a:cubicBezTo>
                      <a:pt x="36" y="670"/>
                      <a:pt x="78" y="705"/>
                      <a:pt x="135" y="705"/>
                    </a:cubicBezTo>
                    <a:cubicBezTo>
                      <a:pt x="148" y="705"/>
                      <a:pt x="161" y="703"/>
                      <a:pt x="175" y="700"/>
                    </a:cubicBezTo>
                    <a:cubicBezTo>
                      <a:pt x="1234" y="380"/>
                      <a:pt x="2300" y="241"/>
                      <a:pt x="3369" y="241"/>
                    </a:cubicBezTo>
                    <a:cubicBezTo>
                      <a:pt x="6895" y="241"/>
                      <a:pt x="10453" y="1752"/>
                      <a:pt x="13919" y="3239"/>
                    </a:cubicBezTo>
                    <a:cubicBezTo>
                      <a:pt x="17409" y="4713"/>
                      <a:pt x="20995" y="6244"/>
                      <a:pt x="24582" y="6244"/>
                    </a:cubicBezTo>
                    <a:cubicBezTo>
                      <a:pt x="25299" y="6244"/>
                      <a:pt x="26036" y="6186"/>
                      <a:pt x="26772" y="6031"/>
                    </a:cubicBezTo>
                    <a:cubicBezTo>
                      <a:pt x="26831" y="6031"/>
                      <a:pt x="26869" y="5953"/>
                      <a:pt x="26869" y="5895"/>
                    </a:cubicBezTo>
                    <a:cubicBezTo>
                      <a:pt x="26853" y="5845"/>
                      <a:pt x="26792" y="5795"/>
                      <a:pt x="26738" y="5795"/>
                    </a:cubicBezTo>
                    <a:cubicBezTo>
                      <a:pt x="26730" y="5795"/>
                      <a:pt x="26722" y="5796"/>
                      <a:pt x="26714" y="5798"/>
                    </a:cubicBezTo>
                    <a:cubicBezTo>
                      <a:pt x="26008" y="5935"/>
                      <a:pt x="25299" y="5997"/>
                      <a:pt x="24588" y="5997"/>
                    </a:cubicBezTo>
                    <a:cubicBezTo>
                      <a:pt x="21061" y="5997"/>
                      <a:pt x="17485" y="4475"/>
                      <a:pt x="14016" y="3007"/>
                    </a:cubicBezTo>
                    <a:cubicBezTo>
                      <a:pt x="10524" y="1521"/>
                      <a:pt x="6941" y="1"/>
                      <a:pt x="3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70"/>
              <p:cNvSpPr/>
              <p:nvPr/>
            </p:nvSpPr>
            <p:spPr>
              <a:xfrm>
                <a:off x="7840528" y="3286605"/>
                <a:ext cx="178685" cy="28171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41" extrusionOk="0">
                    <a:moveTo>
                      <a:pt x="2316" y="1"/>
                    </a:moveTo>
                    <a:cubicBezTo>
                      <a:pt x="1552" y="1"/>
                      <a:pt x="816" y="72"/>
                      <a:pt x="98" y="213"/>
                    </a:cubicBezTo>
                    <a:cubicBezTo>
                      <a:pt x="40" y="213"/>
                      <a:pt x="1" y="291"/>
                      <a:pt x="1" y="349"/>
                    </a:cubicBezTo>
                    <a:cubicBezTo>
                      <a:pt x="18" y="399"/>
                      <a:pt x="64" y="450"/>
                      <a:pt x="126" y="450"/>
                    </a:cubicBezTo>
                    <a:cubicBezTo>
                      <a:pt x="136" y="450"/>
                      <a:pt x="146" y="448"/>
                      <a:pt x="156" y="446"/>
                    </a:cubicBezTo>
                    <a:cubicBezTo>
                      <a:pt x="856" y="305"/>
                      <a:pt x="1575" y="233"/>
                      <a:pt x="2324" y="233"/>
                    </a:cubicBezTo>
                    <a:cubicBezTo>
                      <a:pt x="3941" y="233"/>
                      <a:pt x="5697" y="565"/>
                      <a:pt x="7697" y="1241"/>
                    </a:cubicBezTo>
                    <a:lnTo>
                      <a:pt x="7736" y="1241"/>
                    </a:lnTo>
                    <a:cubicBezTo>
                      <a:pt x="7794" y="1241"/>
                      <a:pt x="7833" y="1221"/>
                      <a:pt x="7852" y="1163"/>
                    </a:cubicBezTo>
                    <a:cubicBezTo>
                      <a:pt x="7872" y="1105"/>
                      <a:pt x="7852" y="1027"/>
                      <a:pt x="7775" y="1008"/>
                    </a:cubicBezTo>
                    <a:cubicBezTo>
                      <a:pt x="5748" y="332"/>
                      <a:pt x="3965" y="1"/>
                      <a:pt x="2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0"/>
              <p:cNvSpPr/>
              <p:nvPr/>
            </p:nvSpPr>
            <p:spPr>
              <a:xfrm>
                <a:off x="8077708" y="3334207"/>
                <a:ext cx="327429" cy="103786"/>
              </a:xfrm>
              <a:custGeom>
                <a:avLst/>
                <a:gdLst/>
                <a:ahLst/>
                <a:cxnLst/>
                <a:rect l="l" t="t" r="r" b="b"/>
                <a:pathLst>
                  <a:path w="14425" h="4572" extrusionOk="0">
                    <a:moveTo>
                      <a:pt x="134" y="0"/>
                    </a:moveTo>
                    <a:cubicBezTo>
                      <a:pt x="86" y="0"/>
                      <a:pt x="48" y="32"/>
                      <a:pt x="20" y="74"/>
                    </a:cubicBezTo>
                    <a:cubicBezTo>
                      <a:pt x="1" y="132"/>
                      <a:pt x="40" y="210"/>
                      <a:pt x="98" y="229"/>
                    </a:cubicBezTo>
                    <a:cubicBezTo>
                      <a:pt x="951" y="578"/>
                      <a:pt x="1804" y="966"/>
                      <a:pt x="2637" y="1354"/>
                    </a:cubicBezTo>
                    <a:cubicBezTo>
                      <a:pt x="6204" y="2924"/>
                      <a:pt x="9888" y="4572"/>
                      <a:pt x="13532" y="4572"/>
                    </a:cubicBezTo>
                    <a:cubicBezTo>
                      <a:pt x="13784" y="4572"/>
                      <a:pt x="14056" y="4552"/>
                      <a:pt x="14308" y="4533"/>
                    </a:cubicBezTo>
                    <a:cubicBezTo>
                      <a:pt x="14366" y="4533"/>
                      <a:pt x="14424" y="4475"/>
                      <a:pt x="14424" y="4417"/>
                    </a:cubicBezTo>
                    <a:cubicBezTo>
                      <a:pt x="14424" y="4339"/>
                      <a:pt x="14347" y="4300"/>
                      <a:pt x="14288" y="4300"/>
                    </a:cubicBezTo>
                    <a:cubicBezTo>
                      <a:pt x="14038" y="4317"/>
                      <a:pt x="13787" y="4325"/>
                      <a:pt x="13536" y="4325"/>
                    </a:cubicBezTo>
                    <a:cubicBezTo>
                      <a:pt x="9939" y="4325"/>
                      <a:pt x="6286" y="2697"/>
                      <a:pt x="2734" y="1121"/>
                    </a:cubicBezTo>
                    <a:cubicBezTo>
                      <a:pt x="1901" y="753"/>
                      <a:pt x="1048" y="365"/>
                      <a:pt x="195" y="16"/>
                    </a:cubicBezTo>
                    <a:cubicBezTo>
                      <a:pt x="173" y="5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0"/>
              <p:cNvSpPr/>
              <p:nvPr/>
            </p:nvSpPr>
            <p:spPr>
              <a:xfrm>
                <a:off x="7901270" y="3483734"/>
                <a:ext cx="269321" cy="90688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3995" extrusionOk="0">
                    <a:moveTo>
                      <a:pt x="116" y="1"/>
                    </a:moveTo>
                    <a:cubicBezTo>
                      <a:pt x="39" y="1"/>
                      <a:pt x="0" y="40"/>
                      <a:pt x="0" y="117"/>
                    </a:cubicBezTo>
                    <a:cubicBezTo>
                      <a:pt x="0" y="175"/>
                      <a:pt x="39" y="233"/>
                      <a:pt x="116" y="233"/>
                    </a:cubicBezTo>
                    <a:cubicBezTo>
                      <a:pt x="3528" y="369"/>
                      <a:pt x="7037" y="1920"/>
                      <a:pt x="10410" y="3432"/>
                    </a:cubicBezTo>
                    <a:cubicBezTo>
                      <a:pt x="10837" y="3626"/>
                      <a:pt x="11244" y="3800"/>
                      <a:pt x="11671" y="3994"/>
                    </a:cubicBezTo>
                    <a:lnTo>
                      <a:pt x="11729" y="3994"/>
                    </a:lnTo>
                    <a:cubicBezTo>
                      <a:pt x="11767" y="3994"/>
                      <a:pt x="11806" y="3975"/>
                      <a:pt x="11826" y="3917"/>
                    </a:cubicBezTo>
                    <a:cubicBezTo>
                      <a:pt x="11864" y="3859"/>
                      <a:pt x="11826" y="3800"/>
                      <a:pt x="11767" y="3762"/>
                    </a:cubicBezTo>
                    <a:cubicBezTo>
                      <a:pt x="11341" y="3587"/>
                      <a:pt x="10934" y="3393"/>
                      <a:pt x="10507" y="3219"/>
                    </a:cubicBezTo>
                    <a:cubicBezTo>
                      <a:pt x="7115" y="1687"/>
                      <a:pt x="3587" y="136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70"/>
              <p:cNvSpPr/>
              <p:nvPr/>
            </p:nvSpPr>
            <p:spPr>
              <a:xfrm>
                <a:off x="8264291" y="3608563"/>
                <a:ext cx="198047" cy="26582"/>
              </a:xfrm>
              <a:custGeom>
                <a:avLst/>
                <a:gdLst/>
                <a:ahLst/>
                <a:cxnLst/>
                <a:rect l="l" t="t" r="r" b="b"/>
                <a:pathLst>
                  <a:path w="8725" h="1171" extrusionOk="0">
                    <a:moveTo>
                      <a:pt x="134" y="0"/>
                    </a:moveTo>
                    <a:cubicBezTo>
                      <a:pt x="91" y="0"/>
                      <a:pt x="50" y="26"/>
                      <a:pt x="20" y="85"/>
                    </a:cubicBezTo>
                    <a:cubicBezTo>
                      <a:pt x="1" y="143"/>
                      <a:pt x="39" y="221"/>
                      <a:pt x="98" y="240"/>
                    </a:cubicBezTo>
                    <a:cubicBezTo>
                      <a:pt x="2036" y="860"/>
                      <a:pt x="3761" y="1171"/>
                      <a:pt x="5351" y="1171"/>
                    </a:cubicBezTo>
                    <a:cubicBezTo>
                      <a:pt x="6495" y="1171"/>
                      <a:pt x="7581" y="1015"/>
                      <a:pt x="8627" y="686"/>
                    </a:cubicBezTo>
                    <a:cubicBezTo>
                      <a:pt x="8686" y="666"/>
                      <a:pt x="8724" y="608"/>
                      <a:pt x="8705" y="531"/>
                    </a:cubicBezTo>
                    <a:cubicBezTo>
                      <a:pt x="8689" y="483"/>
                      <a:pt x="8634" y="448"/>
                      <a:pt x="8582" y="448"/>
                    </a:cubicBezTo>
                    <a:cubicBezTo>
                      <a:pt x="8571" y="448"/>
                      <a:pt x="8560" y="450"/>
                      <a:pt x="8550" y="453"/>
                    </a:cubicBezTo>
                    <a:cubicBezTo>
                      <a:pt x="7524" y="771"/>
                      <a:pt x="6460" y="931"/>
                      <a:pt x="5328" y="931"/>
                    </a:cubicBezTo>
                    <a:cubicBezTo>
                      <a:pt x="3766" y="931"/>
                      <a:pt x="2075" y="626"/>
                      <a:pt x="175" y="7"/>
                    </a:cubicBezTo>
                    <a:cubicBezTo>
                      <a:pt x="161" y="3"/>
                      <a:pt x="148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70"/>
              <p:cNvSpPr/>
              <p:nvPr/>
            </p:nvSpPr>
            <p:spPr>
              <a:xfrm>
                <a:off x="7815446" y="3594534"/>
                <a:ext cx="657447" cy="146235"/>
              </a:xfrm>
              <a:custGeom>
                <a:avLst/>
                <a:gdLst/>
                <a:ahLst/>
                <a:cxnLst/>
                <a:rect l="l" t="t" r="r" b="b"/>
                <a:pathLst>
                  <a:path w="28964" h="6442" extrusionOk="0">
                    <a:moveTo>
                      <a:pt x="3403" y="1"/>
                    </a:moveTo>
                    <a:cubicBezTo>
                      <a:pt x="2300" y="1"/>
                      <a:pt x="1198" y="149"/>
                      <a:pt x="98" y="490"/>
                    </a:cubicBezTo>
                    <a:cubicBezTo>
                      <a:pt x="40" y="509"/>
                      <a:pt x="1" y="587"/>
                      <a:pt x="20" y="645"/>
                    </a:cubicBezTo>
                    <a:cubicBezTo>
                      <a:pt x="36" y="693"/>
                      <a:pt x="78" y="727"/>
                      <a:pt x="136" y="727"/>
                    </a:cubicBezTo>
                    <a:cubicBezTo>
                      <a:pt x="148" y="727"/>
                      <a:pt x="162" y="726"/>
                      <a:pt x="175" y="722"/>
                    </a:cubicBezTo>
                    <a:cubicBezTo>
                      <a:pt x="1245" y="388"/>
                      <a:pt x="2320" y="243"/>
                      <a:pt x="3398" y="243"/>
                    </a:cubicBezTo>
                    <a:cubicBezTo>
                      <a:pt x="7011" y="243"/>
                      <a:pt x="10653" y="1869"/>
                      <a:pt x="14191" y="3436"/>
                    </a:cubicBezTo>
                    <a:cubicBezTo>
                      <a:pt x="15859" y="4192"/>
                      <a:pt x="17584" y="4948"/>
                      <a:pt x="19271" y="5549"/>
                    </a:cubicBezTo>
                    <a:lnTo>
                      <a:pt x="19309" y="5549"/>
                    </a:lnTo>
                    <a:cubicBezTo>
                      <a:pt x="21015" y="6150"/>
                      <a:pt x="22818" y="6441"/>
                      <a:pt x="24660" y="6441"/>
                    </a:cubicBezTo>
                    <a:cubicBezTo>
                      <a:pt x="25106" y="6441"/>
                      <a:pt x="25571" y="6422"/>
                      <a:pt x="26036" y="6383"/>
                    </a:cubicBezTo>
                    <a:lnTo>
                      <a:pt x="28847" y="6170"/>
                    </a:lnTo>
                    <a:cubicBezTo>
                      <a:pt x="28905" y="6170"/>
                      <a:pt x="28964" y="6112"/>
                      <a:pt x="28964" y="6034"/>
                    </a:cubicBezTo>
                    <a:cubicBezTo>
                      <a:pt x="28944" y="5976"/>
                      <a:pt x="28886" y="5918"/>
                      <a:pt x="28828" y="5918"/>
                    </a:cubicBezTo>
                    <a:lnTo>
                      <a:pt x="26017" y="6150"/>
                    </a:lnTo>
                    <a:cubicBezTo>
                      <a:pt x="25567" y="6184"/>
                      <a:pt x="25122" y="6201"/>
                      <a:pt x="24680" y="6201"/>
                    </a:cubicBezTo>
                    <a:cubicBezTo>
                      <a:pt x="22853" y="6201"/>
                      <a:pt x="21088" y="5910"/>
                      <a:pt x="19387" y="5317"/>
                    </a:cubicBezTo>
                    <a:lnTo>
                      <a:pt x="19348" y="5317"/>
                    </a:lnTo>
                    <a:cubicBezTo>
                      <a:pt x="17662" y="4716"/>
                      <a:pt x="15956" y="3960"/>
                      <a:pt x="14288" y="3223"/>
                    </a:cubicBezTo>
                    <a:cubicBezTo>
                      <a:pt x="10728" y="1629"/>
                      <a:pt x="7064" y="1"/>
                      <a:pt x="3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70"/>
              <p:cNvSpPr/>
              <p:nvPr/>
            </p:nvSpPr>
            <p:spPr>
              <a:xfrm>
                <a:off x="7828657" y="3712053"/>
                <a:ext cx="145227" cy="19477"/>
              </a:xfrm>
              <a:custGeom>
                <a:avLst/>
                <a:gdLst/>
                <a:ahLst/>
                <a:cxnLst/>
                <a:rect l="l" t="t" r="r" b="b"/>
                <a:pathLst>
                  <a:path w="6398" h="858" extrusionOk="0">
                    <a:moveTo>
                      <a:pt x="3740" y="0"/>
                    </a:moveTo>
                    <a:cubicBezTo>
                      <a:pt x="2448" y="0"/>
                      <a:pt x="1240" y="200"/>
                      <a:pt x="97" y="605"/>
                    </a:cubicBezTo>
                    <a:cubicBezTo>
                      <a:pt x="39" y="644"/>
                      <a:pt x="0" y="702"/>
                      <a:pt x="20" y="760"/>
                    </a:cubicBezTo>
                    <a:cubicBezTo>
                      <a:pt x="39" y="818"/>
                      <a:pt x="97" y="857"/>
                      <a:pt x="136" y="857"/>
                    </a:cubicBezTo>
                    <a:cubicBezTo>
                      <a:pt x="156" y="857"/>
                      <a:pt x="156" y="838"/>
                      <a:pt x="175" y="838"/>
                    </a:cubicBezTo>
                    <a:cubicBezTo>
                      <a:pt x="1313" y="442"/>
                      <a:pt x="2504" y="247"/>
                      <a:pt x="3778" y="247"/>
                    </a:cubicBezTo>
                    <a:cubicBezTo>
                      <a:pt x="4565" y="247"/>
                      <a:pt x="5384" y="321"/>
                      <a:pt x="6243" y="469"/>
                    </a:cubicBezTo>
                    <a:cubicBezTo>
                      <a:pt x="6253" y="473"/>
                      <a:pt x="6263" y="474"/>
                      <a:pt x="6272" y="474"/>
                    </a:cubicBezTo>
                    <a:cubicBezTo>
                      <a:pt x="6320" y="474"/>
                      <a:pt x="6362" y="437"/>
                      <a:pt x="6378" y="372"/>
                    </a:cubicBezTo>
                    <a:cubicBezTo>
                      <a:pt x="6398" y="314"/>
                      <a:pt x="6340" y="256"/>
                      <a:pt x="6282" y="237"/>
                    </a:cubicBezTo>
                    <a:cubicBezTo>
                      <a:pt x="5398" y="79"/>
                      <a:pt x="4553" y="0"/>
                      <a:pt x="3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0"/>
              <p:cNvSpPr/>
              <p:nvPr/>
            </p:nvSpPr>
            <p:spPr>
              <a:xfrm>
                <a:off x="8035919" y="3734913"/>
                <a:ext cx="349856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15413" h="4968" extrusionOk="0">
                    <a:moveTo>
                      <a:pt x="142" y="0"/>
                    </a:moveTo>
                    <a:cubicBezTo>
                      <a:pt x="91" y="0"/>
                      <a:pt x="36" y="35"/>
                      <a:pt x="20" y="83"/>
                    </a:cubicBezTo>
                    <a:cubicBezTo>
                      <a:pt x="0" y="160"/>
                      <a:pt x="39" y="218"/>
                      <a:pt x="97" y="238"/>
                    </a:cubicBezTo>
                    <a:cubicBezTo>
                      <a:pt x="1687" y="761"/>
                      <a:pt x="3315" y="1440"/>
                      <a:pt x="4886" y="2099"/>
                    </a:cubicBezTo>
                    <a:cubicBezTo>
                      <a:pt x="8297" y="3495"/>
                      <a:pt x="11826" y="4968"/>
                      <a:pt x="15257" y="4968"/>
                    </a:cubicBezTo>
                    <a:cubicBezTo>
                      <a:pt x="15335" y="4968"/>
                      <a:pt x="15412" y="4910"/>
                      <a:pt x="15412" y="4832"/>
                    </a:cubicBezTo>
                    <a:cubicBezTo>
                      <a:pt x="15412" y="4774"/>
                      <a:pt x="15354" y="4716"/>
                      <a:pt x="15276" y="4716"/>
                    </a:cubicBezTo>
                    <a:lnTo>
                      <a:pt x="15257" y="4716"/>
                    </a:lnTo>
                    <a:cubicBezTo>
                      <a:pt x="11865" y="4716"/>
                      <a:pt x="8375" y="3262"/>
                      <a:pt x="4982" y="1866"/>
                    </a:cubicBezTo>
                    <a:cubicBezTo>
                      <a:pt x="3412" y="1207"/>
                      <a:pt x="1784" y="529"/>
                      <a:pt x="175" y="5"/>
                    </a:cubicBezTo>
                    <a:cubicBezTo>
                      <a:pt x="164" y="2"/>
                      <a:pt x="154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0"/>
              <p:cNvSpPr/>
              <p:nvPr/>
            </p:nvSpPr>
            <p:spPr>
              <a:xfrm>
                <a:off x="7457714" y="4038211"/>
                <a:ext cx="309793" cy="140855"/>
              </a:xfrm>
              <a:custGeom>
                <a:avLst/>
                <a:gdLst/>
                <a:ahLst/>
                <a:cxnLst/>
                <a:rect l="l" t="t" r="r" b="b"/>
                <a:pathLst>
                  <a:path w="13648" h="6205" extrusionOk="0">
                    <a:moveTo>
                      <a:pt x="6204" y="1"/>
                    </a:moveTo>
                    <a:cubicBezTo>
                      <a:pt x="2772" y="1"/>
                      <a:pt x="0" y="2793"/>
                      <a:pt x="0" y="6204"/>
                    </a:cubicBezTo>
                    <a:lnTo>
                      <a:pt x="13648" y="6204"/>
                    </a:lnTo>
                    <a:cubicBezTo>
                      <a:pt x="13648" y="2793"/>
                      <a:pt x="10876" y="1"/>
                      <a:pt x="7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70"/>
              <p:cNvSpPr/>
              <p:nvPr/>
            </p:nvSpPr>
            <p:spPr>
              <a:xfrm>
                <a:off x="7455512" y="4036463"/>
                <a:ext cx="314196" cy="144805"/>
              </a:xfrm>
              <a:custGeom>
                <a:avLst/>
                <a:gdLst/>
                <a:ahLst/>
                <a:cxnLst/>
                <a:rect l="l" t="t" r="r" b="b"/>
                <a:pathLst>
                  <a:path w="13842" h="6379" extrusionOk="0">
                    <a:moveTo>
                      <a:pt x="7541" y="175"/>
                    </a:moveTo>
                    <a:cubicBezTo>
                      <a:pt x="10876" y="175"/>
                      <a:pt x="13609" y="2870"/>
                      <a:pt x="13648" y="6204"/>
                    </a:cubicBezTo>
                    <a:lnTo>
                      <a:pt x="175" y="6204"/>
                    </a:lnTo>
                    <a:cubicBezTo>
                      <a:pt x="233" y="2870"/>
                      <a:pt x="2947" y="175"/>
                      <a:pt x="6301" y="175"/>
                    </a:cubicBezTo>
                    <a:close/>
                    <a:moveTo>
                      <a:pt x="6301" y="0"/>
                    </a:moveTo>
                    <a:cubicBezTo>
                      <a:pt x="2811" y="0"/>
                      <a:pt x="0" y="2811"/>
                      <a:pt x="0" y="6281"/>
                    </a:cubicBezTo>
                    <a:cubicBezTo>
                      <a:pt x="0" y="6340"/>
                      <a:pt x="39" y="6378"/>
                      <a:pt x="97" y="6378"/>
                    </a:cubicBezTo>
                    <a:lnTo>
                      <a:pt x="13745" y="6378"/>
                    </a:lnTo>
                    <a:cubicBezTo>
                      <a:pt x="13784" y="6378"/>
                      <a:pt x="13842" y="6340"/>
                      <a:pt x="13842" y="6281"/>
                    </a:cubicBezTo>
                    <a:cubicBezTo>
                      <a:pt x="13842" y="2811"/>
                      <a:pt x="11011" y="0"/>
                      <a:pt x="7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70"/>
              <p:cNvSpPr/>
              <p:nvPr/>
            </p:nvSpPr>
            <p:spPr>
              <a:xfrm>
                <a:off x="7494236" y="4071671"/>
                <a:ext cx="236748" cy="107395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4731" extrusionOk="0">
                    <a:moveTo>
                      <a:pt x="4730" y="0"/>
                    </a:moveTo>
                    <a:cubicBezTo>
                      <a:pt x="2113" y="0"/>
                      <a:pt x="0" y="2113"/>
                      <a:pt x="0" y="4730"/>
                    </a:cubicBezTo>
                    <a:lnTo>
                      <a:pt x="10430" y="4730"/>
                    </a:lnTo>
                    <a:cubicBezTo>
                      <a:pt x="10430" y="2113"/>
                      <a:pt x="8297" y="0"/>
                      <a:pt x="5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70"/>
              <p:cNvSpPr/>
              <p:nvPr/>
            </p:nvSpPr>
            <p:spPr>
              <a:xfrm>
                <a:off x="7492034" y="4069469"/>
                <a:ext cx="240720" cy="111799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4925" extrusionOk="0">
                    <a:moveTo>
                      <a:pt x="4827" y="0"/>
                    </a:moveTo>
                    <a:cubicBezTo>
                      <a:pt x="2171" y="0"/>
                      <a:pt x="0" y="2172"/>
                      <a:pt x="0" y="4827"/>
                    </a:cubicBezTo>
                    <a:cubicBezTo>
                      <a:pt x="0" y="4886"/>
                      <a:pt x="39" y="4924"/>
                      <a:pt x="97" y="4924"/>
                    </a:cubicBezTo>
                    <a:cubicBezTo>
                      <a:pt x="136" y="4924"/>
                      <a:pt x="175" y="4886"/>
                      <a:pt x="175" y="4827"/>
                    </a:cubicBezTo>
                    <a:cubicBezTo>
                      <a:pt x="175" y="2269"/>
                      <a:pt x="2268" y="194"/>
                      <a:pt x="4827" y="194"/>
                    </a:cubicBezTo>
                    <a:lnTo>
                      <a:pt x="5777" y="194"/>
                    </a:lnTo>
                    <a:cubicBezTo>
                      <a:pt x="8356" y="194"/>
                      <a:pt x="10430" y="2269"/>
                      <a:pt x="10430" y="4827"/>
                    </a:cubicBezTo>
                    <a:cubicBezTo>
                      <a:pt x="10430" y="4886"/>
                      <a:pt x="10469" y="4924"/>
                      <a:pt x="10527" y="4924"/>
                    </a:cubicBezTo>
                    <a:cubicBezTo>
                      <a:pt x="10566" y="4924"/>
                      <a:pt x="10604" y="4886"/>
                      <a:pt x="10604" y="4827"/>
                    </a:cubicBezTo>
                    <a:cubicBezTo>
                      <a:pt x="10604" y="2172"/>
                      <a:pt x="8452" y="0"/>
                      <a:pt x="5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70"/>
            <p:cNvGrpSpPr/>
            <p:nvPr/>
          </p:nvGrpSpPr>
          <p:grpSpPr>
            <a:xfrm>
              <a:off x="4881631" y="1271718"/>
              <a:ext cx="1987401" cy="2992336"/>
              <a:chOff x="4751934" y="1222491"/>
              <a:chExt cx="1987401" cy="2992336"/>
            </a:xfrm>
          </p:grpSpPr>
          <p:sp>
            <p:nvSpPr>
              <p:cNvPr id="1347" name="Google Shape;1347;p70"/>
              <p:cNvSpPr/>
              <p:nvPr/>
            </p:nvSpPr>
            <p:spPr>
              <a:xfrm flipH="1">
                <a:off x="5461899" y="1233840"/>
                <a:ext cx="1195347" cy="1888990"/>
              </a:xfrm>
              <a:custGeom>
                <a:avLst/>
                <a:gdLst/>
                <a:ahLst/>
                <a:cxnLst/>
                <a:rect l="l" t="t" r="r" b="b"/>
                <a:pathLst>
                  <a:path w="37497" h="59256" extrusionOk="0">
                    <a:moveTo>
                      <a:pt x="37483" y="0"/>
                    </a:moveTo>
                    <a:cubicBezTo>
                      <a:pt x="37310" y="0"/>
                      <a:pt x="35204" y="3067"/>
                      <a:pt x="32162" y="5925"/>
                    </a:cubicBezTo>
                    <a:cubicBezTo>
                      <a:pt x="30436" y="7631"/>
                      <a:pt x="28343" y="9337"/>
                      <a:pt x="26133" y="11004"/>
                    </a:cubicBezTo>
                    <a:cubicBezTo>
                      <a:pt x="25919" y="11179"/>
                      <a:pt x="25687" y="11353"/>
                      <a:pt x="25454" y="11508"/>
                    </a:cubicBezTo>
                    <a:cubicBezTo>
                      <a:pt x="23806" y="12749"/>
                      <a:pt x="22120" y="13970"/>
                      <a:pt x="20472" y="15134"/>
                    </a:cubicBezTo>
                    <a:cubicBezTo>
                      <a:pt x="18708" y="16432"/>
                      <a:pt x="16731" y="17886"/>
                      <a:pt x="14773" y="19612"/>
                    </a:cubicBezTo>
                    <a:cubicBezTo>
                      <a:pt x="14404" y="19922"/>
                      <a:pt x="14773" y="27444"/>
                      <a:pt x="14773" y="27444"/>
                    </a:cubicBezTo>
                    <a:cubicBezTo>
                      <a:pt x="14773" y="27444"/>
                      <a:pt x="13018" y="21651"/>
                      <a:pt x="12579" y="21651"/>
                    </a:cubicBezTo>
                    <a:cubicBezTo>
                      <a:pt x="12566" y="21651"/>
                      <a:pt x="12554" y="21656"/>
                      <a:pt x="12543" y="21667"/>
                    </a:cubicBezTo>
                    <a:cubicBezTo>
                      <a:pt x="5661" y="28568"/>
                      <a:pt x="0" y="39405"/>
                      <a:pt x="6010" y="59256"/>
                    </a:cubicBezTo>
                    <a:lnTo>
                      <a:pt x="6010" y="59256"/>
                    </a:lnTo>
                    <a:cubicBezTo>
                      <a:pt x="5975" y="59130"/>
                      <a:pt x="8186" y="52661"/>
                      <a:pt x="13920" y="47857"/>
                    </a:cubicBezTo>
                    <a:cubicBezTo>
                      <a:pt x="17254" y="45085"/>
                      <a:pt x="24214" y="41246"/>
                      <a:pt x="29176" y="30410"/>
                    </a:cubicBezTo>
                    <a:cubicBezTo>
                      <a:pt x="29932" y="28781"/>
                      <a:pt x="30068" y="28219"/>
                      <a:pt x="30747" y="26377"/>
                    </a:cubicBezTo>
                    <a:cubicBezTo>
                      <a:pt x="33693" y="18390"/>
                      <a:pt x="36000" y="13428"/>
                      <a:pt x="37493" y="32"/>
                    </a:cubicBezTo>
                    <a:cubicBezTo>
                      <a:pt x="37496" y="11"/>
                      <a:pt x="37493" y="0"/>
                      <a:pt x="37483" y="0"/>
                    </a:cubicBezTo>
                    <a:close/>
                    <a:moveTo>
                      <a:pt x="6010" y="59256"/>
                    </a:moveTo>
                    <a:cubicBezTo>
                      <a:pt x="6010" y="59256"/>
                      <a:pt x="6010" y="59256"/>
                      <a:pt x="6010" y="59256"/>
                    </a:cubicBezTo>
                    <a:cubicBezTo>
                      <a:pt x="6010" y="59256"/>
                      <a:pt x="6010" y="59256"/>
                      <a:pt x="6010" y="592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0"/>
              <p:cNvSpPr/>
              <p:nvPr/>
            </p:nvSpPr>
            <p:spPr>
              <a:xfrm flipH="1">
                <a:off x="5458720" y="1284303"/>
                <a:ext cx="1280615" cy="1777139"/>
              </a:xfrm>
              <a:custGeom>
                <a:avLst/>
                <a:gdLst/>
                <a:ahLst/>
                <a:cxnLst/>
                <a:rect l="l" t="t" r="r" b="b"/>
                <a:pathLst>
                  <a:path w="40173" h="55749" extrusionOk="0">
                    <a:moveTo>
                      <a:pt x="40160" y="1"/>
                    </a:moveTo>
                    <a:cubicBezTo>
                      <a:pt x="39998" y="1"/>
                      <a:pt x="37915" y="2932"/>
                      <a:pt x="34954" y="5675"/>
                    </a:cubicBezTo>
                    <a:cubicBezTo>
                      <a:pt x="31832" y="8699"/>
                      <a:pt x="27490" y="11723"/>
                      <a:pt x="23516" y="14534"/>
                    </a:cubicBezTo>
                    <a:cubicBezTo>
                      <a:pt x="14986" y="20699"/>
                      <a:pt x="1" y="32427"/>
                      <a:pt x="8375" y="55748"/>
                    </a:cubicBezTo>
                    <a:cubicBezTo>
                      <a:pt x="8337" y="55613"/>
                      <a:pt x="13028" y="47684"/>
                      <a:pt x="16944" y="45784"/>
                    </a:cubicBezTo>
                    <a:cubicBezTo>
                      <a:pt x="20763" y="43962"/>
                      <a:pt x="26482" y="39173"/>
                      <a:pt x="31910" y="29035"/>
                    </a:cubicBezTo>
                    <a:cubicBezTo>
                      <a:pt x="31251" y="28356"/>
                      <a:pt x="36291" y="29015"/>
                      <a:pt x="35632" y="28240"/>
                    </a:cubicBezTo>
                    <a:cubicBezTo>
                      <a:pt x="36815" y="27813"/>
                      <a:pt x="32298" y="25875"/>
                      <a:pt x="33461" y="25177"/>
                    </a:cubicBezTo>
                    <a:cubicBezTo>
                      <a:pt x="36776" y="17733"/>
                      <a:pt x="38637" y="12789"/>
                      <a:pt x="40168" y="33"/>
                    </a:cubicBezTo>
                    <a:cubicBezTo>
                      <a:pt x="40173" y="11"/>
                      <a:pt x="40170" y="1"/>
                      <a:pt x="40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70"/>
              <p:cNvSpPr/>
              <p:nvPr/>
            </p:nvSpPr>
            <p:spPr>
              <a:xfrm flipH="1">
                <a:off x="5460146" y="1222491"/>
                <a:ext cx="1197100" cy="1900339"/>
              </a:xfrm>
              <a:custGeom>
                <a:avLst/>
                <a:gdLst/>
                <a:ahLst/>
                <a:cxnLst/>
                <a:rect l="l" t="t" r="r" b="b"/>
                <a:pathLst>
                  <a:path w="37552" h="59612" fill="none" extrusionOk="0">
                    <a:moveTo>
                      <a:pt x="37493" y="388"/>
                    </a:moveTo>
                    <a:cubicBezTo>
                      <a:pt x="37551" y="0"/>
                      <a:pt x="35380" y="3257"/>
                      <a:pt x="32162" y="6281"/>
                    </a:cubicBezTo>
                    <a:cubicBezTo>
                      <a:pt x="30436" y="7987"/>
                      <a:pt x="28343" y="9693"/>
                      <a:pt x="26133" y="11360"/>
                    </a:cubicBezTo>
                    <a:cubicBezTo>
                      <a:pt x="25919" y="11535"/>
                      <a:pt x="25687" y="11709"/>
                      <a:pt x="25454" y="11864"/>
                    </a:cubicBezTo>
                    <a:cubicBezTo>
                      <a:pt x="23806" y="13105"/>
                      <a:pt x="22120" y="14326"/>
                      <a:pt x="20472" y="15490"/>
                    </a:cubicBezTo>
                    <a:cubicBezTo>
                      <a:pt x="18708" y="16788"/>
                      <a:pt x="16731" y="18242"/>
                      <a:pt x="14773" y="19968"/>
                    </a:cubicBezTo>
                    <a:cubicBezTo>
                      <a:pt x="14404" y="20278"/>
                      <a:pt x="14773" y="27800"/>
                      <a:pt x="14773" y="27800"/>
                    </a:cubicBezTo>
                    <a:cubicBezTo>
                      <a:pt x="14773" y="27800"/>
                      <a:pt x="12911" y="21654"/>
                      <a:pt x="12543" y="22023"/>
                    </a:cubicBezTo>
                    <a:cubicBezTo>
                      <a:pt x="5661" y="28924"/>
                      <a:pt x="0" y="39761"/>
                      <a:pt x="6010" y="59612"/>
                    </a:cubicBezTo>
                    <a:cubicBezTo>
                      <a:pt x="5971" y="59496"/>
                      <a:pt x="8181" y="53021"/>
                      <a:pt x="13920" y="48213"/>
                    </a:cubicBezTo>
                    <a:cubicBezTo>
                      <a:pt x="17254" y="45441"/>
                      <a:pt x="24214" y="41602"/>
                      <a:pt x="29176" y="30766"/>
                    </a:cubicBezTo>
                    <a:cubicBezTo>
                      <a:pt x="29932" y="29137"/>
                      <a:pt x="30068" y="28575"/>
                      <a:pt x="30747" y="26733"/>
                    </a:cubicBezTo>
                    <a:cubicBezTo>
                      <a:pt x="33693" y="18746"/>
                      <a:pt x="36000" y="13784"/>
                      <a:pt x="37493" y="388"/>
                    </a:cubicBezTo>
                    <a:close/>
                  </a:path>
                </a:pathLst>
              </a:custGeom>
              <a:noFill/>
              <a:ln w="6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70"/>
              <p:cNvSpPr/>
              <p:nvPr/>
            </p:nvSpPr>
            <p:spPr>
              <a:xfrm flipH="1">
                <a:off x="5722792" y="2183372"/>
                <a:ext cx="468486" cy="84159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2640" extrusionOk="0">
                    <a:moveTo>
                      <a:pt x="9236" y="1"/>
                    </a:moveTo>
                    <a:cubicBezTo>
                      <a:pt x="6035" y="1"/>
                      <a:pt x="2920" y="823"/>
                      <a:pt x="97" y="2407"/>
                    </a:cubicBezTo>
                    <a:cubicBezTo>
                      <a:pt x="39" y="2446"/>
                      <a:pt x="0" y="2504"/>
                      <a:pt x="39" y="2562"/>
                    </a:cubicBezTo>
                    <a:cubicBezTo>
                      <a:pt x="59" y="2601"/>
                      <a:pt x="97" y="2640"/>
                      <a:pt x="156" y="2640"/>
                    </a:cubicBezTo>
                    <a:cubicBezTo>
                      <a:pt x="175" y="2640"/>
                      <a:pt x="194" y="2620"/>
                      <a:pt x="214" y="2620"/>
                    </a:cubicBezTo>
                    <a:cubicBezTo>
                      <a:pt x="3014" y="1047"/>
                      <a:pt x="6107" y="240"/>
                      <a:pt x="9266" y="240"/>
                    </a:cubicBezTo>
                    <a:cubicBezTo>
                      <a:pt x="10000" y="240"/>
                      <a:pt x="10738" y="284"/>
                      <a:pt x="11477" y="372"/>
                    </a:cubicBezTo>
                    <a:lnTo>
                      <a:pt x="14559" y="740"/>
                    </a:lnTo>
                    <a:cubicBezTo>
                      <a:pt x="14618" y="740"/>
                      <a:pt x="14676" y="701"/>
                      <a:pt x="14695" y="624"/>
                    </a:cubicBezTo>
                    <a:cubicBezTo>
                      <a:pt x="14695" y="566"/>
                      <a:pt x="14656" y="507"/>
                      <a:pt x="14579" y="488"/>
                    </a:cubicBezTo>
                    <a:lnTo>
                      <a:pt x="11516" y="139"/>
                    </a:lnTo>
                    <a:cubicBezTo>
                      <a:pt x="10753" y="46"/>
                      <a:pt x="9992" y="1"/>
                      <a:pt x="9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70"/>
              <p:cNvSpPr/>
              <p:nvPr/>
            </p:nvSpPr>
            <p:spPr>
              <a:xfrm flipH="1">
                <a:off x="5884097" y="2462787"/>
                <a:ext cx="491948" cy="144664"/>
              </a:xfrm>
              <a:custGeom>
                <a:avLst/>
                <a:gdLst/>
                <a:ahLst/>
                <a:cxnLst/>
                <a:rect l="l" t="t" r="r" b="b"/>
                <a:pathLst>
                  <a:path w="15432" h="4538" extrusionOk="0">
                    <a:moveTo>
                      <a:pt x="15296" y="1"/>
                    </a:moveTo>
                    <a:lnTo>
                      <a:pt x="11263" y="175"/>
                    </a:lnTo>
                    <a:cubicBezTo>
                      <a:pt x="7173" y="350"/>
                      <a:pt x="3296" y="1784"/>
                      <a:pt x="58" y="4304"/>
                    </a:cubicBezTo>
                    <a:cubicBezTo>
                      <a:pt x="0" y="4363"/>
                      <a:pt x="0" y="4421"/>
                      <a:pt x="39" y="4479"/>
                    </a:cubicBezTo>
                    <a:cubicBezTo>
                      <a:pt x="58" y="4518"/>
                      <a:pt x="97" y="4537"/>
                      <a:pt x="136" y="4537"/>
                    </a:cubicBezTo>
                    <a:cubicBezTo>
                      <a:pt x="155" y="4537"/>
                      <a:pt x="174" y="4518"/>
                      <a:pt x="213" y="4498"/>
                    </a:cubicBezTo>
                    <a:cubicBezTo>
                      <a:pt x="3393" y="2017"/>
                      <a:pt x="7231" y="602"/>
                      <a:pt x="11283" y="427"/>
                    </a:cubicBezTo>
                    <a:lnTo>
                      <a:pt x="15315" y="253"/>
                    </a:lnTo>
                    <a:cubicBezTo>
                      <a:pt x="15373" y="233"/>
                      <a:pt x="15431" y="175"/>
                      <a:pt x="15431" y="117"/>
                    </a:cubicBezTo>
                    <a:cubicBezTo>
                      <a:pt x="15431" y="59"/>
                      <a:pt x="15373" y="1"/>
                      <a:pt x="15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70"/>
              <p:cNvSpPr/>
              <p:nvPr/>
            </p:nvSpPr>
            <p:spPr>
              <a:xfrm flipH="1">
                <a:off x="6317931" y="2074698"/>
                <a:ext cx="63693" cy="363414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1400" extrusionOk="0">
                    <a:moveTo>
                      <a:pt x="1" y="0"/>
                    </a:moveTo>
                    <a:lnTo>
                      <a:pt x="1997" y="11399"/>
                    </a:lnTo>
                  </a:path>
                </a:pathLst>
              </a:custGeom>
              <a:solidFill>
                <a:srgbClr val="F9C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70"/>
              <p:cNvSpPr/>
              <p:nvPr/>
            </p:nvSpPr>
            <p:spPr>
              <a:xfrm flipH="1">
                <a:off x="6313628" y="2071000"/>
                <a:ext cx="72332" cy="37081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1632" extrusionOk="0">
                    <a:moveTo>
                      <a:pt x="117" y="0"/>
                    </a:moveTo>
                    <a:cubicBezTo>
                      <a:pt x="40" y="19"/>
                      <a:pt x="1" y="78"/>
                      <a:pt x="20" y="136"/>
                    </a:cubicBezTo>
                    <a:lnTo>
                      <a:pt x="2017" y="11535"/>
                    </a:lnTo>
                    <a:cubicBezTo>
                      <a:pt x="2036" y="11593"/>
                      <a:pt x="2075" y="11632"/>
                      <a:pt x="2133" y="11632"/>
                    </a:cubicBezTo>
                    <a:lnTo>
                      <a:pt x="2153" y="11632"/>
                    </a:lnTo>
                    <a:cubicBezTo>
                      <a:pt x="2230" y="11632"/>
                      <a:pt x="2269" y="11554"/>
                      <a:pt x="2250" y="11496"/>
                    </a:cubicBezTo>
                    <a:lnTo>
                      <a:pt x="253" y="97"/>
                    </a:lnTo>
                    <a:cubicBezTo>
                      <a:pt x="233" y="39"/>
                      <a:pt x="175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70"/>
              <p:cNvSpPr/>
              <p:nvPr/>
            </p:nvSpPr>
            <p:spPr>
              <a:xfrm flipH="1">
                <a:off x="5955186" y="1680298"/>
                <a:ext cx="56871" cy="388853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2198" extrusionOk="0">
                    <a:moveTo>
                      <a:pt x="1638" y="0"/>
                    </a:moveTo>
                    <a:cubicBezTo>
                      <a:pt x="1575" y="0"/>
                      <a:pt x="1532" y="51"/>
                      <a:pt x="1532" y="101"/>
                    </a:cubicBezTo>
                    <a:lnTo>
                      <a:pt x="0" y="12062"/>
                    </a:lnTo>
                    <a:cubicBezTo>
                      <a:pt x="0" y="12140"/>
                      <a:pt x="39" y="12198"/>
                      <a:pt x="97" y="12198"/>
                    </a:cubicBezTo>
                    <a:lnTo>
                      <a:pt x="117" y="12198"/>
                    </a:lnTo>
                    <a:cubicBezTo>
                      <a:pt x="175" y="12198"/>
                      <a:pt x="233" y="12159"/>
                      <a:pt x="233" y="12101"/>
                    </a:cubicBezTo>
                    <a:lnTo>
                      <a:pt x="1765" y="140"/>
                    </a:lnTo>
                    <a:cubicBezTo>
                      <a:pt x="1784" y="62"/>
                      <a:pt x="1726" y="4"/>
                      <a:pt x="1668" y="4"/>
                    </a:cubicBezTo>
                    <a:cubicBezTo>
                      <a:pt x="1657" y="2"/>
                      <a:pt x="1647" y="0"/>
                      <a:pt x="1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70"/>
              <p:cNvSpPr/>
              <p:nvPr/>
            </p:nvSpPr>
            <p:spPr>
              <a:xfrm flipH="1">
                <a:off x="5745043" y="1522659"/>
                <a:ext cx="56903" cy="333289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0455" extrusionOk="0">
                    <a:moveTo>
                      <a:pt x="1638" y="1"/>
                    </a:moveTo>
                    <a:cubicBezTo>
                      <a:pt x="1591" y="1"/>
                      <a:pt x="1548" y="38"/>
                      <a:pt x="1532" y="103"/>
                    </a:cubicBezTo>
                    <a:lnTo>
                      <a:pt x="1" y="10319"/>
                    </a:lnTo>
                    <a:cubicBezTo>
                      <a:pt x="1" y="10377"/>
                      <a:pt x="39" y="10435"/>
                      <a:pt x="117" y="10455"/>
                    </a:cubicBezTo>
                    <a:lnTo>
                      <a:pt x="136" y="10455"/>
                    </a:lnTo>
                    <a:cubicBezTo>
                      <a:pt x="194" y="10455"/>
                      <a:pt x="233" y="10416"/>
                      <a:pt x="253" y="10358"/>
                    </a:cubicBezTo>
                    <a:lnTo>
                      <a:pt x="1784" y="141"/>
                    </a:lnTo>
                    <a:cubicBezTo>
                      <a:pt x="1784" y="64"/>
                      <a:pt x="1745" y="6"/>
                      <a:pt x="1668" y="6"/>
                    </a:cubicBezTo>
                    <a:cubicBezTo>
                      <a:pt x="1658" y="2"/>
                      <a:pt x="1648" y="1"/>
                      <a:pt x="1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70"/>
              <p:cNvSpPr/>
              <p:nvPr/>
            </p:nvSpPr>
            <p:spPr>
              <a:xfrm flipH="1">
                <a:off x="5520715" y="1614915"/>
                <a:ext cx="169976" cy="92734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2909" extrusionOk="0">
                    <a:moveTo>
                      <a:pt x="5331" y="0"/>
                    </a:moveTo>
                    <a:lnTo>
                      <a:pt x="0" y="2908"/>
                    </a:lnTo>
                  </a:path>
                </a:pathLst>
              </a:custGeom>
              <a:solidFill>
                <a:srgbClr val="F9C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70"/>
              <p:cNvSpPr/>
              <p:nvPr/>
            </p:nvSpPr>
            <p:spPr>
              <a:xfrm flipH="1">
                <a:off x="5520912" y="1611185"/>
                <a:ext cx="178610" cy="100159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3142" extrusionOk="0">
                    <a:moveTo>
                      <a:pt x="5467" y="1"/>
                    </a:moveTo>
                    <a:cubicBezTo>
                      <a:pt x="5448" y="1"/>
                      <a:pt x="5429" y="7"/>
                      <a:pt x="5409" y="20"/>
                    </a:cubicBezTo>
                    <a:lnTo>
                      <a:pt x="78" y="2928"/>
                    </a:lnTo>
                    <a:cubicBezTo>
                      <a:pt x="20" y="2948"/>
                      <a:pt x="0" y="3025"/>
                      <a:pt x="20" y="3083"/>
                    </a:cubicBezTo>
                    <a:cubicBezTo>
                      <a:pt x="59" y="3122"/>
                      <a:pt x="97" y="3141"/>
                      <a:pt x="136" y="3141"/>
                    </a:cubicBezTo>
                    <a:cubicBezTo>
                      <a:pt x="156" y="3141"/>
                      <a:pt x="175" y="3141"/>
                      <a:pt x="194" y="3122"/>
                    </a:cubicBezTo>
                    <a:lnTo>
                      <a:pt x="5525" y="234"/>
                    </a:lnTo>
                    <a:cubicBezTo>
                      <a:pt x="5584" y="195"/>
                      <a:pt x="5603" y="137"/>
                      <a:pt x="5564" y="79"/>
                    </a:cubicBezTo>
                    <a:cubicBezTo>
                      <a:pt x="5538" y="27"/>
                      <a:pt x="5504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70"/>
              <p:cNvSpPr/>
              <p:nvPr/>
            </p:nvSpPr>
            <p:spPr>
              <a:xfrm flipH="1">
                <a:off x="5465724" y="1237315"/>
                <a:ext cx="1020334" cy="1945511"/>
              </a:xfrm>
              <a:custGeom>
                <a:avLst/>
                <a:gdLst/>
                <a:ahLst/>
                <a:cxnLst/>
                <a:rect l="l" t="t" r="r" b="b"/>
                <a:pathLst>
                  <a:path w="32007" h="61029" extrusionOk="0">
                    <a:moveTo>
                      <a:pt x="31890" y="1"/>
                    </a:moveTo>
                    <a:cubicBezTo>
                      <a:pt x="31832" y="1"/>
                      <a:pt x="31774" y="59"/>
                      <a:pt x="31755" y="136"/>
                    </a:cubicBezTo>
                    <a:cubicBezTo>
                      <a:pt x="31696" y="853"/>
                      <a:pt x="31580" y="1590"/>
                      <a:pt x="31406" y="2307"/>
                    </a:cubicBezTo>
                    <a:cubicBezTo>
                      <a:pt x="30882" y="4440"/>
                      <a:pt x="29952" y="6437"/>
                      <a:pt x="28885" y="8317"/>
                    </a:cubicBezTo>
                    <a:cubicBezTo>
                      <a:pt x="24601" y="15955"/>
                      <a:pt x="18495" y="21926"/>
                      <a:pt x="12543" y="27897"/>
                    </a:cubicBezTo>
                    <a:cubicBezTo>
                      <a:pt x="6262" y="34100"/>
                      <a:pt x="2462" y="42165"/>
                      <a:pt x="873" y="51276"/>
                    </a:cubicBezTo>
                    <a:cubicBezTo>
                      <a:pt x="349" y="54242"/>
                      <a:pt x="97" y="57247"/>
                      <a:pt x="20" y="60252"/>
                    </a:cubicBezTo>
                    <a:cubicBezTo>
                      <a:pt x="1" y="60668"/>
                      <a:pt x="313" y="61028"/>
                      <a:pt x="688" y="61028"/>
                    </a:cubicBezTo>
                    <a:cubicBezTo>
                      <a:pt x="698" y="61028"/>
                      <a:pt x="708" y="61028"/>
                      <a:pt x="718" y="61027"/>
                    </a:cubicBezTo>
                    <a:cubicBezTo>
                      <a:pt x="1105" y="61027"/>
                      <a:pt x="1415" y="60659"/>
                      <a:pt x="1415" y="60232"/>
                    </a:cubicBezTo>
                    <a:cubicBezTo>
                      <a:pt x="1435" y="57305"/>
                      <a:pt x="1648" y="54378"/>
                      <a:pt x="2113" y="51509"/>
                    </a:cubicBezTo>
                    <a:cubicBezTo>
                      <a:pt x="3509" y="42611"/>
                      <a:pt x="7057" y="34740"/>
                      <a:pt x="13086" y="28556"/>
                    </a:cubicBezTo>
                    <a:cubicBezTo>
                      <a:pt x="18979" y="22449"/>
                      <a:pt x="25028" y="16304"/>
                      <a:pt x="29215" y="8530"/>
                    </a:cubicBezTo>
                    <a:cubicBezTo>
                      <a:pt x="30611" y="5971"/>
                      <a:pt x="31793" y="3160"/>
                      <a:pt x="32007" y="156"/>
                    </a:cubicBezTo>
                    <a:cubicBezTo>
                      <a:pt x="32007" y="78"/>
                      <a:pt x="31968" y="20"/>
                      <a:pt x="318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70"/>
              <p:cNvSpPr/>
              <p:nvPr/>
            </p:nvSpPr>
            <p:spPr>
              <a:xfrm flipH="1">
                <a:off x="5462026" y="1233553"/>
                <a:ext cx="1027762" cy="1952938"/>
              </a:xfrm>
              <a:custGeom>
                <a:avLst/>
                <a:gdLst/>
                <a:ahLst/>
                <a:cxnLst/>
                <a:rect l="l" t="t" r="r" b="b"/>
                <a:pathLst>
                  <a:path w="32240" h="61262" extrusionOk="0">
                    <a:moveTo>
                      <a:pt x="31988" y="235"/>
                    </a:moveTo>
                    <a:cubicBezTo>
                      <a:pt x="31988" y="235"/>
                      <a:pt x="32007" y="254"/>
                      <a:pt x="31988" y="254"/>
                    </a:cubicBezTo>
                    <a:cubicBezTo>
                      <a:pt x="31775" y="3569"/>
                      <a:pt x="30301" y="6593"/>
                      <a:pt x="29216" y="8590"/>
                    </a:cubicBezTo>
                    <a:cubicBezTo>
                      <a:pt x="25222" y="16034"/>
                      <a:pt x="19426" y="22044"/>
                      <a:pt x="13823" y="27860"/>
                    </a:cubicBezTo>
                    <a:lnTo>
                      <a:pt x="13125" y="28577"/>
                    </a:lnTo>
                    <a:cubicBezTo>
                      <a:pt x="7271" y="34567"/>
                      <a:pt x="3568" y="42322"/>
                      <a:pt x="2114" y="51607"/>
                    </a:cubicBezTo>
                    <a:cubicBezTo>
                      <a:pt x="1668" y="54360"/>
                      <a:pt x="1436" y="57288"/>
                      <a:pt x="1416" y="60350"/>
                    </a:cubicBezTo>
                    <a:cubicBezTo>
                      <a:pt x="1416" y="60719"/>
                      <a:pt x="1145" y="61029"/>
                      <a:pt x="835" y="61029"/>
                    </a:cubicBezTo>
                    <a:cubicBezTo>
                      <a:pt x="699" y="61029"/>
                      <a:pt x="544" y="60971"/>
                      <a:pt x="447" y="60874"/>
                    </a:cubicBezTo>
                    <a:cubicBezTo>
                      <a:pt x="331" y="60738"/>
                      <a:pt x="253" y="60564"/>
                      <a:pt x="253" y="60370"/>
                    </a:cubicBezTo>
                    <a:cubicBezTo>
                      <a:pt x="331" y="57229"/>
                      <a:pt x="621" y="54225"/>
                      <a:pt x="1106" y="51414"/>
                    </a:cubicBezTo>
                    <a:cubicBezTo>
                      <a:pt x="2754" y="41934"/>
                      <a:pt x="6670" y="34083"/>
                      <a:pt x="12738" y="28092"/>
                    </a:cubicBezTo>
                    <a:lnTo>
                      <a:pt x="13532" y="27317"/>
                    </a:lnTo>
                    <a:cubicBezTo>
                      <a:pt x="19174" y="21656"/>
                      <a:pt x="25009" y="15802"/>
                      <a:pt x="29099" y="8493"/>
                    </a:cubicBezTo>
                    <a:cubicBezTo>
                      <a:pt x="30379" y="6264"/>
                      <a:pt x="31174" y="4325"/>
                      <a:pt x="31639" y="2445"/>
                    </a:cubicBezTo>
                    <a:cubicBezTo>
                      <a:pt x="31813" y="1766"/>
                      <a:pt x="31930" y="1030"/>
                      <a:pt x="31988" y="235"/>
                    </a:cubicBezTo>
                    <a:close/>
                    <a:moveTo>
                      <a:pt x="31997" y="0"/>
                    </a:moveTo>
                    <a:cubicBezTo>
                      <a:pt x="31874" y="0"/>
                      <a:pt x="31773" y="109"/>
                      <a:pt x="31755" y="235"/>
                    </a:cubicBezTo>
                    <a:cubicBezTo>
                      <a:pt x="31678" y="991"/>
                      <a:pt x="31561" y="1708"/>
                      <a:pt x="31406" y="2387"/>
                    </a:cubicBezTo>
                    <a:cubicBezTo>
                      <a:pt x="30941" y="4248"/>
                      <a:pt x="30146" y="6148"/>
                      <a:pt x="28886" y="8377"/>
                    </a:cubicBezTo>
                    <a:cubicBezTo>
                      <a:pt x="24815" y="15666"/>
                      <a:pt x="18980" y="21501"/>
                      <a:pt x="13358" y="27142"/>
                    </a:cubicBezTo>
                    <a:lnTo>
                      <a:pt x="12563" y="27918"/>
                    </a:lnTo>
                    <a:cubicBezTo>
                      <a:pt x="6457" y="33947"/>
                      <a:pt x="2521" y="41837"/>
                      <a:pt x="873" y="51375"/>
                    </a:cubicBezTo>
                    <a:cubicBezTo>
                      <a:pt x="369" y="54205"/>
                      <a:pt x="79" y="57210"/>
                      <a:pt x="20" y="60350"/>
                    </a:cubicBezTo>
                    <a:cubicBezTo>
                      <a:pt x="1" y="60622"/>
                      <a:pt x="98" y="60874"/>
                      <a:pt x="272" y="61029"/>
                    </a:cubicBezTo>
                    <a:cubicBezTo>
                      <a:pt x="427" y="61184"/>
                      <a:pt x="621" y="61262"/>
                      <a:pt x="815" y="61262"/>
                    </a:cubicBezTo>
                    <a:lnTo>
                      <a:pt x="835" y="61262"/>
                    </a:lnTo>
                    <a:cubicBezTo>
                      <a:pt x="1280" y="61262"/>
                      <a:pt x="1649" y="60855"/>
                      <a:pt x="1649" y="60350"/>
                    </a:cubicBezTo>
                    <a:cubicBezTo>
                      <a:pt x="1688" y="57307"/>
                      <a:pt x="1920" y="54380"/>
                      <a:pt x="2347" y="51646"/>
                    </a:cubicBezTo>
                    <a:cubicBezTo>
                      <a:pt x="3801" y="42419"/>
                      <a:pt x="7484" y="34703"/>
                      <a:pt x="13300" y="28751"/>
                    </a:cubicBezTo>
                    <a:lnTo>
                      <a:pt x="13998" y="28034"/>
                    </a:lnTo>
                    <a:cubicBezTo>
                      <a:pt x="19600" y="22199"/>
                      <a:pt x="25416" y="16189"/>
                      <a:pt x="29429" y="8706"/>
                    </a:cubicBezTo>
                    <a:cubicBezTo>
                      <a:pt x="30534" y="6690"/>
                      <a:pt x="32007" y="3627"/>
                      <a:pt x="32240" y="274"/>
                    </a:cubicBezTo>
                    <a:cubicBezTo>
                      <a:pt x="32240" y="138"/>
                      <a:pt x="32143" y="22"/>
                      <a:pt x="32027" y="2"/>
                    </a:cubicBezTo>
                    <a:cubicBezTo>
                      <a:pt x="32017" y="1"/>
                      <a:pt x="32007" y="0"/>
                      <a:pt x="3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70"/>
              <p:cNvSpPr/>
              <p:nvPr/>
            </p:nvSpPr>
            <p:spPr>
              <a:xfrm flipH="1">
                <a:off x="6372316" y="3017121"/>
                <a:ext cx="168765" cy="3522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11051" extrusionOk="0">
                    <a:moveTo>
                      <a:pt x="1513" y="1"/>
                    </a:moveTo>
                    <a:lnTo>
                      <a:pt x="1629" y="3820"/>
                    </a:lnTo>
                    <a:cubicBezTo>
                      <a:pt x="1649" y="4634"/>
                      <a:pt x="1009" y="5313"/>
                      <a:pt x="195" y="5332"/>
                    </a:cubicBezTo>
                    <a:lnTo>
                      <a:pt x="1" y="5332"/>
                    </a:lnTo>
                    <a:lnTo>
                      <a:pt x="1707" y="11051"/>
                    </a:lnTo>
                    <a:lnTo>
                      <a:pt x="3316" y="11031"/>
                    </a:lnTo>
                    <a:lnTo>
                      <a:pt x="5293" y="5235"/>
                    </a:lnTo>
                    <a:lnTo>
                      <a:pt x="5293" y="5235"/>
                    </a:lnTo>
                    <a:cubicBezTo>
                      <a:pt x="5282" y="5235"/>
                      <a:pt x="5270" y="5236"/>
                      <a:pt x="5258" y="5236"/>
                    </a:cubicBezTo>
                    <a:cubicBezTo>
                      <a:pt x="4460" y="5236"/>
                      <a:pt x="3801" y="4583"/>
                      <a:pt x="3801" y="3762"/>
                    </a:cubicBezTo>
                    <a:lnTo>
                      <a:pt x="38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70"/>
              <p:cNvSpPr/>
              <p:nvPr/>
            </p:nvSpPr>
            <p:spPr>
              <a:xfrm flipH="1">
                <a:off x="6368618" y="3013423"/>
                <a:ext cx="176160" cy="359717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1284" extrusionOk="0">
                    <a:moveTo>
                      <a:pt x="1745" y="233"/>
                    </a:moveTo>
                    <a:lnTo>
                      <a:pt x="3820" y="253"/>
                    </a:lnTo>
                    <a:lnTo>
                      <a:pt x="3800" y="3878"/>
                    </a:lnTo>
                    <a:cubicBezTo>
                      <a:pt x="3800" y="4324"/>
                      <a:pt x="3975" y="4711"/>
                      <a:pt x="4266" y="5022"/>
                    </a:cubicBezTo>
                    <a:cubicBezTo>
                      <a:pt x="4537" y="5274"/>
                      <a:pt x="4867" y="5429"/>
                      <a:pt x="5235" y="5467"/>
                    </a:cubicBezTo>
                    <a:lnTo>
                      <a:pt x="3354" y="11012"/>
                    </a:lnTo>
                    <a:lnTo>
                      <a:pt x="1920" y="11051"/>
                    </a:lnTo>
                    <a:lnTo>
                      <a:pt x="291" y="5564"/>
                    </a:lnTo>
                    <a:lnTo>
                      <a:pt x="311" y="5564"/>
                    </a:lnTo>
                    <a:cubicBezTo>
                      <a:pt x="737" y="5545"/>
                      <a:pt x="1144" y="5370"/>
                      <a:pt x="1435" y="5080"/>
                    </a:cubicBezTo>
                    <a:cubicBezTo>
                      <a:pt x="1726" y="4770"/>
                      <a:pt x="1881" y="4362"/>
                      <a:pt x="1862" y="3936"/>
                    </a:cubicBezTo>
                    <a:lnTo>
                      <a:pt x="1745" y="233"/>
                    </a:lnTo>
                    <a:close/>
                    <a:moveTo>
                      <a:pt x="1629" y="1"/>
                    </a:moveTo>
                    <a:cubicBezTo>
                      <a:pt x="1590" y="1"/>
                      <a:pt x="1571" y="1"/>
                      <a:pt x="1532" y="20"/>
                    </a:cubicBezTo>
                    <a:cubicBezTo>
                      <a:pt x="1513" y="59"/>
                      <a:pt x="1513" y="78"/>
                      <a:pt x="1513" y="117"/>
                    </a:cubicBezTo>
                    <a:lnTo>
                      <a:pt x="1629" y="3936"/>
                    </a:lnTo>
                    <a:cubicBezTo>
                      <a:pt x="1629" y="4304"/>
                      <a:pt x="1513" y="4634"/>
                      <a:pt x="1261" y="4905"/>
                    </a:cubicBezTo>
                    <a:cubicBezTo>
                      <a:pt x="1009" y="5157"/>
                      <a:pt x="679" y="5312"/>
                      <a:pt x="311" y="5312"/>
                    </a:cubicBezTo>
                    <a:lnTo>
                      <a:pt x="117" y="5312"/>
                    </a:lnTo>
                    <a:cubicBezTo>
                      <a:pt x="78" y="5332"/>
                      <a:pt x="39" y="5332"/>
                      <a:pt x="20" y="5370"/>
                    </a:cubicBezTo>
                    <a:cubicBezTo>
                      <a:pt x="1" y="5409"/>
                      <a:pt x="1" y="5448"/>
                      <a:pt x="1" y="5487"/>
                    </a:cubicBezTo>
                    <a:lnTo>
                      <a:pt x="1707" y="11206"/>
                    </a:lnTo>
                    <a:cubicBezTo>
                      <a:pt x="1726" y="11244"/>
                      <a:pt x="1784" y="11283"/>
                      <a:pt x="1823" y="11283"/>
                    </a:cubicBezTo>
                    <a:lnTo>
                      <a:pt x="3432" y="11264"/>
                    </a:lnTo>
                    <a:cubicBezTo>
                      <a:pt x="3490" y="11264"/>
                      <a:pt x="3529" y="11225"/>
                      <a:pt x="3548" y="11186"/>
                    </a:cubicBezTo>
                    <a:lnTo>
                      <a:pt x="5526" y="5390"/>
                    </a:lnTo>
                    <a:cubicBezTo>
                      <a:pt x="5526" y="5351"/>
                      <a:pt x="5526" y="5312"/>
                      <a:pt x="5506" y="5274"/>
                    </a:cubicBezTo>
                    <a:cubicBezTo>
                      <a:pt x="5487" y="5254"/>
                      <a:pt x="5448" y="5235"/>
                      <a:pt x="5409" y="5235"/>
                    </a:cubicBezTo>
                    <a:cubicBezTo>
                      <a:pt x="5041" y="5235"/>
                      <a:pt x="4692" y="5099"/>
                      <a:pt x="4440" y="4847"/>
                    </a:cubicBezTo>
                    <a:cubicBezTo>
                      <a:pt x="4188" y="4595"/>
                      <a:pt x="4033" y="4246"/>
                      <a:pt x="4052" y="3878"/>
                    </a:cubicBezTo>
                    <a:lnTo>
                      <a:pt x="4052" y="117"/>
                    </a:lnTo>
                    <a:cubicBezTo>
                      <a:pt x="4052" y="59"/>
                      <a:pt x="4014" y="1"/>
                      <a:pt x="3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70"/>
              <p:cNvSpPr/>
              <p:nvPr/>
            </p:nvSpPr>
            <p:spPr>
              <a:xfrm flipH="1">
                <a:off x="6451438" y="3257485"/>
                <a:ext cx="17310" cy="11132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492" extrusionOk="0">
                    <a:moveTo>
                      <a:pt x="291" y="1"/>
                    </a:moveTo>
                    <a:cubicBezTo>
                      <a:pt x="285" y="1"/>
                      <a:pt x="278" y="1"/>
                      <a:pt x="272" y="2"/>
                    </a:cubicBezTo>
                    <a:cubicBezTo>
                      <a:pt x="136" y="2"/>
                      <a:pt x="19" y="215"/>
                      <a:pt x="19" y="467"/>
                    </a:cubicBezTo>
                    <a:lnTo>
                      <a:pt x="0" y="3491"/>
                    </a:lnTo>
                    <a:lnTo>
                      <a:pt x="524" y="3472"/>
                    </a:lnTo>
                    <a:lnTo>
                      <a:pt x="524" y="448"/>
                    </a:lnTo>
                    <a:cubicBezTo>
                      <a:pt x="542" y="207"/>
                      <a:pt x="436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70"/>
              <p:cNvSpPr/>
              <p:nvPr/>
            </p:nvSpPr>
            <p:spPr>
              <a:xfrm flipH="1">
                <a:off x="6447709" y="3253659"/>
                <a:ext cx="24769" cy="119477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748" extrusionOk="0">
                    <a:moveTo>
                      <a:pt x="408" y="238"/>
                    </a:moveTo>
                    <a:cubicBezTo>
                      <a:pt x="408" y="238"/>
                      <a:pt x="427" y="258"/>
                      <a:pt x="427" y="258"/>
                    </a:cubicBezTo>
                    <a:cubicBezTo>
                      <a:pt x="485" y="296"/>
                      <a:pt x="524" y="413"/>
                      <a:pt x="524" y="568"/>
                    </a:cubicBezTo>
                    <a:lnTo>
                      <a:pt x="505" y="3476"/>
                    </a:lnTo>
                    <a:lnTo>
                      <a:pt x="233" y="3495"/>
                    </a:lnTo>
                    <a:lnTo>
                      <a:pt x="253" y="587"/>
                    </a:lnTo>
                    <a:cubicBezTo>
                      <a:pt x="253" y="374"/>
                      <a:pt x="350" y="238"/>
                      <a:pt x="389" y="238"/>
                    </a:cubicBezTo>
                    <a:close/>
                    <a:moveTo>
                      <a:pt x="430" y="1"/>
                    </a:moveTo>
                    <a:cubicBezTo>
                      <a:pt x="416" y="1"/>
                      <a:pt x="402" y="2"/>
                      <a:pt x="389" y="6"/>
                    </a:cubicBezTo>
                    <a:cubicBezTo>
                      <a:pt x="175" y="6"/>
                      <a:pt x="20" y="258"/>
                      <a:pt x="1" y="587"/>
                    </a:cubicBezTo>
                    <a:lnTo>
                      <a:pt x="1" y="3611"/>
                    </a:lnTo>
                    <a:cubicBezTo>
                      <a:pt x="1" y="3650"/>
                      <a:pt x="1" y="3689"/>
                      <a:pt x="20" y="3708"/>
                    </a:cubicBezTo>
                    <a:cubicBezTo>
                      <a:pt x="59" y="3728"/>
                      <a:pt x="78" y="3747"/>
                      <a:pt x="117" y="3747"/>
                    </a:cubicBezTo>
                    <a:lnTo>
                      <a:pt x="641" y="3728"/>
                    </a:lnTo>
                    <a:cubicBezTo>
                      <a:pt x="699" y="3708"/>
                      <a:pt x="757" y="3670"/>
                      <a:pt x="757" y="3592"/>
                    </a:cubicBezTo>
                    <a:lnTo>
                      <a:pt x="776" y="568"/>
                    </a:lnTo>
                    <a:cubicBezTo>
                      <a:pt x="776" y="374"/>
                      <a:pt x="718" y="180"/>
                      <a:pt x="602" y="83"/>
                    </a:cubicBezTo>
                    <a:cubicBezTo>
                      <a:pt x="554" y="35"/>
                      <a:pt x="493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70"/>
              <p:cNvSpPr/>
              <p:nvPr/>
            </p:nvSpPr>
            <p:spPr>
              <a:xfrm flipH="1">
                <a:off x="6419305" y="3017121"/>
                <a:ext cx="73544" cy="4887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533" extrusionOk="0">
                    <a:moveTo>
                      <a:pt x="0" y="1"/>
                    </a:moveTo>
                    <a:lnTo>
                      <a:pt x="0" y="1513"/>
                    </a:lnTo>
                    <a:lnTo>
                      <a:pt x="2307" y="1532"/>
                    </a:lnTo>
                    <a:lnTo>
                      <a:pt x="2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70"/>
              <p:cNvSpPr/>
              <p:nvPr/>
            </p:nvSpPr>
            <p:spPr>
              <a:xfrm flipH="1">
                <a:off x="6416213" y="3014029"/>
                <a:ext cx="79728" cy="55054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727" extrusionOk="0">
                    <a:moveTo>
                      <a:pt x="194" y="175"/>
                    </a:moveTo>
                    <a:lnTo>
                      <a:pt x="2307" y="195"/>
                    </a:lnTo>
                    <a:lnTo>
                      <a:pt x="2307" y="1532"/>
                    </a:lnTo>
                    <a:lnTo>
                      <a:pt x="175" y="1532"/>
                    </a:lnTo>
                    <a:lnTo>
                      <a:pt x="194" y="175"/>
                    </a:lnTo>
                    <a:close/>
                    <a:moveTo>
                      <a:pt x="97" y="1"/>
                    </a:moveTo>
                    <a:cubicBezTo>
                      <a:pt x="78" y="1"/>
                      <a:pt x="58" y="20"/>
                      <a:pt x="39" y="20"/>
                    </a:cubicBezTo>
                    <a:cubicBezTo>
                      <a:pt x="20" y="40"/>
                      <a:pt x="0" y="59"/>
                      <a:pt x="0" y="98"/>
                    </a:cubicBezTo>
                    <a:lnTo>
                      <a:pt x="0" y="1610"/>
                    </a:lnTo>
                    <a:cubicBezTo>
                      <a:pt x="0" y="1668"/>
                      <a:pt x="39" y="1707"/>
                      <a:pt x="97" y="1707"/>
                    </a:cubicBezTo>
                    <a:lnTo>
                      <a:pt x="2404" y="1726"/>
                    </a:lnTo>
                    <a:cubicBezTo>
                      <a:pt x="2443" y="1726"/>
                      <a:pt x="2482" y="1668"/>
                      <a:pt x="2482" y="1629"/>
                    </a:cubicBezTo>
                    <a:lnTo>
                      <a:pt x="2501" y="98"/>
                    </a:lnTo>
                    <a:cubicBezTo>
                      <a:pt x="2501" y="79"/>
                      <a:pt x="2482" y="59"/>
                      <a:pt x="2462" y="40"/>
                    </a:cubicBezTo>
                    <a:cubicBezTo>
                      <a:pt x="2462" y="20"/>
                      <a:pt x="2423" y="20"/>
                      <a:pt x="2404" y="20"/>
                    </a:cubicBezTo>
                    <a:lnTo>
                      <a:pt x="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70"/>
              <p:cNvSpPr/>
              <p:nvPr/>
            </p:nvSpPr>
            <p:spPr>
              <a:xfrm flipH="1">
                <a:off x="4925576" y="2778575"/>
                <a:ext cx="919630" cy="1165700"/>
              </a:xfrm>
              <a:custGeom>
                <a:avLst/>
                <a:gdLst/>
                <a:ahLst/>
                <a:cxnLst/>
                <a:rect l="l" t="t" r="r" b="b"/>
                <a:pathLst>
                  <a:path w="28848" h="36567" extrusionOk="0">
                    <a:moveTo>
                      <a:pt x="156" y="1"/>
                    </a:moveTo>
                    <a:lnTo>
                      <a:pt x="156" y="1"/>
                    </a:lnTo>
                    <a:cubicBezTo>
                      <a:pt x="1" y="20"/>
                      <a:pt x="1435" y="36485"/>
                      <a:pt x="1435" y="36485"/>
                    </a:cubicBezTo>
                    <a:cubicBezTo>
                      <a:pt x="1435" y="36519"/>
                      <a:pt x="1479" y="36567"/>
                      <a:pt x="1528" y="36567"/>
                    </a:cubicBezTo>
                    <a:cubicBezTo>
                      <a:pt x="1536" y="36567"/>
                      <a:pt x="1544" y="36565"/>
                      <a:pt x="1551" y="36563"/>
                    </a:cubicBezTo>
                    <a:lnTo>
                      <a:pt x="10333" y="35051"/>
                    </a:lnTo>
                    <a:cubicBezTo>
                      <a:pt x="10469" y="35031"/>
                      <a:pt x="10585" y="34915"/>
                      <a:pt x="10585" y="34760"/>
                    </a:cubicBezTo>
                    <a:lnTo>
                      <a:pt x="10721" y="21442"/>
                    </a:lnTo>
                    <a:cubicBezTo>
                      <a:pt x="10721" y="21442"/>
                      <a:pt x="22488" y="29603"/>
                      <a:pt x="23535" y="30224"/>
                    </a:cubicBezTo>
                    <a:cubicBezTo>
                      <a:pt x="23551" y="30232"/>
                      <a:pt x="23571" y="30236"/>
                      <a:pt x="23591" y="30236"/>
                    </a:cubicBezTo>
                    <a:cubicBezTo>
                      <a:pt x="23619" y="30236"/>
                      <a:pt x="23648" y="30227"/>
                      <a:pt x="23671" y="30204"/>
                    </a:cubicBezTo>
                    <a:lnTo>
                      <a:pt x="28828" y="22954"/>
                    </a:lnTo>
                    <a:cubicBezTo>
                      <a:pt x="28847" y="22915"/>
                      <a:pt x="28847" y="22857"/>
                      <a:pt x="28808" y="22818"/>
                    </a:cubicBezTo>
                    <a:cubicBezTo>
                      <a:pt x="28808" y="22818"/>
                      <a:pt x="17564" y="13920"/>
                      <a:pt x="17564" y="13901"/>
                    </a:cubicBezTo>
                    <a:cubicBezTo>
                      <a:pt x="17099" y="10857"/>
                      <a:pt x="16518" y="2463"/>
                      <a:pt x="16421" y="1067"/>
                    </a:cubicBezTo>
                    <a:cubicBezTo>
                      <a:pt x="16421" y="951"/>
                      <a:pt x="16324" y="835"/>
                      <a:pt x="16207" y="815"/>
                    </a:cubicBezTo>
                    <a:cubicBezTo>
                      <a:pt x="15917" y="738"/>
                      <a:pt x="15432" y="641"/>
                      <a:pt x="15277" y="621"/>
                    </a:cubicBezTo>
                    <a:cubicBezTo>
                      <a:pt x="15267" y="612"/>
                      <a:pt x="15253" y="607"/>
                      <a:pt x="15238" y="607"/>
                    </a:cubicBezTo>
                    <a:cubicBezTo>
                      <a:pt x="15223" y="607"/>
                      <a:pt x="15209" y="612"/>
                      <a:pt x="15199" y="621"/>
                    </a:cubicBez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70"/>
              <p:cNvSpPr/>
              <p:nvPr/>
            </p:nvSpPr>
            <p:spPr>
              <a:xfrm flipH="1">
                <a:off x="4921272" y="2774877"/>
                <a:ext cx="924539" cy="1173000"/>
              </a:xfrm>
              <a:custGeom>
                <a:avLst/>
                <a:gdLst/>
                <a:ahLst/>
                <a:cxnLst/>
                <a:rect l="l" t="t" r="r" b="b"/>
                <a:pathLst>
                  <a:path w="29002" h="36796" extrusionOk="0">
                    <a:moveTo>
                      <a:pt x="272" y="233"/>
                    </a:moveTo>
                    <a:lnTo>
                      <a:pt x="15238" y="854"/>
                    </a:lnTo>
                    <a:lnTo>
                      <a:pt x="15276" y="854"/>
                    </a:lnTo>
                    <a:cubicBezTo>
                      <a:pt x="15432" y="873"/>
                      <a:pt x="15916" y="970"/>
                      <a:pt x="16188" y="1047"/>
                    </a:cubicBezTo>
                    <a:cubicBezTo>
                      <a:pt x="16265" y="1067"/>
                      <a:pt x="16323" y="1125"/>
                      <a:pt x="16323" y="1203"/>
                    </a:cubicBezTo>
                    <a:cubicBezTo>
                      <a:pt x="16420" y="2812"/>
                      <a:pt x="17002" y="11012"/>
                      <a:pt x="17467" y="14036"/>
                    </a:cubicBezTo>
                    <a:cubicBezTo>
                      <a:pt x="17467" y="14094"/>
                      <a:pt x="17467" y="14094"/>
                      <a:pt x="28730" y="23012"/>
                    </a:cubicBezTo>
                    <a:lnTo>
                      <a:pt x="23593" y="30223"/>
                    </a:lnTo>
                    <a:cubicBezTo>
                      <a:pt x="22410" y="29487"/>
                      <a:pt x="10934" y="21538"/>
                      <a:pt x="10818" y="21461"/>
                    </a:cubicBezTo>
                    <a:cubicBezTo>
                      <a:pt x="10798" y="21451"/>
                      <a:pt x="10774" y="21446"/>
                      <a:pt x="10750" y="21446"/>
                    </a:cubicBezTo>
                    <a:cubicBezTo>
                      <a:pt x="10726" y="21446"/>
                      <a:pt x="10701" y="21451"/>
                      <a:pt x="10682" y="21461"/>
                    </a:cubicBezTo>
                    <a:cubicBezTo>
                      <a:pt x="10643" y="21480"/>
                      <a:pt x="10624" y="21519"/>
                      <a:pt x="10624" y="21558"/>
                    </a:cubicBezTo>
                    <a:lnTo>
                      <a:pt x="10488" y="34876"/>
                    </a:lnTo>
                    <a:cubicBezTo>
                      <a:pt x="10488" y="34953"/>
                      <a:pt x="10411" y="35031"/>
                      <a:pt x="10333" y="35050"/>
                    </a:cubicBezTo>
                    <a:lnTo>
                      <a:pt x="1570" y="36562"/>
                    </a:lnTo>
                    <a:cubicBezTo>
                      <a:pt x="1105" y="24524"/>
                      <a:pt x="233" y="1959"/>
                      <a:pt x="272" y="233"/>
                    </a:cubicBezTo>
                    <a:close/>
                    <a:moveTo>
                      <a:pt x="155" y="1"/>
                    </a:moveTo>
                    <a:cubicBezTo>
                      <a:pt x="0" y="20"/>
                      <a:pt x="0" y="20"/>
                      <a:pt x="194" y="5816"/>
                    </a:cubicBezTo>
                    <a:cubicBezTo>
                      <a:pt x="291" y="8860"/>
                      <a:pt x="446" y="13067"/>
                      <a:pt x="640" y="18359"/>
                    </a:cubicBezTo>
                    <a:cubicBezTo>
                      <a:pt x="970" y="27335"/>
                      <a:pt x="1338" y="36427"/>
                      <a:pt x="1338" y="36601"/>
                    </a:cubicBezTo>
                    <a:cubicBezTo>
                      <a:pt x="1338" y="36659"/>
                      <a:pt x="1357" y="36718"/>
                      <a:pt x="1415" y="36756"/>
                    </a:cubicBezTo>
                    <a:cubicBezTo>
                      <a:pt x="1454" y="36776"/>
                      <a:pt x="1493" y="36795"/>
                      <a:pt x="1551" y="36795"/>
                    </a:cubicBezTo>
                    <a:lnTo>
                      <a:pt x="1590" y="36795"/>
                    </a:lnTo>
                    <a:lnTo>
                      <a:pt x="10372" y="35283"/>
                    </a:lnTo>
                    <a:cubicBezTo>
                      <a:pt x="10566" y="35264"/>
                      <a:pt x="10721" y="35089"/>
                      <a:pt x="10721" y="34876"/>
                    </a:cubicBezTo>
                    <a:lnTo>
                      <a:pt x="10856" y="21790"/>
                    </a:lnTo>
                    <a:cubicBezTo>
                      <a:pt x="12388" y="22857"/>
                      <a:pt x="22527" y="29855"/>
                      <a:pt x="23496" y="30436"/>
                    </a:cubicBezTo>
                    <a:cubicBezTo>
                      <a:pt x="23532" y="30458"/>
                      <a:pt x="23572" y="30469"/>
                      <a:pt x="23610" y="30469"/>
                    </a:cubicBezTo>
                    <a:cubicBezTo>
                      <a:pt x="23675" y="30469"/>
                      <a:pt x="23738" y="30439"/>
                      <a:pt x="23787" y="30378"/>
                    </a:cubicBezTo>
                    <a:lnTo>
                      <a:pt x="28944" y="23128"/>
                    </a:lnTo>
                    <a:cubicBezTo>
                      <a:pt x="29002" y="23050"/>
                      <a:pt x="28982" y="22915"/>
                      <a:pt x="28905" y="22837"/>
                    </a:cubicBezTo>
                    <a:cubicBezTo>
                      <a:pt x="25183" y="19910"/>
                      <a:pt x="18223" y="14385"/>
                      <a:pt x="17700" y="13958"/>
                    </a:cubicBezTo>
                    <a:cubicBezTo>
                      <a:pt x="17234" y="10915"/>
                      <a:pt x="16672" y="2792"/>
                      <a:pt x="16556" y="1183"/>
                    </a:cubicBezTo>
                    <a:cubicBezTo>
                      <a:pt x="16556" y="1009"/>
                      <a:pt x="16420" y="854"/>
                      <a:pt x="16246" y="815"/>
                    </a:cubicBezTo>
                    <a:cubicBezTo>
                      <a:pt x="15955" y="737"/>
                      <a:pt x="15470" y="640"/>
                      <a:pt x="15315" y="602"/>
                    </a:cubicBezTo>
                    <a:lnTo>
                      <a:pt x="15218" y="602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70"/>
              <p:cNvSpPr/>
              <p:nvPr/>
            </p:nvSpPr>
            <p:spPr>
              <a:xfrm flipH="1">
                <a:off x="5452118" y="3161641"/>
                <a:ext cx="180490" cy="336371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10552" extrusionOk="0">
                    <a:moveTo>
                      <a:pt x="107" y="0"/>
                    </a:moveTo>
                    <a:cubicBezTo>
                      <a:pt x="98" y="0"/>
                      <a:pt x="88" y="2"/>
                      <a:pt x="78" y="5"/>
                    </a:cubicBezTo>
                    <a:cubicBezTo>
                      <a:pt x="20" y="5"/>
                      <a:pt x="0" y="64"/>
                      <a:pt x="0" y="102"/>
                    </a:cubicBezTo>
                    <a:lnTo>
                      <a:pt x="601" y="4329"/>
                    </a:lnTo>
                    <a:cubicBezTo>
                      <a:pt x="892" y="6325"/>
                      <a:pt x="1997" y="8109"/>
                      <a:pt x="3645" y="9253"/>
                    </a:cubicBezTo>
                    <a:lnTo>
                      <a:pt x="5506" y="10532"/>
                    </a:lnTo>
                    <a:cubicBezTo>
                      <a:pt x="5525" y="10551"/>
                      <a:pt x="5545" y="10551"/>
                      <a:pt x="5564" y="10551"/>
                    </a:cubicBezTo>
                    <a:cubicBezTo>
                      <a:pt x="5584" y="10551"/>
                      <a:pt x="5622" y="10532"/>
                      <a:pt x="5642" y="10513"/>
                    </a:cubicBezTo>
                    <a:cubicBezTo>
                      <a:pt x="5661" y="10474"/>
                      <a:pt x="5661" y="10416"/>
                      <a:pt x="5622" y="10377"/>
                    </a:cubicBezTo>
                    <a:lnTo>
                      <a:pt x="3761" y="9097"/>
                    </a:lnTo>
                    <a:cubicBezTo>
                      <a:pt x="2133" y="7992"/>
                      <a:pt x="1067" y="6248"/>
                      <a:pt x="776" y="4309"/>
                    </a:cubicBezTo>
                    <a:lnTo>
                      <a:pt x="175" y="83"/>
                    </a:lnTo>
                    <a:cubicBezTo>
                      <a:pt x="175" y="35"/>
                      <a:pt x="149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70"/>
              <p:cNvSpPr/>
              <p:nvPr/>
            </p:nvSpPr>
            <p:spPr>
              <a:xfrm flipH="1">
                <a:off x="5558427" y="3903948"/>
                <a:ext cx="192227" cy="69240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172" extrusionOk="0">
                    <a:moveTo>
                      <a:pt x="5894" y="1"/>
                    </a:moveTo>
                    <a:lnTo>
                      <a:pt x="1" y="1086"/>
                    </a:lnTo>
                    <a:lnTo>
                      <a:pt x="175" y="2172"/>
                    </a:lnTo>
                    <a:lnTo>
                      <a:pt x="6030" y="1183"/>
                    </a:lnTo>
                    <a:lnTo>
                      <a:pt x="5894" y="1"/>
                    </a:ln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70"/>
              <p:cNvSpPr/>
              <p:nvPr/>
            </p:nvSpPr>
            <p:spPr>
              <a:xfrm flipH="1">
                <a:off x="5554091" y="3900250"/>
                <a:ext cx="200898" cy="76668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2405" extrusionOk="0">
                    <a:moveTo>
                      <a:pt x="5914" y="272"/>
                    </a:moveTo>
                    <a:lnTo>
                      <a:pt x="6030" y="1202"/>
                    </a:lnTo>
                    <a:lnTo>
                      <a:pt x="408" y="2152"/>
                    </a:lnTo>
                    <a:lnTo>
                      <a:pt x="272" y="1319"/>
                    </a:lnTo>
                    <a:lnTo>
                      <a:pt x="5914" y="272"/>
                    </a:lnTo>
                    <a:close/>
                    <a:moveTo>
                      <a:pt x="6011" y="0"/>
                    </a:moveTo>
                    <a:lnTo>
                      <a:pt x="98" y="1086"/>
                    </a:lnTo>
                    <a:cubicBezTo>
                      <a:pt x="40" y="1105"/>
                      <a:pt x="1" y="1164"/>
                      <a:pt x="1" y="1241"/>
                    </a:cubicBezTo>
                    <a:lnTo>
                      <a:pt x="195" y="2307"/>
                    </a:lnTo>
                    <a:cubicBezTo>
                      <a:pt x="195" y="2346"/>
                      <a:pt x="214" y="2365"/>
                      <a:pt x="234" y="2385"/>
                    </a:cubicBezTo>
                    <a:cubicBezTo>
                      <a:pt x="253" y="2404"/>
                      <a:pt x="292" y="2404"/>
                      <a:pt x="311" y="2404"/>
                    </a:cubicBezTo>
                    <a:lnTo>
                      <a:pt x="331" y="2404"/>
                    </a:lnTo>
                    <a:lnTo>
                      <a:pt x="6185" y="1416"/>
                    </a:lnTo>
                    <a:cubicBezTo>
                      <a:pt x="6243" y="1396"/>
                      <a:pt x="6301" y="1338"/>
                      <a:pt x="6282" y="1280"/>
                    </a:cubicBezTo>
                    <a:lnTo>
                      <a:pt x="6146" y="117"/>
                    </a:lnTo>
                    <a:cubicBezTo>
                      <a:pt x="6146" y="78"/>
                      <a:pt x="6127" y="39"/>
                      <a:pt x="6108" y="20"/>
                    </a:cubicBezTo>
                    <a:cubicBezTo>
                      <a:pt x="6069" y="0"/>
                      <a:pt x="6030" y="0"/>
                      <a:pt x="6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70"/>
              <p:cNvSpPr/>
              <p:nvPr/>
            </p:nvSpPr>
            <p:spPr>
              <a:xfrm flipH="1">
                <a:off x="5516411" y="3936719"/>
                <a:ext cx="448689" cy="243520"/>
              </a:xfrm>
              <a:custGeom>
                <a:avLst/>
                <a:gdLst/>
                <a:ahLst/>
                <a:cxnLst/>
                <a:rect l="l" t="t" r="r" b="b"/>
                <a:pathLst>
                  <a:path w="14075" h="7639" extrusionOk="0">
                    <a:moveTo>
                      <a:pt x="12931" y="0"/>
                    </a:moveTo>
                    <a:lnTo>
                      <a:pt x="6495" y="1086"/>
                    </a:lnTo>
                    <a:lnTo>
                      <a:pt x="6631" y="1900"/>
                    </a:lnTo>
                    <a:lnTo>
                      <a:pt x="1474" y="5118"/>
                    </a:lnTo>
                    <a:cubicBezTo>
                      <a:pt x="505" y="5719"/>
                      <a:pt x="1" y="6688"/>
                      <a:pt x="156" y="7638"/>
                    </a:cubicBezTo>
                    <a:lnTo>
                      <a:pt x="14075" y="5234"/>
                    </a:lnTo>
                    <a:lnTo>
                      <a:pt x="129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70"/>
              <p:cNvSpPr/>
              <p:nvPr/>
            </p:nvSpPr>
            <p:spPr>
              <a:xfrm flipH="1">
                <a:off x="5512681" y="3932830"/>
                <a:ext cx="456723" cy="251107"/>
              </a:xfrm>
              <a:custGeom>
                <a:avLst/>
                <a:gdLst/>
                <a:ahLst/>
                <a:cxnLst/>
                <a:rect l="l" t="t" r="r" b="b"/>
                <a:pathLst>
                  <a:path w="14327" h="7877" extrusionOk="0">
                    <a:moveTo>
                      <a:pt x="12969" y="258"/>
                    </a:moveTo>
                    <a:lnTo>
                      <a:pt x="14055" y="5259"/>
                    </a:lnTo>
                    <a:lnTo>
                      <a:pt x="407" y="7605"/>
                    </a:lnTo>
                    <a:cubicBezTo>
                      <a:pt x="310" y="6752"/>
                      <a:pt x="775" y="5899"/>
                      <a:pt x="1667" y="5356"/>
                    </a:cubicBezTo>
                    <a:lnTo>
                      <a:pt x="6843" y="2138"/>
                    </a:lnTo>
                    <a:cubicBezTo>
                      <a:pt x="6882" y="2099"/>
                      <a:pt x="6901" y="2061"/>
                      <a:pt x="6901" y="2003"/>
                    </a:cubicBezTo>
                    <a:lnTo>
                      <a:pt x="6766" y="1305"/>
                    </a:lnTo>
                    <a:lnTo>
                      <a:pt x="12969" y="258"/>
                    </a:lnTo>
                    <a:close/>
                    <a:moveTo>
                      <a:pt x="13077" y="1"/>
                    </a:moveTo>
                    <a:cubicBezTo>
                      <a:pt x="13067" y="1"/>
                      <a:pt x="13057" y="2"/>
                      <a:pt x="13047" y="6"/>
                    </a:cubicBezTo>
                    <a:lnTo>
                      <a:pt x="6611" y="1091"/>
                    </a:lnTo>
                    <a:cubicBezTo>
                      <a:pt x="6572" y="1091"/>
                      <a:pt x="6552" y="1111"/>
                      <a:pt x="6533" y="1130"/>
                    </a:cubicBezTo>
                    <a:cubicBezTo>
                      <a:pt x="6514" y="1169"/>
                      <a:pt x="6514" y="1188"/>
                      <a:pt x="6514" y="1227"/>
                    </a:cubicBezTo>
                    <a:lnTo>
                      <a:pt x="6630" y="1964"/>
                    </a:lnTo>
                    <a:lnTo>
                      <a:pt x="1532" y="5143"/>
                    </a:lnTo>
                    <a:cubicBezTo>
                      <a:pt x="523" y="5763"/>
                      <a:pt x="0" y="6771"/>
                      <a:pt x="174" y="7780"/>
                    </a:cubicBezTo>
                    <a:cubicBezTo>
                      <a:pt x="174" y="7799"/>
                      <a:pt x="194" y="7838"/>
                      <a:pt x="233" y="7857"/>
                    </a:cubicBezTo>
                    <a:cubicBezTo>
                      <a:pt x="252" y="7876"/>
                      <a:pt x="271" y="7876"/>
                      <a:pt x="291" y="7876"/>
                    </a:cubicBezTo>
                    <a:lnTo>
                      <a:pt x="310" y="7876"/>
                    </a:lnTo>
                    <a:lnTo>
                      <a:pt x="14229" y="5473"/>
                    </a:lnTo>
                    <a:cubicBezTo>
                      <a:pt x="14249" y="5473"/>
                      <a:pt x="14288" y="5453"/>
                      <a:pt x="14307" y="5434"/>
                    </a:cubicBezTo>
                    <a:cubicBezTo>
                      <a:pt x="14326" y="5395"/>
                      <a:pt x="14326" y="5376"/>
                      <a:pt x="14326" y="5337"/>
                    </a:cubicBezTo>
                    <a:lnTo>
                      <a:pt x="13183" y="103"/>
                    </a:lnTo>
                    <a:cubicBezTo>
                      <a:pt x="13166" y="38"/>
                      <a:pt x="13124" y="1"/>
                      <a:pt x="13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70"/>
              <p:cNvSpPr/>
              <p:nvPr/>
            </p:nvSpPr>
            <p:spPr>
              <a:xfrm flipH="1">
                <a:off x="5774722" y="3965027"/>
                <a:ext cx="44534" cy="58242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827" extrusionOk="0">
                    <a:moveTo>
                      <a:pt x="737" y="256"/>
                    </a:moveTo>
                    <a:cubicBezTo>
                      <a:pt x="854" y="256"/>
                      <a:pt x="951" y="275"/>
                      <a:pt x="1028" y="333"/>
                    </a:cubicBezTo>
                    <a:cubicBezTo>
                      <a:pt x="1067" y="372"/>
                      <a:pt x="1125" y="430"/>
                      <a:pt x="1125" y="527"/>
                    </a:cubicBezTo>
                    <a:cubicBezTo>
                      <a:pt x="1164" y="799"/>
                      <a:pt x="990" y="1555"/>
                      <a:pt x="815" y="1574"/>
                    </a:cubicBezTo>
                    <a:cubicBezTo>
                      <a:pt x="809" y="1580"/>
                      <a:pt x="804" y="1582"/>
                      <a:pt x="798" y="1582"/>
                    </a:cubicBezTo>
                    <a:cubicBezTo>
                      <a:pt x="783" y="1582"/>
                      <a:pt x="765" y="1568"/>
                      <a:pt x="737" y="1555"/>
                    </a:cubicBezTo>
                    <a:cubicBezTo>
                      <a:pt x="524" y="1380"/>
                      <a:pt x="311" y="818"/>
                      <a:pt x="292" y="644"/>
                    </a:cubicBezTo>
                    <a:cubicBezTo>
                      <a:pt x="272" y="450"/>
                      <a:pt x="447" y="275"/>
                      <a:pt x="679" y="256"/>
                    </a:cubicBezTo>
                    <a:close/>
                    <a:moveTo>
                      <a:pt x="716" y="0"/>
                    </a:moveTo>
                    <a:cubicBezTo>
                      <a:pt x="691" y="0"/>
                      <a:pt x="666" y="1"/>
                      <a:pt x="641" y="4"/>
                    </a:cubicBezTo>
                    <a:cubicBezTo>
                      <a:pt x="272" y="62"/>
                      <a:pt x="1" y="353"/>
                      <a:pt x="40" y="663"/>
                    </a:cubicBezTo>
                    <a:cubicBezTo>
                      <a:pt x="59" y="876"/>
                      <a:pt x="311" y="1516"/>
                      <a:pt x="582" y="1729"/>
                    </a:cubicBezTo>
                    <a:cubicBezTo>
                      <a:pt x="660" y="1787"/>
                      <a:pt x="737" y="1826"/>
                      <a:pt x="815" y="1826"/>
                    </a:cubicBezTo>
                    <a:lnTo>
                      <a:pt x="854" y="1826"/>
                    </a:lnTo>
                    <a:cubicBezTo>
                      <a:pt x="1280" y="1768"/>
                      <a:pt x="1397" y="702"/>
                      <a:pt x="1377" y="489"/>
                    </a:cubicBezTo>
                    <a:cubicBezTo>
                      <a:pt x="1358" y="353"/>
                      <a:pt x="1280" y="236"/>
                      <a:pt x="1183" y="140"/>
                    </a:cubicBezTo>
                    <a:cubicBezTo>
                      <a:pt x="1048" y="55"/>
                      <a:pt x="884" y="0"/>
                      <a:pt x="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70"/>
              <p:cNvSpPr/>
              <p:nvPr/>
            </p:nvSpPr>
            <p:spPr>
              <a:xfrm flipH="1">
                <a:off x="5792032" y="3991072"/>
                <a:ext cx="66753" cy="39593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242" extrusionOk="0">
                    <a:moveTo>
                      <a:pt x="737" y="253"/>
                    </a:moveTo>
                    <a:cubicBezTo>
                      <a:pt x="795" y="253"/>
                      <a:pt x="853" y="253"/>
                      <a:pt x="892" y="272"/>
                    </a:cubicBezTo>
                    <a:cubicBezTo>
                      <a:pt x="1202" y="369"/>
                      <a:pt x="1842" y="796"/>
                      <a:pt x="1842" y="932"/>
                    </a:cubicBezTo>
                    <a:cubicBezTo>
                      <a:pt x="1804" y="977"/>
                      <a:pt x="1636" y="996"/>
                      <a:pt x="1429" y="996"/>
                    </a:cubicBezTo>
                    <a:cubicBezTo>
                      <a:pt x="1108" y="996"/>
                      <a:pt x="692" y="952"/>
                      <a:pt x="504" y="893"/>
                    </a:cubicBezTo>
                    <a:cubicBezTo>
                      <a:pt x="407" y="854"/>
                      <a:pt x="330" y="777"/>
                      <a:pt x="291" y="699"/>
                    </a:cubicBezTo>
                    <a:cubicBezTo>
                      <a:pt x="252" y="621"/>
                      <a:pt x="272" y="544"/>
                      <a:pt x="310" y="466"/>
                    </a:cubicBezTo>
                    <a:cubicBezTo>
                      <a:pt x="388" y="331"/>
                      <a:pt x="562" y="253"/>
                      <a:pt x="737" y="253"/>
                    </a:cubicBezTo>
                    <a:close/>
                    <a:moveTo>
                      <a:pt x="737" y="1"/>
                    </a:moveTo>
                    <a:cubicBezTo>
                      <a:pt x="474" y="1"/>
                      <a:pt x="217" y="141"/>
                      <a:pt x="97" y="350"/>
                    </a:cubicBezTo>
                    <a:cubicBezTo>
                      <a:pt x="20" y="486"/>
                      <a:pt x="0" y="641"/>
                      <a:pt x="58" y="796"/>
                    </a:cubicBezTo>
                    <a:cubicBezTo>
                      <a:pt x="116" y="932"/>
                      <a:pt x="252" y="1067"/>
                      <a:pt x="427" y="1106"/>
                    </a:cubicBezTo>
                    <a:cubicBezTo>
                      <a:pt x="543" y="1145"/>
                      <a:pt x="1008" y="1242"/>
                      <a:pt x="1415" y="1242"/>
                    </a:cubicBezTo>
                    <a:cubicBezTo>
                      <a:pt x="1706" y="1242"/>
                      <a:pt x="1977" y="1184"/>
                      <a:pt x="2055" y="1048"/>
                    </a:cubicBezTo>
                    <a:cubicBezTo>
                      <a:pt x="2074" y="990"/>
                      <a:pt x="2094" y="932"/>
                      <a:pt x="2055" y="835"/>
                    </a:cubicBezTo>
                    <a:cubicBezTo>
                      <a:pt x="1939" y="505"/>
                      <a:pt x="1183" y="117"/>
                      <a:pt x="969" y="40"/>
                    </a:cubicBezTo>
                    <a:cubicBezTo>
                      <a:pt x="894" y="13"/>
                      <a:pt x="815" y="1"/>
                      <a:pt x="7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70"/>
              <p:cNvSpPr/>
              <p:nvPr/>
            </p:nvSpPr>
            <p:spPr>
              <a:xfrm flipH="1">
                <a:off x="5756169" y="4023843"/>
                <a:ext cx="35258" cy="23526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738" extrusionOk="0">
                    <a:moveTo>
                      <a:pt x="0" y="1"/>
                    </a:moveTo>
                    <a:lnTo>
                      <a:pt x="1105" y="737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70"/>
              <p:cNvSpPr/>
              <p:nvPr/>
            </p:nvSpPr>
            <p:spPr>
              <a:xfrm flipH="1">
                <a:off x="5751865" y="4019890"/>
                <a:ext cx="43897" cy="3117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78" extrusionOk="0">
                    <a:moveTo>
                      <a:pt x="129" y="1"/>
                    </a:moveTo>
                    <a:cubicBezTo>
                      <a:pt x="94" y="1"/>
                      <a:pt x="61" y="15"/>
                      <a:pt x="39" y="47"/>
                    </a:cubicBezTo>
                    <a:cubicBezTo>
                      <a:pt x="0" y="105"/>
                      <a:pt x="20" y="183"/>
                      <a:pt x="78" y="221"/>
                    </a:cubicBezTo>
                    <a:lnTo>
                      <a:pt x="1164" y="958"/>
                    </a:lnTo>
                    <a:cubicBezTo>
                      <a:pt x="1183" y="978"/>
                      <a:pt x="1222" y="978"/>
                      <a:pt x="1241" y="978"/>
                    </a:cubicBezTo>
                    <a:cubicBezTo>
                      <a:pt x="1280" y="978"/>
                      <a:pt x="1319" y="958"/>
                      <a:pt x="1338" y="919"/>
                    </a:cubicBezTo>
                    <a:cubicBezTo>
                      <a:pt x="1377" y="861"/>
                      <a:pt x="1358" y="784"/>
                      <a:pt x="1299" y="764"/>
                    </a:cubicBezTo>
                    <a:lnTo>
                      <a:pt x="214" y="28"/>
                    </a:lnTo>
                    <a:cubicBezTo>
                      <a:pt x="188" y="10"/>
                      <a:pt x="158" y="1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70"/>
              <p:cNvSpPr/>
              <p:nvPr/>
            </p:nvSpPr>
            <p:spPr>
              <a:xfrm flipH="1">
                <a:off x="5741346" y="4014566"/>
                <a:ext cx="34652" cy="23526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738" extrusionOk="0">
                    <a:moveTo>
                      <a:pt x="1" y="1"/>
                    </a:moveTo>
                    <a:lnTo>
                      <a:pt x="1086" y="737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70"/>
              <p:cNvSpPr/>
              <p:nvPr/>
            </p:nvSpPr>
            <p:spPr>
              <a:xfrm flipH="1">
                <a:off x="5737010" y="4010805"/>
                <a:ext cx="43291" cy="30986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972" extrusionOk="0">
                    <a:moveTo>
                      <a:pt x="123" y="1"/>
                    </a:moveTo>
                    <a:cubicBezTo>
                      <a:pt x="85" y="1"/>
                      <a:pt x="51" y="17"/>
                      <a:pt x="39" y="41"/>
                    </a:cubicBezTo>
                    <a:cubicBezTo>
                      <a:pt x="0" y="99"/>
                      <a:pt x="0" y="177"/>
                      <a:pt x="58" y="216"/>
                    </a:cubicBezTo>
                    <a:lnTo>
                      <a:pt x="1163" y="952"/>
                    </a:lnTo>
                    <a:cubicBezTo>
                      <a:pt x="1183" y="972"/>
                      <a:pt x="1202" y="972"/>
                      <a:pt x="1221" y="972"/>
                    </a:cubicBezTo>
                    <a:cubicBezTo>
                      <a:pt x="1260" y="972"/>
                      <a:pt x="1299" y="952"/>
                      <a:pt x="1318" y="914"/>
                    </a:cubicBezTo>
                    <a:cubicBezTo>
                      <a:pt x="1357" y="855"/>
                      <a:pt x="1338" y="797"/>
                      <a:pt x="1299" y="758"/>
                    </a:cubicBezTo>
                    <a:lnTo>
                      <a:pt x="194" y="22"/>
                    </a:lnTo>
                    <a:cubicBezTo>
                      <a:pt x="172" y="7"/>
                      <a:pt x="147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0"/>
              <p:cNvSpPr/>
              <p:nvPr/>
            </p:nvSpPr>
            <p:spPr>
              <a:xfrm flipH="1">
                <a:off x="5771024" y="4034363"/>
                <a:ext cx="35258" cy="23494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737" extrusionOk="0">
                    <a:moveTo>
                      <a:pt x="1" y="0"/>
                    </a:moveTo>
                    <a:lnTo>
                      <a:pt x="1106" y="737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0"/>
              <p:cNvSpPr/>
              <p:nvPr/>
            </p:nvSpPr>
            <p:spPr>
              <a:xfrm flipH="1">
                <a:off x="5766689" y="4030601"/>
                <a:ext cx="43897" cy="30986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72" extrusionOk="0">
                    <a:moveTo>
                      <a:pt x="147" y="1"/>
                    </a:moveTo>
                    <a:cubicBezTo>
                      <a:pt x="105" y="1"/>
                      <a:pt x="64" y="22"/>
                      <a:pt x="39" y="60"/>
                    </a:cubicBezTo>
                    <a:cubicBezTo>
                      <a:pt x="0" y="118"/>
                      <a:pt x="20" y="196"/>
                      <a:pt x="78" y="215"/>
                    </a:cubicBezTo>
                    <a:lnTo>
                      <a:pt x="1163" y="952"/>
                    </a:lnTo>
                    <a:cubicBezTo>
                      <a:pt x="1183" y="971"/>
                      <a:pt x="1202" y="971"/>
                      <a:pt x="1241" y="971"/>
                    </a:cubicBezTo>
                    <a:cubicBezTo>
                      <a:pt x="1280" y="971"/>
                      <a:pt x="1318" y="952"/>
                      <a:pt x="1338" y="932"/>
                    </a:cubicBezTo>
                    <a:cubicBezTo>
                      <a:pt x="1377" y="874"/>
                      <a:pt x="1357" y="797"/>
                      <a:pt x="1299" y="758"/>
                    </a:cubicBezTo>
                    <a:lnTo>
                      <a:pt x="213" y="21"/>
                    </a:lnTo>
                    <a:cubicBezTo>
                      <a:pt x="193" y="7"/>
                      <a:pt x="17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70"/>
              <p:cNvSpPr/>
              <p:nvPr/>
            </p:nvSpPr>
            <p:spPr>
              <a:xfrm flipH="1">
                <a:off x="5511438" y="4104177"/>
                <a:ext cx="448721" cy="106952"/>
              </a:xfrm>
              <a:custGeom>
                <a:avLst/>
                <a:gdLst/>
                <a:ahLst/>
                <a:cxnLst/>
                <a:rect l="l" t="t" r="r" b="b"/>
                <a:pathLst>
                  <a:path w="14076" h="3355" extrusionOk="0">
                    <a:moveTo>
                      <a:pt x="13920" y="1"/>
                    </a:moveTo>
                    <a:lnTo>
                      <a:pt x="1" y="2385"/>
                    </a:lnTo>
                    <a:lnTo>
                      <a:pt x="156" y="3354"/>
                    </a:lnTo>
                    <a:lnTo>
                      <a:pt x="14075" y="970"/>
                    </a:lnTo>
                    <a:lnTo>
                      <a:pt x="13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70"/>
              <p:cNvSpPr/>
              <p:nvPr/>
            </p:nvSpPr>
            <p:spPr>
              <a:xfrm flipH="1">
                <a:off x="5507134" y="4099841"/>
                <a:ext cx="457328" cy="114986"/>
              </a:xfrm>
              <a:custGeom>
                <a:avLst/>
                <a:gdLst/>
                <a:ahLst/>
                <a:cxnLst/>
                <a:rect l="l" t="t" r="r" b="b"/>
                <a:pathLst>
                  <a:path w="14346" h="3607" extrusionOk="0">
                    <a:moveTo>
                      <a:pt x="13958" y="272"/>
                    </a:moveTo>
                    <a:lnTo>
                      <a:pt x="14074" y="1009"/>
                    </a:lnTo>
                    <a:lnTo>
                      <a:pt x="407" y="3355"/>
                    </a:lnTo>
                    <a:lnTo>
                      <a:pt x="272" y="2618"/>
                    </a:lnTo>
                    <a:lnTo>
                      <a:pt x="13958" y="272"/>
                    </a:lnTo>
                    <a:close/>
                    <a:moveTo>
                      <a:pt x="14036" y="1"/>
                    </a:moveTo>
                    <a:lnTo>
                      <a:pt x="116" y="2405"/>
                    </a:lnTo>
                    <a:cubicBezTo>
                      <a:pt x="78" y="2405"/>
                      <a:pt x="58" y="2424"/>
                      <a:pt x="39" y="2444"/>
                    </a:cubicBezTo>
                    <a:cubicBezTo>
                      <a:pt x="19" y="2482"/>
                      <a:pt x="0" y="2502"/>
                      <a:pt x="19" y="2541"/>
                    </a:cubicBezTo>
                    <a:lnTo>
                      <a:pt x="175" y="3510"/>
                    </a:lnTo>
                    <a:cubicBezTo>
                      <a:pt x="194" y="3529"/>
                      <a:pt x="213" y="3568"/>
                      <a:pt x="233" y="3587"/>
                    </a:cubicBezTo>
                    <a:cubicBezTo>
                      <a:pt x="252" y="3607"/>
                      <a:pt x="272" y="3607"/>
                      <a:pt x="310" y="3607"/>
                    </a:cubicBezTo>
                    <a:lnTo>
                      <a:pt x="330" y="3607"/>
                    </a:lnTo>
                    <a:lnTo>
                      <a:pt x="14229" y="1222"/>
                    </a:lnTo>
                    <a:cubicBezTo>
                      <a:pt x="14268" y="1222"/>
                      <a:pt x="14288" y="1203"/>
                      <a:pt x="14307" y="1164"/>
                    </a:cubicBezTo>
                    <a:cubicBezTo>
                      <a:pt x="14326" y="1145"/>
                      <a:pt x="14346" y="1106"/>
                      <a:pt x="14326" y="1087"/>
                    </a:cubicBezTo>
                    <a:lnTo>
                      <a:pt x="14171" y="117"/>
                    </a:lnTo>
                    <a:cubicBezTo>
                      <a:pt x="14152" y="40"/>
                      <a:pt x="14094" y="1"/>
                      <a:pt x="140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70"/>
              <p:cNvSpPr/>
              <p:nvPr/>
            </p:nvSpPr>
            <p:spPr>
              <a:xfrm flipH="1">
                <a:off x="4925576" y="3549236"/>
                <a:ext cx="137874" cy="178009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5584" extrusionOk="0">
                    <a:moveTo>
                      <a:pt x="3510" y="0"/>
                    </a:moveTo>
                    <a:lnTo>
                      <a:pt x="1" y="4944"/>
                    </a:lnTo>
                    <a:lnTo>
                      <a:pt x="873" y="5583"/>
                    </a:lnTo>
                    <a:lnTo>
                      <a:pt x="4324" y="737"/>
                    </a:lnTo>
                    <a:lnTo>
                      <a:pt x="3510" y="0"/>
                    </a:ln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70"/>
              <p:cNvSpPr/>
              <p:nvPr/>
            </p:nvSpPr>
            <p:spPr>
              <a:xfrm flipH="1">
                <a:off x="4921272" y="3544901"/>
                <a:ext cx="146482" cy="186043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5836" extrusionOk="0">
                    <a:moveTo>
                      <a:pt x="3664" y="311"/>
                    </a:moveTo>
                    <a:lnTo>
                      <a:pt x="4304" y="892"/>
                    </a:lnTo>
                    <a:lnTo>
                      <a:pt x="989" y="5545"/>
                    </a:lnTo>
                    <a:lnTo>
                      <a:pt x="291" y="5060"/>
                    </a:lnTo>
                    <a:lnTo>
                      <a:pt x="3664" y="311"/>
                    </a:lnTo>
                    <a:close/>
                    <a:moveTo>
                      <a:pt x="3625" y="0"/>
                    </a:moveTo>
                    <a:cubicBezTo>
                      <a:pt x="3606" y="20"/>
                      <a:pt x="3567" y="39"/>
                      <a:pt x="3548" y="59"/>
                    </a:cubicBezTo>
                    <a:lnTo>
                      <a:pt x="39" y="5002"/>
                    </a:lnTo>
                    <a:cubicBezTo>
                      <a:pt x="0" y="5060"/>
                      <a:pt x="0" y="5138"/>
                      <a:pt x="58" y="5176"/>
                    </a:cubicBezTo>
                    <a:lnTo>
                      <a:pt x="950" y="5816"/>
                    </a:lnTo>
                    <a:cubicBezTo>
                      <a:pt x="970" y="5836"/>
                      <a:pt x="989" y="5836"/>
                      <a:pt x="1008" y="5836"/>
                    </a:cubicBezTo>
                    <a:lnTo>
                      <a:pt x="1028" y="5836"/>
                    </a:lnTo>
                    <a:cubicBezTo>
                      <a:pt x="1066" y="5836"/>
                      <a:pt x="1105" y="5816"/>
                      <a:pt x="1105" y="5777"/>
                    </a:cubicBezTo>
                    <a:lnTo>
                      <a:pt x="4556" y="931"/>
                    </a:lnTo>
                    <a:cubicBezTo>
                      <a:pt x="4595" y="892"/>
                      <a:pt x="4575" y="815"/>
                      <a:pt x="4537" y="776"/>
                    </a:cubicBezTo>
                    <a:lnTo>
                      <a:pt x="3722" y="39"/>
                    </a:lnTo>
                    <a:cubicBezTo>
                      <a:pt x="3703" y="20"/>
                      <a:pt x="3664" y="0"/>
                      <a:pt x="36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70"/>
              <p:cNvSpPr/>
              <p:nvPr/>
            </p:nvSpPr>
            <p:spPr>
              <a:xfrm flipH="1">
                <a:off x="4781613" y="3565303"/>
                <a:ext cx="294812" cy="459815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14424" extrusionOk="0">
                    <a:moveTo>
                      <a:pt x="4750" y="0"/>
                    </a:moveTo>
                    <a:lnTo>
                      <a:pt x="951" y="5312"/>
                    </a:lnTo>
                    <a:lnTo>
                      <a:pt x="1649" y="5797"/>
                    </a:lnTo>
                    <a:lnTo>
                      <a:pt x="253" y="11729"/>
                    </a:lnTo>
                    <a:cubicBezTo>
                      <a:pt x="1" y="12834"/>
                      <a:pt x="330" y="13880"/>
                      <a:pt x="1106" y="14423"/>
                    </a:cubicBezTo>
                    <a:lnTo>
                      <a:pt x="9248" y="2908"/>
                    </a:lnTo>
                    <a:lnTo>
                      <a:pt x="47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70"/>
              <p:cNvSpPr/>
              <p:nvPr/>
            </p:nvSpPr>
            <p:spPr>
              <a:xfrm flipH="1">
                <a:off x="4777277" y="3561573"/>
                <a:ext cx="303451" cy="467243"/>
              </a:xfrm>
              <a:custGeom>
                <a:avLst/>
                <a:gdLst/>
                <a:ahLst/>
                <a:cxnLst/>
                <a:rect l="l" t="t" r="r" b="b"/>
                <a:pathLst>
                  <a:path w="9519" h="14657" extrusionOk="0">
                    <a:moveTo>
                      <a:pt x="4905" y="292"/>
                    </a:moveTo>
                    <a:lnTo>
                      <a:pt x="9208" y="3044"/>
                    </a:lnTo>
                    <a:lnTo>
                      <a:pt x="1221" y="14366"/>
                    </a:lnTo>
                    <a:cubicBezTo>
                      <a:pt x="543" y="13823"/>
                      <a:pt x="272" y="12892"/>
                      <a:pt x="524" y="11884"/>
                    </a:cubicBezTo>
                    <a:lnTo>
                      <a:pt x="1900" y="5952"/>
                    </a:lnTo>
                    <a:cubicBezTo>
                      <a:pt x="1900" y="5894"/>
                      <a:pt x="1881" y="5855"/>
                      <a:pt x="1842" y="5817"/>
                    </a:cubicBezTo>
                    <a:lnTo>
                      <a:pt x="1260" y="5410"/>
                    </a:lnTo>
                    <a:lnTo>
                      <a:pt x="4905" y="292"/>
                    </a:lnTo>
                    <a:close/>
                    <a:moveTo>
                      <a:pt x="4877" y="0"/>
                    </a:moveTo>
                    <a:cubicBezTo>
                      <a:pt x="4835" y="0"/>
                      <a:pt x="4794" y="21"/>
                      <a:pt x="4769" y="59"/>
                    </a:cubicBezTo>
                    <a:lnTo>
                      <a:pt x="989" y="5371"/>
                    </a:lnTo>
                    <a:cubicBezTo>
                      <a:pt x="969" y="5390"/>
                      <a:pt x="969" y="5429"/>
                      <a:pt x="969" y="5448"/>
                    </a:cubicBezTo>
                    <a:cubicBezTo>
                      <a:pt x="989" y="5487"/>
                      <a:pt x="1008" y="5506"/>
                      <a:pt x="1028" y="5526"/>
                    </a:cubicBezTo>
                    <a:lnTo>
                      <a:pt x="1648" y="5972"/>
                    </a:lnTo>
                    <a:lnTo>
                      <a:pt x="272" y="11826"/>
                    </a:lnTo>
                    <a:cubicBezTo>
                      <a:pt x="0" y="12970"/>
                      <a:pt x="349" y="14056"/>
                      <a:pt x="1183" y="14637"/>
                    </a:cubicBezTo>
                    <a:cubicBezTo>
                      <a:pt x="1202" y="14657"/>
                      <a:pt x="1221" y="14657"/>
                      <a:pt x="1241" y="14657"/>
                    </a:cubicBezTo>
                    <a:lnTo>
                      <a:pt x="1260" y="14657"/>
                    </a:lnTo>
                    <a:cubicBezTo>
                      <a:pt x="1299" y="14657"/>
                      <a:pt x="1338" y="14637"/>
                      <a:pt x="1338" y="14618"/>
                    </a:cubicBezTo>
                    <a:lnTo>
                      <a:pt x="9480" y="3083"/>
                    </a:lnTo>
                    <a:cubicBezTo>
                      <a:pt x="9499" y="3064"/>
                      <a:pt x="9519" y="3025"/>
                      <a:pt x="9499" y="2986"/>
                    </a:cubicBezTo>
                    <a:cubicBezTo>
                      <a:pt x="9499" y="2967"/>
                      <a:pt x="9480" y="2928"/>
                      <a:pt x="9461" y="2909"/>
                    </a:cubicBezTo>
                    <a:lnTo>
                      <a:pt x="4944" y="20"/>
                    </a:lnTo>
                    <a:cubicBezTo>
                      <a:pt x="4923" y="7"/>
                      <a:pt x="4900" y="0"/>
                      <a:pt x="4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0"/>
              <p:cNvSpPr/>
              <p:nvPr/>
            </p:nvSpPr>
            <p:spPr>
              <a:xfrm flipH="1">
                <a:off x="5025100" y="3750549"/>
                <a:ext cx="60569" cy="4899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37" extrusionOk="0">
                    <a:moveTo>
                      <a:pt x="756" y="238"/>
                    </a:moveTo>
                    <a:cubicBezTo>
                      <a:pt x="814" y="238"/>
                      <a:pt x="872" y="257"/>
                      <a:pt x="931" y="296"/>
                    </a:cubicBezTo>
                    <a:cubicBezTo>
                      <a:pt x="1144" y="470"/>
                      <a:pt x="1551" y="1129"/>
                      <a:pt x="1454" y="1265"/>
                    </a:cubicBezTo>
                    <a:cubicBezTo>
                      <a:pt x="1435" y="1284"/>
                      <a:pt x="1415" y="1284"/>
                      <a:pt x="1376" y="1304"/>
                    </a:cubicBezTo>
                    <a:cubicBezTo>
                      <a:pt x="1365" y="1305"/>
                      <a:pt x="1353" y="1305"/>
                      <a:pt x="1341" y="1305"/>
                    </a:cubicBezTo>
                    <a:cubicBezTo>
                      <a:pt x="1043" y="1305"/>
                      <a:pt x="537" y="1086"/>
                      <a:pt x="407" y="974"/>
                    </a:cubicBezTo>
                    <a:cubicBezTo>
                      <a:pt x="271" y="858"/>
                      <a:pt x="271" y="625"/>
                      <a:pt x="407" y="431"/>
                    </a:cubicBezTo>
                    <a:cubicBezTo>
                      <a:pt x="485" y="315"/>
                      <a:pt x="601" y="257"/>
                      <a:pt x="717" y="238"/>
                    </a:cubicBezTo>
                    <a:close/>
                    <a:moveTo>
                      <a:pt x="757" y="0"/>
                    </a:moveTo>
                    <a:cubicBezTo>
                      <a:pt x="731" y="0"/>
                      <a:pt x="705" y="2"/>
                      <a:pt x="679" y="5"/>
                    </a:cubicBezTo>
                    <a:cubicBezTo>
                      <a:pt x="504" y="24"/>
                      <a:pt x="330" y="121"/>
                      <a:pt x="213" y="276"/>
                    </a:cubicBezTo>
                    <a:cubicBezTo>
                      <a:pt x="0" y="567"/>
                      <a:pt x="0" y="974"/>
                      <a:pt x="252" y="1168"/>
                    </a:cubicBezTo>
                    <a:cubicBezTo>
                      <a:pt x="407" y="1284"/>
                      <a:pt x="950" y="1536"/>
                      <a:pt x="1318" y="1536"/>
                    </a:cubicBezTo>
                    <a:lnTo>
                      <a:pt x="1396" y="1536"/>
                    </a:lnTo>
                    <a:cubicBezTo>
                      <a:pt x="1512" y="1517"/>
                      <a:pt x="1590" y="1478"/>
                      <a:pt x="1648" y="1420"/>
                    </a:cubicBezTo>
                    <a:cubicBezTo>
                      <a:pt x="1900" y="1071"/>
                      <a:pt x="1241" y="238"/>
                      <a:pt x="1066" y="102"/>
                    </a:cubicBezTo>
                    <a:cubicBezTo>
                      <a:pt x="986" y="38"/>
                      <a:pt x="879" y="0"/>
                      <a:pt x="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0"/>
              <p:cNvSpPr/>
              <p:nvPr/>
            </p:nvSpPr>
            <p:spPr>
              <a:xfrm flipH="1">
                <a:off x="5029404" y="3790843"/>
                <a:ext cx="66180" cy="47021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1475" extrusionOk="0">
                    <a:moveTo>
                      <a:pt x="1591" y="234"/>
                    </a:moveTo>
                    <a:cubicBezTo>
                      <a:pt x="1649" y="234"/>
                      <a:pt x="1707" y="253"/>
                      <a:pt x="1726" y="272"/>
                    </a:cubicBezTo>
                    <a:cubicBezTo>
                      <a:pt x="1746" y="428"/>
                      <a:pt x="1048" y="1028"/>
                      <a:pt x="757" y="1184"/>
                    </a:cubicBezTo>
                    <a:cubicBezTo>
                      <a:pt x="704" y="1216"/>
                      <a:pt x="644" y="1230"/>
                      <a:pt x="589" y="1230"/>
                    </a:cubicBezTo>
                    <a:cubicBezTo>
                      <a:pt x="544" y="1230"/>
                      <a:pt x="501" y="1220"/>
                      <a:pt x="466" y="1203"/>
                    </a:cubicBezTo>
                    <a:cubicBezTo>
                      <a:pt x="389" y="1184"/>
                      <a:pt x="350" y="1106"/>
                      <a:pt x="311" y="1028"/>
                    </a:cubicBezTo>
                    <a:cubicBezTo>
                      <a:pt x="253" y="835"/>
                      <a:pt x="389" y="583"/>
                      <a:pt x="582" y="466"/>
                    </a:cubicBezTo>
                    <a:cubicBezTo>
                      <a:pt x="815" y="350"/>
                      <a:pt x="1338" y="234"/>
                      <a:pt x="1591" y="234"/>
                    </a:cubicBezTo>
                    <a:close/>
                    <a:moveTo>
                      <a:pt x="1560" y="1"/>
                    </a:moveTo>
                    <a:cubicBezTo>
                      <a:pt x="1187" y="1"/>
                      <a:pt x="640" y="176"/>
                      <a:pt x="486" y="253"/>
                    </a:cubicBezTo>
                    <a:cubicBezTo>
                      <a:pt x="175" y="428"/>
                      <a:pt x="1" y="796"/>
                      <a:pt x="78" y="1106"/>
                    </a:cubicBezTo>
                    <a:cubicBezTo>
                      <a:pt x="137" y="1261"/>
                      <a:pt x="233" y="1377"/>
                      <a:pt x="369" y="1436"/>
                    </a:cubicBezTo>
                    <a:cubicBezTo>
                      <a:pt x="427" y="1455"/>
                      <a:pt x="505" y="1474"/>
                      <a:pt x="582" y="1474"/>
                    </a:cubicBezTo>
                    <a:cubicBezTo>
                      <a:pt x="660" y="1474"/>
                      <a:pt x="776" y="1455"/>
                      <a:pt x="854" y="1397"/>
                    </a:cubicBezTo>
                    <a:cubicBezTo>
                      <a:pt x="1028" y="1319"/>
                      <a:pt x="2075" y="583"/>
                      <a:pt x="1959" y="195"/>
                    </a:cubicBezTo>
                    <a:cubicBezTo>
                      <a:pt x="1939" y="156"/>
                      <a:pt x="1901" y="79"/>
                      <a:pt x="1804" y="40"/>
                    </a:cubicBezTo>
                    <a:cubicBezTo>
                      <a:pt x="1740" y="12"/>
                      <a:pt x="1656" y="1"/>
                      <a:pt x="15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70"/>
              <p:cNvSpPr/>
              <p:nvPr/>
            </p:nvSpPr>
            <p:spPr>
              <a:xfrm flipH="1">
                <a:off x="4991086" y="3787145"/>
                <a:ext cx="40836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53" extrusionOk="0">
                    <a:moveTo>
                      <a:pt x="1" y="253"/>
                    </a:moveTo>
                    <a:lnTo>
                      <a:pt x="1280" y="1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70"/>
              <p:cNvSpPr/>
              <p:nvPr/>
            </p:nvSpPr>
            <p:spPr>
              <a:xfrm flipH="1">
                <a:off x="4986782" y="3783320"/>
                <a:ext cx="49475" cy="16226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09" extrusionOk="0">
                    <a:moveTo>
                      <a:pt x="1421" y="1"/>
                    </a:moveTo>
                    <a:cubicBezTo>
                      <a:pt x="1413" y="1"/>
                      <a:pt x="1405" y="2"/>
                      <a:pt x="1397" y="4"/>
                    </a:cubicBezTo>
                    <a:lnTo>
                      <a:pt x="98" y="256"/>
                    </a:lnTo>
                    <a:cubicBezTo>
                      <a:pt x="40" y="276"/>
                      <a:pt x="1" y="334"/>
                      <a:pt x="1" y="412"/>
                    </a:cubicBezTo>
                    <a:cubicBezTo>
                      <a:pt x="20" y="470"/>
                      <a:pt x="78" y="508"/>
                      <a:pt x="137" y="508"/>
                    </a:cubicBezTo>
                    <a:lnTo>
                      <a:pt x="156" y="508"/>
                    </a:lnTo>
                    <a:lnTo>
                      <a:pt x="1435" y="237"/>
                    </a:lnTo>
                    <a:cubicBezTo>
                      <a:pt x="1513" y="237"/>
                      <a:pt x="1552" y="160"/>
                      <a:pt x="1532" y="101"/>
                    </a:cubicBezTo>
                    <a:cubicBezTo>
                      <a:pt x="1532" y="51"/>
                      <a:pt x="1474" y="1"/>
                      <a:pt x="1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70"/>
              <p:cNvSpPr/>
              <p:nvPr/>
            </p:nvSpPr>
            <p:spPr>
              <a:xfrm flipH="1">
                <a:off x="4986782" y="3769835"/>
                <a:ext cx="41442" cy="870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73" extrusionOk="0">
                    <a:moveTo>
                      <a:pt x="1" y="272"/>
                    </a:moveTo>
                    <a:lnTo>
                      <a:pt x="1300" y="1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70"/>
              <p:cNvSpPr/>
              <p:nvPr/>
            </p:nvSpPr>
            <p:spPr>
              <a:xfrm flipH="1">
                <a:off x="4982447" y="3766138"/>
                <a:ext cx="50081" cy="16099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505" extrusionOk="0">
                    <a:moveTo>
                      <a:pt x="1415" y="1"/>
                    </a:moveTo>
                    <a:lnTo>
                      <a:pt x="117" y="253"/>
                    </a:lnTo>
                    <a:cubicBezTo>
                      <a:pt x="58" y="272"/>
                      <a:pt x="0" y="330"/>
                      <a:pt x="20" y="408"/>
                    </a:cubicBezTo>
                    <a:cubicBezTo>
                      <a:pt x="39" y="466"/>
                      <a:pt x="78" y="505"/>
                      <a:pt x="136" y="505"/>
                    </a:cubicBezTo>
                    <a:lnTo>
                      <a:pt x="155" y="505"/>
                    </a:lnTo>
                    <a:lnTo>
                      <a:pt x="1454" y="253"/>
                    </a:lnTo>
                    <a:cubicBezTo>
                      <a:pt x="1532" y="233"/>
                      <a:pt x="1571" y="175"/>
                      <a:pt x="1551" y="98"/>
                    </a:cubicBezTo>
                    <a:cubicBezTo>
                      <a:pt x="1532" y="39"/>
                      <a:pt x="1474" y="1"/>
                      <a:pt x="1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70"/>
              <p:cNvSpPr/>
              <p:nvPr/>
            </p:nvSpPr>
            <p:spPr>
              <a:xfrm flipH="1">
                <a:off x="4993572" y="3805699"/>
                <a:ext cx="41442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53" extrusionOk="0">
                    <a:moveTo>
                      <a:pt x="1" y="252"/>
                    </a:moveTo>
                    <a:lnTo>
                      <a:pt x="1300" y="0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70"/>
              <p:cNvSpPr/>
              <p:nvPr/>
            </p:nvSpPr>
            <p:spPr>
              <a:xfrm flipH="1">
                <a:off x="4989875" y="3801810"/>
                <a:ext cx="49475" cy="15652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491" extrusionOk="0">
                    <a:moveTo>
                      <a:pt x="1436" y="1"/>
                    </a:moveTo>
                    <a:cubicBezTo>
                      <a:pt x="1424" y="1"/>
                      <a:pt x="1411" y="3"/>
                      <a:pt x="1397" y="6"/>
                    </a:cubicBezTo>
                    <a:lnTo>
                      <a:pt x="117" y="258"/>
                    </a:lnTo>
                    <a:cubicBezTo>
                      <a:pt x="40" y="258"/>
                      <a:pt x="1" y="336"/>
                      <a:pt x="20" y="394"/>
                    </a:cubicBezTo>
                    <a:cubicBezTo>
                      <a:pt x="20" y="452"/>
                      <a:pt x="79" y="491"/>
                      <a:pt x="137" y="491"/>
                    </a:cubicBezTo>
                    <a:lnTo>
                      <a:pt x="156" y="491"/>
                    </a:lnTo>
                    <a:lnTo>
                      <a:pt x="1455" y="239"/>
                    </a:lnTo>
                    <a:cubicBezTo>
                      <a:pt x="1513" y="219"/>
                      <a:pt x="1552" y="161"/>
                      <a:pt x="1552" y="84"/>
                    </a:cubicBezTo>
                    <a:cubicBezTo>
                      <a:pt x="1536" y="36"/>
                      <a:pt x="1494" y="1"/>
                      <a:pt x="1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0"/>
              <p:cNvSpPr/>
              <p:nvPr/>
            </p:nvSpPr>
            <p:spPr>
              <a:xfrm flipH="1">
                <a:off x="4755632" y="3658006"/>
                <a:ext cx="286779" cy="38687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2136" extrusionOk="0">
                    <a:moveTo>
                      <a:pt x="8181" y="0"/>
                    </a:moveTo>
                    <a:lnTo>
                      <a:pt x="0" y="11573"/>
                    </a:lnTo>
                    <a:lnTo>
                      <a:pt x="795" y="12136"/>
                    </a:lnTo>
                    <a:lnTo>
                      <a:pt x="8995" y="562"/>
                    </a:lnTo>
                    <a:lnTo>
                      <a:pt x="81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0"/>
              <p:cNvSpPr/>
              <p:nvPr/>
            </p:nvSpPr>
            <p:spPr>
              <a:xfrm flipH="1">
                <a:off x="4751934" y="3654053"/>
                <a:ext cx="294206" cy="394528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12376" extrusionOk="0">
                    <a:moveTo>
                      <a:pt x="8337" y="299"/>
                    </a:moveTo>
                    <a:lnTo>
                      <a:pt x="8938" y="725"/>
                    </a:lnTo>
                    <a:lnTo>
                      <a:pt x="892" y="12085"/>
                    </a:lnTo>
                    <a:lnTo>
                      <a:pt x="292" y="11659"/>
                    </a:lnTo>
                    <a:lnTo>
                      <a:pt x="8337" y="299"/>
                    </a:lnTo>
                    <a:close/>
                    <a:moveTo>
                      <a:pt x="8291" y="0"/>
                    </a:moveTo>
                    <a:cubicBezTo>
                      <a:pt x="8255" y="0"/>
                      <a:pt x="8222" y="15"/>
                      <a:pt x="8201" y="47"/>
                    </a:cubicBezTo>
                    <a:lnTo>
                      <a:pt x="20" y="11620"/>
                    </a:lnTo>
                    <a:cubicBezTo>
                      <a:pt x="1" y="11659"/>
                      <a:pt x="1" y="11678"/>
                      <a:pt x="1" y="11717"/>
                    </a:cubicBezTo>
                    <a:cubicBezTo>
                      <a:pt x="20" y="11756"/>
                      <a:pt x="40" y="11775"/>
                      <a:pt x="59" y="11794"/>
                    </a:cubicBezTo>
                    <a:lnTo>
                      <a:pt x="854" y="12357"/>
                    </a:lnTo>
                    <a:cubicBezTo>
                      <a:pt x="873" y="12376"/>
                      <a:pt x="912" y="12376"/>
                      <a:pt x="931" y="12376"/>
                    </a:cubicBezTo>
                    <a:cubicBezTo>
                      <a:pt x="970" y="12376"/>
                      <a:pt x="1009" y="12357"/>
                      <a:pt x="1028" y="12337"/>
                    </a:cubicBezTo>
                    <a:lnTo>
                      <a:pt x="9209" y="764"/>
                    </a:lnTo>
                    <a:cubicBezTo>
                      <a:pt x="9228" y="725"/>
                      <a:pt x="9228" y="706"/>
                      <a:pt x="9228" y="667"/>
                    </a:cubicBezTo>
                    <a:cubicBezTo>
                      <a:pt x="9228" y="628"/>
                      <a:pt x="9209" y="609"/>
                      <a:pt x="9190" y="589"/>
                    </a:cubicBezTo>
                    <a:lnTo>
                      <a:pt x="8376" y="27"/>
                    </a:lnTo>
                    <a:cubicBezTo>
                      <a:pt x="8349" y="10"/>
                      <a:pt x="8319" y="0"/>
                      <a:pt x="8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70"/>
              <p:cNvSpPr/>
              <p:nvPr/>
            </p:nvSpPr>
            <p:spPr>
              <a:xfrm flipH="1">
                <a:off x="5311241" y="2282896"/>
                <a:ext cx="541998" cy="550764"/>
              </a:xfrm>
              <a:custGeom>
                <a:avLst/>
                <a:gdLst/>
                <a:ahLst/>
                <a:cxnLst/>
                <a:rect l="l" t="t" r="r" b="b"/>
                <a:pathLst>
                  <a:path w="17002" h="17277" extrusionOk="0">
                    <a:moveTo>
                      <a:pt x="7216" y="1"/>
                    </a:moveTo>
                    <a:cubicBezTo>
                      <a:pt x="7148" y="1"/>
                      <a:pt x="7082" y="1"/>
                      <a:pt x="7018" y="2"/>
                    </a:cubicBezTo>
                    <a:cubicBezTo>
                      <a:pt x="5429" y="61"/>
                      <a:pt x="3665" y="99"/>
                      <a:pt x="2230" y="836"/>
                    </a:cubicBezTo>
                    <a:cubicBezTo>
                      <a:pt x="892" y="1534"/>
                      <a:pt x="582" y="2949"/>
                      <a:pt x="505" y="4326"/>
                    </a:cubicBezTo>
                    <a:cubicBezTo>
                      <a:pt x="485" y="4578"/>
                      <a:pt x="1" y="16500"/>
                      <a:pt x="1" y="16500"/>
                    </a:cubicBezTo>
                    <a:lnTo>
                      <a:pt x="78" y="16810"/>
                    </a:lnTo>
                    <a:lnTo>
                      <a:pt x="16556" y="17275"/>
                    </a:lnTo>
                    <a:cubicBezTo>
                      <a:pt x="16567" y="17276"/>
                      <a:pt x="16578" y="17277"/>
                      <a:pt x="16588" y="17277"/>
                    </a:cubicBezTo>
                    <a:cubicBezTo>
                      <a:pt x="16824" y="17277"/>
                      <a:pt x="17001" y="17071"/>
                      <a:pt x="16983" y="16829"/>
                    </a:cubicBezTo>
                    <a:lnTo>
                      <a:pt x="16072" y="5082"/>
                    </a:lnTo>
                    <a:cubicBezTo>
                      <a:pt x="15800" y="2600"/>
                      <a:pt x="13900" y="642"/>
                      <a:pt x="11497" y="332"/>
                    </a:cubicBezTo>
                    <a:cubicBezTo>
                      <a:pt x="9979" y="149"/>
                      <a:pt x="8341" y="1"/>
                      <a:pt x="7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0"/>
              <p:cNvSpPr/>
              <p:nvPr/>
            </p:nvSpPr>
            <p:spPr>
              <a:xfrm flipH="1">
                <a:off x="5307512" y="2279167"/>
                <a:ext cx="550063" cy="558766"/>
              </a:xfrm>
              <a:custGeom>
                <a:avLst/>
                <a:gdLst/>
                <a:ahLst/>
                <a:cxnLst/>
                <a:rect l="l" t="t" r="r" b="b"/>
                <a:pathLst>
                  <a:path w="17255" h="17528" extrusionOk="0">
                    <a:moveTo>
                      <a:pt x="7543" y="248"/>
                    </a:moveTo>
                    <a:cubicBezTo>
                      <a:pt x="8496" y="248"/>
                      <a:pt x="9870" y="362"/>
                      <a:pt x="11613" y="565"/>
                    </a:cubicBezTo>
                    <a:cubicBezTo>
                      <a:pt x="13978" y="856"/>
                      <a:pt x="15820" y="2775"/>
                      <a:pt x="16091" y="5199"/>
                    </a:cubicBezTo>
                    <a:lnTo>
                      <a:pt x="17002" y="16966"/>
                    </a:lnTo>
                    <a:cubicBezTo>
                      <a:pt x="17002" y="17043"/>
                      <a:pt x="16983" y="17121"/>
                      <a:pt x="16925" y="17179"/>
                    </a:cubicBezTo>
                    <a:cubicBezTo>
                      <a:pt x="16877" y="17243"/>
                      <a:pt x="16815" y="17281"/>
                      <a:pt x="16740" y="17281"/>
                    </a:cubicBezTo>
                    <a:cubicBezTo>
                      <a:pt x="16725" y="17281"/>
                      <a:pt x="16709" y="17279"/>
                      <a:pt x="16692" y="17276"/>
                    </a:cubicBezTo>
                    <a:lnTo>
                      <a:pt x="311" y="16811"/>
                    </a:lnTo>
                    <a:lnTo>
                      <a:pt x="253" y="16597"/>
                    </a:lnTo>
                    <a:cubicBezTo>
                      <a:pt x="272" y="16074"/>
                      <a:pt x="757" y="4695"/>
                      <a:pt x="757" y="4462"/>
                    </a:cubicBezTo>
                    <a:cubicBezTo>
                      <a:pt x="834" y="3241"/>
                      <a:pt x="1067" y="1767"/>
                      <a:pt x="2424" y="1069"/>
                    </a:cubicBezTo>
                    <a:cubicBezTo>
                      <a:pt x="3801" y="352"/>
                      <a:pt x="5526" y="294"/>
                      <a:pt x="7038" y="255"/>
                    </a:cubicBezTo>
                    <a:lnTo>
                      <a:pt x="7154" y="255"/>
                    </a:lnTo>
                    <a:cubicBezTo>
                      <a:pt x="7275" y="250"/>
                      <a:pt x="7405" y="248"/>
                      <a:pt x="7543" y="248"/>
                    </a:cubicBezTo>
                    <a:close/>
                    <a:moveTo>
                      <a:pt x="7389" y="1"/>
                    </a:moveTo>
                    <a:cubicBezTo>
                      <a:pt x="7301" y="1"/>
                      <a:pt x="7216" y="2"/>
                      <a:pt x="7135" y="3"/>
                    </a:cubicBezTo>
                    <a:lnTo>
                      <a:pt x="7038" y="3"/>
                    </a:lnTo>
                    <a:cubicBezTo>
                      <a:pt x="5487" y="61"/>
                      <a:pt x="3742" y="100"/>
                      <a:pt x="2308" y="856"/>
                    </a:cubicBezTo>
                    <a:cubicBezTo>
                      <a:pt x="854" y="1593"/>
                      <a:pt x="582" y="3163"/>
                      <a:pt x="524" y="4443"/>
                    </a:cubicBezTo>
                    <a:cubicBezTo>
                      <a:pt x="505" y="4695"/>
                      <a:pt x="20" y="16132"/>
                      <a:pt x="1" y="16617"/>
                    </a:cubicBezTo>
                    <a:cubicBezTo>
                      <a:pt x="1" y="16617"/>
                      <a:pt x="1" y="16636"/>
                      <a:pt x="20" y="16656"/>
                    </a:cubicBezTo>
                    <a:lnTo>
                      <a:pt x="98" y="16966"/>
                    </a:lnTo>
                    <a:cubicBezTo>
                      <a:pt x="98" y="17005"/>
                      <a:pt x="156" y="17043"/>
                      <a:pt x="214" y="17043"/>
                    </a:cubicBezTo>
                    <a:lnTo>
                      <a:pt x="16692" y="17528"/>
                    </a:lnTo>
                    <a:lnTo>
                      <a:pt x="16712" y="17528"/>
                    </a:lnTo>
                    <a:cubicBezTo>
                      <a:pt x="16867" y="17528"/>
                      <a:pt x="17002" y="17470"/>
                      <a:pt x="17099" y="17354"/>
                    </a:cubicBezTo>
                    <a:cubicBezTo>
                      <a:pt x="17196" y="17237"/>
                      <a:pt x="17254" y="17101"/>
                      <a:pt x="17254" y="16946"/>
                    </a:cubicBezTo>
                    <a:lnTo>
                      <a:pt x="16343" y="5179"/>
                    </a:lnTo>
                    <a:cubicBezTo>
                      <a:pt x="16053" y="2640"/>
                      <a:pt x="14114" y="643"/>
                      <a:pt x="11633" y="333"/>
                    </a:cubicBezTo>
                    <a:cubicBezTo>
                      <a:pt x="9800" y="101"/>
                      <a:pt x="8376" y="1"/>
                      <a:pt x="7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0"/>
              <p:cNvSpPr/>
              <p:nvPr/>
            </p:nvSpPr>
            <p:spPr>
              <a:xfrm flipH="1">
                <a:off x="5556578" y="2285415"/>
                <a:ext cx="170582" cy="537088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16848" extrusionOk="0">
                    <a:moveTo>
                      <a:pt x="0" y="1"/>
                    </a:moveTo>
                    <a:lnTo>
                      <a:pt x="0" y="16847"/>
                    </a:lnTo>
                    <a:lnTo>
                      <a:pt x="5351" y="16847"/>
                    </a:lnTo>
                    <a:lnTo>
                      <a:pt x="5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70"/>
              <p:cNvSpPr/>
              <p:nvPr/>
            </p:nvSpPr>
            <p:spPr>
              <a:xfrm flipH="1">
                <a:off x="5552242" y="2281717"/>
                <a:ext cx="178615" cy="545122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7100" extrusionOk="0">
                    <a:moveTo>
                      <a:pt x="5351" y="233"/>
                    </a:moveTo>
                    <a:lnTo>
                      <a:pt x="5351" y="16847"/>
                    </a:lnTo>
                    <a:lnTo>
                      <a:pt x="252" y="16847"/>
                    </a:lnTo>
                    <a:lnTo>
                      <a:pt x="252" y="233"/>
                    </a:lnTo>
                    <a:close/>
                    <a:moveTo>
                      <a:pt x="116" y="1"/>
                    </a:moveTo>
                    <a:cubicBezTo>
                      <a:pt x="58" y="1"/>
                      <a:pt x="0" y="59"/>
                      <a:pt x="0" y="117"/>
                    </a:cubicBezTo>
                    <a:lnTo>
                      <a:pt x="0" y="16963"/>
                    </a:lnTo>
                    <a:cubicBezTo>
                      <a:pt x="0" y="17041"/>
                      <a:pt x="58" y="17099"/>
                      <a:pt x="116" y="17099"/>
                    </a:cubicBezTo>
                    <a:lnTo>
                      <a:pt x="5467" y="17099"/>
                    </a:lnTo>
                    <a:cubicBezTo>
                      <a:pt x="5544" y="17099"/>
                      <a:pt x="5603" y="17041"/>
                      <a:pt x="5603" y="16963"/>
                    </a:cubicBezTo>
                    <a:lnTo>
                      <a:pt x="5603" y="117"/>
                    </a:lnTo>
                    <a:cubicBezTo>
                      <a:pt x="5603" y="59"/>
                      <a:pt x="5544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0"/>
              <p:cNvSpPr/>
              <p:nvPr/>
            </p:nvSpPr>
            <p:spPr>
              <a:xfrm flipH="1">
                <a:off x="5553486" y="2262335"/>
                <a:ext cx="174280" cy="104083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3265" extrusionOk="0">
                    <a:moveTo>
                      <a:pt x="3570" y="0"/>
                    </a:moveTo>
                    <a:cubicBezTo>
                      <a:pt x="3442" y="0"/>
                      <a:pt x="3318" y="3"/>
                      <a:pt x="3199" y="8"/>
                    </a:cubicBezTo>
                    <a:cubicBezTo>
                      <a:pt x="2384" y="27"/>
                      <a:pt x="1531" y="27"/>
                      <a:pt x="678" y="124"/>
                    </a:cubicBezTo>
                    <a:cubicBezTo>
                      <a:pt x="310" y="163"/>
                      <a:pt x="39" y="395"/>
                      <a:pt x="19" y="686"/>
                    </a:cubicBezTo>
                    <a:lnTo>
                      <a:pt x="19" y="1093"/>
                    </a:lnTo>
                    <a:cubicBezTo>
                      <a:pt x="0" y="2284"/>
                      <a:pt x="1217" y="3265"/>
                      <a:pt x="2766" y="3265"/>
                    </a:cubicBezTo>
                    <a:cubicBezTo>
                      <a:pt x="2781" y="3265"/>
                      <a:pt x="2796" y="3265"/>
                      <a:pt x="2811" y="3265"/>
                    </a:cubicBezTo>
                    <a:cubicBezTo>
                      <a:pt x="4265" y="3245"/>
                      <a:pt x="5409" y="2295"/>
                      <a:pt x="5447" y="1151"/>
                    </a:cubicBezTo>
                    <a:lnTo>
                      <a:pt x="5447" y="667"/>
                    </a:lnTo>
                    <a:cubicBezTo>
                      <a:pt x="5467" y="337"/>
                      <a:pt x="5137" y="66"/>
                      <a:pt x="4730" y="46"/>
                    </a:cubicBezTo>
                    <a:cubicBezTo>
                      <a:pt x="4304" y="18"/>
                      <a:pt x="3920" y="0"/>
                      <a:pt x="3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0"/>
              <p:cNvSpPr/>
              <p:nvPr/>
            </p:nvSpPr>
            <p:spPr>
              <a:xfrm flipH="1">
                <a:off x="5549756" y="2258605"/>
                <a:ext cx="181739" cy="111511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3498" extrusionOk="0">
                    <a:moveTo>
                      <a:pt x="3548" y="241"/>
                    </a:moveTo>
                    <a:cubicBezTo>
                      <a:pt x="3917" y="241"/>
                      <a:pt x="4343" y="260"/>
                      <a:pt x="4828" y="280"/>
                    </a:cubicBezTo>
                    <a:cubicBezTo>
                      <a:pt x="5177" y="299"/>
                      <a:pt x="5448" y="512"/>
                      <a:pt x="5448" y="784"/>
                    </a:cubicBezTo>
                    <a:lnTo>
                      <a:pt x="5429" y="1268"/>
                    </a:lnTo>
                    <a:cubicBezTo>
                      <a:pt x="5409" y="2354"/>
                      <a:pt x="4285" y="3246"/>
                      <a:pt x="2909" y="3265"/>
                    </a:cubicBezTo>
                    <a:cubicBezTo>
                      <a:pt x="2075" y="3265"/>
                      <a:pt x="1300" y="2974"/>
                      <a:pt x="795" y="2451"/>
                    </a:cubicBezTo>
                    <a:cubicBezTo>
                      <a:pt x="427" y="2102"/>
                      <a:pt x="253" y="1656"/>
                      <a:pt x="253" y="1210"/>
                    </a:cubicBezTo>
                    <a:lnTo>
                      <a:pt x="272" y="803"/>
                    </a:lnTo>
                    <a:cubicBezTo>
                      <a:pt x="272" y="590"/>
                      <a:pt x="505" y="377"/>
                      <a:pt x="815" y="357"/>
                    </a:cubicBezTo>
                    <a:cubicBezTo>
                      <a:pt x="1629" y="280"/>
                      <a:pt x="2443" y="260"/>
                      <a:pt x="3238" y="241"/>
                    </a:cubicBezTo>
                    <a:close/>
                    <a:moveTo>
                      <a:pt x="3667" y="1"/>
                    </a:moveTo>
                    <a:cubicBezTo>
                      <a:pt x="3542" y="1"/>
                      <a:pt x="3425" y="3"/>
                      <a:pt x="3316" y="8"/>
                    </a:cubicBezTo>
                    <a:lnTo>
                      <a:pt x="3238" y="8"/>
                    </a:lnTo>
                    <a:cubicBezTo>
                      <a:pt x="2424" y="8"/>
                      <a:pt x="1610" y="28"/>
                      <a:pt x="795" y="105"/>
                    </a:cubicBezTo>
                    <a:cubicBezTo>
                      <a:pt x="350" y="163"/>
                      <a:pt x="39" y="454"/>
                      <a:pt x="20" y="803"/>
                    </a:cubicBezTo>
                    <a:lnTo>
                      <a:pt x="20" y="1210"/>
                    </a:lnTo>
                    <a:cubicBezTo>
                      <a:pt x="1" y="1714"/>
                      <a:pt x="214" y="2218"/>
                      <a:pt x="621" y="2625"/>
                    </a:cubicBezTo>
                    <a:cubicBezTo>
                      <a:pt x="1164" y="3188"/>
                      <a:pt x="1997" y="3498"/>
                      <a:pt x="2889" y="3498"/>
                    </a:cubicBezTo>
                    <a:lnTo>
                      <a:pt x="2928" y="3498"/>
                    </a:lnTo>
                    <a:cubicBezTo>
                      <a:pt x="4440" y="3498"/>
                      <a:pt x="5642" y="2509"/>
                      <a:pt x="5681" y="1288"/>
                    </a:cubicBezTo>
                    <a:lnTo>
                      <a:pt x="5700" y="784"/>
                    </a:lnTo>
                    <a:cubicBezTo>
                      <a:pt x="5700" y="396"/>
                      <a:pt x="5332" y="67"/>
                      <a:pt x="4847" y="47"/>
                    </a:cubicBezTo>
                    <a:cubicBezTo>
                      <a:pt x="4407" y="19"/>
                      <a:pt x="4009" y="1"/>
                      <a:pt x="3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0"/>
              <p:cNvSpPr/>
              <p:nvPr/>
            </p:nvSpPr>
            <p:spPr>
              <a:xfrm flipH="1">
                <a:off x="5577235" y="2130103"/>
                <a:ext cx="128311" cy="20603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6463" extrusionOk="0">
                    <a:moveTo>
                      <a:pt x="1792" y="1"/>
                    </a:moveTo>
                    <a:cubicBezTo>
                      <a:pt x="922" y="1"/>
                      <a:pt x="126" y="112"/>
                      <a:pt x="117" y="356"/>
                    </a:cubicBezTo>
                    <a:lnTo>
                      <a:pt x="20" y="4466"/>
                    </a:lnTo>
                    <a:cubicBezTo>
                      <a:pt x="1" y="5552"/>
                      <a:pt x="854" y="6443"/>
                      <a:pt x="1920" y="6463"/>
                    </a:cubicBezTo>
                    <a:cubicBezTo>
                      <a:pt x="1932" y="6463"/>
                      <a:pt x="1944" y="6463"/>
                      <a:pt x="1956" y="6463"/>
                    </a:cubicBezTo>
                    <a:cubicBezTo>
                      <a:pt x="3025" y="6463"/>
                      <a:pt x="3898" y="5617"/>
                      <a:pt x="3917" y="4563"/>
                    </a:cubicBezTo>
                    <a:lnTo>
                      <a:pt x="4014" y="453"/>
                    </a:lnTo>
                    <a:cubicBezTo>
                      <a:pt x="4024" y="165"/>
                      <a:pt x="2853" y="1"/>
                      <a:pt x="1792" y="1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0"/>
              <p:cNvSpPr/>
              <p:nvPr/>
            </p:nvSpPr>
            <p:spPr>
              <a:xfrm flipH="1">
                <a:off x="5573856" y="2126246"/>
                <a:ext cx="135388" cy="213586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6700" extrusionOk="0">
                    <a:moveTo>
                      <a:pt x="1920" y="244"/>
                    </a:moveTo>
                    <a:cubicBezTo>
                      <a:pt x="3025" y="244"/>
                      <a:pt x="3955" y="419"/>
                      <a:pt x="4013" y="574"/>
                    </a:cubicBezTo>
                    <a:lnTo>
                      <a:pt x="3917" y="4684"/>
                    </a:lnTo>
                    <a:cubicBezTo>
                      <a:pt x="3897" y="5168"/>
                      <a:pt x="3703" y="5614"/>
                      <a:pt x="3354" y="5963"/>
                    </a:cubicBezTo>
                    <a:cubicBezTo>
                      <a:pt x="2986" y="6293"/>
                      <a:pt x="2521" y="6467"/>
                      <a:pt x="2036" y="6467"/>
                    </a:cubicBezTo>
                    <a:cubicBezTo>
                      <a:pt x="1551" y="6448"/>
                      <a:pt x="1106" y="6254"/>
                      <a:pt x="776" y="5886"/>
                    </a:cubicBezTo>
                    <a:cubicBezTo>
                      <a:pt x="427" y="5537"/>
                      <a:pt x="253" y="5072"/>
                      <a:pt x="272" y="4587"/>
                    </a:cubicBezTo>
                    <a:lnTo>
                      <a:pt x="369" y="477"/>
                    </a:lnTo>
                    <a:cubicBezTo>
                      <a:pt x="388" y="419"/>
                      <a:pt x="698" y="283"/>
                      <a:pt x="1571" y="244"/>
                    </a:cubicBezTo>
                    <a:close/>
                    <a:moveTo>
                      <a:pt x="1915" y="1"/>
                    </a:moveTo>
                    <a:cubicBezTo>
                      <a:pt x="1228" y="1"/>
                      <a:pt x="584" y="72"/>
                      <a:pt x="311" y="225"/>
                    </a:cubicBezTo>
                    <a:cubicBezTo>
                      <a:pt x="156" y="303"/>
                      <a:pt x="117" y="400"/>
                      <a:pt x="117" y="477"/>
                    </a:cubicBezTo>
                    <a:lnTo>
                      <a:pt x="20" y="4587"/>
                    </a:lnTo>
                    <a:cubicBezTo>
                      <a:pt x="1" y="5130"/>
                      <a:pt x="214" y="5653"/>
                      <a:pt x="582" y="6060"/>
                    </a:cubicBezTo>
                    <a:cubicBezTo>
                      <a:pt x="970" y="6467"/>
                      <a:pt x="1493" y="6681"/>
                      <a:pt x="2036" y="6700"/>
                    </a:cubicBezTo>
                    <a:lnTo>
                      <a:pt x="2094" y="6700"/>
                    </a:lnTo>
                    <a:cubicBezTo>
                      <a:pt x="2618" y="6700"/>
                      <a:pt x="3122" y="6506"/>
                      <a:pt x="3509" y="6138"/>
                    </a:cubicBezTo>
                    <a:cubicBezTo>
                      <a:pt x="3917" y="5750"/>
                      <a:pt x="4130" y="5246"/>
                      <a:pt x="4149" y="4684"/>
                    </a:cubicBezTo>
                    <a:lnTo>
                      <a:pt x="4246" y="574"/>
                    </a:lnTo>
                    <a:cubicBezTo>
                      <a:pt x="4246" y="477"/>
                      <a:pt x="4188" y="400"/>
                      <a:pt x="4072" y="322"/>
                    </a:cubicBezTo>
                    <a:cubicBezTo>
                      <a:pt x="3735" y="116"/>
                      <a:pt x="2790" y="1"/>
                      <a:pt x="1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0"/>
              <p:cNvSpPr/>
              <p:nvPr/>
            </p:nvSpPr>
            <p:spPr>
              <a:xfrm flipH="1">
                <a:off x="5630727" y="2232911"/>
                <a:ext cx="72332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403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39" y="0"/>
                      <a:pt x="59" y="1357"/>
                      <a:pt x="0" y="1396"/>
                    </a:cubicBezTo>
                    <a:cubicBezTo>
                      <a:pt x="0" y="1396"/>
                      <a:pt x="51" y="1402"/>
                      <a:pt x="138" y="1402"/>
                    </a:cubicBezTo>
                    <a:cubicBezTo>
                      <a:pt x="517" y="1402"/>
                      <a:pt x="1591" y="1287"/>
                      <a:pt x="2269" y="58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0"/>
              <p:cNvSpPr/>
              <p:nvPr/>
            </p:nvSpPr>
            <p:spPr>
              <a:xfrm flipH="1">
                <a:off x="5627029" y="2229181"/>
                <a:ext cx="79728" cy="5256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649" extrusionOk="0">
                    <a:moveTo>
                      <a:pt x="271" y="253"/>
                    </a:moveTo>
                    <a:lnTo>
                      <a:pt x="2171" y="292"/>
                    </a:lnTo>
                    <a:cubicBezTo>
                      <a:pt x="1532" y="1300"/>
                      <a:pt x="601" y="1397"/>
                      <a:pt x="252" y="1397"/>
                    </a:cubicBezTo>
                    <a:cubicBezTo>
                      <a:pt x="271" y="1242"/>
                      <a:pt x="291" y="893"/>
                      <a:pt x="271" y="253"/>
                    </a:cubicBezTo>
                    <a:close/>
                    <a:moveTo>
                      <a:pt x="155" y="1"/>
                    </a:moveTo>
                    <a:cubicBezTo>
                      <a:pt x="116" y="1"/>
                      <a:pt x="97" y="20"/>
                      <a:pt x="58" y="40"/>
                    </a:cubicBezTo>
                    <a:cubicBezTo>
                      <a:pt x="39" y="59"/>
                      <a:pt x="39" y="98"/>
                      <a:pt x="39" y="117"/>
                    </a:cubicBezTo>
                    <a:cubicBezTo>
                      <a:pt x="39" y="699"/>
                      <a:pt x="39" y="1358"/>
                      <a:pt x="0" y="1455"/>
                    </a:cubicBezTo>
                    <a:cubicBezTo>
                      <a:pt x="0" y="1494"/>
                      <a:pt x="0" y="1532"/>
                      <a:pt x="0" y="1552"/>
                    </a:cubicBezTo>
                    <a:cubicBezTo>
                      <a:pt x="19" y="1610"/>
                      <a:pt x="58" y="1629"/>
                      <a:pt x="97" y="1649"/>
                    </a:cubicBezTo>
                    <a:lnTo>
                      <a:pt x="213" y="1649"/>
                    </a:lnTo>
                    <a:cubicBezTo>
                      <a:pt x="601" y="1649"/>
                      <a:pt x="1764" y="1532"/>
                      <a:pt x="2481" y="234"/>
                    </a:cubicBezTo>
                    <a:cubicBezTo>
                      <a:pt x="2501" y="195"/>
                      <a:pt x="2501" y="156"/>
                      <a:pt x="2481" y="117"/>
                    </a:cubicBezTo>
                    <a:cubicBezTo>
                      <a:pt x="2462" y="78"/>
                      <a:pt x="2423" y="59"/>
                      <a:pt x="2385" y="59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0"/>
              <p:cNvSpPr/>
              <p:nvPr/>
            </p:nvSpPr>
            <p:spPr>
              <a:xfrm flipH="1">
                <a:off x="5271043" y="1863950"/>
                <a:ext cx="506166" cy="344479"/>
              </a:xfrm>
              <a:custGeom>
                <a:avLst/>
                <a:gdLst/>
                <a:ahLst/>
                <a:cxnLst/>
                <a:rect l="l" t="t" r="r" b="b"/>
                <a:pathLst>
                  <a:path w="15878" h="10806" extrusionOk="0">
                    <a:moveTo>
                      <a:pt x="9770" y="1"/>
                    </a:moveTo>
                    <a:cubicBezTo>
                      <a:pt x="9449" y="1"/>
                      <a:pt x="9127" y="37"/>
                      <a:pt x="8821" y="98"/>
                    </a:cubicBezTo>
                    <a:cubicBezTo>
                      <a:pt x="7502" y="350"/>
                      <a:pt x="5932" y="1338"/>
                      <a:pt x="6184" y="2870"/>
                    </a:cubicBezTo>
                    <a:cubicBezTo>
                      <a:pt x="6223" y="3083"/>
                      <a:pt x="6281" y="3296"/>
                      <a:pt x="6359" y="3490"/>
                    </a:cubicBezTo>
                    <a:cubicBezTo>
                      <a:pt x="5785" y="3146"/>
                      <a:pt x="5116" y="2950"/>
                      <a:pt x="4414" y="2950"/>
                    </a:cubicBezTo>
                    <a:cubicBezTo>
                      <a:pt x="4167" y="2950"/>
                      <a:pt x="3916" y="2975"/>
                      <a:pt x="3664" y="3025"/>
                    </a:cubicBezTo>
                    <a:lnTo>
                      <a:pt x="3509" y="3044"/>
                    </a:lnTo>
                    <a:cubicBezTo>
                      <a:pt x="1396" y="3452"/>
                      <a:pt x="0" y="5487"/>
                      <a:pt x="388" y="7619"/>
                    </a:cubicBezTo>
                    <a:cubicBezTo>
                      <a:pt x="749" y="9495"/>
                      <a:pt x="2393" y="10805"/>
                      <a:pt x="4249" y="10805"/>
                    </a:cubicBezTo>
                    <a:cubicBezTo>
                      <a:pt x="4484" y="10805"/>
                      <a:pt x="4723" y="10784"/>
                      <a:pt x="4963" y="10741"/>
                    </a:cubicBezTo>
                    <a:lnTo>
                      <a:pt x="5118" y="10702"/>
                    </a:lnTo>
                    <a:cubicBezTo>
                      <a:pt x="7231" y="10314"/>
                      <a:pt x="8627" y="8259"/>
                      <a:pt x="8239" y="6146"/>
                    </a:cubicBezTo>
                    <a:cubicBezTo>
                      <a:pt x="8181" y="5894"/>
                      <a:pt x="8123" y="5642"/>
                      <a:pt x="8026" y="5409"/>
                    </a:cubicBezTo>
                    <a:lnTo>
                      <a:pt x="8026" y="5409"/>
                    </a:lnTo>
                    <a:cubicBezTo>
                      <a:pt x="8336" y="5584"/>
                      <a:pt x="8666" y="5720"/>
                      <a:pt x="9015" y="5778"/>
                    </a:cubicBezTo>
                    <a:cubicBezTo>
                      <a:pt x="9441" y="5875"/>
                      <a:pt x="9887" y="5875"/>
                      <a:pt x="10236" y="6088"/>
                    </a:cubicBezTo>
                    <a:cubicBezTo>
                      <a:pt x="10701" y="6359"/>
                      <a:pt x="10914" y="6883"/>
                      <a:pt x="11263" y="7290"/>
                    </a:cubicBezTo>
                    <a:cubicBezTo>
                      <a:pt x="11730" y="7832"/>
                      <a:pt x="12443" y="8117"/>
                      <a:pt x="13156" y="8117"/>
                    </a:cubicBezTo>
                    <a:cubicBezTo>
                      <a:pt x="13361" y="8117"/>
                      <a:pt x="13565" y="8094"/>
                      <a:pt x="13764" y="8046"/>
                    </a:cubicBezTo>
                    <a:cubicBezTo>
                      <a:pt x="14656" y="7852"/>
                      <a:pt x="15431" y="7212"/>
                      <a:pt x="15877" y="6418"/>
                    </a:cubicBezTo>
                    <a:lnTo>
                      <a:pt x="15877" y="6418"/>
                    </a:lnTo>
                    <a:cubicBezTo>
                      <a:pt x="15774" y="6443"/>
                      <a:pt x="15673" y="6455"/>
                      <a:pt x="15574" y="6455"/>
                    </a:cubicBezTo>
                    <a:cubicBezTo>
                      <a:pt x="15000" y="6455"/>
                      <a:pt x="14490" y="6061"/>
                      <a:pt x="14094" y="5681"/>
                    </a:cubicBezTo>
                    <a:cubicBezTo>
                      <a:pt x="13454" y="5041"/>
                      <a:pt x="13086" y="4285"/>
                      <a:pt x="12872" y="3413"/>
                    </a:cubicBezTo>
                    <a:cubicBezTo>
                      <a:pt x="12640" y="2521"/>
                      <a:pt x="12485" y="1532"/>
                      <a:pt x="11864" y="815"/>
                    </a:cubicBezTo>
                    <a:cubicBezTo>
                      <a:pt x="11353" y="221"/>
                      <a:pt x="10566" y="1"/>
                      <a:pt x="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0"/>
              <p:cNvSpPr/>
              <p:nvPr/>
            </p:nvSpPr>
            <p:spPr>
              <a:xfrm flipH="1">
                <a:off x="5266739" y="1860156"/>
                <a:ext cx="508015" cy="352385"/>
              </a:xfrm>
              <a:custGeom>
                <a:avLst/>
                <a:gdLst/>
                <a:ahLst/>
                <a:cxnLst/>
                <a:rect l="l" t="t" r="r" b="b"/>
                <a:pathLst>
                  <a:path w="15936" h="11054" extrusionOk="0">
                    <a:moveTo>
                      <a:pt x="9688" y="237"/>
                    </a:moveTo>
                    <a:cubicBezTo>
                      <a:pt x="10544" y="237"/>
                      <a:pt x="11257" y="506"/>
                      <a:pt x="11690" y="1012"/>
                    </a:cubicBezTo>
                    <a:cubicBezTo>
                      <a:pt x="12194" y="1593"/>
                      <a:pt x="12388" y="2369"/>
                      <a:pt x="12563" y="3125"/>
                    </a:cubicBezTo>
                    <a:cubicBezTo>
                      <a:pt x="12602" y="3280"/>
                      <a:pt x="12640" y="3415"/>
                      <a:pt x="12679" y="3571"/>
                    </a:cubicBezTo>
                    <a:cubicBezTo>
                      <a:pt x="12931" y="4559"/>
                      <a:pt x="13338" y="5296"/>
                      <a:pt x="13939" y="5877"/>
                    </a:cubicBezTo>
                    <a:cubicBezTo>
                      <a:pt x="14312" y="6250"/>
                      <a:pt x="14845" y="6694"/>
                      <a:pt x="15471" y="6694"/>
                    </a:cubicBezTo>
                    <a:cubicBezTo>
                      <a:pt x="15496" y="6694"/>
                      <a:pt x="15522" y="6693"/>
                      <a:pt x="15548" y="6692"/>
                    </a:cubicBezTo>
                    <a:lnTo>
                      <a:pt x="15548" y="6692"/>
                    </a:lnTo>
                    <a:cubicBezTo>
                      <a:pt x="15102" y="7390"/>
                      <a:pt x="14404" y="7894"/>
                      <a:pt x="13668" y="8049"/>
                    </a:cubicBezTo>
                    <a:cubicBezTo>
                      <a:pt x="13483" y="8089"/>
                      <a:pt x="13296" y="8108"/>
                      <a:pt x="13111" y="8108"/>
                    </a:cubicBezTo>
                    <a:cubicBezTo>
                      <a:pt x="12400" y="8108"/>
                      <a:pt x="11714" y="7823"/>
                      <a:pt x="11283" y="7331"/>
                    </a:cubicBezTo>
                    <a:cubicBezTo>
                      <a:pt x="11167" y="7196"/>
                      <a:pt x="11051" y="7041"/>
                      <a:pt x="10954" y="6905"/>
                    </a:cubicBezTo>
                    <a:cubicBezTo>
                      <a:pt x="10760" y="6614"/>
                      <a:pt x="10547" y="6304"/>
                      <a:pt x="10236" y="6110"/>
                    </a:cubicBezTo>
                    <a:cubicBezTo>
                      <a:pt x="9946" y="5936"/>
                      <a:pt x="9597" y="5877"/>
                      <a:pt x="9287" y="5839"/>
                    </a:cubicBezTo>
                    <a:cubicBezTo>
                      <a:pt x="9170" y="5819"/>
                      <a:pt x="9073" y="5800"/>
                      <a:pt x="8957" y="5780"/>
                    </a:cubicBezTo>
                    <a:cubicBezTo>
                      <a:pt x="8647" y="5722"/>
                      <a:pt x="8317" y="5606"/>
                      <a:pt x="8007" y="5432"/>
                    </a:cubicBezTo>
                    <a:cubicBezTo>
                      <a:pt x="7991" y="5424"/>
                      <a:pt x="7972" y="5419"/>
                      <a:pt x="7952" y="5419"/>
                    </a:cubicBezTo>
                    <a:cubicBezTo>
                      <a:pt x="7923" y="5419"/>
                      <a:pt x="7894" y="5428"/>
                      <a:pt x="7871" y="5451"/>
                    </a:cubicBezTo>
                    <a:cubicBezTo>
                      <a:pt x="7833" y="5470"/>
                      <a:pt x="7813" y="5528"/>
                      <a:pt x="7833" y="5587"/>
                    </a:cubicBezTo>
                    <a:cubicBezTo>
                      <a:pt x="7930" y="5819"/>
                      <a:pt x="7988" y="6052"/>
                      <a:pt x="8046" y="6285"/>
                    </a:cubicBezTo>
                    <a:cubicBezTo>
                      <a:pt x="8220" y="7273"/>
                      <a:pt x="8007" y="8281"/>
                      <a:pt x="7445" y="9134"/>
                    </a:cubicBezTo>
                    <a:cubicBezTo>
                      <a:pt x="6863" y="9968"/>
                      <a:pt x="6010" y="10530"/>
                      <a:pt x="5022" y="10705"/>
                    </a:cubicBezTo>
                    <a:lnTo>
                      <a:pt x="4847" y="10743"/>
                    </a:lnTo>
                    <a:cubicBezTo>
                      <a:pt x="4622" y="10783"/>
                      <a:pt x="4396" y="10803"/>
                      <a:pt x="4171" y="10803"/>
                    </a:cubicBezTo>
                    <a:cubicBezTo>
                      <a:pt x="3409" y="10803"/>
                      <a:pt x="2661" y="10577"/>
                      <a:pt x="2017" y="10142"/>
                    </a:cubicBezTo>
                    <a:cubicBezTo>
                      <a:pt x="1183" y="9561"/>
                      <a:pt x="621" y="8708"/>
                      <a:pt x="427" y="7719"/>
                    </a:cubicBezTo>
                    <a:cubicBezTo>
                      <a:pt x="253" y="6711"/>
                      <a:pt x="466" y="5703"/>
                      <a:pt x="1028" y="4869"/>
                    </a:cubicBezTo>
                    <a:cubicBezTo>
                      <a:pt x="1610" y="4036"/>
                      <a:pt x="2463" y="3474"/>
                      <a:pt x="3451" y="3280"/>
                    </a:cubicBezTo>
                    <a:lnTo>
                      <a:pt x="3626" y="3260"/>
                    </a:lnTo>
                    <a:cubicBezTo>
                      <a:pt x="3839" y="3222"/>
                      <a:pt x="4072" y="3202"/>
                      <a:pt x="4304" y="3202"/>
                    </a:cubicBezTo>
                    <a:cubicBezTo>
                      <a:pt x="4983" y="3202"/>
                      <a:pt x="5642" y="3377"/>
                      <a:pt x="6224" y="3706"/>
                    </a:cubicBezTo>
                    <a:cubicBezTo>
                      <a:pt x="6240" y="3723"/>
                      <a:pt x="6260" y="3729"/>
                      <a:pt x="6280" y="3729"/>
                    </a:cubicBezTo>
                    <a:cubicBezTo>
                      <a:pt x="6308" y="3729"/>
                      <a:pt x="6337" y="3717"/>
                      <a:pt x="6359" y="3706"/>
                    </a:cubicBezTo>
                    <a:cubicBezTo>
                      <a:pt x="6398" y="3667"/>
                      <a:pt x="6417" y="3609"/>
                      <a:pt x="6398" y="3571"/>
                    </a:cubicBezTo>
                    <a:cubicBezTo>
                      <a:pt x="6320" y="3357"/>
                      <a:pt x="6262" y="3163"/>
                      <a:pt x="6224" y="2970"/>
                    </a:cubicBezTo>
                    <a:cubicBezTo>
                      <a:pt x="5972" y="1457"/>
                      <a:pt x="7600" y="566"/>
                      <a:pt x="8763" y="333"/>
                    </a:cubicBezTo>
                    <a:cubicBezTo>
                      <a:pt x="9084" y="269"/>
                      <a:pt x="9394" y="237"/>
                      <a:pt x="9688" y="237"/>
                    </a:cubicBezTo>
                    <a:close/>
                    <a:moveTo>
                      <a:pt x="9681" y="0"/>
                    </a:moveTo>
                    <a:cubicBezTo>
                      <a:pt x="9376" y="0"/>
                      <a:pt x="9056" y="33"/>
                      <a:pt x="8724" y="100"/>
                    </a:cubicBezTo>
                    <a:cubicBezTo>
                      <a:pt x="7464" y="333"/>
                      <a:pt x="5719" y="1322"/>
                      <a:pt x="5991" y="3008"/>
                    </a:cubicBezTo>
                    <a:cubicBezTo>
                      <a:pt x="6010" y="3125"/>
                      <a:pt x="6030" y="3241"/>
                      <a:pt x="6068" y="3357"/>
                    </a:cubicBezTo>
                    <a:cubicBezTo>
                      <a:pt x="5519" y="3096"/>
                      <a:pt x="4922" y="2952"/>
                      <a:pt x="4317" y="2952"/>
                    </a:cubicBezTo>
                    <a:cubicBezTo>
                      <a:pt x="4067" y="2952"/>
                      <a:pt x="3817" y="2977"/>
                      <a:pt x="3568" y="3028"/>
                    </a:cubicBezTo>
                    <a:lnTo>
                      <a:pt x="3413" y="3047"/>
                    </a:lnTo>
                    <a:cubicBezTo>
                      <a:pt x="2346" y="3241"/>
                      <a:pt x="1435" y="3842"/>
                      <a:pt x="834" y="4734"/>
                    </a:cubicBezTo>
                    <a:cubicBezTo>
                      <a:pt x="214" y="5625"/>
                      <a:pt x="1" y="6692"/>
                      <a:pt x="194" y="7758"/>
                    </a:cubicBezTo>
                    <a:cubicBezTo>
                      <a:pt x="388" y="8824"/>
                      <a:pt x="989" y="9735"/>
                      <a:pt x="1881" y="10336"/>
                    </a:cubicBezTo>
                    <a:cubicBezTo>
                      <a:pt x="2560" y="10801"/>
                      <a:pt x="3335" y="11053"/>
                      <a:pt x="4149" y="11053"/>
                    </a:cubicBezTo>
                    <a:cubicBezTo>
                      <a:pt x="4401" y="11053"/>
                      <a:pt x="4653" y="11015"/>
                      <a:pt x="4905" y="10976"/>
                    </a:cubicBezTo>
                    <a:lnTo>
                      <a:pt x="5060" y="10957"/>
                    </a:lnTo>
                    <a:cubicBezTo>
                      <a:pt x="6107" y="10743"/>
                      <a:pt x="7038" y="10142"/>
                      <a:pt x="7639" y="9270"/>
                    </a:cubicBezTo>
                    <a:cubicBezTo>
                      <a:pt x="8259" y="8378"/>
                      <a:pt x="8472" y="7293"/>
                      <a:pt x="8278" y="6246"/>
                    </a:cubicBezTo>
                    <a:cubicBezTo>
                      <a:pt x="8259" y="6091"/>
                      <a:pt x="8220" y="5936"/>
                      <a:pt x="8162" y="5780"/>
                    </a:cubicBezTo>
                    <a:lnTo>
                      <a:pt x="8162" y="5780"/>
                    </a:lnTo>
                    <a:cubicBezTo>
                      <a:pt x="8414" y="5897"/>
                      <a:pt x="8666" y="5974"/>
                      <a:pt x="8918" y="6033"/>
                    </a:cubicBezTo>
                    <a:cubicBezTo>
                      <a:pt x="9015" y="6052"/>
                      <a:pt x="9131" y="6071"/>
                      <a:pt x="9248" y="6071"/>
                    </a:cubicBezTo>
                    <a:cubicBezTo>
                      <a:pt x="9558" y="6129"/>
                      <a:pt x="9849" y="6168"/>
                      <a:pt x="10101" y="6323"/>
                    </a:cubicBezTo>
                    <a:cubicBezTo>
                      <a:pt x="10372" y="6478"/>
                      <a:pt x="10566" y="6750"/>
                      <a:pt x="10760" y="7041"/>
                    </a:cubicBezTo>
                    <a:cubicBezTo>
                      <a:pt x="10857" y="7196"/>
                      <a:pt x="10973" y="7351"/>
                      <a:pt x="11089" y="7486"/>
                    </a:cubicBezTo>
                    <a:cubicBezTo>
                      <a:pt x="11576" y="8034"/>
                      <a:pt x="12326" y="8355"/>
                      <a:pt x="13086" y="8355"/>
                    </a:cubicBezTo>
                    <a:cubicBezTo>
                      <a:pt x="13294" y="8355"/>
                      <a:pt x="13502" y="8331"/>
                      <a:pt x="13707" y="8281"/>
                    </a:cubicBezTo>
                    <a:cubicBezTo>
                      <a:pt x="14598" y="8087"/>
                      <a:pt x="15413" y="7448"/>
                      <a:pt x="15897" y="6595"/>
                    </a:cubicBezTo>
                    <a:cubicBezTo>
                      <a:pt x="15936" y="6556"/>
                      <a:pt x="15917" y="6498"/>
                      <a:pt x="15897" y="6459"/>
                    </a:cubicBezTo>
                    <a:cubicBezTo>
                      <a:pt x="15869" y="6431"/>
                      <a:pt x="15840" y="6413"/>
                      <a:pt x="15804" y="6413"/>
                    </a:cubicBezTo>
                    <a:cubicBezTo>
                      <a:pt x="15791" y="6413"/>
                      <a:pt x="15777" y="6415"/>
                      <a:pt x="15761" y="6420"/>
                    </a:cubicBezTo>
                    <a:cubicBezTo>
                      <a:pt x="15672" y="6445"/>
                      <a:pt x="15583" y="6456"/>
                      <a:pt x="15494" y="6456"/>
                    </a:cubicBezTo>
                    <a:cubicBezTo>
                      <a:pt x="14953" y="6456"/>
                      <a:pt x="14447" y="6036"/>
                      <a:pt x="14114" y="5703"/>
                    </a:cubicBezTo>
                    <a:cubicBezTo>
                      <a:pt x="13532" y="5141"/>
                      <a:pt x="13144" y="4443"/>
                      <a:pt x="12912" y="3493"/>
                    </a:cubicBezTo>
                    <a:cubicBezTo>
                      <a:pt x="12873" y="3357"/>
                      <a:pt x="12834" y="3222"/>
                      <a:pt x="12795" y="3066"/>
                    </a:cubicBezTo>
                    <a:cubicBezTo>
                      <a:pt x="12621" y="2291"/>
                      <a:pt x="12408" y="1477"/>
                      <a:pt x="11884" y="856"/>
                    </a:cubicBezTo>
                    <a:cubicBezTo>
                      <a:pt x="11388" y="302"/>
                      <a:pt x="10607" y="0"/>
                      <a:pt x="9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0"/>
              <p:cNvSpPr/>
              <p:nvPr/>
            </p:nvSpPr>
            <p:spPr>
              <a:xfrm flipH="1">
                <a:off x="5518866" y="2020314"/>
                <a:ext cx="245369" cy="23609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7406" extrusionOk="0">
                    <a:moveTo>
                      <a:pt x="1784" y="0"/>
                    </a:moveTo>
                    <a:cubicBezTo>
                      <a:pt x="1321" y="1603"/>
                      <a:pt x="269" y="1668"/>
                      <a:pt x="101" y="1668"/>
                    </a:cubicBezTo>
                    <a:cubicBezTo>
                      <a:pt x="86" y="1668"/>
                      <a:pt x="78" y="1668"/>
                      <a:pt x="78" y="1668"/>
                    </a:cubicBezTo>
                    <a:cubicBezTo>
                      <a:pt x="58" y="2172"/>
                      <a:pt x="0" y="2075"/>
                      <a:pt x="0" y="2501"/>
                    </a:cubicBezTo>
                    <a:cubicBezTo>
                      <a:pt x="0" y="2501"/>
                      <a:pt x="116" y="4750"/>
                      <a:pt x="136" y="4789"/>
                    </a:cubicBezTo>
                    <a:cubicBezTo>
                      <a:pt x="272" y="6243"/>
                      <a:pt x="1493" y="7386"/>
                      <a:pt x="2986" y="7406"/>
                    </a:cubicBezTo>
                    <a:cubicBezTo>
                      <a:pt x="4207" y="7406"/>
                      <a:pt x="5273" y="6650"/>
                      <a:pt x="5700" y="5564"/>
                    </a:cubicBezTo>
                    <a:cubicBezTo>
                      <a:pt x="5816" y="5370"/>
                      <a:pt x="5913" y="5176"/>
                      <a:pt x="5990" y="4944"/>
                    </a:cubicBezTo>
                    <a:cubicBezTo>
                      <a:pt x="6087" y="4963"/>
                      <a:pt x="6165" y="4963"/>
                      <a:pt x="6262" y="4963"/>
                    </a:cubicBezTo>
                    <a:cubicBezTo>
                      <a:pt x="7057" y="4944"/>
                      <a:pt x="7696" y="4285"/>
                      <a:pt x="7677" y="3490"/>
                    </a:cubicBezTo>
                    <a:cubicBezTo>
                      <a:pt x="7658" y="2695"/>
                      <a:pt x="6999" y="2075"/>
                      <a:pt x="6204" y="2075"/>
                    </a:cubicBezTo>
                    <a:cubicBezTo>
                      <a:pt x="5932" y="2385"/>
                      <a:pt x="5583" y="2618"/>
                      <a:pt x="5176" y="2714"/>
                    </a:cubicBezTo>
                    <a:lnTo>
                      <a:pt x="5273" y="2695"/>
                    </a:lnTo>
                    <a:lnTo>
                      <a:pt x="5157" y="3567"/>
                    </a:lnTo>
                    <a:cubicBezTo>
                      <a:pt x="5140" y="3568"/>
                      <a:pt x="5124" y="3569"/>
                      <a:pt x="5108" y="3569"/>
                    </a:cubicBezTo>
                    <a:cubicBezTo>
                      <a:pt x="4799" y="3569"/>
                      <a:pt x="4533" y="3392"/>
                      <a:pt x="4459" y="3005"/>
                    </a:cubicBezTo>
                    <a:lnTo>
                      <a:pt x="4304" y="1803"/>
                    </a:lnTo>
                    <a:cubicBezTo>
                      <a:pt x="3742" y="1706"/>
                      <a:pt x="2734" y="1629"/>
                      <a:pt x="2288" y="1299"/>
                    </a:cubicBezTo>
                    <a:cubicBezTo>
                      <a:pt x="1784" y="950"/>
                      <a:pt x="1803" y="582"/>
                      <a:pt x="1784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0"/>
              <p:cNvSpPr/>
              <p:nvPr/>
            </p:nvSpPr>
            <p:spPr>
              <a:xfrm flipH="1">
                <a:off x="5515774" y="2016616"/>
                <a:ext cx="252191" cy="243520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7639" extrusionOk="0">
                    <a:moveTo>
                      <a:pt x="1823" y="698"/>
                    </a:moveTo>
                    <a:cubicBezTo>
                      <a:pt x="1862" y="1008"/>
                      <a:pt x="1978" y="1280"/>
                      <a:pt x="2327" y="1512"/>
                    </a:cubicBezTo>
                    <a:cubicBezTo>
                      <a:pt x="2715" y="1784"/>
                      <a:pt x="3432" y="1900"/>
                      <a:pt x="3994" y="1977"/>
                    </a:cubicBezTo>
                    <a:cubicBezTo>
                      <a:pt x="4111" y="1997"/>
                      <a:pt x="4208" y="1997"/>
                      <a:pt x="4305" y="2016"/>
                    </a:cubicBezTo>
                    <a:lnTo>
                      <a:pt x="4460" y="3141"/>
                    </a:lnTo>
                    <a:cubicBezTo>
                      <a:pt x="4535" y="3553"/>
                      <a:pt x="4827" y="3820"/>
                      <a:pt x="5231" y="3820"/>
                    </a:cubicBezTo>
                    <a:cubicBezTo>
                      <a:pt x="5245" y="3820"/>
                      <a:pt x="5260" y="3820"/>
                      <a:pt x="5274" y="3819"/>
                    </a:cubicBezTo>
                    <a:cubicBezTo>
                      <a:pt x="5332" y="3819"/>
                      <a:pt x="5390" y="3761"/>
                      <a:pt x="5390" y="3703"/>
                    </a:cubicBezTo>
                    <a:lnTo>
                      <a:pt x="5506" y="2889"/>
                    </a:lnTo>
                    <a:cubicBezTo>
                      <a:pt x="5836" y="2792"/>
                      <a:pt x="6127" y="2578"/>
                      <a:pt x="6379" y="2326"/>
                    </a:cubicBezTo>
                    <a:cubicBezTo>
                      <a:pt x="7077" y="2326"/>
                      <a:pt x="7658" y="2908"/>
                      <a:pt x="7678" y="3606"/>
                    </a:cubicBezTo>
                    <a:cubicBezTo>
                      <a:pt x="7678" y="3974"/>
                      <a:pt x="7542" y="4304"/>
                      <a:pt x="7309" y="4556"/>
                    </a:cubicBezTo>
                    <a:cubicBezTo>
                      <a:pt x="7057" y="4808"/>
                      <a:pt x="6728" y="4963"/>
                      <a:pt x="6379" y="4963"/>
                    </a:cubicBezTo>
                    <a:cubicBezTo>
                      <a:pt x="6301" y="4963"/>
                      <a:pt x="6204" y="4963"/>
                      <a:pt x="6127" y="4944"/>
                    </a:cubicBezTo>
                    <a:cubicBezTo>
                      <a:pt x="6117" y="4940"/>
                      <a:pt x="6106" y="4938"/>
                      <a:pt x="6096" y="4938"/>
                    </a:cubicBezTo>
                    <a:cubicBezTo>
                      <a:pt x="6049" y="4938"/>
                      <a:pt x="6007" y="4973"/>
                      <a:pt x="5991" y="5021"/>
                    </a:cubicBezTo>
                    <a:cubicBezTo>
                      <a:pt x="5914" y="5234"/>
                      <a:pt x="5836" y="5428"/>
                      <a:pt x="5700" y="5641"/>
                    </a:cubicBezTo>
                    <a:cubicBezTo>
                      <a:pt x="5274" y="6708"/>
                      <a:pt x="4266" y="7406"/>
                      <a:pt x="3122" y="7406"/>
                    </a:cubicBezTo>
                    <a:lnTo>
                      <a:pt x="3103" y="7406"/>
                    </a:lnTo>
                    <a:cubicBezTo>
                      <a:pt x="1687" y="7386"/>
                      <a:pt x="505" y="6320"/>
                      <a:pt x="369" y="4905"/>
                    </a:cubicBezTo>
                    <a:cubicBezTo>
                      <a:pt x="369" y="4847"/>
                      <a:pt x="272" y="3218"/>
                      <a:pt x="253" y="2617"/>
                    </a:cubicBezTo>
                    <a:cubicBezTo>
                      <a:pt x="233" y="2404"/>
                      <a:pt x="253" y="2326"/>
                      <a:pt x="272" y="2249"/>
                    </a:cubicBezTo>
                    <a:cubicBezTo>
                      <a:pt x="292" y="2171"/>
                      <a:pt x="292" y="2074"/>
                      <a:pt x="311" y="1900"/>
                    </a:cubicBezTo>
                    <a:cubicBezTo>
                      <a:pt x="641" y="1861"/>
                      <a:pt x="1358" y="1667"/>
                      <a:pt x="1823" y="698"/>
                    </a:cubicBezTo>
                    <a:close/>
                    <a:moveTo>
                      <a:pt x="1920" y="0"/>
                    </a:moveTo>
                    <a:cubicBezTo>
                      <a:pt x="1862" y="0"/>
                      <a:pt x="1804" y="20"/>
                      <a:pt x="1784" y="78"/>
                    </a:cubicBezTo>
                    <a:cubicBezTo>
                      <a:pt x="1377" y="1512"/>
                      <a:pt x="466" y="1667"/>
                      <a:pt x="195" y="1667"/>
                    </a:cubicBezTo>
                    <a:cubicBezTo>
                      <a:pt x="137" y="1667"/>
                      <a:pt x="78" y="1725"/>
                      <a:pt x="78" y="1784"/>
                    </a:cubicBezTo>
                    <a:cubicBezTo>
                      <a:pt x="59" y="2016"/>
                      <a:pt x="40" y="2113"/>
                      <a:pt x="40" y="2191"/>
                    </a:cubicBezTo>
                    <a:cubicBezTo>
                      <a:pt x="20" y="2288"/>
                      <a:pt x="1" y="2385"/>
                      <a:pt x="1" y="2617"/>
                    </a:cubicBezTo>
                    <a:cubicBezTo>
                      <a:pt x="20" y="2986"/>
                      <a:pt x="117" y="4866"/>
                      <a:pt x="117" y="4924"/>
                    </a:cubicBezTo>
                    <a:cubicBezTo>
                      <a:pt x="272" y="6456"/>
                      <a:pt x="1552" y="7619"/>
                      <a:pt x="3103" y="7638"/>
                    </a:cubicBezTo>
                    <a:lnTo>
                      <a:pt x="3122" y="7638"/>
                    </a:lnTo>
                    <a:cubicBezTo>
                      <a:pt x="4363" y="7638"/>
                      <a:pt x="5468" y="6902"/>
                      <a:pt x="5914" y="5758"/>
                    </a:cubicBezTo>
                    <a:cubicBezTo>
                      <a:pt x="6030" y="5564"/>
                      <a:pt x="6107" y="5389"/>
                      <a:pt x="6185" y="5196"/>
                    </a:cubicBezTo>
                    <a:lnTo>
                      <a:pt x="6379" y="5196"/>
                    </a:lnTo>
                    <a:cubicBezTo>
                      <a:pt x="6805" y="5196"/>
                      <a:pt x="7193" y="5021"/>
                      <a:pt x="7484" y="4730"/>
                    </a:cubicBezTo>
                    <a:cubicBezTo>
                      <a:pt x="7755" y="4420"/>
                      <a:pt x="7910" y="4032"/>
                      <a:pt x="7910" y="3606"/>
                    </a:cubicBezTo>
                    <a:cubicBezTo>
                      <a:pt x="7891" y="2765"/>
                      <a:pt x="7193" y="2074"/>
                      <a:pt x="6355" y="2074"/>
                    </a:cubicBezTo>
                    <a:cubicBezTo>
                      <a:pt x="6344" y="2074"/>
                      <a:pt x="6332" y="2074"/>
                      <a:pt x="6321" y="2074"/>
                    </a:cubicBezTo>
                    <a:cubicBezTo>
                      <a:pt x="6282" y="2074"/>
                      <a:pt x="6243" y="2094"/>
                      <a:pt x="6224" y="2113"/>
                    </a:cubicBezTo>
                    <a:cubicBezTo>
                      <a:pt x="5991" y="2385"/>
                      <a:pt x="5700" y="2578"/>
                      <a:pt x="5371" y="2675"/>
                    </a:cubicBezTo>
                    <a:cubicBezTo>
                      <a:pt x="5371" y="2675"/>
                      <a:pt x="5351" y="2675"/>
                      <a:pt x="5351" y="2695"/>
                    </a:cubicBezTo>
                    <a:lnTo>
                      <a:pt x="5254" y="2714"/>
                    </a:lnTo>
                    <a:cubicBezTo>
                      <a:pt x="5196" y="2734"/>
                      <a:pt x="5158" y="2792"/>
                      <a:pt x="5177" y="2850"/>
                    </a:cubicBezTo>
                    <a:cubicBezTo>
                      <a:pt x="5177" y="2889"/>
                      <a:pt x="5216" y="2927"/>
                      <a:pt x="5254" y="2947"/>
                    </a:cubicBezTo>
                    <a:lnTo>
                      <a:pt x="5158" y="3567"/>
                    </a:lnTo>
                    <a:cubicBezTo>
                      <a:pt x="5002" y="3548"/>
                      <a:pt x="4770" y="3451"/>
                      <a:pt x="4692" y="3102"/>
                    </a:cubicBezTo>
                    <a:lnTo>
                      <a:pt x="4537" y="1900"/>
                    </a:lnTo>
                    <a:cubicBezTo>
                      <a:pt x="4518" y="1842"/>
                      <a:pt x="4479" y="1803"/>
                      <a:pt x="4440" y="1803"/>
                    </a:cubicBezTo>
                    <a:cubicBezTo>
                      <a:pt x="4324" y="1784"/>
                      <a:pt x="4188" y="1764"/>
                      <a:pt x="4033" y="1725"/>
                    </a:cubicBezTo>
                    <a:cubicBezTo>
                      <a:pt x="3510" y="1667"/>
                      <a:pt x="2792" y="1551"/>
                      <a:pt x="2463" y="1318"/>
                    </a:cubicBezTo>
                    <a:cubicBezTo>
                      <a:pt x="2056" y="1028"/>
                      <a:pt x="2056" y="737"/>
                      <a:pt x="2036" y="233"/>
                    </a:cubicBezTo>
                    <a:lnTo>
                      <a:pt x="2017" y="116"/>
                    </a:lnTo>
                    <a:cubicBezTo>
                      <a:pt x="2017" y="58"/>
                      <a:pt x="1978" y="0"/>
                      <a:pt x="1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0"/>
              <p:cNvSpPr/>
              <p:nvPr/>
            </p:nvSpPr>
            <p:spPr>
              <a:xfrm flipH="1">
                <a:off x="5684506" y="2114738"/>
                <a:ext cx="15461" cy="1386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35" extrusionOk="0">
                    <a:moveTo>
                      <a:pt x="238" y="1"/>
                    </a:moveTo>
                    <a:cubicBezTo>
                      <a:pt x="224" y="1"/>
                      <a:pt x="209" y="2"/>
                      <a:pt x="194" y="4"/>
                    </a:cubicBezTo>
                    <a:cubicBezTo>
                      <a:pt x="78" y="43"/>
                      <a:pt x="0" y="160"/>
                      <a:pt x="39" y="276"/>
                    </a:cubicBezTo>
                    <a:cubicBezTo>
                      <a:pt x="56" y="377"/>
                      <a:pt x="147" y="435"/>
                      <a:pt x="247" y="435"/>
                    </a:cubicBezTo>
                    <a:cubicBezTo>
                      <a:pt x="262" y="435"/>
                      <a:pt x="276" y="433"/>
                      <a:pt x="291" y="431"/>
                    </a:cubicBezTo>
                    <a:cubicBezTo>
                      <a:pt x="407" y="392"/>
                      <a:pt x="485" y="276"/>
                      <a:pt x="446" y="160"/>
                    </a:cubicBezTo>
                    <a:cubicBezTo>
                      <a:pt x="429" y="58"/>
                      <a:pt x="338" y="1"/>
                      <a:pt x="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0"/>
              <p:cNvSpPr/>
              <p:nvPr/>
            </p:nvSpPr>
            <p:spPr>
              <a:xfrm flipH="1">
                <a:off x="5745681" y="2122580"/>
                <a:ext cx="13006" cy="1220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83" extrusionOk="0">
                    <a:moveTo>
                      <a:pt x="209" y="0"/>
                    </a:moveTo>
                    <a:cubicBezTo>
                      <a:pt x="191" y="0"/>
                      <a:pt x="173" y="4"/>
                      <a:pt x="156" y="11"/>
                    </a:cubicBezTo>
                    <a:cubicBezTo>
                      <a:pt x="59" y="30"/>
                      <a:pt x="1" y="127"/>
                      <a:pt x="20" y="243"/>
                    </a:cubicBezTo>
                    <a:cubicBezTo>
                      <a:pt x="37" y="328"/>
                      <a:pt x="113" y="383"/>
                      <a:pt x="209" y="383"/>
                    </a:cubicBezTo>
                    <a:cubicBezTo>
                      <a:pt x="223" y="383"/>
                      <a:pt x="238" y="381"/>
                      <a:pt x="253" y="379"/>
                    </a:cubicBezTo>
                    <a:cubicBezTo>
                      <a:pt x="350" y="359"/>
                      <a:pt x="408" y="243"/>
                      <a:pt x="388" y="146"/>
                    </a:cubicBezTo>
                    <a:cubicBezTo>
                      <a:pt x="372" y="67"/>
                      <a:pt x="291" y="0"/>
                      <a:pt x="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0"/>
              <p:cNvSpPr/>
              <p:nvPr/>
            </p:nvSpPr>
            <p:spPr>
              <a:xfrm flipH="1">
                <a:off x="5660374" y="2069119"/>
                <a:ext cx="45172" cy="20593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646" extrusionOk="0">
                    <a:moveTo>
                      <a:pt x="565" y="0"/>
                    </a:moveTo>
                    <a:cubicBezTo>
                      <a:pt x="355" y="0"/>
                      <a:pt x="191" y="63"/>
                      <a:pt x="117" y="137"/>
                    </a:cubicBezTo>
                    <a:cubicBezTo>
                      <a:pt x="1" y="234"/>
                      <a:pt x="1" y="330"/>
                      <a:pt x="78" y="389"/>
                    </a:cubicBezTo>
                    <a:cubicBezTo>
                      <a:pt x="156" y="427"/>
                      <a:pt x="272" y="447"/>
                      <a:pt x="369" y="466"/>
                    </a:cubicBezTo>
                    <a:cubicBezTo>
                      <a:pt x="466" y="486"/>
                      <a:pt x="582" y="505"/>
                      <a:pt x="679" y="524"/>
                    </a:cubicBezTo>
                    <a:cubicBezTo>
                      <a:pt x="757" y="544"/>
                      <a:pt x="873" y="563"/>
                      <a:pt x="970" y="602"/>
                    </a:cubicBezTo>
                    <a:cubicBezTo>
                      <a:pt x="1064" y="618"/>
                      <a:pt x="1146" y="646"/>
                      <a:pt x="1225" y="646"/>
                    </a:cubicBezTo>
                    <a:cubicBezTo>
                      <a:pt x="1243" y="646"/>
                      <a:pt x="1262" y="644"/>
                      <a:pt x="1280" y="641"/>
                    </a:cubicBezTo>
                    <a:cubicBezTo>
                      <a:pt x="1358" y="621"/>
                      <a:pt x="1416" y="544"/>
                      <a:pt x="1338" y="408"/>
                    </a:cubicBezTo>
                    <a:cubicBezTo>
                      <a:pt x="1280" y="272"/>
                      <a:pt x="1086" y="98"/>
                      <a:pt x="776" y="20"/>
                    </a:cubicBezTo>
                    <a:cubicBezTo>
                      <a:pt x="702" y="6"/>
                      <a:pt x="632" y="0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0"/>
              <p:cNvSpPr/>
              <p:nvPr/>
            </p:nvSpPr>
            <p:spPr>
              <a:xfrm flipH="1">
                <a:off x="5733918" y="2077631"/>
                <a:ext cx="38350" cy="22442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704" extrusionOk="0">
                    <a:moveTo>
                      <a:pt x="817" y="0"/>
                    </a:moveTo>
                    <a:cubicBezTo>
                      <a:pt x="713" y="0"/>
                      <a:pt x="591" y="25"/>
                      <a:pt x="465" y="83"/>
                    </a:cubicBezTo>
                    <a:cubicBezTo>
                      <a:pt x="213" y="199"/>
                      <a:pt x="78" y="374"/>
                      <a:pt x="39" y="509"/>
                    </a:cubicBezTo>
                    <a:cubicBezTo>
                      <a:pt x="0" y="645"/>
                      <a:pt x="58" y="703"/>
                      <a:pt x="136" y="703"/>
                    </a:cubicBezTo>
                    <a:cubicBezTo>
                      <a:pt x="233" y="703"/>
                      <a:pt x="310" y="664"/>
                      <a:pt x="388" y="626"/>
                    </a:cubicBezTo>
                    <a:cubicBezTo>
                      <a:pt x="485" y="568"/>
                      <a:pt x="562" y="529"/>
                      <a:pt x="640" y="490"/>
                    </a:cubicBezTo>
                    <a:cubicBezTo>
                      <a:pt x="717" y="471"/>
                      <a:pt x="814" y="432"/>
                      <a:pt x="892" y="393"/>
                    </a:cubicBezTo>
                    <a:cubicBezTo>
                      <a:pt x="989" y="354"/>
                      <a:pt x="1086" y="335"/>
                      <a:pt x="1144" y="277"/>
                    </a:cubicBezTo>
                    <a:cubicBezTo>
                      <a:pt x="1202" y="219"/>
                      <a:pt x="1183" y="122"/>
                      <a:pt x="1066" y="63"/>
                    </a:cubicBezTo>
                    <a:cubicBezTo>
                      <a:pt x="1008" y="25"/>
                      <a:pt x="921" y="0"/>
                      <a:pt x="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0"/>
              <p:cNvSpPr/>
              <p:nvPr/>
            </p:nvSpPr>
            <p:spPr>
              <a:xfrm flipH="1">
                <a:off x="5661617" y="2154586"/>
                <a:ext cx="50113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49" extrusionOk="0">
                    <a:moveTo>
                      <a:pt x="1099" y="0"/>
                    </a:moveTo>
                    <a:cubicBezTo>
                      <a:pt x="1043" y="0"/>
                      <a:pt x="986" y="26"/>
                      <a:pt x="951" y="73"/>
                    </a:cubicBezTo>
                    <a:cubicBezTo>
                      <a:pt x="815" y="208"/>
                      <a:pt x="544" y="441"/>
                      <a:pt x="156" y="499"/>
                    </a:cubicBezTo>
                    <a:cubicBezTo>
                      <a:pt x="40" y="519"/>
                      <a:pt x="1" y="635"/>
                      <a:pt x="59" y="732"/>
                    </a:cubicBezTo>
                    <a:cubicBezTo>
                      <a:pt x="127" y="867"/>
                      <a:pt x="279" y="1049"/>
                      <a:pt x="541" y="1049"/>
                    </a:cubicBezTo>
                    <a:cubicBezTo>
                      <a:pt x="656" y="1049"/>
                      <a:pt x="792" y="1014"/>
                      <a:pt x="951" y="926"/>
                    </a:cubicBezTo>
                    <a:cubicBezTo>
                      <a:pt x="1571" y="596"/>
                      <a:pt x="1436" y="150"/>
                      <a:pt x="1203" y="34"/>
                    </a:cubicBezTo>
                    <a:cubicBezTo>
                      <a:pt x="1172" y="11"/>
                      <a:pt x="1136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0"/>
              <p:cNvSpPr/>
              <p:nvPr/>
            </p:nvSpPr>
            <p:spPr>
              <a:xfrm flipH="1">
                <a:off x="5663466" y="2150920"/>
                <a:ext cx="51324" cy="4121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293" extrusionOk="0">
                    <a:moveTo>
                      <a:pt x="1241" y="246"/>
                    </a:moveTo>
                    <a:cubicBezTo>
                      <a:pt x="1299" y="285"/>
                      <a:pt x="1376" y="382"/>
                      <a:pt x="1376" y="479"/>
                    </a:cubicBezTo>
                    <a:cubicBezTo>
                      <a:pt x="1376" y="634"/>
                      <a:pt x="1241" y="808"/>
                      <a:pt x="989" y="944"/>
                    </a:cubicBezTo>
                    <a:cubicBezTo>
                      <a:pt x="856" y="1013"/>
                      <a:pt x="744" y="1041"/>
                      <a:pt x="650" y="1041"/>
                    </a:cubicBezTo>
                    <a:cubicBezTo>
                      <a:pt x="453" y="1041"/>
                      <a:pt x="331" y="919"/>
                      <a:pt x="252" y="789"/>
                    </a:cubicBezTo>
                    <a:cubicBezTo>
                      <a:pt x="252" y="769"/>
                      <a:pt x="252" y="750"/>
                      <a:pt x="271" y="731"/>
                    </a:cubicBezTo>
                    <a:cubicBezTo>
                      <a:pt x="698" y="672"/>
                      <a:pt x="989" y="420"/>
                      <a:pt x="1124" y="265"/>
                    </a:cubicBezTo>
                    <a:cubicBezTo>
                      <a:pt x="1144" y="246"/>
                      <a:pt x="1183" y="246"/>
                      <a:pt x="1202" y="246"/>
                    </a:cubicBezTo>
                    <a:close/>
                    <a:moveTo>
                      <a:pt x="1215" y="1"/>
                    </a:moveTo>
                    <a:cubicBezTo>
                      <a:pt x="1123" y="1"/>
                      <a:pt x="1025" y="36"/>
                      <a:pt x="950" y="110"/>
                    </a:cubicBezTo>
                    <a:cubicBezTo>
                      <a:pt x="834" y="227"/>
                      <a:pt x="601" y="440"/>
                      <a:pt x="213" y="498"/>
                    </a:cubicBezTo>
                    <a:cubicBezTo>
                      <a:pt x="136" y="517"/>
                      <a:pt x="78" y="556"/>
                      <a:pt x="39" y="634"/>
                    </a:cubicBezTo>
                    <a:cubicBezTo>
                      <a:pt x="0" y="731"/>
                      <a:pt x="0" y="827"/>
                      <a:pt x="39" y="905"/>
                    </a:cubicBezTo>
                    <a:cubicBezTo>
                      <a:pt x="155" y="1118"/>
                      <a:pt x="368" y="1293"/>
                      <a:pt x="640" y="1293"/>
                    </a:cubicBezTo>
                    <a:cubicBezTo>
                      <a:pt x="776" y="1293"/>
                      <a:pt x="931" y="1254"/>
                      <a:pt x="1105" y="1157"/>
                    </a:cubicBezTo>
                    <a:cubicBezTo>
                      <a:pt x="1551" y="905"/>
                      <a:pt x="1609" y="634"/>
                      <a:pt x="1609" y="479"/>
                    </a:cubicBezTo>
                    <a:cubicBezTo>
                      <a:pt x="1609" y="304"/>
                      <a:pt x="1512" y="130"/>
                      <a:pt x="1357" y="33"/>
                    </a:cubicBezTo>
                    <a:cubicBezTo>
                      <a:pt x="1315" y="12"/>
                      <a:pt x="1266" y="1"/>
                      <a:pt x="1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0"/>
              <p:cNvSpPr/>
              <p:nvPr/>
            </p:nvSpPr>
            <p:spPr>
              <a:xfrm flipH="1">
                <a:off x="5728977" y="2095069"/>
                <a:ext cx="61239" cy="59995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1882" extrusionOk="0">
                    <a:moveTo>
                      <a:pt x="990" y="253"/>
                    </a:moveTo>
                    <a:cubicBezTo>
                      <a:pt x="1377" y="253"/>
                      <a:pt x="1668" y="583"/>
                      <a:pt x="1649" y="970"/>
                    </a:cubicBezTo>
                    <a:cubicBezTo>
                      <a:pt x="1630" y="1328"/>
                      <a:pt x="1337" y="1630"/>
                      <a:pt x="966" y="1630"/>
                    </a:cubicBezTo>
                    <a:cubicBezTo>
                      <a:pt x="955" y="1630"/>
                      <a:pt x="943" y="1630"/>
                      <a:pt x="931" y="1630"/>
                    </a:cubicBezTo>
                    <a:cubicBezTo>
                      <a:pt x="544" y="1610"/>
                      <a:pt x="253" y="1300"/>
                      <a:pt x="272" y="912"/>
                    </a:cubicBezTo>
                    <a:cubicBezTo>
                      <a:pt x="272" y="544"/>
                      <a:pt x="583" y="253"/>
                      <a:pt x="951" y="253"/>
                    </a:cubicBezTo>
                    <a:close/>
                    <a:moveTo>
                      <a:pt x="955" y="0"/>
                    </a:moveTo>
                    <a:cubicBezTo>
                      <a:pt x="465" y="0"/>
                      <a:pt x="39" y="400"/>
                      <a:pt x="20" y="893"/>
                    </a:cubicBezTo>
                    <a:cubicBezTo>
                      <a:pt x="1" y="1416"/>
                      <a:pt x="408" y="1862"/>
                      <a:pt x="912" y="1882"/>
                    </a:cubicBezTo>
                    <a:lnTo>
                      <a:pt x="951" y="1882"/>
                    </a:lnTo>
                    <a:cubicBezTo>
                      <a:pt x="1203" y="1882"/>
                      <a:pt x="1416" y="1785"/>
                      <a:pt x="1591" y="1630"/>
                    </a:cubicBezTo>
                    <a:cubicBezTo>
                      <a:pt x="1784" y="1455"/>
                      <a:pt x="1881" y="1222"/>
                      <a:pt x="1901" y="970"/>
                    </a:cubicBezTo>
                    <a:cubicBezTo>
                      <a:pt x="1920" y="466"/>
                      <a:pt x="1513" y="21"/>
                      <a:pt x="990" y="1"/>
                    </a:cubicBezTo>
                    <a:cubicBezTo>
                      <a:pt x="978" y="1"/>
                      <a:pt x="967" y="0"/>
                      <a:pt x="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0"/>
              <p:cNvSpPr/>
              <p:nvPr/>
            </p:nvSpPr>
            <p:spPr>
              <a:xfrm flipH="1">
                <a:off x="5708606" y="2105429"/>
                <a:ext cx="29073" cy="52121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635" extrusionOk="0">
                    <a:moveTo>
                      <a:pt x="436" y="1"/>
                    </a:moveTo>
                    <a:cubicBezTo>
                      <a:pt x="389" y="1"/>
                      <a:pt x="346" y="38"/>
                      <a:pt x="330" y="103"/>
                    </a:cubicBezTo>
                    <a:lnTo>
                      <a:pt x="20" y="1266"/>
                    </a:lnTo>
                    <a:cubicBezTo>
                      <a:pt x="1" y="1363"/>
                      <a:pt x="20" y="1460"/>
                      <a:pt x="78" y="1537"/>
                    </a:cubicBezTo>
                    <a:cubicBezTo>
                      <a:pt x="136" y="1595"/>
                      <a:pt x="214" y="1634"/>
                      <a:pt x="311" y="1634"/>
                    </a:cubicBezTo>
                    <a:lnTo>
                      <a:pt x="796" y="1634"/>
                    </a:lnTo>
                    <a:cubicBezTo>
                      <a:pt x="854" y="1634"/>
                      <a:pt x="912" y="1576"/>
                      <a:pt x="912" y="1518"/>
                    </a:cubicBezTo>
                    <a:cubicBezTo>
                      <a:pt x="912" y="1450"/>
                      <a:pt x="883" y="1398"/>
                      <a:pt x="824" y="1398"/>
                    </a:cubicBezTo>
                    <a:cubicBezTo>
                      <a:pt x="815" y="1398"/>
                      <a:pt x="806" y="1399"/>
                      <a:pt x="796" y="1401"/>
                    </a:cubicBezTo>
                    <a:lnTo>
                      <a:pt x="311" y="1401"/>
                    </a:lnTo>
                    <a:cubicBezTo>
                      <a:pt x="292" y="1401"/>
                      <a:pt x="272" y="1382"/>
                      <a:pt x="272" y="1382"/>
                    </a:cubicBezTo>
                    <a:cubicBezTo>
                      <a:pt x="272" y="1363"/>
                      <a:pt x="253" y="1363"/>
                      <a:pt x="253" y="1324"/>
                    </a:cubicBezTo>
                    <a:lnTo>
                      <a:pt x="563" y="161"/>
                    </a:lnTo>
                    <a:cubicBezTo>
                      <a:pt x="582" y="83"/>
                      <a:pt x="544" y="25"/>
                      <a:pt x="466" y="6"/>
                    </a:cubicBezTo>
                    <a:cubicBezTo>
                      <a:pt x="456" y="2"/>
                      <a:pt x="446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0"/>
              <p:cNvSpPr/>
              <p:nvPr/>
            </p:nvSpPr>
            <p:spPr>
              <a:xfrm flipH="1">
                <a:off x="5646188" y="2084517"/>
                <a:ext cx="68602" cy="6745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2116" extrusionOk="0">
                    <a:moveTo>
                      <a:pt x="1105" y="235"/>
                    </a:moveTo>
                    <a:cubicBezTo>
                      <a:pt x="1570" y="255"/>
                      <a:pt x="1919" y="642"/>
                      <a:pt x="1900" y="1088"/>
                    </a:cubicBezTo>
                    <a:cubicBezTo>
                      <a:pt x="1881" y="1301"/>
                      <a:pt x="1784" y="1515"/>
                      <a:pt x="1628" y="1650"/>
                    </a:cubicBezTo>
                    <a:cubicBezTo>
                      <a:pt x="1489" y="1790"/>
                      <a:pt x="1303" y="1867"/>
                      <a:pt x="1111" y="1867"/>
                    </a:cubicBezTo>
                    <a:cubicBezTo>
                      <a:pt x="1090" y="1867"/>
                      <a:pt x="1068" y="1866"/>
                      <a:pt x="1047" y="1864"/>
                    </a:cubicBezTo>
                    <a:cubicBezTo>
                      <a:pt x="834" y="1864"/>
                      <a:pt x="620" y="1767"/>
                      <a:pt x="485" y="1612"/>
                    </a:cubicBezTo>
                    <a:cubicBezTo>
                      <a:pt x="330" y="1457"/>
                      <a:pt x="252" y="1243"/>
                      <a:pt x="252" y="1030"/>
                    </a:cubicBezTo>
                    <a:cubicBezTo>
                      <a:pt x="271" y="584"/>
                      <a:pt x="640" y="235"/>
                      <a:pt x="1086" y="235"/>
                    </a:cubicBezTo>
                    <a:close/>
                    <a:moveTo>
                      <a:pt x="1057" y="0"/>
                    </a:moveTo>
                    <a:cubicBezTo>
                      <a:pt x="504" y="0"/>
                      <a:pt x="38" y="452"/>
                      <a:pt x="19" y="1011"/>
                    </a:cubicBezTo>
                    <a:cubicBezTo>
                      <a:pt x="0" y="1301"/>
                      <a:pt x="97" y="1573"/>
                      <a:pt x="291" y="1767"/>
                    </a:cubicBezTo>
                    <a:cubicBezTo>
                      <a:pt x="485" y="1980"/>
                      <a:pt x="756" y="2096"/>
                      <a:pt x="1028" y="2116"/>
                    </a:cubicBezTo>
                    <a:lnTo>
                      <a:pt x="1086" y="2116"/>
                    </a:lnTo>
                    <a:cubicBezTo>
                      <a:pt x="1338" y="2116"/>
                      <a:pt x="1590" y="2019"/>
                      <a:pt x="1803" y="1825"/>
                    </a:cubicBezTo>
                    <a:cubicBezTo>
                      <a:pt x="1997" y="1631"/>
                      <a:pt x="2133" y="1379"/>
                      <a:pt x="2133" y="1088"/>
                    </a:cubicBezTo>
                    <a:cubicBezTo>
                      <a:pt x="2152" y="507"/>
                      <a:pt x="1706" y="22"/>
                      <a:pt x="1124" y="3"/>
                    </a:cubicBezTo>
                    <a:cubicBezTo>
                      <a:pt x="1102" y="1"/>
                      <a:pt x="1079" y="0"/>
                      <a:pt x="1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0"/>
              <p:cNvSpPr/>
              <p:nvPr/>
            </p:nvSpPr>
            <p:spPr>
              <a:xfrm flipH="1">
                <a:off x="5706726" y="2111869"/>
                <a:ext cx="31560" cy="12305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86" extrusionOk="0">
                    <a:moveTo>
                      <a:pt x="491" y="0"/>
                    </a:moveTo>
                    <a:cubicBezTo>
                      <a:pt x="270" y="0"/>
                      <a:pt x="114" y="104"/>
                      <a:pt x="39" y="191"/>
                    </a:cubicBezTo>
                    <a:cubicBezTo>
                      <a:pt x="0" y="250"/>
                      <a:pt x="0" y="327"/>
                      <a:pt x="59" y="366"/>
                    </a:cubicBezTo>
                    <a:cubicBezTo>
                      <a:pt x="78" y="385"/>
                      <a:pt x="117" y="385"/>
                      <a:pt x="136" y="385"/>
                    </a:cubicBezTo>
                    <a:cubicBezTo>
                      <a:pt x="175" y="385"/>
                      <a:pt x="214" y="366"/>
                      <a:pt x="233" y="347"/>
                    </a:cubicBezTo>
                    <a:cubicBezTo>
                      <a:pt x="233" y="347"/>
                      <a:pt x="325" y="246"/>
                      <a:pt x="502" y="246"/>
                    </a:cubicBezTo>
                    <a:cubicBezTo>
                      <a:pt x="582" y="246"/>
                      <a:pt x="680" y="267"/>
                      <a:pt x="795" y="327"/>
                    </a:cubicBezTo>
                    <a:cubicBezTo>
                      <a:pt x="811" y="338"/>
                      <a:pt x="829" y="343"/>
                      <a:pt x="847" y="343"/>
                    </a:cubicBezTo>
                    <a:cubicBezTo>
                      <a:pt x="892" y="343"/>
                      <a:pt x="936" y="311"/>
                      <a:pt x="950" y="269"/>
                    </a:cubicBezTo>
                    <a:cubicBezTo>
                      <a:pt x="989" y="211"/>
                      <a:pt x="970" y="133"/>
                      <a:pt x="912" y="114"/>
                    </a:cubicBezTo>
                    <a:cubicBezTo>
                      <a:pt x="753" y="31"/>
                      <a:pt x="612" y="0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0"/>
              <p:cNvSpPr/>
              <p:nvPr/>
            </p:nvSpPr>
            <p:spPr>
              <a:xfrm flipH="1">
                <a:off x="5549756" y="2116395"/>
                <a:ext cx="22283" cy="3063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961" extrusionOk="0">
                    <a:moveTo>
                      <a:pt x="560" y="1"/>
                    </a:moveTo>
                    <a:cubicBezTo>
                      <a:pt x="529" y="1"/>
                      <a:pt x="495" y="11"/>
                      <a:pt x="465" y="30"/>
                    </a:cubicBezTo>
                    <a:lnTo>
                      <a:pt x="39" y="476"/>
                    </a:lnTo>
                    <a:cubicBezTo>
                      <a:pt x="0" y="495"/>
                      <a:pt x="0" y="534"/>
                      <a:pt x="0" y="573"/>
                    </a:cubicBezTo>
                    <a:cubicBezTo>
                      <a:pt x="0" y="612"/>
                      <a:pt x="20" y="631"/>
                      <a:pt x="39" y="650"/>
                    </a:cubicBezTo>
                    <a:lnTo>
                      <a:pt x="427" y="941"/>
                    </a:lnTo>
                    <a:cubicBezTo>
                      <a:pt x="446" y="941"/>
                      <a:pt x="465" y="961"/>
                      <a:pt x="504" y="961"/>
                    </a:cubicBezTo>
                    <a:cubicBezTo>
                      <a:pt x="524" y="961"/>
                      <a:pt x="562" y="941"/>
                      <a:pt x="601" y="902"/>
                    </a:cubicBezTo>
                    <a:cubicBezTo>
                      <a:pt x="640" y="844"/>
                      <a:pt x="621" y="786"/>
                      <a:pt x="562" y="728"/>
                    </a:cubicBezTo>
                    <a:lnTo>
                      <a:pt x="310" y="553"/>
                    </a:lnTo>
                    <a:lnTo>
                      <a:pt x="640" y="205"/>
                    </a:lnTo>
                    <a:cubicBezTo>
                      <a:pt x="698" y="166"/>
                      <a:pt x="698" y="88"/>
                      <a:pt x="640" y="30"/>
                    </a:cubicBezTo>
                    <a:cubicBezTo>
                      <a:pt x="621" y="11"/>
                      <a:pt x="592" y="1"/>
                      <a:pt x="5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0"/>
              <p:cNvSpPr/>
              <p:nvPr/>
            </p:nvSpPr>
            <p:spPr>
              <a:xfrm flipH="1">
                <a:off x="6336485" y="2085122"/>
                <a:ext cx="209537" cy="196371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6160" extrusionOk="0">
                    <a:moveTo>
                      <a:pt x="4164" y="0"/>
                    </a:moveTo>
                    <a:cubicBezTo>
                      <a:pt x="4026" y="0"/>
                      <a:pt x="3888" y="51"/>
                      <a:pt x="3781" y="158"/>
                    </a:cubicBezTo>
                    <a:lnTo>
                      <a:pt x="1552" y="2349"/>
                    </a:lnTo>
                    <a:cubicBezTo>
                      <a:pt x="873" y="3027"/>
                      <a:pt x="1" y="4462"/>
                      <a:pt x="738" y="5218"/>
                    </a:cubicBezTo>
                    <a:lnTo>
                      <a:pt x="1494" y="6013"/>
                    </a:lnTo>
                    <a:cubicBezTo>
                      <a:pt x="1581" y="6111"/>
                      <a:pt x="1705" y="6160"/>
                      <a:pt x="1831" y="6160"/>
                    </a:cubicBezTo>
                    <a:cubicBezTo>
                      <a:pt x="1929" y="6160"/>
                      <a:pt x="2029" y="6130"/>
                      <a:pt x="2114" y="6071"/>
                    </a:cubicBezTo>
                    <a:cubicBezTo>
                      <a:pt x="2367" y="5868"/>
                      <a:pt x="2738" y="5607"/>
                      <a:pt x="2971" y="5607"/>
                    </a:cubicBezTo>
                    <a:cubicBezTo>
                      <a:pt x="3005" y="5607"/>
                      <a:pt x="3036" y="5612"/>
                      <a:pt x="3064" y="5625"/>
                    </a:cubicBezTo>
                    <a:cubicBezTo>
                      <a:pt x="3238" y="5702"/>
                      <a:pt x="3490" y="5722"/>
                      <a:pt x="3665" y="5741"/>
                    </a:cubicBezTo>
                    <a:cubicBezTo>
                      <a:pt x="3839" y="5773"/>
                      <a:pt x="4026" y="5805"/>
                      <a:pt x="4205" y="5805"/>
                    </a:cubicBezTo>
                    <a:cubicBezTo>
                      <a:pt x="4245" y="5805"/>
                      <a:pt x="4285" y="5803"/>
                      <a:pt x="4324" y="5799"/>
                    </a:cubicBezTo>
                    <a:cubicBezTo>
                      <a:pt x="4440" y="5799"/>
                      <a:pt x="4576" y="5799"/>
                      <a:pt x="4692" y="5761"/>
                    </a:cubicBezTo>
                    <a:cubicBezTo>
                      <a:pt x="5002" y="5625"/>
                      <a:pt x="5002" y="5160"/>
                      <a:pt x="4673" y="5063"/>
                    </a:cubicBezTo>
                    <a:lnTo>
                      <a:pt x="4169" y="4908"/>
                    </a:lnTo>
                    <a:lnTo>
                      <a:pt x="4169" y="4908"/>
                    </a:lnTo>
                    <a:cubicBezTo>
                      <a:pt x="4537" y="4985"/>
                      <a:pt x="4867" y="5043"/>
                      <a:pt x="5099" y="5082"/>
                    </a:cubicBezTo>
                    <a:cubicBezTo>
                      <a:pt x="5124" y="5085"/>
                      <a:pt x="5148" y="5087"/>
                      <a:pt x="5173" y="5087"/>
                    </a:cubicBezTo>
                    <a:cubicBezTo>
                      <a:pt x="5302" y="5087"/>
                      <a:pt x="5425" y="5041"/>
                      <a:pt x="5506" y="4927"/>
                    </a:cubicBezTo>
                    <a:cubicBezTo>
                      <a:pt x="5662" y="4714"/>
                      <a:pt x="5565" y="4423"/>
                      <a:pt x="5332" y="4345"/>
                    </a:cubicBezTo>
                    <a:lnTo>
                      <a:pt x="4246" y="3977"/>
                    </a:lnTo>
                    <a:lnTo>
                      <a:pt x="4246" y="3977"/>
                    </a:lnTo>
                    <a:cubicBezTo>
                      <a:pt x="4925" y="4171"/>
                      <a:pt x="5410" y="4248"/>
                      <a:pt x="5700" y="4287"/>
                    </a:cubicBezTo>
                    <a:cubicBezTo>
                      <a:pt x="5894" y="4287"/>
                      <a:pt x="6088" y="4171"/>
                      <a:pt x="6146" y="3977"/>
                    </a:cubicBezTo>
                    <a:lnTo>
                      <a:pt x="6146" y="3938"/>
                    </a:lnTo>
                    <a:cubicBezTo>
                      <a:pt x="6224" y="3725"/>
                      <a:pt x="6127" y="3415"/>
                      <a:pt x="5914" y="3337"/>
                    </a:cubicBezTo>
                    <a:lnTo>
                      <a:pt x="5778" y="3279"/>
                    </a:lnTo>
                    <a:lnTo>
                      <a:pt x="5778" y="3279"/>
                    </a:lnTo>
                    <a:cubicBezTo>
                      <a:pt x="5836" y="3297"/>
                      <a:pt x="5894" y="3306"/>
                      <a:pt x="5950" y="3306"/>
                    </a:cubicBezTo>
                    <a:cubicBezTo>
                      <a:pt x="6191" y="3306"/>
                      <a:pt x="6397" y="3147"/>
                      <a:pt x="6476" y="2911"/>
                    </a:cubicBezTo>
                    <a:cubicBezTo>
                      <a:pt x="6573" y="2601"/>
                      <a:pt x="6418" y="2291"/>
                      <a:pt x="6107" y="2194"/>
                    </a:cubicBezTo>
                    <a:lnTo>
                      <a:pt x="4188" y="1515"/>
                    </a:lnTo>
                    <a:lnTo>
                      <a:pt x="4615" y="778"/>
                    </a:lnTo>
                    <a:cubicBezTo>
                      <a:pt x="4731" y="623"/>
                      <a:pt x="4750" y="429"/>
                      <a:pt x="4654" y="274"/>
                    </a:cubicBezTo>
                    <a:cubicBezTo>
                      <a:pt x="4542" y="95"/>
                      <a:pt x="4352" y="0"/>
                      <a:pt x="4164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0"/>
              <p:cNvSpPr/>
              <p:nvPr/>
            </p:nvSpPr>
            <p:spPr>
              <a:xfrm flipH="1">
                <a:off x="6333998" y="2081393"/>
                <a:ext cx="215116" cy="204054"/>
              </a:xfrm>
              <a:custGeom>
                <a:avLst/>
                <a:gdLst/>
                <a:ahLst/>
                <a:cxnLst/>
                <a:rect l="l" t="t" r="r" b="b"/>
                <a:pathLst>
                  <a:path w="6748" h="6401" extrusionOk="0">
                    <a:moveTo>
                      <a:pt x="4324" y="236"/>
                    </a:moveTo>
                    <a:cubicBezTo>
                      <a:pt x="4460" y="256"/>
                      <a:pt x="4576" y="333"/>
                      <a:pt x="4654" y="450"/>
                    </a:cubicBezTo>
                    <a:cubicBezTo>
                      <a:pt x="4712" y="566"/>
                      <a:pt x="4712" y="682"/>
                      <a:pt x="4615" y="837"/>
                    </a:cubicBezTo>
                    <a:lnTo>
                      <a:pt x="4188" y="1574"/>
                    </a:lnTo>
                    <a:cubicBezTo>
                      <a:pt x="4169" y="1593"/>
                      <a:pt x="4169" y="1632"/>
                      <a:pt x="4169" y="1671"/>
                    </a:cubicBezTo>
                    <a:cubicBezTo>
                      <a:pt x="4188" y="1710"/>
                      <a:pt x="4208" y="1729"/>
                      <a:pt x="4246" y="1748"/>
                    </a:cubicBezTo>
                    <a:lnTo>
                      <a:pt x="6166" y="2427"/>
                    </a:lnTo>
                    <a:cubicBezTo>
                      <a:pt x="6282" y="2466"/>
                      <a:pt x="6379" y="2543"/>
                      <a:pt x="6437" y="2640"/>
                    </a:cubicBezTo>
                    <a:cubicBezTo>
                      <a:pt x="6495" y="2756"/>
                      <a:pt x="6495" y="2873"/>
                      <a:pt x="6456" y="2989"/>
                    </a:cubicBezTo>
                    <a:cubicBezTo>
                      <a:pt x="6409" y="3177"/>
                      <a:pt x="6236" y="3302"/>
                      <a:pt x="6048" y="3302"/>
                    </a:cubicBezTo>
                    <a:cubicBezTo>
                      <a:pt x="6004" y="3302"/>
                      <a:pt x="5958" y="3295"/>
                      <a:pt x="5914" y="3280"/>
                    </a:cubicBezTo>
                    <a:cubicBezTo>
                      <a:pt x="5903" y="3276"/>
                      <a:pt x="5892" y="3275"/>
                      <a:pt x="5881" y="3275"/>
                    </a:cubicBezTo>
                    <a:cubicBezTo>
                      <a:pt x="5830" y="3275"/>
                      <a:pt x="5775" y="3310"/>
                      <a:pt x="5759" y="3357"/>
                    </a:cubicBezTo>
                    <a:cubicBezTo>
                      <a:pt x="5739" y="3416"/>
                      <a:pt x="5778" y="3493"/>
                      <a:pt x="5836" y="3512"/>
                    </a:cubicBezTo>
                    <a:lnTo>
                      <a:pt x="5972" y="3571"/>
                    </a:lnTo>
                    <a:cubicBezTo>
                      <a:pt x="6127" y="3609"/>
                      <a:pt x="6185" y="3861"/>
                      <a:pt x="6146" y="4017"/>
                    </a:cubicBezTo>
                    <a:lnTo>
                      <a:pt x="6127" y="4055"/>
                    </a:lnTo>
                    <a:cubicBezTo>
                      <a:pt x="6091" y="4179"/>
                      <a:pt x="5975" y="4271"/>
                      <a:pt x="5852" y="4271"/>
                    </a:cubicBezTo>
                    <a:cubicBezTo>
                      <a:pt x="5840" y="4271"/>
                      <a:pt x="5828" y="4270"/>
                      <a:pt x="5817" y="4269"/>
                    </a:cubicBezTo>
                    <a:cubicBezTo>
                      <a:pt x="5526" y="4249"/>
                      <a:pt x="5061" y="4172"/>
                      <a:pt x="4382" y="3978"/>
                    </a:cubicBezTo>
                    <a:cubicBezTo>
                      <a:pt x="4368" y="3974"/>
                      <a:pt x="4355" y="3973"/>
                      <a:pt x="4343" y="3973"/>
                    </a:cubicBezTo>
                    <a:cubicBezTo>
                      <a:pt x="4285" y="3973"/>
                      <a:pt x="4243" y="4007"/>
                      <a:pt x="4227" y="4055"/>
                    </a:cubicBezTo>
                    <a:cubicBezTo>
                      <a:pt x="4208" y="4133"/>
                      <a:pt x="4246" y="4191"/>
                      <a:pt x="4305" y="4210"/>
                    </a:cubicBezTo>
                    <a:lnTo>
                      <a:pt x="5390" y="4579"/>
                    </a:lnTo>
                    <a:cubicBezTo>
                      <a:pt x="5468" y="4617"/>
                      <a:pt x="5526" y="4676"/>
                      <a:pt x="5545" y="4753"/>
                    </a:cubicBezTo>
                    <a:cubicBezTo>
                      <a:pt x="5565" y="4831"/>
                      <a:pt x="5545" y="4908"/>
                      <a:pt x="5507" y="4986"/>
                    </a:cubicBezTo>
                    <a:cubicBezTo>
                      <a:pt x="5458" y="5050"/>
                      <a:pt x="5370" y="5088"/>
                      <a:pt x="5275" y="5088"/>
                    </a:cubicBezTo>
                    <a:cubicBezTo>
                      <a:pt x="5256" y="5088"/>
                      <a:pt x="5236" y="5086"/>
                      <a:pt x="5216" y="5083"/>
                    </a:cubicBezTo>
                    <a:cubicBezTo>
                      <a:pt x="5003" y="5044"/>
                      <a:pt x="4654" y="4986"/>
                      <a:pt x="4285" y="4908"/>
                    </a:cubicBezTo>
                    <a:cubicBezTo>
                      <a:pt x="4227" y="4908"/>
                      <a:pt x="4169" y="4947"/>
                      <a:pt x="4150" y="5005"/>
                    </a:cubicBezTo>
                    <a:cubicBezTo>
                      <a:pt x="4130" y="5063"/>
                      <a:pt x="4169" y="5141"/>
                      <a:pt x="4227" y="5141"/>
                    </a:cubicBezTo>
                    <a:lnTo>
                      <a:pt x="4731" y="5296"/>
                    </a:lnTo>
                    <a:cubicBezTo>
                      <a:pt x="4867" y="5335"/>
                      <a:pt x="4886" y="5451"/>
                      <a:pt x="4906" y="5509"/>
                    </a:cubicBezTo>
                    <a:cubicBezTo>
                      <a:pt x="4906" y="5587"/>
                      <a:pt x="4867" y="5703"/>
                      <a:pt x="4731" y="5761"/>
                    </a:cubicBezTo>
                    <a:cubicBezTo>
                      <a:pt x="4654" y="5800"/>
                      <a:pt x="4537" y="5800"/>
                      <a:pt x="4421" y="5800"/>
                    </a:cubicBezTo>
                    <a:cubicBezTo>
                      <a:pt x="4227" y="5800"/>
                      <a:pt x="4033" y="5781"/>
                      <a:pt x="3781" y="5742"/>
                    </a:cubicBezTo>
                    <a:cubicBezTo>
                      <a:pt x="3742" y="5742"/>
                      <a:pt x="3684" y="5722"/>
                      <a:pt x="3607" y="5722"/>
                    </a:cubicBezTo>
                    <a:cubicBezTo>
                      <a:pt x="3471" y="5703"/>
                      <a:pt x="3316" y="5684"/>
                      <a:pt x="3200" y="5626"/>
                    </a:cubicBezTo>
                    <a:cubicBezTo>
                      <a:pt x="3169" y="5610"/>
                      <a:pt x="3128" y="5597"/>
                      <a:pt x="3071" y="5597"/>
                    </a:cubicBezTo>
                    <a:cubicBezTo>
                      <a:pt x="2917" y="5597"/>
                      <a:pt x="2645" y="5693"/>
                      <a:pt x="2133" y="6091"/>
                    </a:cubicBezTo>
                    <a:cubicBezTo>
                      <a:pt x="2075" y="6133"/>
                      <a:pt x="2005" y="6153"/>
                      <a:pt x="1936" y="6153"/>
                    </a:cubicBezTo>
                    <a:cubicBezTo>
                      <a:pt x="1845" y="6153"/>
                      <a:pt x="1754" y="6118"/>
                      <a:pt x="1688" y="6052"/>
                    </a:cubicBezTo>
                    <a:lnTo>
                      <a:pt x="912" y="5257"/>
                    </a:lnTo>
                    <a:cubicBezTo>
                      <a:pt x="292" y="4598"/>
                      <a:pt x="1028" y="3241"/>
                      <a:pt x="1746" y="2543"/>
                    </a:cubicBezTo>
                    <a:lnTo>
                      <a:pt x="3956" y="372"/>
                    </a:lnTo>
                    <a:cubicBezTo>
                      <a:pt x="4033" y="294"/>
                      <a:pt x="4150" y="236"/>
                      <a:pt x="4266" y="236"/>
                    </a:cubicBezTo>
                    <a:close/>
                    <a:moveTo>
                      <a:pt x="4271" y="0"/>
                    </a:moveTo>
                    <a:cubicBezTo>
                      <a:pt x="4098" y="0"/>
                      <a:pt x="3917" y="62"/>
                      <a:pt x="3781" y="198"/>
                    </a:cubicBezTo>
                    <a:lnTo>
                      <a:pt x="1571" y="2388"/>
                    </a:lnTo>
                    <a:cubicBezTo>
                      <a:pt x="776" y="3164"/>
                      <a:pt x="1" y="4637"/>
                      <a:pt x="738" y="5432"/>
                    </a:cubicBezTo>
                    <a:lnTo>
                      <a:pt x="1513" y="6227"/>
                    </a:lnTo>
                    <a:cubicBezTo>
                      <a:pt x="1610" y="6343"/>
                      <a:pt x="1765" y="6401"/>
                      <a:pt x="1920" y="6401"/>
                    </a:cubicBezTo>
                    <a:cubicBezTo>
                      <a:pt x="2036" y="6401"/>
                      <a:pt x="2172" y="6362"/>
                      <a:pt x="2269" y="6285"/>
                    </a:cubicBezTo>
                    <a:cubicBezTo>
                      <a:pt x="2706" y="5945"/>
                      <a:pt x="2954" y="5848"/>
                      <a:pt x="3058" y="5848"/>
                    </a:cubicBezTo>
                    <a:cubicBezTo>
                      <a:pt x="3078" y="5848"/>
                      <a:pt x="3093" y="5852"/>
                      <a:pt x="3103" y="5858"/>
                    </a:cubicBezTo>
                    <a:cubicBezTo>
                      <a:pt x="3238" y="5916"/>
                      <a:pt x="3432" y="5936"/>
                      <a:pt x="3587" y="5955"/>
                    </a:cubicBezTo>
                    <a:cubicBezTo>
                      <a:pt x="3646" y="5975"/>
                      <a:pt x="3704" y="5975"/>
                      <a:pt x="3742" y="5975"/>
                    </a:cubicBezTo>
                    <a:cubicBezTo>
                      <a:pt x="3994" y="6033"/>
                      <a:pt x="4227" y="6052"/>
                      <a:pt x="4421" y="6052"/>
                    </a:cubicBezTo>
                    <a:cubicBezTo>
                      <a:pt x="4537" y="6052"/>
                      <a:pt x="4692" y="6033"/>
                      <a:pt x="4828" y="5975"/>
                    </a:cubicBezTo>
                    <a:cubicBezTo>
                      <a:pt x="5041" y="5897"/>
                      <a:pt x="5158" y="5703"/>
                      <a:pt x="5138" y="5490"/>
                    </a:cubicBezTo>
                    <a:cubicBezTo>
                      <a:pt x="5138" y="5432"/>
                      <a:pt x="5119" y="5374"/>
                      <a:pt x="5099" y="5315"/>
                    </a:cubicBezTo>
                    <a:lnTo>
                      <a:pt x="5177" y="5315"/>
                    </a:lnTo>
                    <a:cubicBezTo>
                      <a:pt x="5214" y="5322"/>
                      <a:pt x="5250" y="5325"/>
                      <a:pt x="5285" y="5325"/>
                    </a:cubicBezTo>
                    <a:cubicBezTo>
                      <a:pt x="5454" y="5325"/>
                      <a:pt x="5604" y="5250"/>
                      <a:pt x="5700" y="5122"/>
                    </a:cubicBezTo>
                    <a:cubicBezTo>
                      <a:pt x="5797" y="4986"/>
                      <a:pt x="5817" y="4831"/>
                      <a:pt x="5778" y="4676"/>
                    </a:cubicBezTo>
                    <a:cubicBezTo>
                      <a:pt x="5759" y="4617"/>
                      <a:pt x="5720" y="4559"/>
                      <a:pt x="5681" y="4501"/>
                    </a:cubicBezTo>
                    <a:cubicBezTo>
                      <a:pt x="5720" y="4501"/>
                      <a:pt x="5759" y="4521"/>
                      <a:pt x="5778" y="4521"/>
                    </a:cubicBezTo>
                    <a:cubicBezTo>
                      <a:pt x="5793" y="4522"/>
                      <a:pt x="5808" y="4522"/>
                      <a:pt x="5823" y="4522"/>
                    </a:cubicBezTo>
                    <a:cubicBezTo>
                      <a:pt x="6075" y="4522"/>
                      <a:pt x="6286" y="4371"/>
                      <a:pt x="6360" y="4133"/>
                    </a:cubicBezTo>
                    <a:lnTo>
                      <a:pt x="6360" y="4094"/>
                    </a:lnTo>
                    <a:cubicBezTo>
                      <a:pt x="6437" y="3900"/>
                      <a:pt x="6398" y="3668"/>
                      <a:pt x="6282" y="3512"/>
                    </a:cubicBezTo>
                    <a:cubicBezTo>
                      <a:pt x="6476" y="3435"/>
                      <a:pt x="6631" y="3280"/>
                      <a:pt x="6689" y="3067"/>
                    </a:cubicBezTo>
                    <a:cubicBezTo>
                      <a:pt x="6747" y="2892"/>
                      <a:pt x="6728" y="2698"/>
                      <a:pt x="6650" y="2524"/>
                    </a:cubicBezTo>
                    <a:cubicBezTo>
                      <a:pt x="6553" y="2369"/>
                      <a:pt x="6418" y="2252"/>
                      <a:pt x="6243" y="2194"/>
                    </a:cubicBezTo>
                    <a:lnTo>
                      <a:pt x="4460" y="1555"/>
                    </a:lnTo>
                    <a:lnTo>
                      <a:pt x="4809" y="954"/>
                    </a:lnTo>
                    <a:cubicBezTo>
                      <a:pt x="4964" y="740"/>
                      <a:pt x="4983" y="527"/>
                      <a:pt x="4847" y="314"/>
                    </a:cubicBezTo>
                    <a:cubicBezTo>
                      <a:pt x="4731" y="139"/>
                      <a:pt x="4557" y="23"/>
                      <a:pt x="4343" y="4"/>
                    </a:cubicBezTo>
                    <a:cubicBezTo>
                      <a:pt x="4320" y="1"/>
                      <a:pt x="4295" y="0"/>
                      <a:pt x="4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0"/>
              <p:cNvSpPr/>
              <p:nvPr/>
            </p:nvSpPr>
            <p:spPr>
              <a:xfrm flipH="1">
                <a:off x="6357492" y="2174797"/>
                <a:ext cx="56871" cy="160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5" extrusionOk="0">
                    <a:moveTo>
                      <a:pt x="0" y="1"/>
                    </a:moveTo>
                    <a:lnTo>
                      <a:pt x="1784" y="505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0"/>
              <p:cNvSpPr/>
              <p:nvPr/>
            </p:nvSpPr>
            <p:spPr>
              <a:xfrm flipH="1">
                <a:off x="6353795" y="2170939"/>
                <a:ext cx="64905" cy="23686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743" extrusionOk="0">
                    <a:moveTo>
                      <a:pt x="136" y="1"/>
                    </a:moveTo>
                    <a:cubicBezTo>
                      <a:pt x="78" y="1"/>
                      <a:pt x="36" y="35"/>
                      <a:pt x="20" y="83"/>
                    </a:cubicBezTo>
                    <a:cubicBezTo>
                      <a:pt x="0" y="141"/>
                      <a:pt x="39" y="219"/>
                      <a:pt x="97" y="238"/>
                    </a:cubicBezTo>
                    <a:lnTo>
                      <a:pt x="1881" y="742"/>
                    </a:lnTo>
                    <a:lnTo>
                      <a:pt x="1920" y="742"/>
                    </a:lnTo>
                    <a:cubicBezTo>
                      <a:pt x="1958" y="742"/>
                      <a:pt x="2017" y="703"/>
                      <a:pt x="2036" y="665"/>
                    </a:cubicBezTo>
                    <a:cubicBezTo>
                      <a:pt x="2036" y="587"/>
                      <a:pt x="2017" y="529"/>
                      <a:pt x="1939" y="510"/>
                    </a:cubicBezTo>
                    <a:lnTo>
                      <a:pt x="175" y="6"/>
                    </a:lnTo>
                    <a:cubicBezTo>
                      <a:pt x="161" y="2"/>
                      <a:pt x="148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0"/>
              <p:cNvSpPr/>
              <p:nvPr/>
            </p:nvSpPr>
            <p:spPr>
              <a:xfrm flipH="1">
                <a:off x="6380349" y="2208173"/>
                <a:ext cx="43291" cy="1179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370" extrusionOk="0">
                    <a:moveTo>
                      <a:pt x="0" y="1"/>
                    </a:moveTo>
                    <a:lnTo>
                      <a:pt x="1357" y="369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0"/>
              <p:cNvSpPr/>
              <p:nvPr/>
            </p:nvSpPr>
            <p:spPr>
              <a:xfrm flipH="1">
                <a:off x="6376014" y="2204316"/>
                <a:ext cx="51962" cy="19956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626" extrusionOk="0">
                    <a:moveTo>
                      <a:pt x="126" y="1"/>
                    </a:moveTo>
                    <a:cubicBezTo>
                      <a:pt x="79" y="1"/>
                      <a:pt x="36" y="38"/>
                      <a:pt x="20" y="102"/>
                    </a:cubicBezTo>
                    <a:cubicBezTo>
                      <a:pt x="1" y="161"/>
                      <a:pt x="39" y="219"/>
                      <a:pt x="98" y="238"/>
                    </a:cubicBezTo>
                    <a:lnTo>
                      <a:pt x="1455" y="606"/>
                    </a:lnTo>
                    <a:cubicBezTo>
                      <a:pt x="1474" y="626"/>
                      <a:pt x="1474" y="626"/>
                      <a:pt x="1493" y="626"/>
                    </a:cubicBezTo>
                    <a:cubicBezTo>
                      <a:pt x="1532" y="626"/>
                      <a:pt x="1590" y="587"/>
                      <a:pt x="1610" y="529"/>
                    </a:cubicBezTo>
                    <a:cubicBezTo>
                      <a:pt x="1629" y="471"/>
                      <a:pt x="1590" y="393"/>
                      <a:pt x="1513" y="374"/>
                    </a:cubicBezTo>
                    <a:lnTo>
                      <a:pt x="156" y="5"/>
                    </a:lnTo>
                    <a:cubicBezTo>
                      <a:pt x="146" y="2"/>
                      <a:pt x="136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0"/>
              <p:cNvSpPr/>
              <p:nvPr/>
            </p:nvSpPr>
            <p:spPr>
              <a:xfrm flipH="1">
                <a:off x="6395810" y="2237852"/>
                <a:ext cx="34014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253" extrusionOk="0">
                    <a:moveTo>
                      <a:pt x="0" y="0"/>
                    </a:moveTo>
                    <a:lnTo>
                      <a:pt x="1067" y="252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70"/>
              <p:cNvSpPr/>
              <p:nvPr/>
            </p:nvSpPr>
            <p:spPr>
              <a:xfrm flipH="1">
                <a:off x="6392112" y="2233995"/>
                <a:ext cx="42048" cy="1562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490" extrusionOk="0">
                    <a:moveTo>
                      <a:pt x="126" y="0"/>
                    </a:moveTo>
                    <a:cubicBezTo>
                      <a:pt x="79" y="0"/>
                      <a:pt x="36" y="38"/>
                      <a:pt x="20" y="102"/>
                    </a:cubicBezTo>
                    <a:cubicBezTo>
                      <a:pt x="1" y="160"/>
                      <a:pt x="40" y="218"/>
                      <a:pt x="117" y="238"/>
                    </a:cubicBezTo>
                    <a:lnTo>
                      <a:pt x="1164" y="490"/>
                    </a:lnTo>
                    <a:lnTo>
                      <a:pt x="1203" y="490"/>
                    </a:lnTo>
                    <a:cubicBezTo>
                      <a:pt x="1241" y="490"/>
                      <a:pt x="1300" y="470"/>
                      <a:pt x="1319" y="412"/>
                    </a:cubicBezTo>
                    <a:cubicBezTo>
                      <a:pt x="1319" y="335"/>
                      <a:pt x="1280" y="276"/>
                      <a:pt x="1222" y="257"/>
                    </a:cubicBezTo>
                    <a:lnTo>
                      <a:pt x="156" y="5"/>
                    </a:lnTo>
                    <a:cubicBezTo>
                      <a:pt x="146" y="2"/>
                      <a:pt x="13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70"/>
              <p:cNvSpPr/>
              <p:nvPr/>
            </p:nvSpPr>
            <p:spPr>
              <a:xfrm flipH="1">
                <a:off x="6401995" y="2129083"/>
                <a:ext cx="24738" cy="742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233" extrusionOk="0">
                    <a:moveTo>
                      <a:pt x="0" y="0"/>
                    </a:moveTo>
                    <a:lnTo>
                      <a:pt x="776" y="233"/>
                    </a:lnTo>
                  </a:path>
                </a:pathLst>
              </a:custGeom>
              <a:solidFill>
                <a:srgbClr val="6B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70"/>
              <p:cNvSpPr/>
              <p:nvPr/>
            </p:nvSpPr>
            <p:spPr>
              <a:xfrm flipH="1">
                <a:off x="6397659" y="2125226"/>
                <a:ext cx="33409" cy="1562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490" extrusionOk="0">
                    <a:moveTo>
                      <a:pt x="126" y="0"/>
                    </a:moveTo>
                    <a:cubicBezTo>
                      <a:pt x="79" y="0"/>
                      <a:pt x="36" y="38"/>
                      <a:pt x="20" y="102"/>
                    </a:cubicBezTo>
                    <a:cubicBezTo>
                      <a:pt x="1" y="160"/>
                      <a:pt x="20" y="218"/>
                      <a:pt x="98" y="238"/>
                    </a:cubicBezTo>
                    <a:lnTo>
                      <a:pt x="873" y="470"/>
                    </a:lnTo>
                    <a:cubicBezTo>
                      <a:pt x="873" y="490"/>
                      <a:pt x="892" y="490"/>
                      <a:pt x="912" y="490"/>
                    </a:cubicBezTo>
                    <a:cubicBezTo>
                      <a:pt x="951" y="490"/>
                      <a:pt x="1009" y="451"/>
                      <a:pt x="1028" y="393"/>
                    </a:cubicBezTo>
                    <a:cubicBezTo>
                      <a:pt x="1048" y="335"/>
                      <a:pt x="1009" y="257"/>
                      <a:pt x="931" y="238"/>
                    </a:cubicBezTo>
                    <a:lnTo>
                      <a:pt x="156" y="5"/>
                    </a:lnTo>
                    <a:cubicBezTo>
                      <a:pt x="146" y="2"/>
                      <a:pt x="13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70"/>
              <p:cNvSpPr/>
              <p:nvPr/>
            </p:nvSpPr>
            <p:spPr>
              <a:xfrm flipH="1">
                <a:off x="5762991" y="2489756"/>
                <a:ext cx="118684" cy="171251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5372" extrusionOk="0">
                    <a:moveTo>
                      <a:pt x="2944" y="0"/>
                    </a:moveTo>
                    <a:cubicBezTo>
                      <a:pt x="2347" y="0"/>
                      <a:pt x="1469" y="892"/>
                      <a:pt x="834" y="2179"/>
                    </a:cubicBezTo>
                    <a:cubicBezTo>
                      <a:pt x="117" y="3633"/>
                      <a:pt x="1" y="5048"/>
                      <a:pt x="582" y="5319"/>
                    </a:cubicBezTo>
                    <a:cubicBezTo>
                      <a:pt x="650" y="5354"/>
                      <a:pt x="724" y="5371"/>
                      <a:pt x="804" y="5371"/>
                    </a:cubicBezTo>
                    <a:cubicBezTo>
                      <a:pt x="1390" y="5371"/>
                      <a:pt x="2275" y="4467"/>
                      <a:pt x="2889" y="3187"/>
                    </a:cubicBezTo>
                    <a:cubicBezTo>
                      <a:pt x="3607" y="1733"/>
                      <a:pt x="3723" y="318"/>
                      <a:pt x="3161" y="46"/>
                    </a:cubicBezTo>
                    <a:cubicBezTo>
                      <a:pt x="3094" y="15"/>
                      <a:pt x="3021" y="0"/>
                      <a:pt x="2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70"/>
              <p:cNvSpPr/>
              <p:nvPr/>
            </p:nvSpPr>
            <p:spPr>
              <a:xfrm flipH="1">
                <a:off x="5759265" y="2485675"/>
                <a:ext cx="121166" cy="17921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5622" extrusionOk="0">
                    <a:moveTo>
                      <a:pt x="2889" y="252"/>
                    </a:moveTo>
                    <a:cubicBezTo>
                      <a:pt x="2947" y="252"/>
                      <a:pt x="3005" y="252"/>
                      <a:pt x="3064" y="291"/>
                    </a:cubicBezTo>
                    <a:cubicBezTo>
                      <a:pt x="3509" y="504"/>
                      <a:pt x="3490" y="1745"/>
                      <a:pt x="2753" y="3257"/>
                    </a:cubicBezTo>
                    <a:cubicBezTo>
                      <a:pt x="2404" y="3955"/>
                      <a:pt x="1997" y="4556"/>
                      <a:pt x="1551" y="4943"/>
                    </a:cubicBezTo>
                    <a:cubicBezTo>
                      <a:pt x="1245" y="5235"/>
                      <a:pt x="962" y="5381"/>
                      <a:pt x="742" y="5381"/>
                    </a:cubicBezTo>
                    <a:cubicBezTo>
                      <a:pt x="684" y="5381"/>
                      <a:pt x="631" y="5371"/>
                      <a:pt x="582" y="5351"/>
                    </a:cubicBezTo>
                    <a:cubicBezTo>
                      <a:pt x="369" y="5234"/>
                      <a:pt x="253" y="4866"/>
                      <a:pt x="311" y="4323"/>
                    </a:cubicBezTo>
                    <a:cubicBezTo>
                      <a:pt x="350" y="3761"/>
                      <a:pt x="563" y="3044"/>
                      <a:pt x="892" y="2365"/>
                    </a:cubicBezTo>
                    <a:cubicBezTo>
                      <a:pt x="1551" y="1008"/>
                      <a:pt x="2404" y="252"/>
                      <a:pt x="2889" y="252"/>
                    </a:cubicBezTo>
                    <a:close/>
                    <a:moveTo>
                      <a:pt x="2900" y="0"/>
                    </a:moveTo>
                    <a:cubicBezTo>
                      <a:pt x="2253" y="0"/>
                      <a:pt x="1340" y="910"/>
                      <a:pt x="679" y="2249"/>
                    </a:cubicBezTo>
                    <a:cubicBezTo>
                      <a:pt x="330" y="2966"/>
                      <a:pt x="117" y="3703"/>
                      <a:pt x="59" y="4304"/>
                    </a:cubicBezTo>
                    <a:cubicBezTo>
                      <a:pt x="1" y="4963"/>
                      <a:pt x="156" y="5409"/>
                      <a:pt x="485" y="5564"/>
                    </a:cubicBezTo>
                    <a:cubicBezTo>
                      <a:pt x="563" y="5603"/>
                      <a:pt x="660" y="5622"/>
                      <a:pt x="757" y="5622"/>
                    </a:cubicBezTo>
                    <a:cubicBezTo>
                      <a:pt x="1028" y="5622"/>
                      <a:pt x="1377" y="5447"/>
                      <a:pt x="1726" y="5118"/>
                    </a:cubicBezTo>
                    <a:cubicBezTo>
                      <a:pt x="2172" y="4711"/>
                      <a:pt x="2618" y="4090"/>
                      <a:pt x="2967" y="3373"/>
                    </a:cubicBezTo>
                    <a:cubicBezTo>
                      <a:pt x="3723" y="1822"/>
                      <a:pt x="3800" y="368"/>
                      <a:pt x="3161" y="58"/>
                    </a:cubicBezTo>
                    <a:cubicBezTo>
                      <a:pt x="3080" y="19"/>
                      <a:pt x="2993" y="0"/>
                      <a:pt x="29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70"/>
              <p:cNvSpPr/>
              <p:nvPr/>
            </p:nvSpPr>
            <p:spPr>
              <a:xfrm flipH="1">
                <a:off x="5770387" y="2366705"/>
                <a:ext cx="205202" cy="30128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9451" extrusionOk="0">
                    <a:moveTo>
                      <a:pt x="4304" y="0"/>
                    </a:moveTo>
                    <a:cubicBezTo>
                      <a:pt x="4188" y="0"/>
                      <a:pt x="4068" y="28"/>
                      <a:pt x="3955" y="87"/>
                    </a:cubicBezTo>
                    <a:cubicBezTo>
                      <a:pt x="3742" y="204"/>
                      <a:pt x="3664" y="417"/>
                      <a:pt x="3703" y="669"/>
                    </a:cubicBezTo>
                    <a:lnTo>
                      <a:pt x="3703" y="1716"/>
                    </a:lnTo>
                    <a:lnTo>
                      <a:pt x="1202" y="1309"/>
                    </a:lnTo>
                    <a:cubicBezTo>
                      <a:pt x="1152" y="1299"/>
                      <a:pt x="1103" y="1295"/>
                      <a:pt x="1055" y="1295"/>
                    </a:cubicBezTo>
                    <a:cubicBezTo>
                      <a:pt x="709" y="1295"/>
                      <a:pt x="417" y="1531"/>
                      <a:pt x="349" y="1871"/>
                    </a:cubicBezTo>
                    <a:cubicBezTo>
                      <a:pt x="272" y="2239"/>
                      <a:pt x="504" y="2608"/>
                      <a:pt x="873" y="2705"/>
                    </a:cubicBezTo>
                    <a:lnTo>
                      <a:pt x="698" y="2685"/>
                    </a:lnTo>
                    <a:cubicBezTo>
                      <a:pt x="673" y="2680"/>
                      <a:pt x="647" y="2678"/>
                      <a:pt x="622" y="2678"/>
                    </a:cubicBezTo>
                    <a:cubicBezTo>
                      <a:pt x="361" y="2678"/>
                      <a:pt x="131" y="2942"/>
                      <a:pt x="78" y="3189"/>
                    </a:cubicBezTo>
                    <a:lnTo>
                      <a:pt x="58" y="3247"/>
                    </a:lnTo>
                    <a:cubicBezTo>
                      <a:pt x="0" y="3499"/>
                      <a:pt x="136" y="3751"/>
                      <a:pt x="368" y="3848"/>
                    </a:cubicBezTo>
                    <a:cubicBezTo>
                      <a:pt x="698" y="4003"/>
                      <a:pt x="1260" y="4197"/>
                      <a:pt x="2152" y="4411"/>
                    </a:cubicBezTo>
                    <a:lnTo>
                      <a:pt x="737" y="4159"/>
                    </a:lnTo>
                    <a:cubicBezTo>
                      <a:pt x="711" y="4155"/>
                      <a:pt x="685" y="4153"/>
                      <a:pt x="659" y="4153"/>
                    </a:cubicBezTo>
                    <a:cubicBezTo>
                      <a:pt x="435" y="4153"/>
                      <a:pt x="229" y="4301"/>
                      <a:pt x="194" y="4527"/>
                    </a:cubicBezTo>
                    <a:cubicBezTo>
                      <a:pt x="136" y="4759"/>
                      <a:pt x="272" y="5011"/>
                      <a:pt x="504" y="5089"/>
                    </a:cubicBezTo>
                    <a:cubicBezTo>
                      <a:pt x="795" y="5205"/>
                      <a:pt x="1202" y="5341"/>
                      <a:pt x="1667" y="5496"/>
                    </a:cubicBezTo>
                    <a:lnTo>
                      <a:pt x="1028" y="5341"/>
                    </a:lnTo>
                    <a:cubicBezTo>
                      <a:pt x="990" y="5333"/>
                      <a:pt x="953" y="5329"/>
                      <a:pt x="917" y="5329"/>
                    </a:cubicBezTo>
                    <a:cubicBezTo>
                      <a:pt x="539" y="5329"/>
                      <a:pt x="332" y="5776"/>
                      <a:pt x="562" y="6078"/>
                    </a:cubicBezTo>
                    <a:cubicBezTo>
                      <a:pt x="659" y="6194"/>
                      <a:pt x="756" y="6252"/>
                      <a:pt x="873" y="6330"/>
                    </a:cubicBezTo>
                    <a:cubicBezTo>
                      <a:pt x="1144" y="6485"/>
                      <a:pt x="1415" y="6601"/>
                      <a:pt x="1706" y="6698"/>
                    </a:cubicBezTo>
                    <a:cubicBezTo>
                      <a:pt x="1939" y="6776"/>
                      <a:pt x="2210" y="6931"/>
                      <a:pt x="2443" y="6931"/>
                    </a:cubicBezTo>
                    <a:cubicBezTo>
                      <a:pt x="2889" y="6969"/>
                      <a:pt x="4246" y="9451"/>
                      <a:pt x="4246" y="9451"/>
                    </a:cubicBezTo>
                    <a:lnTo>
                      <a:pt x="6029" y="8695"/>
                    </a:lnTo>
                    <a:cubicBezTo>
                      <a:pt x="6417" y="7590"/>
                      <a:pt x="6436" y="5419"/>
                      <a:pt x="6087" y="4255"/>
                    </a:cubicBezTo>
                    <a:lnTo>
                      <a:pt x="5002" y="495"/>
                    </a:lnTo>
                    <a:cubicBezTo>
                      <a:pt x="4890" y="187"/>
                      <a:pt x="4606" y="0"/>
                      <a:pt x="4304" y="0"/>
                    </a:cubicBezTo>
                    <a:close/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70"/>
              <p:cNvSpPr/>
              <p:nvPr/>
            </p:nvSpPr>
            <p:spPr>
              <a:xfrm flipH="1">
                <a:off x="5766051" y="2362561"/>
                <a:ext cx="213267" cy="309157"/>
              </a:xfrm>
              <a:custGeom>
                <a:avLst/>
                <a:gdLst/>
                <a:ahLst/>
                <a:cxnLst/>
                <a:rect l="l" t="t" r="r" b="b"/>
                <a:pathLst>
                  <a:path w="6690" h="9698" extrusionOk="0">
                    <a:moveTo>
                      <a:pt x="4424" y="246"/>
                    </a:moveTo>
                    <a:cubicBezTo>
                      <a:pt x="4500" y="246"/>
                      <a:pt x="4577" y="261"/>
                      <a:pt x="4653" y="295"/>
                    </a:cubicBezTo>
                    <a:cubicBezTo>
                      <a:pt x="4809" y="353"/>
                      <a:pt x="4944" y="489"/>
                      <a:pt x="5002" y="663"/>
                    </a:cubicBezTo>
                    <a:lnTo>
                      <a:pt x="6088" y="4424"/>
                    </a:lnTo>
                    <a:cubicBezTo>
                      <a:pt x="6437" y="5587"/>
                      <a:pt x="6418" y="7642"/>
                      <a:pt x="6049" y="8728"/>
                    </a:cubicBezTo>
                    <a:lnTo>
                      <a:pt x="4421" y="9426"/>
                    </a:lnTo>
                    <a:cubicBezTo>
                      <a:pt x="4033" y="8747"/>
                      <a:pt x="3006" y="6983"/>
                      <a:pt x="2579" y="6944"/>
                    </a:cubicBezTo>
                    <a:cubicBezTo>
                      <a:pt x="2424" y="6944"/>
                      <a:pt x="2230" y="6867"/>
                      <a:pt x="2056" y="6789"/>
                    </a:cubicBezTo>
                    <a:cubicBezTo>
                      <a:pt x="1998" y="6770"/>
                      <a:pt x="1939" y="6751"/>
                      <a:pt x="1862" y="6731"/>
                    </a:cubicBezTo>
                    <a:cubicBezTo>
                      <a:pt x="1532" y="6595"/>
                      <a:pt x="1280" y="6479"/>
                      <a:pt x="1048" y="6343"/>
                    </a:cubicBezTo>
                    <a:cubicBezTo>
                      <a:pt x="951" y="6305"/>
                      <a:pt x="854" y="6227"/>
                      <a:pt x="776" y="6150"/>
                    </a:cubicBezTo>
                    <a:cubicBezTo>
                      <a:pt x="679" y="5994"/>
                      <a:pt x="699" y="5820"/>
                      <a:pt x="757" y="5723"/>
                    </a:cubicBezTo>
                    <a:cubicBezTo>
                      <a:pt x="834" y="5626"/>
                      <a:pt x="931" y="5587"/>
                      <a:pt x="1028" y="5587"/>
                    </a:cubicBezTo>
                    <a:lnTo>
                      <a:pt x="1106" y="5587"/>
                    </a:lnTo>
                    <a:lnTo>
                      <a:pt x="1746" y="5742"/>
                    </a:lnTo>
                    <a:cubicBezTo>
                      <a:pt x="1823" y="5742"/>
                      <a:pt x="1881" y="5704"/>
                      <a:pt x="1901" y="5646"/>
                    </a:cubicBezTo>
                    <a:cubicBezTo>
                      <a:pt x="1920" y="5587"/>
                      <a:pt x="1881" y="5529"/>
                      <a:pt x="1823" y="5510"/>
                    </a:cubicBezTo>
                    <a:cubicBezTo>
                      <a:pt x="1338" y="5355"/>
                      <a:pt x="931" y="5200"/>
                      <a:pt x="660" y="5103"/>
                    </a:cubicBezTo>
                    <a:cubicBezTo>
                      <a:pt x="485" y="5045"/>
                      <a:pt x="389" y="4870"/>
                      <a:pt x="427" y="4676"/>
                    </a:cubicBezTo>
                    <a:cubicBezTo>
                      <a:pt x="462" y="4522"/>
                      <a:pt x="602" y="4398"/>
                      <a:pt x="754" y="4398"/>
                    </a:cubicBezTo>
                    <a:cubicBezTo>
                      <a:pt x="774" y="4398"/>
                      <a:pt x="795" y="4400"/>
                      <a:pt x="815" y="4405"/>
                    </a:cubicBezTo>
                    <a:lnTo>
                      <a:pt x="2250" y="4657"/>
                    </a:lnTo>
                    <a:cubicBezTo>
                      <a:pt x="2260" y="4660"/>
                      <a:pt x="2270" y="4662"/>
                      <a:pt x="2279" y="4662"/>
                    </a:cubicBezTo>
                    <a:cubicBezTo>
                      <a:pt x="2327" y="4662"/>
                      <a:pt x="2369" y="4624"/>
                      <a:pt x="2385" y="4560"/>
                    </a:cubicBezTo>
                    <a:cubicBezTo>
                      <a:pt x="2385" y="4502"/>
                      <a:pt x="2347" y="4444"/>
                      <a:pt x="2288" y="4424"/>
                    </a:cubicBezTo>
                    <a:cubicBezTo>
                      <a:pt x="1416" y="4211"/>
                      <a:pt x="854" y="3998"/>
                      <a:pt x="524" y="3862"/>
                    </a:cubicBezTo>
                    <a:cubicBezTo>
                      <a:pt x="350" y="3784"/>
                      <a:pt x="253" y="3591"/>
                      <a:pt x="292" y="3416"/>
                    </a:cubicBezTo>
                    <a:lnTo>
                      <a:pt x="311" y="3358"/>
                    </a:lnTo>
                    <a:cubicBezTo>
                      <a:pt x="347" y="3143"/>
                      <a:pt x="549" y="2927"/>
                      <a:pt x="748" y="2927"/>
                    </a:cubicBezTo>
                    <a:cubicBezTo>
                      <a:pt x="764" y="2927"/>
                      <a:pt x="780" y="2929"/>
                      <a:pt x="796" y="2932"/>
                    </a:cubicBezTo>
                    <a:lnTo>
                      <a:pt x="970" y="2951"/>
                    </a:lnTo>
                    <a:cubicBezTo>
                      <a:pt x="981" y="2953"/>
                      <a:pt x="991" y="2955"/>
                      <a:pt x="1000" y="2955"/>
                    </a:cubicBezTo>
                    <a:cubicBezTo>
                      <a:pt x="1062" y="2955"/>
                      <a:pt x="1106" y="2904"/>
                      <a:pt x="1106" y="2854"/>
                    </a:cubicBezTo>
                    <a:cubicBezTo>
                      <a:pt x="1125" y="2796"/>
                      <a:pt x="1086" y="2738"/>
                      <a:pt x="1028" y="2718"/>
                    </a:cubicBezTo>
                    <a:cubicBezTo>
                      <a:pt x="699" y="2641"/>
                      <a:pt x="505" y="2331"/>
                      <a:pt x="582" y="2020"/>
                    </a:cubicBezTo>
                    <a:cubicBezTo>
                      <a:pt x="602" y="1865"/>
                      <a:pt x="699" y="1730"/>
                      <a:pt x="834" y="1633"/>
                    </a:cubicBezTo>
                    <a:cubicBezTo>
                      <a:pt x="934" y="1576"/>
                      <a:pt x="1044" y="1540"/>
                      <a:pt x="1156" y="1540"/>
                    </a:cubicBezTo>
                    <a:cubicBezTo>
                      <a:pt x="1197" y="1540"/>
                      <a:pt x="1239" y="1545"/>
                      <a:pt x="1280" y="1555"/>
                    </a:cubicBezTo>
                    <a:lnTo>
                      <a:pt x="1300" y="1555"/>
                    </a:lnTo>
                    <a:lnTo>
                      <a:pt x="3801" y="1982"/>
                    </a:lnTo>
                    <a:cubicBezTo>
                      <a:pt x="3839" y="1982"/>
                      <a:pt x="3878" y="1962"/>
                      <a:pt x="3897" y="1943"/>
                    </a:cubicBezTo>
                    <a:cubicBezTo>
                      <a:pt x="3936" y="1923"/>
                      <a:pt x="3956" y="1885"/>
                      <a:pt x="3956" y="1846"/>
                    </a:cubicBezTo>
                    <a:lnTo>
                      <a:pt x="3936" y="780"/>
                    </a:lnTo>
                    <a:cubicBezTo>
                      <a:pt x="3917" y="566"/>
                      <a:pt x="3975" y="411"/>
                      <a:pt x="4130" y="314"/>
                    </a:cubicBezTo>
                    <a:cubicBezTo>
                      <a:pt x="4228" y="271"/>
                      <a:pt x="4326" y="246"/>
                      <a:pt x="4424" y="246"/>
                    </a:cubicBezTo>
                    <a:close/>
                    <a:moveTo>
                      <a:pt x="4422" y="0"/>
                    </a:moveTo>
                    <a:cubicBezTo>
                      <a:pt x="4284" y="0"/>
                      <a:pt x="4146" y="35"/>
                      <a:pt x="4014" y="101"/>
                    </a:cubicBezTo>
                    <a:cubicBezTo>
                      <a:pt x="3781" y="237"/>
                      <a:pt x="3665" y="489"/>
                      <a:pt x="3684" y="799"/>
                    </a:cubicBezTo>
                    <a:lnTo>
                      <a:pt x="3704" y="1710"/>
                    </a:lnTo>
                    <a:lnTo>
                      <a:pt x="1338" y="1322"/>
                    </a:lnTo>
                    <a:cubicBezTo>
                      <a:pt x="1276" y="1307"/>
                      <a:pt x="1215" y="1300"/>
                      <a:pt x="1156" y="1300"/>
                    </a:cubicBezTo>
                    <a:cubicBezTo>
                      <a:pt x="993" y="1300"/>
                      <a:pt x="841" y="1354"/>
                      <a:pt x="699" y="1439"/>
                    </a:cubicBezTo>
                    <a:cubicBezTo>
                      <a:pt x="505" y="1555"/>
                      <a:pt x="389" y="1749"/>
                      <a:pt x="330" y="1962"/>
                    </a:cubicBezTo>
                    <a:cubicBezTo>
                      <a:pt x="292" y="2253"/>
                      <a:pt x="369" y="2524"/>
                      <a:pt x="563" y="2718"/>
                    </a:cubicBezTo>
                    <a:cubicBezTo>
                      <a:pt x="311" y="2815"/>
                      <a:pt x="117" y="3048"/>
                      <a:pt x="78" y="3300"/>
                    </a:cubicBezTo>
                    <a:lnTo>
                      <a:pt x="59" y="3358"/>
                    </a:lnTo>
                    <a:cubicBezTo>
                      <a:pt x="1" y="3668"/>
                      <a:pt x="156" y="3959"/>
                      <a:pt x="427" y="4095"/>
                    </a:cubicBezTo>
                    <a:cubicBezTo>
                      <a:pt x="485" y="4114"/>
                      <a:pt x="563" y="4153"/>
                      <a:pt x="641" y="4172"/>
                    </a:cubicBezTo>
                    <a:cubicBezTo>
                      <a:pt x="408" y="4230"/>
                      <a:pt x="233" y="4385"/>
                      <a:pt x="195" y="4618"/>
                    </a:cubicBezTo>
                    <a:cubicBezTo>
                      <a:pt x="117" y="4928"/>
                      <a:pt x="292" y="5238"/>
                      <a:pt x="582" y="5335"/>
                    </a:cubicBezTo>
                    <a:cubicBezTo>
                      <a:pt x="641" y="5355"/>
                      <a:pt x="699" y="5374"/>
                      <a:pt x="776" y="5413"/>
                    </a:cubicBezTo>
                    <a:cubicBezTo>
                      <a:pt x="679" y="5452"/>
                      <a:pt x="621" y="5510"/>
                      <a:pt x="563" y="5607"/>
                    </a:cubicBezTo>
                    <a:cubicBezTo>
                      <a:pt x="427" y="5820"/>
                      <a:pt x="427" y="6091"/>
                      <a:pt x="602" y="6285"/>
                    </a:cubicBezTo>
                    <a:cubicBezTo>
                      <a:pt x="679" y="6421"/>
                      <a:pt x="815" y="6499"/>
                      <a:pt x="931" y="6557"/>
                    </a:cubicBezTo>
                    <a:cubicBezTo>
                      <a:pt x="1164" y="6712"/>
                      <a:pt x="1435" y="6828"/>
                      <a:pt x="1784" y="6944"/>
                    </a:cubicBezTo>
                    <a:cubicBezTo>
                      <a:pt x="1843" y="6964"/>
                      <a:pt x="1901" y="7003"/>
                      <a:pt x="1978" y="7022"/>
                    </a:cubicBezTo>
                    <a:cubicBezTo>
                      <a:pt x="2153" y="7099"/>
                      <a:pt x="2366" y="7177"/>
                      <a:pt x="2560" y="7196"/>
                    </a:cubicBezTo>
                    <a:cubicBezTo>
                      <a:pt x="2792" y="7216"/>
                      <a:pt x="3607" y="8476"/>
                      <a:pt x="4246" y="9639"/>
                    </a:cubicBezTo>
                    <a:cubicBezTo>
                      <a:pt x="4266" y="9678"/>
                      <a:pt x="4324" y="9697"/>
                      <a:pt x="4363" y="9697"/>
                    </a:cubicBezTo>
                    <a:lnTo>
                      <a:pt x="4401" y="9697"/>
                    </a:lnTo>
                    <a:lnTo>
                      <a:pt x="6204" y="8922"/>
                    </a:lnTo>
                    <a:cubicBezTo>
                      <a:pt x="6243" y="8922"/>
                      <a:pt x="6263" y="8883"/>
                      <a:pt x="6263" y="8864"/>
                    </a:cubicBezTo>
                    <a:cubicBezTo>
                      <a:pt x="6650" y="7759"/>
                      <a:pt x="6689" y="5568"/>
                      <a:pt x="6321" y="4347"/>
                    </a:cubicBezTo>
                    <a:lnTo>
                      <a:pt x="5235" y="586"/>
                    </a:lnTo>
                    <a:cubicBezTo>
                      <a:pt x="5158" y="353"/>
                      <a:pt x="4964" y="159"/>
                      <a:pt x="4731" y="62"/>
                    </a:cubicBezTo>
                    <a:cubicBezTo>
                      <a:pt x="4630" y="20"/>
                      <a:pt x="4526" y="0"/>
                      <a:pt x="4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70"/>
              <p:cNvSpPr/>
              <p:nvPr/>
            </p:nvSpPr>
            <p:spPr>
              <a:xfrm flipH="1">
                <a:off x="5880399" y="2451661"/>
                <a:ext cx="72332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525" extrusionOk="0">
                    <a:moveTo>
                      <a:pt x="2269" y="524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70"/>
              <p:cNvSpPr/>
              <p:nvPr/>
            </p:nvSpPr>
            <p:spPr>
              <a:xfrm flipH="1">
                <a:off x="5876064" y="2447804"/>
                <a:ext cx="80366" cy="24291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762" extrusionOk="0">
                    <a:moveTo>
                      <a:pt x="124" y="1"/>
                    </a:moveTo>
                    <a:cubicBezTo>
                      <a:pt x="72" y="1"/>
                      <a:pt x="16" y="38"/>
                      <a:pt x="0" y="102"/>
                    </a:cubicBezTo>
                    <a:cubicBezTo>
                      <a:pt x="0" y="161"/>
                      <a:pt x="39" y="219"/>
                      <a:pt x="97" y="238"/>
                    </a:cubicBezTo>
                    <a:lnTo>
                      <a:pt x="2365" y="762"/>
                    </a:lnTo>
                    <a:lnTo>
                      <a:pt x="2385" y="762"/>
                    </a:lnTo>
                    <a:cubicBezTo>
                      <a:pt x="2443" y="762"/>
                      <a:pt x="2501" y="723"/>
                      <a:pt x="2501" y="684"/>
                    </a:cubicBezTo>
                    <a:cubicBezTo>
                      <a:pt x="2520" y="606"/>
                      <a:pt x="2482" y="548"/>
                      <a:pt x="2423" y="529"/>
                    </a:cubicBezTo>
                    <a:lnTo>
                      <a:pt x="155" y="5"/>
                    </a:lnTo>
                    <a:cubicBezTo>
                      <a:pt x="145" y="2"/>
                      <a:pt x="135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0"/>
              <p:cNvSpPr/>
              <p:nvPr/>
            </p:nvSpPr>
            <p:spPr>
              <a:xfrm flipH="1">
                <a:off x="5890887" y="2498012"/>
                <a:ext cx="54417" cy="13006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408" extrusionOk="0">
                    <a:moveTo>
                      <a:pt x="1706" y="408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0"/>
              <p:cNvSpPr/>
              <p:nvPr/>
            </p:nvSpPr>
            <p:spPr>
              <a:xfrm flipH="1">
                <a:off x="5886584" y="2494155"/>
                <a:ext cx="63056" cy="21199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65" extrusionOk="0">
                    <a:moveTo>
                      <a:pt x="125" y="0"/>
                    </a:moveTo>
                    <a:cubicBezTo>
                      <a:pt x="78" y="0"/>
                      <a:pt x="36" y="35"/>
                      <a:pt x="20" y="83"/>
                    </a:cubicBezTo>
                    <a:cubicBezTo>
                      <a:pt x="0" y="161"/>
                      <a:pt x="39" y="219"/>
                      <a:pt x="97" y="238"/>
                    </a:cubicBezTo>
                    <a:lnTo>
                      <a:pt x="1823" y="645"/>
                    </a:lnTo>
                    <a:cubicBezTo>
                      <a:pt x="1823" y="665"/>
                      <a:pt x="1842" y="665"/>
                      <a:pt x="1842" y="665"/>
                    </a:cubicBezTo>
                    <a:cubicBezTo>
                      <a:pt x="1900" y="665"/>
                      <a:pt x="1958" y="626"/>
                      <a:pt x="1958" y="568"/>
                    </a:cubicBezTo>
                    <a:cubicBezTo>
                      <a:pt x="1978" y="509"/>
                      <a:pt x="1939" y="432"/>
                      <a:pt x="1881" y="413"/>
                    </a:cubicBezTo>
                    <a:lnTo>
                      <a:pt x="155" y="5"/>
                    </a:lnTo>
                    <a:cubicBezTo>
                      <a:pt x="145" y="2"/>
                      <a:pt x="13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70"/>
              <p:cNvSpPr/>
              <p:nvPr/>
            </p:nvSpPr>
            <p:spPr>
              <a:xfrm flipH="1">
                <a:off x="5902013" y="2535725"/>
                <a:ext cx="42080" cy="11763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369" extrusionOk="0">
                    <a:moveTo>
                      <a:pt x="1319" y="36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70"/>
              <p:cNvSpPr/>
              <p:nvPr/>
            </p:nvSpPr>
            <p:spPr>
              <a:xfrm flipH="1">
                <a:off x="5897709" y="2531835"/>
                <a:ext cx="50687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607" extrusionOk="0">
                    <a:moveTo>
                      <a:pt x="135" y="1"/>
                    </a:moveTo>
                    <a:cubicBezTo>
                      <a:pt x="78" y="1"/>
                      <a:pt x="35" y="36"/>
                      <a:pt x="20" y="84"/>
                    </a:cubicBezTo>
                    <a:cubicBezTo>
                      <a:pt x="0" y="161"/>
                      <a:pt x="39" y="219"/>
                      <a:pt x="97" y="239"/>
                    </a:cubicBezTo>
                    <a:lnTo>
                      <a:pt x="1415" y="607"/>
                    </a:lnTo>
                    <a:lnTo>
                      <a:pt x="1454" y="607"/>
                    </a:lnTo>
                    <a:cubicBezTo>
                      <a:pt x="1512" y="607"/>
                      <a:pt x="1551" y="568"/>
                      <a:pt x="1570" y="529"/>
                    </a:cubicBezTo>
                    <a:cubicBezTo>
                      <a:pt x="1590" y="452"/>
                      <a:pt x="1551" y="394"/>
                      <a:pt x="1493" y="374"/>
                    </a:cubicBezTo>
                    <a:lnTo>
                      <a:pt x="175" y="6"/>
                    </a:lnTo>
                    <a:cubicBezTo>
                      <a:pt x="161" y="3"/>
                      <a:pt x="148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70"/>
              <p:cNvSpPr/>
              <p:nvPr/>
            </p:nvSpPr>
            <p:spPr>
              <a:xfrm flipH="1">
                <a:off x="5838989" y="2419528"/>
                <a:ext cx="31560" cy="6822"/>
              </a:xfrm>
              <a:custGeom>
                <a:avLst/>
                <a:gdLst/>
                <a:ahLst/>
                <a:cxnLst/>
                <a:rect l="l" t="t" r="r" b="b"/>
                <a:pathLst>
                  <a:path w="990" h="214" extrusionOk="0">
                    <a:moveTo>
                      <a:pt x="989" y="21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3A0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70"/>
              <p:cNvSpPr/>
              <p:nvPr/>
            </p:nvSpPr>
            <p:spPr>
              <a:xfrm flipH="1">
                <a:off x="5834654" y="2415670"/>
                <a:ext cx="40199" cy="144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52" extrusionOk="0">
                    <a:moveTo>
                      <a:pt x="124" y="0"/>
                    </a:moveTo>
                    <a:cubicBezTo>
                      <a:pt x="78" y="0"/>
                      <a:pt x="35" y="35"/>
                      <a:pt x="19" y="83"/>
                    </a:cubicBezTo>
                    <a:cubicBezTo>
                      <a:pt x="0" y="161"/>
                      <a:pt x="39" y="219"/>
                      <a:pt x="116" y="238"/>
                    </a:cubicBezTo>
                    <a:lnTo>
                      <a:pt x="1105" y="451"/>
                    </a:lnTo>
                    <a:lnTo>
                      <a:pt x="1124" y="451"/>
                    </a:lnTo>
                    <a:cubicBezTo>
                      <a:pt x="1183" y="451"/>
                      <a:pt x="1241" y="413"/>
                      <a:pt x="1241" y="354"/>
                    </a:cubicBezTo>
                    <a:cubicBezTo>
                      <a:pt x="1260" y="296"/>
                      <a:pt x="1221" y="238"/>
                      <a:pt x="1163" y="219"/>
                    </a:cubicBezTo>
                    <a:lnTo>
                      <a:pt x="155" y="5"/>
                    </a:lnTo>
                    <a:cubicBezTo>
                      <a:pt x="145" y="2"/>
                      <a:pt x="135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70"/>
              <p:cNvSpPr/>
              <p:nvPr/>
            </p:nvSpPr>
            <p:spPr>
              <a:xfrm flipH="1">
                <a:off x="5337190" y="2402218"/>
                <a:ext cx="529023" cy="421784"/>
              </a:xfrm>
              <a:custGeom>
                <a:avLst/>
                <a:gdLst/>
                <a:ahLst/>
                <a:cxnLst/>
                <a:rect l="l" t="t" r="r" b="b"/>
                <a:pathLst>
                  <a:path w="16595" h="13231" extrusionOk="0">
                    <a:moveTo>
                      <a:pt x="12679" y="1"/>
                    </a:moveTo>
                    <a:lnTo>
                      <a:pt x="10450" y="5739"/>
                    </a:lnTo>
                    <a:lnTo>
                      <a:pt x="12563" y="6708"/>
                    </a:lnTo>
                    <a:lnTo>
                      <a:pt x="12563" y="6708"/>
                    </a:lnTo>
                    <a:lnTo>
                      <a:pt x="2928" y="2870"/>
                    </a:lnTo>
                    <a:cubicBezTo>
                      <a:pt x="2482" y="4964"/>
                      <a:pt x="1726" y="6728"/>
                      <a:pt x="39" y="8027"/>
                    </a:cubicBezTo>
                    <a:cubicBezTo>
                      <a:pt x="0" y="8046"/>
                      <a:pt x="1706" y="8938"/>
                      <a:pt x="1745" y="8977"/>
                    </a:cubicBezTo>
                    <a:lnTo>
                      <a:pt x="9209" y="12737"/>
                    </a:lnTo>
                    <a:cubicBezTo>
                      <a:pt x="9878" y="13072"/>
                      <a:pt x="10588" y="13231"/>
                      <a:pt x="11287" y="13231"/>
                    </a:cubicBezTo>
                    <a:cubicBezTo>
                      <a:pt x="12978" y="13231"/>
                      <a:pt x="14603" y="12301"/>
                      <a:pt x="15412" y="10683"/>
                    </a:cubicBezTo>
                    <a:lnTo>
                      <a:pt x="16595" y="8337"/>
                    </a:lnTo>
                    <a:lnTo>
                      <a:pt x="126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70"/>
              <p:cNvSpPr/>
              <p:nvPr/>
            </p:nvSpPr>
            <p:spPr>
              <a:xfrm flipH="1">
                <a:off x="5332855" y="2398296"/>
                <a:ext cx="536451" cy="429754"/>
              </a:xfrm>
              <a:custGeom>
                <a:avLst/>
                <a:gdLst/>
                <a:ahLst/>
                <a:cxnLst/>
                <a:rect l="l" t="t" r="r" b="b"/>
                <a:pathLst>
                  <a:path w="16828" h="13481" extrusionOk="0">
                    <a:moveTo>
                      <a:pt x="12771" y="1"/>
                    </a:moveTo>
                    <a:cubicBezTo>
                      <a:pt x="12723" y="1"/>
                      <a:pt x="12674" y="26"/>
                      <a:pt x="12660" y="85"/>
                    </a:cubicBezTo>
                    <a:lnTo>
                      <a:pt x="10430" y="5804"/>
                    </a:lnTo>
                    <a:cubicBezTo>
                      <a:pt x="10430" y="5804"/>
                      <a:pt x="10430" y="5823"/>
                      <a:pt x="10430" y="5823"/>
                    </a:cubicBezTo>
                    <a:lnTo>
                      <a:pt x="3064" y="2877"/>
                    </a:lnTo>
                    <a:cubicBezTo>
                      <a:pt x="3025" y="2877"/>
                      <a:pt x="3005" y="2877"/>
                      <a:pt x="2967" y="2896"/>
                    </a:cubicBezTo>
                    <a:cubicBezTo>
                      <a:pt x="2928" y="2915"/>
                      <a:pt x="2908" y="2935"/>
                      <a:pt x="2908" y="2974"/>
                    </a:cubicBezTo>
                    <a:cubicBezTo>
                      <a:pt x="2404" y="5358"/>
                      <a:pt x="1532" y="6928"/>
                      <a:pt x="59" y="8053"/>
                    </a:cubicBezTo>
                    <a:cubicBezTo>
                      <a:pt x="20" y="8072"/>
                      <a:pt x="1" y="8111"/>
                      <a:pt x="1" y="8169"/>
                    </a:cubicBezTo>
                    <a:cubicBezTo>
                      <a:pt x="20" y="8208"/>
                      <a:pt x="20" y="8305"/>
                      <a:pt x="1784" y="9197"/>
                    </a:cubicBezTo>
                    <a:lnTo>
                      <a:pt x="9248" y="12957"/>
                    </a:lnTo>
                    <a:cubicBezTo>
                      <a:pt x="9926" y="13306"/>
                      <a:pt x="10663" y="13481"/>
                      <a:pt x="11380" y="13481"/>
                    </a:cubicBezTo>
                    <a:cubicBezTo>
                      <a:pt x="11884" y="13481"/>
                      <a:pt x="12388" y="13403"/>
                      <a:pt x="12873" y="13229"/>
                    </a:cubicBezTo>
                    <a:cubicBezTo>
                      <a:pt x="14075" y="12841"/>
                      <a:pt x="15063" y="11988"/>
                      <a:pt x="15626" y="10864"/>
                    </a:cubicBezTo>
                    <a:lnTo>
                      <a:pt x="16808" y="8518"/>
                    </a:lnTo>
                    <a:cubicBezTo>
                      <a:pt x="16828" y="8460"/>
                      <a:pt x="16808" y="8382"/>
                      <a:pt x="16750" y="8344"/>
                    </a:cubicBezTo>
                    <a:cubicBezTo>
                      <a:pt x="16736" y="8339"/>
                      <a:pt x="16720" y="8336"/>
                      <a:pt x="16704" y="8336"/>
                    </a:cubicBezTo>
                    <a:cubicBezTo>
                      <a:pt x="16656" y="8336"/>
                      <a:pt x="16605" y="8358"/>
                      <a:pt x="16576" y="8402"/>
                    </a:cubicBezTo>
                    <a:lnTo>
                      <a:pt x="15412" y="10747"/>
                    </a:lnTo>
                    <a:cubicBezTo>
                      <a:pt x="14870" y="11833"/>
                      <a:pt x="13939" y="12628"/>
                      <a:pt x="12795" y="12996"/>
                    </a:cubicBezTo>
                    <a:cubicBezTo>
                      <a:pt x="12330" y="13154"/>
                      <a:pt x="11852" y="13231"/>
                      <a:pt x="11377" y="13231"/>
                    </a:cubicBezTo>
                    <a:cubicBezTo>
                      <a:pt x="10684" y="13231"/>
                      <a:pt x="9997" y="13066"/>
                      <a:pt x="9364" y="12744"/>
                    </a:cubicBezTo>
                    <a:lnTo>
                      <a:pt x="1900" y="8983"/>
                    </a:lnTo>
                    <a:cubicBezTo>
                      <a:pt x="1803" y="8925"/>
                      <a:pt x="718" y="8363"/>
                      <a:pt x="330" y="8150"/>
                    </a:cubicBezTo>
                    <a:cubicBezTo>
                      <a:pt x="1745" y="7006"/>
                      <a:pt x="2618" y="5474"/>
                      <a:pt x="3102" y="3168"/>
                    </a:cubicBezTo>
                    <a:lnTo>
                      <a:pt x="12601" y="6948"/>
                    </a:lnTo>
                    <a:cubicBezTo>
                      <a:pt x="12621" y="6953"/>
                      <a:pt x="12639" y="6955"/>
                      <a:pt x="12656" y="6955"/>
                    </a:cubicBezTo>
                    <a:cubicBezTo>
                      <a:pt x="12706" y="6955"/>
                      <a:pt x="12742" y="6933"/>
                      <a:pt x="12757" y="6890"/>
                    </a:cubicBezTo>
                    <a:cubicBezTo>
                      <a:pt x="12795" y="6831"/>
                      <a:pt x="12757" y="6754"/>
                      <a:pt x="12698" y="6735"/>
                    </a:cubicBezTo>
                    <a:lnTo>
                      <a:pt x="10702" y="5785"/>
                    </a:lnTo>
                    <a:lnTo>
                      <a:pt x="12892" y="163"/>
                    </a:lnTo>
                    <a:cubicBezTo>
                      <a:pt x="12912" y="105"/>
                      <a:pt x="12873" y="27"/>
                      <a:pt x="12815" y="8"/>
                    </a:cubicBezTo>
                    <a:cubicBezTo>
                      <a:pt x="12801" y="3"/>
                      <a:pt x="12786" y="1"/>
                      <a:pt x="12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"/>
          <p:cNvSpPr txBox="1">
            <a:spLocks noGrp="1"/>
          </p:cNvSpPr>
          <p:nvPr>
            <p:ph type="title"/>
          </p:nvPr>
        </p:nvSpPr>
        <p:spPr>
          <a:xfrm>
            <a:off x="4572000" y="728550"/>
            <a:ext cx="3859200" cy="8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Evaluations</a:t>
            </a:r>
            <a:endParaRPr dirty="0"/>
          </a:p>
        </p:txBody>
      </p:sp>
      <p:sp>
        <p:nvSpPr>
          <p:cNvPr id="633" name="Google Shape;633;p42"/>
          <p:cNvSpPr txBox="1">
            <a:spLocks noGrp="1"/>
          </p:cNvSpPr>
          <p:nvPr>
            <p:ph type="subTitle" idx="1"/>
          </p:nvPr>
        </p:nvSpPr>
        <p:spPr>
          <a:xfrm>
            <a:off x="5658613" y="2424200"/>
            <a:ext cx="3143360" cy="59492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000" b="1" dirty="0">
                <a:solidFill>
                  <a:schemeClr val="bg1">
                    <a:lumMod val="50000"/>
                  </a:schemeClr>
                </a:solidFill>
              </a:rPr>
              <a:t>3,571</a:t>
            </a:r>
            <a:r>
              <a:rPr lang="en-PH" sz="4000" b="1" dirty="0"/>
              <a:t> </a:t>
            </a:r>
            <a:r>
              <a:rPr lang="en-PH" dirty="0"/>
              <a:t> Resigned (24% Attrition)</a:t>
            </a:r>
            <a:endParaRPr dirty="0"/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3">
            <a:alphaModFix/>
          </a:blip>
          <a:srcRect l="9102" r="9110"/>
          <a:stretch/>
        </p:blipFill>
        <p:spPr>
          <a:xfrm>
            <a:off x="745015" y="760749"/>
            <a:ext cx="3471726" cy="4382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6769;p90">
            <a:extLst>
              <a:ext uri="{FF2B5EF4-FFF2-40B4-BE49-F238E27FC236}">
                <a16:creationId xmlns:a16="http://schemas.microsoft.com/office/drawing/2014/main" id="{F4F54245-9AB2-D98E-28BF-4E634D5C95F4}"/>
              </a:ext>
            </a:extLst>
          </p:cNvPr>
          <p:cNvGrpSpPr/>
          <p:nvPr/>
        </p:nvGrpSpPr>
        <p:grpSpPr>
          <a:xfrm>
            <a:off x="4661405" y="1400757"/>
            <a:ext cx="741233" cy="560666"/>
            <a:chOff x="1317912" y="3388371"/>
            <a:chExt cx="372115" cy="273185"/>
          </a:xfrm>
        </p:grpSpPr>
        <p:sp>
          <p:nvSpPr>
            <p:cNvPr id="6" name="Google Shape;16770;p90">
              <a:extLst>
                <a:ext uri="{FF2B5EF4-FFF2-40B4-BE49-F238E27FC236}">
                  <a16:creationId xmlns:a16="http://schemas.microsoft.com/office/drawing/2014/main" id="{0B8AB22E-4D27-7C35-70E2-B91D9AB5879E}"/>
                </a:ext>
              </a:extLst>
            </p:cNvPr>
            <p:cNvSpPr/>
            <p:nvPr/>
          </p:nvSpPr>
          <p:spPr>
            <a:xfrm>
              <a:off x="1333841" y="3505677"/>
              <a:ext cx="10932" cy="38677"/>
            </a:xfrm>
            <a:custGeom>
              <a:avLst/>
              <a:gdLst/>
              <a:ahLst/>
              <a:cxnLst/>
              <a:rect l="l" t="t" r="r" b="b"/>
              <a:pathLst>
                <a:path w="420" h="1486" extrusionOk="0">
                  <a:moveTo>
                    <a:pt x="212" y="0"/>
                  </a:moveTo>
                  <a:cubicBezTo>
                    <a:pt x="96" y="0"/>
                    <a:pt x="1" y="92"/>
                    <a:pt x="1" y="208"/>
                  </a:cubicBezTo>
                  <a:lnTo>
                    <a:pt x="1" y="1274"/>
                  </a:lnTo>
                  <a:cubicBezTo>
                    <a:pt x="1" y="1390"/>
                    <a:pt x="96" y="1485"/>
                    <a:pt x="212" y="1485"/>
                  </a:cubicBezTo>
                  <a:cubicBezTo>
                    <a:pt x="324" y="1485"/>
                    <a:pt x="419" y="1390"/>
                    <a:pt x="419" y="1274"/>
                  </a:cubicBezTo>
                  <a:lnTo>
                    <a:pt x="419" y="208"/>
                  </a:lnTo>
                  <a:cubicBezTo>
                    <a:pt x="419" y="92"/>
                    <a:pt x="324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771;p90">
              <a:extLst>
                <a:ext uri="{FF2B5EF4-FFF2-40B4-BE49-F238E27FC236}">
                  <a16:creationId xmlns:a16="http://schemas.microsoft.com/office/drawing/2014/main" id="{3467CBD0-C001-339D-49E3-D1E8A47F863F}"/>
                </a:ext>
              </a:extLst>
            </p:cNvPr>
            <p:cNvSpPr/>
            <p:nvPr/>
          </p:nvSpPr>
          <p:spPr>
            <a:xfrm>
              <a:off x="1329260" y="3481315"/>
              <a:ext cx="93178" cy="104865"/>
            </a:xfrm>
            <a:custGeom>
              <a:avLst/>
              <a:gdLst/>
              <a:ahLst/>
              <a:cxnLst/>
              <a:rect l="l" t="t" r="r" b="b"/>
              <a:pathLst>
                <a:path w="3580" h="4029" extrusionOk="0">
                  <a:moveTo>
                    <a:pt x="1792" y="0"/>
                  </a:moveTo>
                  <a:cubicBezTo>
                    <a:pt x="926" y="0"/>
                    <a:pt x="286" y="704"/>
                    <a:pt x="222" y="1566"/>
                  </a:cubicBezTo>
                  <a:cubicBezTo>
                    <a:pt x="187" y="2080"/>
                    <a:pt x="222" y="2907"/>
                    <a:pt x="1" y="3357"/>
                  </a:cubicBezTo>
                  <a:cubicBezTo>
                    <a:pt x="1" y="3357"/>
                    <a:pt x="222" y="3804"/>
                    <a:pt x="1049" y="4029"/>
                  </a:cubicBezTo>
                  <a:lnTo>
                    <a:pt x="2534" y="4029"/>
                  </a:lnTo>
                  <a:cubicBezTo>
                    <a:pt x="3357" y="3804"/>
                    <a:pt x="3579" y="3357"/>
                    <a:pt x="3579" y="3357"/>
                  </a:cubicBezTo>
                  <a:cubicBezTo>
                    <a:pt x="3357" y="2910"/>
                    <a:pt x="3393" y="2080"/>
                    <a:pt x="3357" y="1566"/>
                  </a:cubicBezTo>
                  <a:cubicBezTo>
                    <a:pt x="3294" y="704"/>
                    <a:pt x="2654" y="0"/>
                    <a:pt x="179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772;p90">
              <a:extLst>
                <a:ext uri="{FF2B5EF4-FFF2-40B4-BE49-F238E27FC236}">
                  <a16:creationId xmlns:a16="http://schemas.microsoft.com/office/drawing/2014/main" id="{91667BD6-209E-9ED8-0EF8-0CEACF2801FA}"/>
                </a:ext>
              </a:extLst>
            </p:cNvPr>
            <p:cNvSpPr/>
            <p:nvPr/>
          </p:nvSpPr>
          <p:spPr>
            <a:xfrm>
              <a:off x="1329260" y="3481940"/>
              <a:ext cx="45730" cy="104240"/>
            </a:xfrm>
            <a:custGeom>
              <a:avLst/>
              <a:gdLst/>
              <a:ahLst/>
              <a:cxnLst/>
              <a:rect l="l" t="t" r="r" b="b"/>
              <a:pathLst>
                <a:path w="1757" h="4005" extrusionOk="0">
                  <a:moveTo>
                    <a:pt x="1496" y="1"/>
                  </a:moveTo>
                  <a:cubicBezTo>
                    <a:pt x="782" y="142"/>
                    <a:pt x="279" y="779"/>
                    <a:pt x="222" y="1542"/>
                  </a:cubicBezTo>
                  <a:cubicBezTo>
                    <a:pt x="187" y="2056"/>
                    <a:pt x="222" y="2883"/>
                    <a:pt x="1" y="3333"/>
                  </a:cubicBezTo>
                  <a:cubicBezTo>
                    <a:pt x="1" y="3333"/>
                    <a:pt x="222" y="3780"/>
                    <a:pt x="1049" y="4005"/>
                  </a:cubicBezTo>
                  <a:lnTo>
                    <a:pt x="1756" y="4005"/>
                  </a:lnTo>
                  <a:lnTo>
                    <a:pt x="1566" y="1542"/>
                  </a:lnTo>
                  <a:cubicBezTo>
                    <a:pt x="704" y="1109"/>
                    <a:pt x="880" y="265"/>
                    <a:pt x="1496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773;p90">
              <a:extLst>
                <a:ext uri="{FF2B5EF4-FFF2-40B4-BE49-F238E27FC236}">
                  <a16:creationId xmlns:a16="http://schemas.microsoft.com/office/drawing/2014/main" id="{54B40904-7F3C-EB73-9E79-BD57A6E0A7F6}"/>
                </a:ext>
              </a:extLst>
            </p:cNvPr>
            <p:cNvSpPr/>
            <p:nvPr/>
          </p:nvSpPr>
          <p:spPr>
            <a:xfrm>
              <a:off x="1323508" y="3562807"/>
              <a:ext cx="104787" cy="93257"/>
            </a:xfrm>
            <a:custGeom>
              <a:avLst/>
              <a:gdLst/>
              <a:ahLst/>
              <a:cxnLst/>
              <a:rect l="l" t="t" r="r" b="b"/>
              <a:pathLst>
                <a:path w="4026" h="3583" extrusionOk="0">
                  <a:moveTo>
                    <a:pt x="1341" y="1"/>
                  </a:moveTo>
                  <a:lnTo>
                    <a:pt x="1341" y="673"/>
                  </a:lnTo>
                  <a:cubicBezTo>
                    <a:pt x="1341" y="842"/>
                    <a:pt x="1246" y="996"/>
                    <a:pt x="1094" y="1074"/>
                  </a:cubicBezTo>
                  <a:lnTo>
                    <a:pt x="369" y="1436"/>
                  </a:lnTo>
                  <a:cubicBezTo>
                    <a:pt x="141" y="1549"/>
                    <a:pt x="0" y="1781"/>
                    <a:pt x="0" y="2034"/>
                  </a:cubicBezTo>
                  <a:lnTo>
                    <a:pt x="0" y="3583"/>
                  </a:lnTo>
                  <a:lnTo>
                    <a:pt x="4025" y="3583"/>
                  </a:lnTo>
                  <a:lnTo>
                    <a:pt x="4025" y="2034"/>
                  </a:lnTo>
                  <a:cubicBezTo>
                    <a:pt x="4025" y="1781"/>
                    <a:pt x="3881" y="1549"/>
                    <a:pt x="3656" y="1436"/>
                  </a:cubicBezTo>
                  <a:lnTo>
                    <a:pt x="2931" y="1074"/>
                  </a:lnTo>
                  <a:cubicBezTo>
                    <a:pt x="2780" y="996"/>
                    <a:pt x="2681" y="842"/>
                    <a:pt x="2681" y="673"/>
                  </a:cubicBezTo>
                  <a:lnTo>
                    <a:pt x="2681" y="1"/>
                  </a:lnTo>
                  <a:close/>
                </a:path>
              </a:pathLst>
            </a:custGeom>
            <a:solidFill>
              <a:srgbClr val="B2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74;p90">
              <a:extLst>
                <a:ext uri="{FF2B5EF4-FFF2-40B4-BE49-F238E27FC236}">
                  <a16:creationId xmlns:a16="http://schemas.microsoft.com/office/drawing/2014/main" id="{77724C61-FDDD-6B19-B0BA-91AD72A6C895}"/>
                </a:ext>
              </a:extLst>
            </p:cNvPr>
            <p:cNvSpPr/>
            <p:nvPr/>
          </p:nvSpPr>
          <p:spPr>
            <a:xfrm>
              <a:off x="1323508" y="3588626"/>
              <a:ext cx="104787" cy="67437"/>
            </a:xfrm>
            <a:custGeom>
              <a:avLst/>
              <a:gdLst/>
              <a:ahLst/>
              <a:cxnLst/>
              <a:rect l="l" t="t" r="r" b="b"/>
              <a:pathLst>
                <a:path w="4026" h="2591" extrusionOk="0">
                  <a:moveTo>
                    <a:pt x="1203" y="1"/>
                  </a:moveTo>
                  <a:cubicBezTo>
                    <a:pt x="1172" y="33"/>
                    <a:pt x="1133" y="61"/>
                    <a:pt x="1091" y="82"/>
                  </a:cubicBezTo>
                  <a:lnTo>
                    <a:pt x="369" y="444"/>
                  </a:lnTo>
                  <a:cubicBezTo>
                    <a:pt x="141" y="557"/>
                    <a:pt x="0" y="789"/>
                    <a:pt x="0" y="1042"/>
                  </a:cubicBezTo>
                  <a:lnTo>
                    <a:pt x="0" y="2591"/>
                  </a:lnTo>
                  <a:lnTo>
                    <a:pt x="4025" y="2591"/>
                  </a:lnTo>
                  <a:lnTo>
                    <a:pt x="4025" y="1042"/>
                  </a:lnTo>
                  <a:cubicBezTo>
                    <a:pt x="4025" y="789"/>
                    <a:pt x="3881" y="557"/>
                    <a:pt x="3656" y="441"/>
                  </a:cubicBezTo>
                  <a:lnTo>
                    <a:pt x="2931" y="82"/>
                  </a:lnTo>
                  <a:cubicBezTo>
                    <a:pt x="2889" y="61"/>
                    <a:pt x="2850" y="33"/>
                    <a:pt x="2818" y="1"/>
                  </a:cubicBezTo>
                  <a:lnTo>
                    <a:pt x="2562" y="286"/>
                  </a:lnTo>
                  <a:cubicBezTo>
                    <a:pt x="2417" y="455"/>
                    <a:pt x="2214" y="539"/>
                    <a:pt x="2011" y="539"/>
                  </a:cubicBezTo>
                  <a:cubicBezTo>
                    <a:pt x="1808" y="539"/>
                    <a:pt x="1604" y="455"/>
                    <a:pt x="1460" y="286"/>
                  </a:cubicBezTo>
                  <a:lnTo>
                    <a:pt x="1203" y="1"/>
                  </a:lnTo>
                  <a:close/>
                </a:path>
              </a:pathLst>
            </a:custGeom>
            <a:solidFill>
              <a:srgbClr val="C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775;p90">
              <a:extLst>
                <a:ext uri="{FF2B5EF4-FFF2-40B4-BE49-F238E27FC236}">
                  <a16:creationId xmlns:a16="http://schemas.microsoft.com/office/drawing/2014/main" id="{9AE53A3E-99F5-65EA-01C9-6615B0B4D6E4}"/>
                </a:ext>
              </a:extLst>
            </p:cNvPr>
            <p:cNvSpPr/>
            <p:nvPr/>
          </p:nvSpPr>
          <p:spPr>
            <a:xfrm>
              <a:off x="1340998" y="3517155"/>
              <a:ext cx="69806" cy="57313"/>
            </a:xfrm>
            <a:custGeom>
              <a:avLst/>
              <a:gdLst/>
              <a:ahLst/>
              <a:cxnLst/>
              <a:rect l="l" t="t" r="r" b="b"/>
              <a:pathLst>
                <a:path w="2682" h="2202" extrusionOk="0">
                  <a:moveTo>
                    <a:pt x="1030" y="0"/>
                  </a:moveTo>
                  <a:cubicBezTo>
                    <a:pt x="946" y="0"/>
                    <a:pt x="869" y="50"/>
                    <a:pt x="830" y="129"/>
                  </a:cubicBezTo>
                  <a:cubicBezTo>
                    <a:pt x="757" y="284"/>
                    <a:pt x="651" y="421"/>
                    <a:pt x="524" y="534"/>
                  </a:cubicBezTo>
                  <a:cubicBezTo>
                    <a:pt x="475" y="576"/>
                    <a:pt x="422" y="618"/>
                    <a:pt x="366" y="657"/>
                  </a:cubicBezTo>
                  <a:cubicBezTo>
                    <a:pt x="102" y="843"/>
                    <a:pt x="0" y="1206"/>
                    <a:pt x="155" y="1491"/>
                  </a:cubicBezTo>
                  <a:cubicBezTo>
                    <a:pt x="387" y="1931"/>
                    <a:pt x="845" y="2202"/>
                    <a:pt x="1341" y="2202"/>
                  </a:cubicBezTo>
                  <a:cubicBezTo>
                    <a:pt x="2041" y="2202"/>
                    <a:pt x="2621" y="1663"/>
                    <a:pt x="2678" y="963"/>
                  </a:cubicBezTo>
                  <a:cubicBezTo>
                    <a:pt x="2681" y="896"/>
                    <a:pt x="2653" y="829"/>
                    <a:pt x="2600" y="787"/>
                  </a:cubicBezTo>
                  <a:cubicBezTo>
                    <a:pt x="2160" y="418"/>
                    <a:pt x="1640" y="150"/>
                    <a:pt x="1080" y="6"/>
                  </a:cubicBezTo>
                  <a:cubicBezTo>
                    <a:pt x="1063" y="2"/>
                    <a:pt x="1047" y="0"/>
                    <a:pt x="1030" y="0"/>
                  </a:cubicBezTo>
                  <a:close/>
                </a:path>
              </a:pathLst>
            </a:custGeom>
            <a:solidFill>
              <a:srgbClr val="C2C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776;p90">
              <a:extLst>
                <a:ext uri="{FF2B5EF4-FFF2-40B4-BE49-F238E27FC236}">
                  <a16:creationId xmlns:a16="http://schemas.microsoft.com/office/drawing/2014/main" id="{05EC7E39-73E6-0EDA-C867-F2C5DD6B04C1}"/>
                </a:ext>
              </a:extLst>
            </p:cNvPr>
            <p:cNvSpPr/>
            <p:nvPr/>
          </p:nvSpPr>
          <p:spPr>
            <a:xfrm>
              <a:off x="1341259" y="3517207"/>
              <a:ext cx="69545" cy="56818"/>
            </a:xfrm>
            <a:custGeom>
              <a:avLst/>
              <a:gdLst/>
              <a:ahLst/>
              <a:cxnLst/>
              <a:rect l="l" t="t" r="r" b="b"/>
              <a:pathLst>
                <a:path w="2672" h="2183" extrusionOk="0">
                  <a:moveTo>
                    <a:pt x="1015" y="0"/>
                  </a:moveTo>
                  <a:cubicBezTo>
                    <a:pt x="932" y="0"/>
                    <a:pt x="854" y="50"/>
                    <a:pt x="817" y="127"/>
                  </a:cubicBezTo>
                  <a:cubicBezTo>
                    <a:pt x="764" y="236"/>
                    <a:pt x="694" y="338"/>
                    <a:pt x="613" y="426"/>
                  </a:cubicBezTo>
                  <a:cubicBezTo>
                    <a:pt x="581" y="465"/>
                    <a:pt x="546" y="500"/>
                    <a:pt x="511" y="532"/>
                  </a:cubicBezTo>
                  <a:cubicBezTo>
                    <a:pt x="465" y="574"/>
                    <a:pt x="416" y="613"/>
                    <a:pt x="363" y="648"/>
                  </a:cubicBezTo>
                  <a:cubicBezTo>
                    <a:pt x="46" y="870"/>
                    <a:pt x="1" y="1267"/>
                    <a:pt x="194" y="1573"/>
                  </a:cubicBezTo>
                  <a:cubicBezTo>
                    <a:pt x="402" y="1901"/>
                    <a:pt x="740" y="2122"/>
                    <a:pt x="1123" y="2182"/>
                  </a:cubicBezTo>
                  <a:cubicBezTo>
                    <a:pt x="856" y="1999"/>
                    <a:pt x="655" y="1753"/>
                    <a:pt x="655" y="1306"/>
                  </a:cubicBezTo>
                  <a:lnTo>
                    <a:pt x="655" y="1134"/>
                  </a:lnTo>
                  <a:cubicBezTo>
                    <a:pt x="708" y="1095"/>
                    <a:pt x="757" y="1060"/>
                    <a:pt x="810" y="1014"/>
                  </a:cubicBezTo>
                  <a:cubicBezTo>
                    <a:pt x="933" y="901"/>
                    <a:pt x="1042" y="775"/>
                    <a:pt x="1130" y="634"/>
                  </a:cubicBezTo>
                  <a:cubicBezTo>
                    <a:pt x="1556" y="768"/>
                    <a:pt x="1953" y="982"/>
                    <a:pt x="2295" y="1271"/>
                  </a:cubicBezTo>
                  <a:cubicBezTo>
                    <a:pt x="2340" y="1306"/>
                    <a:pt x="2397" y="1359"/>
                    <a:pt x="2520" y="1475"/>
                  </a:cubicBezTo>
                  <a:cubicBezTo>
                    <a:pt x="2601" y="1352"/>
                    <a:pt x="2654" y="1109"/>
                    <a:pt x="2668" y="965"/>
                  </a:cubicBezTo>
                  <a:cubicBezTo>
                    <a:pt x="2671" y="894"/>
                    <a:pt x="2643" y="827"/>
                    <a:pt x="2590" y="785"/>
                  </a:cubicBezTo>
                  <a:cubicBezTo>
                    <a:pt x="2147" y="416"/>
                    <a:pt x="1630" y="148"/>
                    <a:pt x="1070" y="8"/>
                  </a:cubicBezTo>
                  <a:cubicBezTo>
                    <a:pt x="1052" y="3"/>
                    <a:pt x="1033" y="0"/>
                    <a:pt x="1015" y="0"/>
                  </a:cubicBezTo>
                  <a:close/>
                </a:path>
              </a:pathLst>
            </a:custGeom>
            <a:solidFill>
              <a:srgbClr val="B2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777;p90">
              <a:extLst>
                <a:ext uri="{FF2B5EF4-FFF2-40B4-BE49-F238E27FC236}">
                  <a16:creationId xmlns:a16="http://schemas.microsoft.com/office/drawing/2014/main" id="{195E015F-C95E-C895-F094-1BBD960276EF}"/>
                </a:ext>
              </a:extLst>
            </p:cNvPr>
            <p:cNvSpPr/>
            <p:nvPr/>
          </p:nvSpPr>
          <p:spPr>
            <a:xfrm>
              <a:off x="1323404" y="3605310"/>
              <a:ext cx="23373" cy="50754"/>
            </a:xfrm>
            <a:custGeom>
              <a:avLst/>
              <a:gdLst/>
              <a:ahLst/>
              <a:cxnLst/>
              <a:rect l="l" t="t" r="r" b="b"/>
              <a:pathLst>
                <a:path w="898" h="1950" extrusionOk="0">
                  <a:moveTo>
                    <a:pt x="138" y="0"/>
                  </a:moveTo>
                  <a:cubicBezTo>
                    <a:pt x="50" y="113"/>
                    <a:pt x="1" y="257"/>
                    <a:pt x="1" y="401"/>
                  </a:cubicBezTo>
                  <a:lnTo>
                    <a:pt x="1" y="1950"/>
                  </a:lnTo>
                  <a:lnTo>
                    <a:pt x="898" y="1950"/>
                  </a:lnTo>
                  <a:lnTo>
                    <a:pt x="898" y="820"/>
                  </a:lnTo>
                  <a:cubicBezTo>
                    <a:pt x="898" y="683"/>
                    <a:pt x="834" y="556"/>
                    <a:pt x="729" y="472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B2C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78;p90">
              <a:extLst>
                <a:ext uri="{FF2B5EF4-FFF2-40B4-BE49-F238E27FC236}">
                  <a16:creationId xmlns:a16="http://schemas.microsoft.com/office/drawing/2014/main" id="{D76B8349-AB4B-70C1-4F6D-736C26D327CB}"/>
                </a:ext>
              </a:extLst>
            </p:cNvPr>
            <p:cNvSpPr/>
            <p:nvPr/>
          </p:nvSpPr>
          <p:spPr>
            <a:xfrm>
              <a:off x="1405000" y="3605310"/>
              <a:ext cx="23295" cy="50754"/>
            </a:xfrm>
            <a:custGeom>
              <a:avLst/>
              <a:gdLst/>
              <a:ahLst/>
              <a:cxnLst/>
              <a:rect l="l" t="t" r="r" b="b"/>
              <a:pathLst>
                <a:path w="895" h="1950" extrusionOk="0">
                  <a:moveTo>
                    <a:pt x="757" y="0"/>
                  </a:moveTo>
                  <a:lnTo>
                    <a:pt x="166" y="472"/>
                  </a:lnTo>
                  <a:cubicBezTo>
                    <a:pt x="60" y="556"/>
                    <a:pt x="0" y="683"/>
                    <a:pt x="0" y="820"/>
                  </a:cubicBezTo>
                  <a:lnTo>
                    <a:pt x="0" y="1950"/>
                  </a:lnTo>
                  <a:lnTo>
                    <a:pt x="894" y="1950"/>
                  </a:lnTo>
                  <a:lnTo>
                    <a:pt x="894" y="401"/>
                  </a:lnTo>
                  <a:cubicBezTo>
                    <a:pt x="894" y="257"/>
                    <a:pt x="845" y="113"/>
                    <a:pt x="757" y="0"/>
                  </a:cubicBezTo>
                  <a:close/>
                </a:path>
              </a:pathLst>
            </a:custGeom>
            <a:solidFill>
              <a:srgbClr val="B2C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79;p90">
              <a:extLst>
                <a:ext uri="{FF2B5EF4-FFF2-40B4-BE49-F238E27FC236}">
                  <a16:creationId xmlns:a16="http://schemas.microsoft.com/office/drawing/2014/main" id="{42C890E6-3DE3-1831-BF78-BFE50C8E4B8E}"/>
                </a:ext>
              </a:extLst>
            </p:cNvPr>
            <p:cNvSpPr/>
            <p:nvPr/>
          </p:nvSpPr>
          <p:spPr>
            <a:xfrm>
              <a:off x="1585501" y="3487093"/>
              <a:ext cx="29151" cy="64106"/>
            </a:xfrm>
            <a:custGeom>
              <a:avLst/>
              <a:gdLst/>
              <a:ahLst/>
              <a:cxnLst/>
              <a:rect l="l" t="t" r="r" b="b"/>
              <a:pathLst>
                <a:path w="1120" h="2463" extrusionOk="0">
                  <a:moveTo>
                    <a:pt x="672" y="0"/>
                  </a:moveTo>
                  <a:cubicBezTo>
                    <a:pt x="299" y="0"/>
                    <a:pt x="0" y="299"/>
                    <a:pt x="0" y="672"/>
                  </a:cubicBezTo>
                  <a:lnTo>
                    <a:pt x="0" y="830"/>
                  </a:lnTo>
                  <a:cubicBezTo>
                    <a:pt x="0" y="1020"/>
                    <a:pt x="32" y="1214"/>
                    <a:pt x="92" y="1397"/>
                  </a:cubicBezTo>
                  <a:lnTo>
                    <a:pt x="447" y="2463"/>
                  </a:lnTo>
                  <a:lnTo>
                    <a:pt x="1119" y="2463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80;p90">
              <a:extLst>
                <a:ext uri="{FF2B5EF4-FFF2-40B4-BE49-F238E27FC236}">
                  <a16:creationId xmlns:a16="http://schemas.microsoft.com/office/drawing/2014/main" id="{685116A9-F5A1-C4DC-023C-3436360D3CE4}"/>
                </a:ext>
              </a:extLst>
            </p:cNvPr>
            <p:cNvSpPr/>
            <p:nvPr/>
          </p:nvSpPr>
          <p:spPr>
            <a:xfrm>
              <a:off x="1597135" y="3481315"/>
              <a:ext cx="69988" cy="69884"/>
            </a:xfrm>
            <a:custGeom>
              <a:avLst/>
              <a:gdLst/>
              <a:ahLst/>
              <a:cxnLst/>
              <a:rect l="l" t="t" r="r" b="b"/>
              <a:pathLst>
                <a:path w="2689" h="2685" extrusionOk="0">
                  <a:moveTo>
                    <a:pt x="672" y="0"/>
                  </a:moveTo>
                  <a:cubicBezTo>
                    <a:pt x="303" y="0"/>
                    <a:pt x="0" y="299"/>
                    <a:pt x="0" y="669"/>
                  </a:cubicBezTo>
                  <a:cubicBezTo>
                    <a:pt x="0" y="919"/>
                    <a:pt x="201" y="1119"/>
                    <a:pt x="451" y="1119"/>
                  </a:cubicBezTo>
                  <a:lnTo>
                    <a:pt x="2238" y="2685"/>
                  </a:lnTo>
                  <a:lnTo>
                    <a:pt x="2636" y="1299"/>
                  </a:lnTo>
                  <a:cubicBezTo>
                    <a:pt x="2671" y="1179"/>
                    <a:pt x="2688" y="1056"/>
                    <a:pt x="2685" y="929"/>
                  </a:cubicBezTo>
                  <a:lnTo>
                    <a:pt x="2685" y="0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81;p90">
              <a:extLst>
                <a:ext uri="{FF2B5EF4-FFF2-40B4-BE49-F238E27FC236}">
                  <a16:creationId xmlns:a16="http://schemas.microsoft.com/office/drawing/2014/main" id="{066D1521-DE7E-47C1-E18A-28F863C34B67}"/>
                </a:ext>
              </a:extLst>
            </p:cNvPr>
            <p:cNvSpPr/>
            <p:nvPr/>
          </p:nvSpPr>
          <p:spPr>
            <a:xfrm>
              <a:off x="1608847" y="3568663"/>
              <a:ext cx="34929" cy="34929"/>
            </a:xfrm>
            <a:custGeom>
              <a:avLst/>
              <a:gdLst/>
              <a:ahLst/>
              <a:cxnLst/>
              <a:rect l="l" t="t" r="r" b="b"/>
              <a:pathLst>
                <a:path w="1342" h="1342" extrusionOk="0">
                  <a:moveTo>
                    <a:pt x="1" y="1"/>
                  </a:moveTo>
                  <a:lnTo>
                    <a:pt x="1" y="1341"/>
                  </a:lnTo>
                  <a:lnTo>
                    <a:pt x="1341" y="1341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B2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82;p90">
              <a:extLst>
                <a:ext uri="{FF2B5EF4-FFF2-40B4-BE49-F238E27FC236}">
                  <a16:creationId xmlns:a16="http://schemas.microsoft.com/office/drawing/2014/main" id="{5B652415-40EB-8562-1AB4-AB63D629E04F}"/>
                </a:ext>
              </a:extLst>
            </p:cNvPr>
            <p:cNvSpPr/>
            <p:nvPr/>
          </p:nvSpPr>
          <p:spPr>
            <a:xfrm>
              <a:off x="1568010" y="3582770"/>
              <a:ext cx="116603" cy="73293"/>
            </a:xfrm>
            <a:custGeom>
              <a:avLst/>
              <a:gdLst/>
              <a:ahLst/>
              <a:cxnLst/>
              <a:rect l="l" t="t" r="r" b="b"/>
              <a:pathLst>
                <a:path w="4480" h="2816" extrusionOk="0">
                  <a:moveTo>
                    <a:pt x="1570" y="1"/>
                  </a:moveTo>
                  <a:lnTo>
                    <a:pt x="489" y="310"/>
                  </a:lnTo>
                  <a:cubicBezTo>
                    <a:pt x="201" y="391"/>
                    <a:pt x="0" y="655"/>
                    <a:pt x="0" y="954"/>
                  </a:cubicBezTo>
                  <a:lnTo>
                    <a:pt x="0" y="2816"/>
                  </a:lnTo>
                  <a:lnTo>
                    <a:pt x="4479" y="2816"/>
                  </a:lnTo>
                  <a:lnTo>
                    <a:pt x="4479" y="954"/>
                  </a:lnTo>
                  <a:cubicBezTo>
                    <a:pt x="4479" y="655"/>
                    <a:pt x="4279" y="391"/>
                    <a:pt x="3990" y="310"/>
                  </a:cubicBezTo>
                  <a:lnTo>
                    <a:pt x="2910" y="1"/>
                  </a:lnTo>
                  <a:lnTo>
                    <a:pt x="2238" y="799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C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83;p90">
              <a:extLst>
                <a:ext uri="{FF2B5EF4-FFF2-40B4-BE49-F238E27FC236}">
                  <a16:creationId xmlns:a16="http://schemas.microsoft.com/office/drawing/2014/main" id="{4586E1AA-4F15-1F34-8DC1-97FC4A4923EC}"/>
                </a:ext>
              </a:extLst>
            </p:cNvPr>
            <p:cNvSpPr/>
            <p:nvPr/>
          </p:nvSpPr>
          <p:spPr>
            <a:xfrm>
              <a:off x="1591357" y="3510518"/>
              <a:ext cx="69910" cy="63950"/>
            </a:xfrm>
            <a:custGeom>
              <a:avLst/>
              <a:gdLst/>
              <a:ahLst/>
              <a:cxnLst/>
              <a:rect l="l" t="t" r="r" b="b"/>
              <a:pathLst>
                <a:path w="2686" h="2457" extrusionOk="0">
                  <a:moveTo>
                    <a:pt x="849" y="1"/>
                  </a:moveTo>
                  <a:cubicBezTo>
                    <a:pt x="731" y="1"/>
                    <a:pt x="620" y="46"/>
                    <a:pt x="535" y="131"/>
                  </a:cubicBezTo>
                  <a:lnTo>
                    <a:pt x="317" y="353"/>
                  </a:lnTo>
                  <a:cubicBezTo>
                    <a:pt x="113" y="553"/>
                    <a:pt x="1" y="828"/>
                    <a:pt x="1" y="1116"/>
                  </a:cubicBezTo>
                  <a:cubicBezTo>
                    <a:pt x="1" y="1855"/>
                    <a:pt x="602" y="2457"/>
                    <a:pt x="1341" y="2457"/>
                  </a:cubicBezTo>
                  <a:cubicBezTo>
                    <a:pt x="2084" y="2457"/>
                    <a:pt x="2685" y="1855"/>
                    <a:pt x="2685" y="1116"/>
                  </a:cubicBezTo>
                  <a:lnTo>
                    <a:pt x="2685" y="831"/>
                  </a:lnTo>
                  <a:cubicBezTo>
                    <a:pt x="2685" y="711"/>
                    <a:pt x="2639" y="595"/>
                    <a:pt x="2555" y="514"/>
                  </a:cubicBezTo>
                  <a:cubicBezTo>
                    <a:pt x="2210" y="177"/>
                    <a:pt x="1577" y="22"/>
                    <a:pt x="863" y="1"/>
                  </a:cubicBezTo>
                  <a:cubicBezTo>
                    <a:pt x="858" y="1"/>
                    <a:pt x="854" y="1"/>
                    <a:pt x="849" y="1"/>
                  </a:cubicBezTo>
                  <a:close/>
                </a:path>
              </a:pathLst>
            </a:custGeom>
            <a:solidFill>
              <a:srgbClr val="C2C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84;p90">
              <a:extLst>
                <a:ext uri="{FF2B5EF4-FFF2-40B4-BE49-F238E27FC236}">
                  <a16:creationId xmlns:a16="http://schemas.microsoft.com/office/drawing/2014/main" id="{DFBB4D03-789F-33BA-EC18-04228F3E685E}"/>
                </a:ext>
              </a:extLst>
            </p:cNvPr>
            <p:cNvSpPr/>
            <p:nvPr/>
          </p:nvSpPr>
          <p:spPr>
            <a:xfrm>
              <a:off x="1591357" y="3510440"/>
              <a:ext cx="69728" cy="62648"/>
            </a:xfrm>
            <a:custGeom>
              <a:avLst/>
              <a:gdLst/>
              <a:ahLst/>
              <a:cxnLst/>
              <a:rect l="l" t="t" r="r" b="b"/>
              <a:pathLst>
                <a:path w="2679" h="2407" extrusionOk="0">
                  <a:moveTo>
                    <a:pt x="863" y="0"/>
                  </a:moveTo>
                  <a:cubicBezTo>
                    <a:pt x="739" y="0"/>
                    <a:pt x="623" y="46"/>
                    <a:pt x="535" y="134"/>
                  </a:cubicBezTo>
                  <a:lnTo>
                    <a:pt x="317" y="352"/>
                  </a:lnTo>
                  <a:cubicBezTo>
                    <a:pt x="113" y="556"/>
                    <a:pt x="1" y="831"/>
                    <a:pt x="1" y="1119"/>
                  </a:cubicBezTo>
                  <a:cubicBezTo>
                    <a:pt x="1" y="1714"/>
                    <a:pt x="398" y="2241"/>
                    <a:pt x="972" y="2407"/>
                  </a:cubicBezTo>
                  <a:cubicBezTo>
                    <a:pt x="778" y="2168"/>
                    <a:pt x="669" y="1869"/>
                    <a:pt x="673" y="1562"/>
                  </a:cubicBezTo>
                  <a:lnTo>
                    <a:pt x="673" y="1119"/>
                  </a:lnTo>
                  <a:cubicBezTo>
                    <a:pt x="669" y="869"/>
                    <a:pt x="870" y="671"/>
                    <a:pt x="1113" y="671"/>
                  </a:cubicBezTo>
                  <a:cubicBezTo>
                    <a:pt x="1123" y="671"/>
                    <a:pt x="1134" y="672"/>
                    <a:pt x="1144" y="672"/>
                  </a:cubicBezTo>
                  <a:cubicBezTo>
                    <a:pt x="1598" y="700"/>
                    <a:pt x="2267" y="774"/>
                    <a:pt x="2678" y="971"/>
                  </a:cubicBezTo>
                  <a:cubicBezTo>
                    <a:pt x="2664" y="880"/>
                    <a:pt x="2625" y="584"/>
                    <a:pt x="2555" y="514"/>
                  </a:cubicBezTo>
                  <a:cubicBezTo>
                    <a:pt x="2210" y="176"/>
                    <a:pt x="1577" y="25"/>
                    <a:pt x="863" y="0"/>
                  </a:cubicBezTo>
                  <a:close/>
                </a:path>
              </a:pathLst>
            </a:custGeom>
            <a:solidFill>
              <a:srgbClr val="B2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85;p90">
              <a:extLst>
                <a:ext uri="{FF2B5EF4-FFF2-40B4-BE49-F238E27FC236}">
                  <a16:creationId xmlns:a16="http://schemas.microsoft.com/office/drawing/2014/main" id="{11259EFE-4F82-A2A0-0A3F-D1D607EE1C3A}"/>
                </a:ext>
              </a:extLst>
            </p:cNvPr>
            <p:cNvSpPr/>
            <p:nvPr/>
          </p:nvSpPr>
          <p:spPr>
            <a:xfrm>
              <a:off x="1661241" y="3597606"/>
              <a:ext cx="23269" cy="58458"/>
            </a:xfrm>
            <a:custGeom>
              <a:avLst/>
              <a:gdLst/>
              <a:ahLst/>
              <a:cxnLst/>
              <a:rect l="l" t="t" r="r" b="b"/>
              <a:pathLst>
                <a:path w="894" h="2246" extrusionOk="0">
                  <a:moveTo>
                    <a:pt x="774" y="1"/>
                  </a:moveTo>
                  <a:lnTo>
                    <a:pt x="197" y="578"/>
                  </a:lnTo>
                  <a:cubicBezTo>
                    <a:pt x="71" y="701"/>
                    <a:pt x="0" y="873"/>
                    <a:pt x="0" y="1053"/>
                  </a:cubicBezTo>
                  <a:lnTo>
                    <a:pt x="0" y="2246"/>
                  </a:lnTo>
                  <a:lnTo>
                    <a:pt x="894" y="2246"/>
                  </a:lnTo>
                  <a:lnTo>
                    <a:pt x="894" y="384"/>
                  </a:lnTo>
                  <a:cubicBezTo>
                    <a:pt x="894" y="247"/>
                    <a:pt x="852" y="113"/>
                    <a:pt x="774" y="1"/>
                  </a:cubicBezTo>
                  <a:close/>
                </a:path>
              </a:pathLst>
            </a:custGeom>
            <a:solidFill>
              <a:srgbClr val="B2C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86;p90">
              <a:extLst>
                <a:ext uri="{FF2B5EF4-FFF2-40B4-BE49-F238E27FC236}">
                  <a16:creationId xmlns:a16="http://schemas.microsoft.com/office/drawing/2014/main" id="{9723BD94-380B-F042-1EEB-AEAEB0031B45}"/>
                </a:ext>
              </a:extLst>
            </p:cNvPr>
            <p:cNvSpPr/>
            <p:nvPr/>
          </p:nvSpPr>
          <p:spPr>
            <a:xfrm>
              <a:off x="1404896" y="3574441"/>
              <a:ext cx="198121" cy="81622"/>
            </a:xfrm>
            <a:custGeom>
              <a:avLst/>
              <a:gdLst/>
              <a:ahLst/>
              <a:cxnLst/>
              <a:rect l="l" t="t" r="r" b="b"/>
              <a:pathLst>
                <a:path w="7612" h="3136" extrusionOk="0">
                  <a:moveTo>
                    <a:pt x="2464" y="1"/>
                  </a:moveTo>
                  <a:lnTo>
                    <a:pt x="592" y="683"/>
                  </a:lnTo>
                  <a:cubicBezTo>
                    <a:pt x="237" y="810"/>
                    <a:pt x="1" y="1148"/>
                    <a:pt x="4" y="1524"/>
                  </a:cubicBezTo>
                  <a:lnTo>
                    <a:pt x="4" y="3136"/>
                  </a:lnTo>
                  <a:lnTo>
                    <a:pt x="7611" y="3136"/>
                  </a:lnTo>
                  <a:lnTo>
                    <a:pt x="7611" y="1524"/>
                  </a:lnTo>
                  <a:cubicBezTo>
                    <a:pt x="7611" y="1148"/>
                    <a:pt x="7376" y="810"/>
                    <a:pt x="7024" y="683"/>
                  </a:cubicBezTo>
                  <a:lnTo>
                    <a:pt x="5149" y="1"/>
                  </a:lnTo>
                  <a:lnTo>
                    <a:pt x="3808" y="451"/>
                  </a:lnTo>
                  <a:lnTo>
                    <a:pt x="2464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87;p90">
              <a:extLst>
                <a:ext uri="{FF2B5EF4-FFF2-40B4-BE49-F238E27FC236}">
                  <a16:creationId xmlns:a16="http://schemas.microsoft.com/office/drawing/2014/main" id="{697E62E1-C696-98E8-CCA0-72A651098084}"/>
                </a:ext>
              </a:extLst>
            </p:cNvPr>
            <p:cNvSpPr/>
            <p:nvPr/>
          </p:nvSpPr>
          <p:spPr>
            <a:xfrm>
              <a:off x="1568010" y="3598257"/>
              <a:ext cx="35007" cy="57807"/>
            </a:xfrm>
            <a:custGeom>
              <a:avLst/>
              <a:gdLst/>
              <a:ahLst/>
              <a:cxnLst/>
              <a:rect l="l" t="t" r="r" b="b"/>
              <a:pathLst>
                <a:path w="1345" h="2221" extrusionOk="0">
                  <a:moveTo>
                    <a:pt x="1105" y="0"/>
                  </a:moveTo>
                  <a:lnTo>
                    <a:pt x="264" y="838"/>
                  </a:lnTo>
                  <a:cubicBezTo>
                    <a:pt x="95" y="1007"/>
                    <a:pt x="4" y="1235"/>
                    <a:pt x="0" y="1471"/>
                  </a:cubicBezTo>
                  <a:lnTo>
                    <a:pt x="0" y="2221"/>
                  </a:lnTo>
                  <a:lnTo>
                    <a:pt x="1344" y="2221"/>
                  </a:lnTo>
                  <a:lnTo>
                    <a:pt x="1344" y="609"/>
                  </a:lnTo>
                  <a:cubicBezTo>
                    <a:pt x="1344" y="380"/>
                    <a:pt x="1256" y="166"/>
                    <a:pt x="1105" y="0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88;p90">
              <a:extLst>
                <a:ext uri="{FF2B5EF4-FFF2-40B4-BE49-F238E27FC236}">
                  <a16:creationId xmlns:a16="http://schemas.microsoft.com/office/drawing/2014/main" id="{45FBACA2-7825-6B0C-81FD-1E9B3E4C904C}"/>
                </a:ext>
              </a:extLst>
            </p:cNvPr>
            <p:cNvSpPr/>
            <p:nvPr/>
          </p:nvSpPr>
          <p:spPr>
            <a:xfrm>
              <a:off x="1439903" y="3393941"/>
              <a:ext cx="128133" cy="93152"/>
            </a:xfrm>
            <a:custGeom>
              <a:avLst/>
              <a:gdLst/>
              <a:ahLst/>
              <a:cxnLst/>
              <a:rect l="l" t="t" r="r" b="b"/>
              <a:pathLst>
                <a:path w="4923" h="3579" extrusionOk="0">
                  <a:moveTo>
                    <a:pt x="1791" y="1"/>
                  </a:moveTo>
                  <a:cubicBezTo>
                    <a:pt x="802" y="1"/>
                    <a:pt x="0" y="799"/>
                    <a:pt x="0" y="1788"/>
                  </a:cubicBezTo>
                  <a:lnTo>
                    <a:pt x="0" y="2323"/>
                  </a:lnTo>
                  <a:cubicBezTo>
                    <a:pt x="0" y="2562"/>
                    <a:pt x="39" y="2801"/>
                    <a:pt x="116" y="3030"/>
                  </a:cubicBezTo>
                  <a:lnTo>
                    <a:pt x="190" y="3252"/>
                  </a:lnTo>
                  <a:cubicBezTo>
                    <a:pt x="211" y="3322"/>
                    <a:pt x="225" y="3393"/>
                    <a:pt x="225" y="3463"/>
                  </a:cubicBezTo>
                  <a:lnTo>
                    <a:pt x="225" y="3579"/>
                  </a:lnTo>
                  <a:lnTo>
                    <a:pt x="4701" y="3579"/>
                  </a:lnTo>
                  <a:lnTo>
                    <a:pt x="4701" y="3463"/>
                  </a:lnTo>
                  <a:cubicBezTo>
                    <a:pt x="4701" y="3393"/>
                    <a:pt x="4711" y="3322"/>
                    <a:pt x="4732" y="3252"/>
                  </a:cubicBezTo>
                  <a:lnTo>
                    <a:pt x="4810" y="3030"/>
                  </a:lnTo>
                  <a:cubicBezTo>
                    <a:pt x="4884" y="2801"/>
                    <a:pt x="4922" y="2562"/>
                    <a:pt x="4922" y="2323"/>
                  </a:cubicBezTo>
                  <a:lnTo>
                    <a:pt x="4922" y="448"/>
                  </a:lnTo>
                  <a:cubicBezTo>
                    <a:pt x="4922" y="198"/>
                    <a:pt x="4722" y="1"/>
                    <a:pt x="4476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89;p90">
              <a:extLst>
                <a:ext uri="{FF2B5EF4-FFF2-40B4-BE49-F238E27FC236}">
                  <a16:creationId xmlns:a16="http://schemas.microsoft.com/office/drawing/2014/main" id="{264928E3-1615-E7A0-7206-2DC50A2B17EF}"/>
                </a:ext>
              </a:extLst>
            </p:cNvPr>
            <p:cNvSpPr/>
            <p:nvPr/>
          </p:nvSpPr>
          <p:spPr>
            <a:xfrm>
              <a:off x="1469002" y="3393941"/>
              <a:ext cx="99035" cy="93152"/>
            </a:xfrm>
            <a:custGeom>
              <a:avLst/>
              <a:gdLst/>
              <a:ahLst/>
              <a:cxnLst/>
              <a:rect l="l" t="t" r="r" b="b"/>
              <a:pathLst>
                <a:path w="3805" h="3579" extrusionOk="0">
                  <a:moveTo>
                    <a:pt x="906" y="1"/>
                  </a:moveTo>
                  <a:cubicBezTo>
                    <a:pt x="406" y="1"/>
                    <a:pt x="1" y="408"/>
                    <a:pt x="1" y="909"/>
                  </a:cubicBezTo>
                  <a:cubicBezTo>
                    <a:pt x="1" y="1412"/>
                    <a:pt x="409" y="1816"/>
                    <a:pt x="912" y="1816"/>
                  </a:cubicBezTo>
                  <a:lnTo>
                    <a:pt x="1035" y="1816"/>
                  </a:lnTo>
                  <a:lnTo>
                    <a:pt x="1099" y="3579"/>
                  </a:lnTo>
                  <a:lnTo>
                    <a:pt x="3583" y="3579"/>
                  </a:lnTo>
                  <a:lnTo>
                    <a:pt x="3583" y="3466"/>
                  </a:lnTo>
                  <a:cubicBezTo>
                    <a:pt x="3583" y="3393"/>
                    <a:pt x="3593" y="3322"/>
                    <a:pt x="3614" y="3252"/>
                  </a:cubicBezTo>
                  <a:lnTo>
                    <a:pt x="3692" y="3030"/>
                  </a:lnTo>
                  <a:cubicBezTo>
                    <a:pt x="3766" y="2801"/>
                    <a:pt x="3804" y="2562"/>
                    <a:pt x="3804" y="2323"/>
                  </a:cubicBezTo>
                  <a:lnTo>
                    <a:pt x="3804" y="448"/>
                  </a:lnTo>
                  <a:cubicBezTo>
                    <a:pt x="3804" y="198"/>
                    <a:pt x="3604" y="1"/>
                    <a:pt x="3358" y="1"/>
                  </a:cubicBezTo>
                  <a:lnTo>
                    <a:pt x="912" y="1"/>
                  </a:lnTo>
                  <a:cubicBezTo>
                    <a:pt x="910" y="1"/>
                    <a:pt x="908" y="1"/>
                    <a:pt x="906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90;p90">
              <a:extLst>
                <a:ext uri="{FF2B5EF4-FFF2-40B4-BE49-F238E27FC236}">
                  <a16:creationId xmlns:a16="http://schemas.microsoft.com/office/drawing/2014/main" id="{24F3FE56-CA29-D251-132C-E894369E8633}"/>
                </a:ext>
              </a:extLst>
            </p:cNvPr>
            <p:cNvSpPr/>
            <p:nvPr/>
          </p:nvSpPr>
          <p:spPr>
            <a:xfrm>
              <a:off x="1469002" y="3533682"/>
              <a:ext cx="69910" cy="52419"/>
            </a:xfrm>
            <a:custGeom>
              <a:avLst/>
              <a:gdLst/>
              <a:ahLst/>
              <a:cxnLst/>
              <a:rect l="l" t="t" r="r" b="b"/>
              <a:pathLst>
                <a:path w="2686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686" y="2013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B2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91;p90">
              <a:extLst>
                <a:ext uri="{FF2B5EF4-FFF2-40B4-BE49-F238E27FC236}">
                  <a16:creationId xmlns:a16="http://schemas.microsoft.com/office/drawing/2014/main" id="{947D48F3-5D6D-9FFB-391A-51E2E8BA6D79}"/>
                </a:ext>
              </a:extLst>
            </p:cNvPr>
            <p:cNvSpPr/>
            <p:nvPr/>
          </p:nvSpPr>
          <p:spPr>
            <a:xfrm>
              <a:off x="1469002" y="3533682"/>
              <a:ext cx="69910" cy="35007"/>
            </a:xfrm>
            <a:custGeom>
              <a:avLst/>
              <a:gdLst/>
              <a:ahLst/>
              <a:cxnLst/>
              <a:rect l="l" t="t" r="r" b="b"/>
              <a:pathLst>
                <a:path w="2686" h="1345" extrusionOk="0">
                  <a:moveTo>
                    <a:pt x="1" y="1"/>
                  </a:moveTo>
                  <a:lnTo>
                    <a:pt x="1" y="1014"/>
                  </a:lnTo>
                  <a:cubicBezTo>
                    <a:pt x="421" y="1234"/>
                    <a:pt x="882" y="1344"/>
                    <a:pt x="1343" y="1344"/>
                  </a:cubicBezTo>
                  <a:cubicBezTo>
                    <a:pt x="1804" y="1344"/>
                    <a:pt x="2265" y="1234"/>
                    <a:pt x="2686" y="1014"/>
                  </a:cubicBezTo>
                  <a:lnTo>
                    <a:pt x="2686" y="1"/>
                  </a:lnTo>
                  <a:close/>
                </a:path>
              </a:pathLst>
            </a:custGeom>
            <a:solidFill>
              <a:srgbClr val="9EAA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92;p90">
              <a:extLst>
                <a:ext uri="{FF2B5EF4-FFF2-40B4-BE49-F238E27FC236}">
                  <a16:creationId xmlns:a16="http://schemas.microsoft.com/office/drawing/2014/main" id="{4056150D-E762-A0BE-F8C0-97BAB48BB566}"/>
                </a:ext>
              </a:extLst>
            </p:cNvPr>
            <p:cNvSpPr/>
            <p:nvPr/>
          </p:nvSpPr>
          <p:spPr>
            <a:xfrm>
              <a:off x="1457393" y="3564785"/>
              <a:ext cx="46615" cy="41592"/>
            </a:xfrm>
            <a:custGeom>
              <a:avLst/>
              <a:gdLst/>
              <a:ahLst/>
              <a:cxnLst/>
              <a:rect l="l" t="t" r="r" b="b"/>
              <a:pathLst>
                <a:path w="1791" h="1598" extrusionOk="0">
                  <a:moveTo>
                    <a:pt x="397" y="1"/>
                  </a:moveTo>
                  <a:cubicBezTo>
                    <a:pt x="314" y="1"/>
                    <a:pt x="232" y="48"/>
                    <a:pt x="194" y="129"/>
                  </a:cubicBezTo>
                  <a:lnTo>
                    <a:pt x="0" y="537"/>
                  </a:lnTo>
                  <a:lnTo>
                    <a:pt x="739" y="1512"/>
                  </a:lnTo>
                  <a:cubicBezTo>
                    <a:pt x="783" y="1569"/>
                    <a:pt x="849" y="1598"/>
                    <a:pt x="916" y="1598"/>
                  </a:cubicBezTo>
                  <a:cubicBezTo>
                    <a:pt x="973" y="1598"/>
                    <a:pt x="1031" y="1576"/>
                    <a:pt x="1077" y="1533"/>
                  </a:cubicBezTo>
                  <a:lnTo>
                    <a:pt x="1791" y="818"/>
                  </a:lnTo>
                  <a:lnTo>
                    <a:pt x="514" y="34"/>
                  </a:lnTo>
                  <a:cubicBezTo>
                    <a:pt x="478" y="11"/>
                    <a:pt x="437" y="1"/>
                    <a:pt x="39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93;p90">
              <a:extLst>
                <a:ext uri="{FF2B5EF4-FFF2-40B4-BE49-F238E27FC236}">
                  <a16:creationId xmlns:a16="http://schemas.microsoft.com/office/drawing/2014/main" id="{73055CA9-982A-2C48-F794-C61ED83B4DFD}"/>
                </a:ext>
              </a:extLst>
            </p:cNvPr>
            <p:cNvSpPr/>
            <p:nvPr/>
          </p:nvSpPr>
          <p:spPr>
            <a:xfrm>
              <a:off x="1503983" y="3564785"/>
              <a:ext cx="46641" cy="41592"/>
            </a:xfrm>
            <a:custGeom>
              <a:avLst/>
              <a:gdLst/>
              <a:ahLst/>
              <a:cxnLst/>
              <a:rect l="l" t="t" r="r" b="b"/>
              <a:pathLst>
                <a:path w="1792" h="1598" extrusionOk="0">
                  <a:moveTo>
                    <a:pt x="1394" y="1"/>
                  </a:moveTo>
                  <a:cubicBezTo>
                    <a:pt x="1355" y="1"/>
                    <a:pt x="1314" y="11"/>
                    <a:pt x="1278" y="34"/>
                  </a:cubicBezTo>
                  <a:lnTo>
                    <a:pt x="1" y="818"/>
                  </a:lnTo>
                  <a:lnTo>
                    <a:pt x="715" y="1533"/>
                  </a:lnTo>
                  <a:cubicBezTo>
                    <a:pt x="759" y="1576"/>
                    <a:pt x="816" y="1598"/>
                    <a:pt x="873" y="1598"/>
                  </a:cubicBezTo>
                  <a:cubicBezTo>
                    <a:pt x="940" y="1598"/>
                    <a:pt x="1006" y="1569"/>
                    <a:pt x="1049" y="1512"/>
                  </a:cubicBezTo>
                  <a:lnTo>
                    <a:pt x="1792" y="537"/>
                  </a:lnTo>
                  <a:lnTo>
                    <a:pt x="1598" y="129"/>
                  </a:lnTo>
                  <a:cubicBezTo>
                    <a:pt x="1560" y="48"/>
                    <a:pt x="1478" y="1"/>
                    <a:pt x="139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94;p90">
              <a:extLst>
                <a:ext uri="{FF2B5EF4-FFF2-40B4-BE49-F238E27FC236}">
                  <a16:creationId xmlns:a16="http://schemas.microsoft.com/office/drawing/2014/main" id="{A45422DB-9310-F5CD-24DD-7AC084A6BFD7}"/>
                </a:ext>
              </a:extLst>
            </p:cNvPr>
            <p:cNvSpPr/>
            <p:nvPr/>
          </p:nvSpPr>
          <p:spPr>
            <a:xfrm>
              <a:off x="1445759" y="3441129"/>
              <a:ext cx="116499" cy="110070"/>
            </a:xfrm>
            <a:custGeom>
              <a:avLst/>
              <a:gdLst/>
              <a:ahLst/>
              <a:cxnLst/>
              <a:rect l="l" t="t" r="r" b="b"/>
              <a:pathLst>
                <a:path w="4476" h="4229" extrusionOk="0">
                  <a:moveTo>
                    <a:pt x="1907" y="0"/>
                  </a:moveTo>
                  <a:cubicBezTo>
                    <a:pt x="1205" y="0"/>
                    <a:pt x="672" y="200"/>
                    <a:pt x="672" y="200"/>
                  </a:cubicBezTo>
                  <a:lnTo>
                    <a:pt x="672" y="960"/>
                  </a:lnTo>
                  <a:cubicBezTo>
                    <a:pt x="672" y="1182"/>
                    <a:pt x="560" y="1393"/>
                    <a:pt x="373" y="1516"/>
                  </a:cubicBezTo>
                  <a:lnTo>
                    <a:pt x="0" y="1766"/>
                  </a:lnTo>
                  <a:lnTo>
                    <a:pt x="0" y="1991"/>
                  </a:lnTo>
                  <a:cubicBezTo>
                    <a:pt x="0" y="3226"/>
                    <a:pt x="999" y="4229"/>
                    <a:pt x="2238" y="4229"/>
                  </a:cubicBezTo>
                  <a:cubicBezTo>
                    <a:pt x="3473" y="4229"/>
                    <a:pt x="4476" y="3226"/>
                    <a:pt x="4476" y="1991"/>
                  </a:cubicBezTo>
                  <a:lnTo>
                    <a:pt x="4476" y="1766"/>
                  </a:lnTo>
                  <a:lnTo>
                    <a:pt x="4103" y="1516"/>
                  </a:lnTo>
                  <a:cubicBezTo>
                    <a:pt x="3916" y="1393"/>
                    <a:pt x="3804" y="1182"/>
                    <a:pt x="3804" y="960"/>
                  </a:cubicBezTo>
                  <a:lnTo>
                    <a:pt x="3804" y="647"/>
                  </a:lnTo>
                  <a:cubicBezTo>
                    <a:pt x="3193" y="139"/>
                    <a:pt x="2491" y="0"/>
                    <a:pt x="1907" y="0"/>
                  </a:cubicBezTo>
                  <a:close/>
                </a:path>
              </a:pathLst>
            </a:custGeom>
            <a:solidFill>
              <a:srgbClr val="C2C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95;p90">
              <a:extLst>
                <a:ext uri="{FF2B5EF4-FFF2-40B4-BE49-F238E27FC236}">
                  <a16:creationId xmlns:a16="http://schemas.microsoft.com/office/drawing/2014/main" id="{FEA35D70-A4DE-8D3F-9126-76F344890A54}"/>
                </a:ext>
              </a:extLst>
            </p:cNvPr>
            <p:cNvSpPr/>
            <p:nvPr/>
          </p:nvSpPr>
          <p:spPr>
            <a:xfrm>
              <a:off x="1405000" y="3598257"/>
              <a:ext cx="34929" cy="57807"/>
            </a:xfrm>
            <a:custGeom>
              <a:avLst/>
              <a:gdLst/>
              <a:ahLst/>
              <a:cxnLst/>
              <a:rect l="l" t="t" r="r" b="b"/>
              <a:pathLst>
                <a:path w="1342" h="2221" extrusionOk="0">
                  <a:moveTo>
                    <a:pt x="240" y="0"/>
                  </a:moveTo>
                  <a:cubicBezTo>
                    <a:pt x="85" y="166"/>
                    <a:pt x="0" y="380"/>
                    <a:pt x="0" y="609"/>
                  </a:cubicBezTo>
                  <a:lnTo>
                    <a:pt x="0" y="2221"/>
                  </a:lnTo>
                  <a:lnTo>
                    <a:pt x="1341" y="2221"/>
                  </a:lnTo>
                  <a:lnTo>
                    <a:pt x="1341" y="1471"/>
                  </a:lnTo>
                  <a:cubicBezTo>
                    <a:pt x="1341" y="1235"/>
                    <a:pt x="1246" y="1007"/>
                    <a:pt x="1077" y="838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96;p90">
              <a:extLst>
                <a:ext uri="{FF2B5EF4-FFF2-40B4-BE49-F238E27FC236}">
                  <a16:creationId xmlns:a16="http://schemas.microsoft.com/office/drawing/2014/main" id="{B597EB77-ECF4-38DF-3B3B-03A54E842DCE}"/>
                </a:ext>
              </a:extLst>
            </p:cNvPr>
            <p:cNvSpPr/>
            <p:nvPr/>
          </p:nvSpPr>
          <p:spPr>
            <a:xfrm>
              <a:off x="1445655" y="3441129"/>
              <a:ext cx="99113" cy="109524"/>
            </a:xfrm>
            <a:custGeom>
              <a:avLst/>
              <a:gdLst/>
              <a:ahLst/>
              <a:cxnLst/>
              <a:rect l="l" t="t" r="r" b="b"/>
              <a:pathLst>
                <a:path w="3808" h="4208" extrusionOk="0">
                  <a:moveTo>
                    <a:pt x="1909" y="0"/>
                  </a:moveTo>
                  <a:cubicBezTo>
                    <a:pt x="1206" y="0"/>
                    <a:pt x="673" y="200"/>
                    <a:pt x="673" y="200"/>
                  </a:cubicBezTo>
                  <a:lnTo>
                    <a:pt x="673" y="957"/>
                  </a:lnTo>
                  <a:cubicBezTo>
                    <a:pt x="673" y="1182"/>
                    <a:pt x="560" y="1393"/>
                    <a:pt x="374" y="1516"/>
                  </a:cubicBezTo>
                  <a:lnTo>
                    <a:pt x="1" y="1766"/>
                  </a:lnTo>
                  <a:lnTo>
                    <a:pt x="1" y="1991"/>
                  </a:lnTo>
                  <a:cubicBezTo>
                    <a:pt x="4" y="3121"/>
                    <a:pt x="849" y="4074"/>
                    <a:pt x="1971" y="4208"/>
                  </a:cubicBezTo>
                  <a:cubicBezTo>
                    <a:pt x="1570" y="3793"/>
                    <a:pt x="1345" y="3237"/>
                    <a:pt x="1345" y="2660"/>
                  </a:cubicBezTo>
                  <a:lnTo>
                    <a:pt x="1345" y="1182"/>
                  </a:lnTo>
                  <a:cubicBezTo>
                    <a:pt x="1345" y="957"/>
                    <a:pt x="1514" y="767"/>
                    <a:pt x="1739" y="739"/>
                  </a:cubicBezTo>
                  <a:cubicBezTo>
                    <a:pt x="1914" y="717"/>
                    <a:pt x="2137" y="699"/>
                    <a:pt x="2385" y="699"/>
                  </a:cubicBezTo>
                  <a:cubicBezTo>
                    <a:pt x="2824" y="699"/>
                    <a:pt x="3342" y="756"/>
                    <a:pt x="3808" y="957"/>
                  </a:cubicBezTo>
                  <a:lnTo>
                    <a:pt x="3808" y="647"/>
                  </a:lnTo>
                  <a:cubicBezTo>
                    <a:pt x="3197" y="139"/>
                    <a:pt x="2494" y="0"/>
                    <a:pt x="1909" y="0"/>
                  </a:cubicBezTo>
                  <a:close/>
                </a:path>
              </a:pathLst>
            </a:custGeom>
            <a:solidFill>
              <a:srgbClr val="B2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97;p90">
              <a:extLst>
                <a:ext uri="{FF2B5EF4-FFF2-40B4-BE49-F238E27FC236}">
                  <a16:creationId xmlns:a16="http://schemas.microsoft.com/office/drawing/2014/main" id="{F16A6519-807D-A205-432C-4F89A8B7F94F}"/>
                </a:ext>
              </a:extLst>
            </p:cNvPr>
            <p:cNvSpPr/>
            <p:nvPr/>
          </p:nvSpPr>
          <p:spPr>
            <a:xfrm>
              <a:off x="1601534" y="3504948"/>
              <a:ext cx="50285" cy="16814"/>
            </a:xfrm>
            <a:custGeom>
              <a:avLst/>
              <a:gdLst/>
              <a:ahLst/>
              <a:cxnLst/>
              <a:rect l="l" t="t" r="r" b="b"/>
              <a:pathLst>
                <a:path w="1932" h="646" extrusionOk="0">
                  <a:moveTo>
                    <a:pt x="278" y="0"/>
                  </a:moveTo>
                  <a:cubicBezTo>
                    <a:pt x="0" y="0"/>
                    <a:pt x="0" y="419"/>
                    <a:pt x="278" y="419"/>
                  </a:cubicBezTo>
                  <a:cubicBezTo>
                    <a:pt x="514" y="419"/>
                    <a:pt x="1196" y="454"/>
                    <a:pt x="1527" y="619"/>
                  </a:cubicBezTo>
                  <a:cubicBezTo>
                    <a:pt x="1562" y="637"/>
                    <a:pt x="1596" y="645"/>
                    <a:pt x="1628" y="645"/>
                  </a:cubicBezTo>
                  <a:cubicBezTo>
                    <a:pt x="1822" y="645"/>
                    <a:pt x="1932" y="352"/>
                    <a:pt x="1717" y="246"/>
                  </a:cubicBezTo>
                  <a:cubicBezTo>
                    <a:pt x="1228" y="4"/>
                    <a:pt x="317" y="0"/>
                    <a:pt x="2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98;p90">
              <a:extLst>
                <a:ext uri="{FF2B5EF4-FFF2-40B4-BE49-F238E27FC236}">
                  <a16:creationId xmlns:a16="http://schemas.microsoft.com/office/drawing/2014/main" id="{214D66DA-FD6E-6483-63EA-3AF6023412C1}"/>
                </a:ext>
              </a:extLst>
            </p:cNvPr>
            <p:cNvSpPr/>
            <p:nvPr/>
          </p:nvSpPr>
          <p:spPr>
            <a:xfrm>
              <a:off x="1317912" y="3388371"/>
              <a:ext cx="372115" cy="273185"/>
            </a:xfrm>
            <a:custGeom>
              <a:avLst/>
              <a:gdLst/>
              <a:ahLst/>
              <a:cxnLst/>
              <a:rect l="l" t="t" r="r" b="b"/>
              <a:pathLst>
                <a:path w="14297" h="10496" extrusionOk="0">
                  <a:moveTo>
                    <a:pt x="9405" y="419"/>
                  </a:moveTo>
                  <a:lnTo>
                    <a:pt x="9405" y="2449"/>
                  </a:lnTo>
                  <a:cubicBezTo>
                    <a:pt x="9405" y="2752"/>
                    <a:pt x="9335" y="3054"/>
                    <a:pt x="9201" y="3329"/>
                  </a:cubicBezTo>
                  <a:cubicBezTo>
                    <a:pt x="9187" y="3357"/>
                    <a:pt x="9180" y="3388"/>
                    <a:pt x="9180" y="3420"/>
                  </a:cubicBezTo>
                  <a:lnTo>
                    <a:pt x="9180" y="4018"/>
                  </a:lnTo>
                  <a:cubicBezTo>
                    <a:pt x="9184" y="4578"/>
                    <a:pt x="8951" y="5116"/>
                    <a:pt x="8540" y="5496"/>
                  </a:cubicBezTo>
                  <a:cubicBezTo>
                    <a:pt x="8487" y="5545"/>
                    <a:pt x="8434" y="5591"/>
                    <a:pt x="8378" y="5633"/>
                  </a:cubicBezTo>
                  <a:lnTo>
                    <a:pt x="8374" y="5637"/>
                  </a:lnTo>
                  <a:cubicBezTo>
                    <a:pt x="8026" y="5903"/>
                    <a:pt x="7600" y="6047"/>
                    <a:pt x="7161" y="6047"/>
                  </a:cubicBezTo>
                  <a:cubicBezTo>
                    <a:pt x="7113" y="6047"/>
                    <a:pt x="7065" y="6045"/>
                    <a:pt x="7016" y="6041"/>
                  </a:cubicBezTo>
                  <a:cubicBezTo>
                    <a:pt x="5954" y="5974"/>
                    <a:pt x="5123" y="5049"/>
                    <a:pt x="5123" y="3941"/>
                  </a:cubicBezTo>
                  <a:lnTo>
                    <a:pt x="5120" y="3941"/>
                  </a:lnTo>
                  <a:lnTo>
                    <a:pt x="5120" y="3420"/>
                  </a:lnTo>
                  <a:cubicBezTo>
                    <a:pt x="5120" y="3388"/>
                    <a:pt x="5113" y="3357"/>
                    <a:pt x="5099" y="3329"/>
                  </a:cubicBezTo>
                  <a:cubicBezTo>
                    <a:pt x="4969" y="3054"/>
                    <a:pt x="4898" y="2755"/>
                    <a:pt x="4898" y="2449"/>
                  </a:cubicBezTo>
                  <a:lnTo>
                    <a:pt x="4898" y="2002"/>
                  </a:lnTo>
                  <a:cubicBezTo>
                    <a:pt x="4898" y="1126"/>
                    <a:pt x="5605" y="419"/>
                    <a:pt x="6481" y="419"/>
                  </a:cubicBezTo>
                  <a:close/>
                  <a:moveTo>
                    <a:pt x="2226" y="3778"/>
                  </a:moveTo>
                  <a:cubicBezTo>
                    <a:pt x="2565" y="3778"/>
                    <a:pt x="2905" y="3911"/>
                    <a:pt x="3160" y="4177"/>
                  </a:cubicBezTo>
                  <a:cubicBezTo>
                    <a:pt x="3413" y="4440"/>
                    <a:pt x="3561" y="4785"/>
                    <a:pt x="3586" y="5151"/>
                  </a:cubicBezTo>
                  <a:cubicBezTo>
                    <a:pt x="3593" y="5267"/>
                    <a:pt x="3596" y="5404"/>
                    <a:pt x="3603" y="5549"/>
                  </a:cubicBezTo>
                  <a:lnTo>
                    <a:pt x="3603" y="5584"/>
                  </a:lnTo>
                  <a:cubicBezTo>
                    <a:pt x="3375" y="5232"/>
                    <a:pt x="3023" y="4975"/>
                    <a:pt x="2569" y="4827"/>
                  </a:cubicBezTo>
                  <a:cubicBezTo>
                    <a:pt x="2312" y="4747"/>
                    <a:pt x="2041" y="4704"/>
                    <a:pt x="1770" y="4704"/>
                  </a:cubicBezTo>
                  <a:cubicBezTo>
                    <a:pt x="1717" y="4704"/>
                    <a:pt x="1665" y="4725"/>
                    <a:pt x="1626" y="4768"/>
                  </a:cubicBezTo>
                  <a:lnTo>
                    <a:pt x="1249" y="5158"/>
                  </a:lnTo>
                  <a:cubicBezTo>
                    <a:pt x="1104" y="5312"/>
                    <a:pt x="1243" y="5515"/>
                    <a:pt x="1405" y="5515"/>
                  </a:cubicBezTo>
                  <a:cubicBezTo>
                    <a:pt x="1454" y="5515"/>
                    <a:pt x="1506" y="5496"/>
                    <a:pt x="1552" y="5450"/>
                  </a:cubicBezTo>
                  <a:lnTo>
                    <a:pt x="1865" y="5123"/>
                  </a:lnTo>
                  <a:cubicBezTo>
                    <a:pt x="2136" y="5137"/>
                    <a:pt x="3009" y="5236"/>
                    <a:pt x="3346" y="5981"/>
                  </a:cubicBezTo>
                  <a:cubicBezTo>
                    <a:pt x="3256" y="6536"/>
                    <a:pt x="2779" y="6938"/>
                    <a:pt x="2225" y="6938"/>
                  </a:cubicBezTo>
                  <a:cubicBezTo>
                    <a:pt x="2196" y="6938"/>
                    <a:pt x="2166" y="6937"/>
                    <a:pt x="2136" y="6935"/>
                  </a:cubicBezTo>
                  <a:cubicBezTo>
                    <a:pt x="1549" y="6889"/>
                    <a:pt x="1091" y="6400"/>
                    <a:pt x="1091" y="5806"/>
                  </a:cubicBezTo>
                  <a:cubicBezTo>
                    <a:pt x="1094" y="5692"/>
                    <a:pt x="998" y="5598"/>
                    <a:pt x="887" y="5598"/>
                  </a:cubicBezTo>
                  <a:cubicBezTo>
                    <a:pt x="874" y="5598"/>
                    <a:pt x="861" y="5599"/>
                    <a:pt x="848" y="5601"/>
                  </a:cubicBezTo>
                  <a:lnTo>
                    <a:pt x="848" y="5545"/>
                  </a:lnTo>
                  <a:cubicBezTo>
                    <a:pt x="855" y="5404"/>
                    <a:pt x="859" y="5267"/>
                    <a:pt x="869" y="5151"/>
                  </a:cubicBezTo>
                  <a:cubicBezTo>
                    <a:pt x="891" y="4785"/>
                    <a:pt x="1042" y="4440"/>
                    <a:pt x="1292" y="4177"/>
                  </a:cubicBezTo>
                  <a:cubicBezTo>
                    <a:pt x="1547" y="3911"/>
                    <a:pt x="1886" y="3778"/>
                    <a:pt x="2226" y="3778"/>
                  </a:cubicBezTo>
                  <a:close/>
                  <a:moveTo>
                    <a:pt x="13205" y="3779"/>
                  </a:moveTo>
                  <a:lnTo>
                    <a:pt x="13205" y="4648"/>
                  </a:lnTo>
                  <a:cubicBezTo>
                    <a:pt x="13205" y="4789"/>
                    <a:pt x="13170" y="4929"/>
                    <a:pt x="13107" y="5053"/>
                  </a:cubicBezTo>
                  <a:lnTo>
                    <a:pt x="13001" y="5267"/>
                  </a:lnTo>
                  <a:cubicBezTo>
                    <a:pt x="12987" y="5295"/>
                    <a:pt x="12980" y="5327"/>
                    <a:pt x="12980" y="5359"/>
                  </a:cubicBezTo>
                  <a:lnTo>
                    <a:pt x="12980" y="5806"/>
                  </a:lnTo>
                  <a:cubicBezTo>
                    <a:pt x="12980" y="6435"/>
                    <a:pt x="12470" y="6942"/>
                    <a:pt x="11844" y="6942"/>
                  </a:cubicBezTo>
                  <a:cubicBezTo>
                    <a:pt x="11833" y="6942"/>
                    <a:pt x="11823" y="6942"/>
                    <a:pt x="11812" y="6942"/>
                  </a:cubicBezTo>
                  <a:cubicBezTo>
                    <a:pt x="11207" y="6924"/>
                    <a:pt x="10714" y="6393"/>
                    <a:pt x="10714" y="5753"/>
                  </a:cubicBezTo>
                  <a:lnTo>
                    <a:pt x="10714" y="5362"/>
                  </a:lnTo>
                  <a:cubicBezTo>
                    <a:pt x="10714" y="5327"/>
                    <a:pt x="10707" y="5295"/>
                    <a:pt x="10693" y="5267"/>
                  </a:cubicBezTo>
                  <a:lnTo>
                    <a:pt x="10563" y="5007"/>
                  </a:lnTo>
                  <a:cubicBezTo>
                    <a:pt x="10517" y="4912"/>
                    <a:pt x="10493" y="4806"/>
                    <a:pt x="10489" y="4701"/>
                  </a:cubicBezTo>
                  <a:lnTo>
                    <a:pt x="10489" y="4687"/>
                  </a:lnTo>
                  <a:cubicBezTo>
                    <a:pt x="10493" y="4187"/>
                    <a:pt x="10897" y="3779"/>
                    <a:pt x="11400" y="3779"/>
                  </a:cubicBezTo>
                  <a:close/>
                  <a:moveTo>
                    <a:pt x="792" y="6404"/>
                  </a:moveTo>
                  <a:cubicBezTo>
                    <a:pt x="908" y="6678"/>
                    <a:pt x="1098" y="6914"/>
                    <a:pt x="1344" y="7086"/>
                  </a:cubicBezTo>
                  <a:lnTo>
                    <a:pt x="1344" y="7336"/>
                  </a:lnTo>
                  <a:cubicBezTo>
                    <a:pt x="954" y="7195"/>
                    <a:pt x="757" y="7009"/>
                    <a:pt x="672" y="6903"/>
                  </a:cubicBezTo>
                  <a:cubicBezTo>
                    <a:pt x="732" y="6741"/>
                    <a:pt x="771" y="6573"/>
                    <a:pt x="792" y="6404"/>
                  </a:cubicBezTo>
                  <a:close/>
                  <a:moveTo>
                    <a:pt x="3660" y="6404"/>
                  </a:moveTo>
                  <a:cubicBezTo>
                    <a:pt x="3681" y="6576"/>
                    <a:pt x="3723" y="6741"/>
                    <a:pt x="3779" y="6903"/>
                  </a:cubicBezTo>
                  <a:cubicBezTo>
                    <a:pt x="3698" y="7009"/>
                    <a:pt x="3498" y="7195"/>
                    <a:pt x="3107" y="7336"/>
                  </a:cubicBezTo>
                  <a:lnTo>
                    <a:pt x="3107" y="7086"/>
                  </a:lnTo>
                  <a:cubicBezTo>
                    <a:pt x="3354" y="6917"/>
                    <a:pt x="3547" y="6682"/>
                    <a:pt x="3660" y="6404"/>
                  </a:cubicBezTo>
                  <a:close/>
                  <a:moveTo>
                    <a:pt x="6017" y="6179"/>
                  </a:moveTo>
                  <a:cubicBezTo>
                    <a:pt x="6316" y="6340"/>
                    <a:pt x="6647" y="6439"/>
                    <a:pt x="6988" y="6460"/>
                  </a:cubicBezTo>
                  <a:cubicBezTo>
                    <a:pt x="7044" y="6464"/>
                    <a:pt x="7097" y="6464"/>
                    <a:pt x="7153" y="6464"/>
                  </a:cubicBezTo>
                  <a:cubicBezTo>
                    <a:pt x="7548" y="6464"/>
                    <a:pt x="7935" y="6369"/>
                    <a:pt x="8283" y="6186"/>
                  </a:cubicBezTo>
                  <a:lnTo>
                    <a:pt x="8283" y="6569"/>
                  </a:lnTo>
                  <a:lnTo>
                    <a:pt x="7150" y="7343"/>
                  </a:lnTo>
                  <a:lnTo>
                    <a:pt x="6017" y="6569"/>
                  </a:lnTo>
                  <a:lnTo>
                    <a:pt x="6017" y="6179"/>
                  </a:lnTo>
                  <a:close/>
                  <a:moveTo>
                    <a:pt x="11386" y="7287"/>
                  </a:moveTo>
                  <a:cubicBezTo>
                    <a:pt x="11520" y="7333"/>
                    <a:pt x="11657" y="7354"/>
                    <a:pt x="11801" y="7361"/>
                  </a:cubicBezTo>
                  <a:lnTo>
                    <a:pt x="11847" y="7361"/>
                  </a:lnTo>
                  <a:cubicBezTo>
                    <a:pt x="12005" y="7361"/>
                    <a:pt x="12160" y="7336"/>
                    <a:pt x="12312" y="7290"/>
                  </a:cubicBezTo>
                  <a:lnTo>
                    <a:pt x="12312" y="7375"/>
                  </a:lnTo>
                  <a:cubicBezTo>
                    <a:pt x="12308" y="7414"/>
                    <a:pt x="12315" y="7456"/>
                    <a:pt x="12326" y="7494"/>
                  </a:cubicBezTo>
                  <a:lnTo>
                    <a:pt x="11847" y="7976"/>
                  </a:lnTo>
                  <a:lnTo>
                    <a:pt x="11372" y="7501"/>
                  </a:lnTo>
                  <a:cubicBezTo>
                    <a:pt x="11383" y="7459"/>
                    <a:pt x="11386" y="7417"/>
                    <a:pt x="11386" y="7375"/>
                  </a:cubicBezTo>
                  <a:lnTo>
                    <a:pt x="11386" y="7287"/>
                  </a:lnTo>
                  <a:close/>
                  <a:moveTo>
                    <a:pt x="2689" y="7290"/>
                  </a:moveTo>
                  <a:lnTo>
                    <a:pt x="2689" y="7512"/>
                  </a:lnTo>
                  <a:cubicBezTo>
                    <a:pt x="2685" y="7586"/>
                    <a:pt x="2703" y="7653"/>
                    <a:pt x="2738" y="7716"/>
                  </a:cubicBezTo>
                  <a:lnTo>
                    <a:pt x="2544" y="7903"/>
                  </a:lnTo>
                  <a:cubicBezTo>
                    <a:pt x="2455" y="7987"/>
                    <a:pt x="2340" y="8029"/>
                    <a:pt x="2226" y="8029"/>
                  </a:cubicBezTo>
                  <a:cubicBezTo>
                    <a:pt x="2112" y="8029"/>
                    <a:pt x="1997" y="7987"/>
                    <a:pt x="1907" y="7903"/>
                  </a:cubicBezTo>
                  <a:lnTo>
                    <a:pt x="1714" y="7716"/>
                  </a:lnTo>
                  <a:cubicBezTo>
                    <a:pt x="1746" y="7653"/>
                    <a:pt x="1763" y="7586"/>
                    <a:pt x="1763" y="7512"/>
                  </a:cubicBezTo>
                  <a:lnTo>
                    <a:pt x="1763" y="7290"/>
                  </a:lnTo>
                  <a:cubicBezTo>
                    <a:pt x="1913" y="7336"/>
                    <a:pt x="2068" y="7359"/>
                    <a:pt x="2225" y="7359"/>
                  </a:cubicBezTo>
                  <a:cubicBezTo>
                    <a:pt x="2381" y="7359"/>
                    <a:pt x="2537" y="7336"/>
                    <a:pt x="2689" y="7290"/>
                  </a:cubicBezTo>
                  <a:close/>
                  <a:moveTo>
                    <a:pt x="5838" y="6953"/>
                  </a:moveTo>
                  <a:lnTo>
                    <a:pt x="6826" y="7628"/>
                  </a:lnTo>
                  <a:lnTo>
                    <a:pt x="6302" y="8152"/>
                  </a:lnTo>
                  <a:cubicBezTo>
                    <a:pt x="6300" y="8155"/>
                    <a:pt x="6297" y="8157"/>
                    <a:pt x="6295" y="8157"/>
                  </a:cubicBezTo>
                  <a:cubicBezTo>
                    <a:pt x="6294" y="8157"/>
                    <a:pt x="6292" y="8157"/>
                    <a:pt x="6291" y="8156"/>
                  </a:cubicBezTo>
                  <a:cubicBezTo>
                    <a:pt x="6284" y="8156"/>
                    <a:pt x="6281" y="8156"/>
                    <a:pt x="6281" y="8149"/>
                  </a:cubicBezTo>
                  <a:lnTo>
                    <a:pt x="5630" y="7174"/>
                  </a:lnTo>
                  <a:lnTo>
                    <a:pt x="5838" y="6953"/>
                  </a:lnTo>
                  <a:close/>
                  <a:moveTo>
                    <a:pt x="8466" y="6956"/>
                  </a:moveTo>
                  <a:lnTo>
                    <a:pt x="8677" y="7174"/>
                  </a:lnTo>
                  <a:lnTo>
                    <a:pt x="8026" y="8152"/>
                  </a:lnTo>
                  <a:cubicBezTo>
                    <a:pt x="8023" y="8156"/>
                    <a:pt x="8019" y="8156"/>
                    <a:pt x="8016" y="8159"/>
                  </a:cubicBezTo>
                  <a:cubicBezTo>
                    <a:pt x="8012" y="8159"/>
                    <a:pt x="8005" y="8156"/>
                    <a:pt x="8001" y="8152"/>
                  </a:cubicBezTo>
                  <a:lnTo>
                    <a:pt x="7481" y="7632"/>
                  </a:lnTo>
                  <a:lnTo>
                    <a:pt x="8466" y="6956"/>
                  </a:lnTo>
                  <a:close/>
                  <a:moveTo>
                    <a:pt x="6481" y="0"/>
                  </a:moveTo>
                  <a:cubicBezTo>
                    <a:pt x="5377" y="4"/>
                    <a:pt x="4479" y="897"/>
                    <a:pt x="4479" y="2002"/>
                  </a:cubicBezTo>
                  <a:lnTo>
                    <a:pt x="4479" y="2449"/>
                  </a:lnTo>
                  <a:cubicBezTo>
                    <a:pt x="4479" y="2801"/>
                    <a:pt x="4557" y="3149"/>
                    <a:pt x="4705" y="3466"/>
                  </a:cubicBezTo>
                  <a:lnTo>
                    <a:pt x="4705" y="3941"/>
                  </a:lnTo>
                  <a:cubicBezTo>
                    <a:pt x="4701" y="4690"/>
                    <a:pt x="5028" y="5404"/>
                    <a:pt x="5598" y="5894"/>
                  </a:cubicBezTo>
                  <a:lnTo>
                    <a:pt x="5598" y="6597"/>
                  </a:lnTo>
                  <a:lnTo>
                    <a:pt x="5208" y="7005"/>
                  </a:lnTo>
                  <a:cubicBezTo>
                    <a:pt x="5169" y="7048"/>
                    <a:pt x="5148" y="7107"/>
                    <a:pt x="5151" y="7167"/>
                  </a:cubicBezTo>
                  <a:lnTo>
                    <a:pt x="3864" y="7635"/>
                  </a:lnTo>
                  <a:cubicBezTo>
                    <a:pt x="3772" y="7667"/>
                    <a:pt x="3684" y="7713"/>
                    <a:pt x="3603" y="7769"/>
                  </a:cubicBezTo>
                  <a:lnTo>
                    <a:pt x="3403" y="7670"/>
                  </a:lnTo>
                  <a:cubicBezTo>
                    <a:pt x="4004" y="7406"/>
                    <a:pt x="4194" y="7037"/>
                    <a:pt x="4205" y="7019"/>
                  </a:cubicBezTo>
                  <a:cubicBezTo>
                    <a:pt x="4233" y="6960"/>
                    <a:pt x="4233" y="6893"/>
                    <a:pt x="4205" y="6833"/>
                  </a:cubicBezTo>
                  <a:cubicBezTo>
                    <a:pt x="4054" y="6530"/>
                    <a:pt x="4036" y="5978"/>
                    <a:pt x="4022" y="5535"/>
                  </a:cubicBezTo>
                  <a:cubicBezTo>
                    <a:pt x="4015" y="5383"/>
                    <a:pt x="4011" y="5246"/>
                    <a:pt x="4001" y="5119"/>
                  </a:cubicBezTo>
                  <a:cubicBezTo>
                    <a:pt x="3931" y="4117"/>
                    <a:pt x="3167" y="3360"/>
                    <a:pt x="2228" y="3360"/>
                  </a:cubicBezTo>
                  <a:cubicBezTo>
                    <a:pt x="1285" y="3360"/>
                    <a:pt x="521" y="4117"/>
                    <a:pt x="451" y="5119"/>
                  </a:cubicBezTo>
                  <a:cubicBezTo>
                    <a:pt x="440" y="5246"/>
                    <a:pt x="437" y="5383"/>
                    <a:pt x="433" y="5535"/>
                  </a:cubicBezTo>
                  <a:cubicBezTo>
                    <a:pt x="416" y="5978"/>
                    <a:pt x="398" y="6530"/>
                    <a:pt x="247" y="6833"/>
                  </a:cubicBezTo>
                  <a:cubicBezTo>
                    <a:pt x="219" y="6893"/>
                    <a:pt x="219" y="6960"/>
                    <a:pt x="247" y="7019"/>
                  </a:cubicBezTo>
                  <a:cubicBezTo>
                    <a:pt x="257" y="7037"/>
                    <a:pt x="447" y="7406"/>
                    <a:pt x="1049" y="7670"/>
                  </a:cubicBezTo>
                  <a:lnTo>
                    <a:pt x="489" y="7948"/>
                  </a:lnTo>
                  <a:cubicBezTo>
                    <a:pt x="190" y="8100"/>
                    <a:pt x="0" y="8402"/>
                    <a:pt x="0" y="8736"/>
                  </a:cubicBezTo>
                  <a:lnTo>
                    <a:pt x="0" y="10285"/>
                  </a:lnTo>
                  <a:cubicBezTo>
                    <a:pt x="4" y="10401"/>
                    <a:pt x="95" y="10492"/>
                    <a:pt x="212" y="10492"/>
                  </a:cubicBezTo>
                  <a:cubicBezTo>
                    <a:pt x="328" y="10492"/>
                    <a:pt x="419" y="10401"/>
                    <a:pt x="419" y="10285"/>
                  </a:cubicBezTo>
                  <a:lnTo>
                    <a:pt x="419" y="8736"/>
                  </a:lnTo>
                  <a:cubicBezTo>
                    <a:pt x="419" y="8564"/>
                    <a:pt x="518" y="8402"/>
                    <a:pt x="676" y="8325"/>
                  </a:cubicBezTo>
                  <a:lnTo>
                    <a:pt x="1376" y="7973"/>
                  </a:lnTo>
                  <a:lnTo>
                    <a:pt x="1619" y="8205"/>
                  </a:lnTo>
                  <a:cubicBezTo>
                    <a:pt x="1790" y="8367"/>
                    <a:pt x="2009" y="8448"/>
                    <a:pt x="2227" y="8448"/>
                  </a:cubicBezTo>
                  <a:cubicBezTo>
                    <a:pt x="2446" y="8448"/>
                    <a:pt x="2664" y="8367"/>
                    <a:pt x="2833" y="8205"/>
                  </a:cubicBezTo>
                  <a:lnTo>
                    <a:pt x="3076" y="7973"/>
                  </a:lnTo>
                  <a:lnTo>
                    <a:pt x="3304" y="8086"/>
                  </a:lnTo>
                  <a:cubicBezTo>
                    <a:pt x="3195" y="8261"/>
                    <a:pt x="3135" y="8466"/>
                    <a:pt x="3135" y="8670"/>
                  </a:cubicBezTo>
                  <a:lnTo>
                    <a:pt x="3135" y="10281"/>
                  </a:lnTo>
                  <a:cubicBezTo>
                    <a:pt x="3135" y="10397"/>
                    <a:pt x="3230" y="10492"/>
                    <a:pt x="3346" y="10492"/>
                  </a:cubicBezTo>
                  <a:cubicBezTo>
                    <a:pt x="3463" y="10492"/>
                    <a:pt x="3554" y="10397"/>
                    <a:pt x="3554" y="10281"/>
                  </a:cubicBezTo>
                  <a:lnTo>
                    <a:pt x="3554" y="8670"/>
                  </a:lnTo>
                  <a:cubicBezTo>
                    <a:pt x="3554" y="8381"/>
                    <a:pt x="3737" y="8124"/>
                    <a:pt x="4008" y="8026"/>
                  </a:cubicBezTo>
                  <a:lnTo>
                    <a:pt x="5366" y="7537"/>
                  </a:lnTo>
                  <a:lnTo>
                    <a:pt x="5929" y="8385"/>
                  </a:lnTo>
                  <a:cubicBezTo>
                    <a:pt x="6003" y="8490"/>
                    <a:pt x="6119" y="8561"/>
                    <a:pt x="6249" y="8575"/>
                  </a:cubicBezTo>
                  <a:lnTo>
                    <a:pt x="6291" y="8575"/>
                  </a:lnTo>
                  <a:cubicBezTo>
                    <a:pt x="6408" y="8575"/>
                    <a:pt x="6517" y="8529"/>
                    <a:pt x="6601" y="8448"/>
                  </a:cubicBezTo>
                  <a:lnTo>
                    <a:pt x="6946" y="8103"/>
                  </a:lnTo>
                  <a:lnTo>
                    <a:pt x="6946" y="10281"/>
                  </a:lnTo>
                  <a:cubicBezTo>
                    <a:pt x="6946" y="10397"/>
                    <a:pt x="7037" y="10492"/>
                    <a:pt x="7153" y="10492"/>
                  </a:cubicBezTo>
                  <a:cubicBezTo>
                    <a:pt x="7270" y="10492"/>
                    <a:pt x="7365" y="10397"/>
                    <a:pt x="7365" y="10281"/>
                  </a:cubicBezTo>
                  <a:lnTo>
                    <a:pt x="7365" y="8103"/>
                  </a:lnTo>
                  <a:lnTo>
                    <a:pt x="7709" y="8448"/>
                  </a:lnTo>
                  <a:cubicBezTo>
                    <a:pt x="7790" y="8529"/>
                    <a:pt x="7899" y="8575"/>
                    <a:pt x="8016" y="8575"/>
                  </a:cubicBezTo>
                  <a:lnTo>
                    <a:pt x="8061" y="8575"/>
                  </a:lnTo>
                  <a:cubicBezTo>
                    <a:pt x="8188" y="8561"/>
                    <a:pt x="8308" y="8490"/>
                    <a:pt x="8378" y="8385"/>
                  </a:cubicBezTo>
                  <a:lnTo>
                    <a:pt x="8937" y="7537"/>
                  </a:lnTo>
                  <a:lnTo>
                    <a:pt x="10295" y="8029"/>
                  </a:lnTo>
                  <a:cubicBezTo>
                    <a:pt x="10566" y="8128"/>
                    <a:pt x="10746" y="8385"/>
                    <a:pt x="10749" y="8673"/>
                  </a:cubicBezTo>
                  <a:lnTo>
                    <a:pt x="10749" y="10285"/>
                  </a:lnTo>
                  <a:cubicBezTo>
                    <a:pt x="10749" y="10401"/>
                    <a:pt x="10841" y="10496"/>
                    <a:pt x="10957" y="10496"/>
                  </a:cubicBezTo>
                  <a:cubicBezTo>
                    <a:pt x="11073" y="10496"/>
                    <a:pt x="11168" y="10401"/>
                    <a:pt x="11168" y="10285"/>
                  </a:cubicBezTo>
                  <a:lnTo>
                    <a:pt x="11168" y="8673"/>
                  </a:lnTo>
                  <a:cubicBezTo>
                    <a:pt x="11168" y="8388"/>
                    <a:pt x="11055" y="8114"/>
                    <a:pt x="10858" y="7906"/>
                  </a:cubicBezTo>
                  <a:lnTo>
                    <a:pt x="10911" y="7892"/>
                  </a:lnTo>
                  <a:cubicBezTo>
                    <a:pt x="10978" y="7874"/>
                    <a:pt x="11041" y="7850"/>
                    <a:pt x="11105" y="7822"/>
                  </a:cubicBezTo>
                  <a:lnTo>
                    <a:pt x="11640" y="8356"/>
                  </a:lnTo>
                  <a:lnTo>
                    <a:pt x="11640" y="10285"/>
                  </a:lnTo>
                  <a:cubicBezTo>
                    <a:pt x="11640" y="10401"/>
                    <a:pt x="11735" y="10492"/>
                    <a:pt x="11851" y="10492"/>
                  </a:cubicBezTo>
                  <a:cubicBezTo>
                    <a:pt x="11963" y="10492"/>
                    <a:pt x="12058" y="10401"/>
                    <a:pt x="12058" y="10285"/>
                  </a:cubicBezTo>
                  <a:lnTo>
                    <a:pt x="12058" y="8356"/>
                  </a:lnTo>
                  <a:lnTo>
                    <a:pt x="12590" y="7825"/>
                  </a:lnTo>
                  <a:cubicBezTo>
                    <a:pt x="12618" y="7839"/>
                    <a:pt x="12646" y="7853"/>
                    <a:pt x="12678" y="7860"/>
                  </a:cubicBezTo>
                  <a:lnTo>
                    <a:pt x="13543" y="8110"/>
                  </a:lnTo>
                  <a:cubicBezTo>
                    <a:pt x="13740" y="8166"/>
                    <a:pt x="13877" y="8346"/>
                    <a:pt x="13877" y="8553"/>
                  </a:cubicBezTo>
                  <a:lnTo>
                    <a:pt x="13877" y="10285"/>
                  </a:lnTo>
                  <a:cubicBezTo>
                    <a:pt x="13877" y="10401"/>
                    <a:pt x="13972" y="10496"/>
                    <a:pt x="14085" y="10496"/>
                  </a:cubicBezTo>
                  <a:cubicBezTo>
                    <a:pt x="14201" y="10496"/>
                    <a:pt x="14296" y="10401"/>
                    <a:pt x="14296" y="10285"/>
                  </a:cubicBezTo>
                  <a:lnTo>
                    <a:pt x="14296" y="8553"/>
                  </a:lnTo>
                  <a:cubicBezTo>
                    <a:pt x="14296" y="8159"/>
                    <a:pt x="14036" y="7815"/>
                    <a:pt x="13656" y="7706"/>
                  </a:cubicBezTo>
                  <a:lnTo>
                    <a:pt x="12794" y="7459"/>
                  </a:lnTo>
                  <a:cubicBezTo>
                    <a:pt x="12755" y="7449"/>
                    <a:pt x="12730" y="7414"/>
                    <a:pt x="12730" y="7375"/>
                  </a:cubicBezTo>
                  <a:lnTo>
                    <a:pt x="12730" y="7086"/>
                  </a:lnTo>
                  <a:cubicBezTo>
                    <a:pt x="12801" y="7037"/>
                    <a:pt x="12868" y="6981"/>
                    <a:pt x="12927" y="6921"/>
                  </a:cubicBezTo>
                  <a:cubicBezTo>
                    <a:pt x="13230" y="6632"/>
                    <a:pt x="13402" y="6228"/>
                    <a:pt x="13399" y="5809"/>
                  </a:cubicBezTo>
                  <a:lnTo>
                    <a:pt x="13399" y="5411"/>
                  </a:lnTo>
                  <a:lnTo>
                    <a:pt x="13483" y="5243"/>
                  </a:lnTo>
                  <a:cubicBezTo>
                    <a:pt x="13575" y="5060"/>
                    <a:pt x="13624" y="4856"/>
                    <a:pt x="13624" y="4648"/>
                  </a:cubicBezTo>
                  <a:lnTo>
                    <a:pt x="13624" y="3571"/>
                  </a:lnTo>
                  <a:cubicBezTo>
                    <a:pt x="13624" y="3455"/>
                    <a:pt x="13529" y="3360"/>
                    <a:pt x="13416" y="3360"/>
                  </a:cubicBezTo>
                  <a:lnTo>
                    <a:pt x="11400" y="3360"/>
                  </a:lnTo>
                  <a:cubicBezTo>
                    <a:pt x="10665" y="3360"/>
                    <a:pt x="10070" y="3955"/>
                    <a:pt x="10070" y="4690"/>
                  </a:cubicBezTo>
                  <a:lnTo>
                    <a:pt x="10070" y="4701"/>
                  </a:lnTo>
                  <a:cubicBezTo>
                    <a:pt x="10070" y="4873"/>
                    <a:pt x="10113" y="5042"/>
                    <a:pt x="10186" y="5197"/>
                  </a:cubicBezTo>
                  <a:lnTo>
                    <a:pt x="10295" y="5411"/>
                  </a:lnTo>
                  <a:lnTo>
                    <a:pt x="10295" y="5753"/>
                  </a:lnTo>
                  <a:cubicBezTo>
                    <a:pt x="10295" y="6274"/>
                    <a:pt x="10545" y="6763"/>
                    <a:pt x="10968" y="7072"/>
                  </a:cubicBezTo>
                  <a:lnTo>
                    <a:pt x="10968" y="7375"/>
                  </a:lnTo>
                  <a:cubicBezTo>
                    <a:pt x="10968" y="7421"/>
                    <a:pt x="10968" y="7442"/>
                    <a:pt x="10795" y="7491"/>
                  </a:cubicBezTo>
                  <a:lnTo>
                    <a:pt x="10373" y="7611"/>
                  </a:lnTo>
                  <a:lnTo>
                    <a:pt x="9152" y="7167"/>
                  </a:lnTo>
                  <a:cubicBezTo>
                    <a:pt x="9156" y="7107"/>
                    <a:pt x="9134" y="7048"/>
                    <a:pt x="9096" y="7005"/>
                  </a:cubicBezTo>
                  <a:lnTo>
                    <a:pt x="8705" y="6597"/>
                  </a:lnTo>
                  <a:lnTo>
                    <a:pt x="8705" y="5908"/>
                  </a:lnTo>
                  <a:cubicBezTo>
                    <a:pt x="8747" y="5872"/>
                    <a:pt x="8786" y="5837"/>
                    <a:pt x="8825" y="5802"/>
                  </a:cubicBezTo>
                  <a:cubicBezTo>
                    <a:pt x="9317" y="5338"/>
                    <a:pt x="9599" y="4694"/>
                    <a:pt x="9602" y="4018"/>
                  </a:cubicBezTo>
                  <a:lnTo>
                    <a:pt x="9602" y="3466"/>
                  </a:lnTo>
                  <a:cubicBezTo>
                    <a:pt x="9747" y="3149"/>
                    <a:pt x="9824" y="2801"/>
                    <a:pt x="9824" y="2449"/>
                  </a:cubicBezTo>
                  <a:lnTo>
                    <a:pt x="9824" y="211"/>
                  </a:lnTo>
                  <a:cubicBezTo>
                    <a:pt x="9824" y="95"/>
                    <a:pt x="9729" y="0"/>
                    <a:pt x="96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799;p90">
              <a:extLst>
                <a:ext uri="{FF2B5EF4-FFF2-40B4-BE49-F238E27FC236}">
                  <a16:creationId xmlns:a16="http://schemas.microsoft.com/office/drawing/2014/main" id="{E4C84DCD-B1E5-BF93-0920-0F113F8032A1}"/>
                </a:ext>
              </a:extLst>
            </p:cNvPr>
            <p:cNvSpPr/>
            <p:nvPr/>
          </p:nvSpPr>
          <p:spPr>
            <a:xfrm>
              <a:off x="1655749" y="3615643"/>
              <a:ext cx="10906" cy="45913"/>
            </a:xfrm>
            <a:custGeom>
              <a:avLst/>
              <a:gdLst/>
              <a:ahLst/>
              <a:cxnLst/>
              <a:rect l="l" t="t" r="r" b="b"/>
              <a:pathLst>
                <a:path w="419" h="1764" extrusionOk="0">
                  <a:moveTo>
                    <a:pt x="211" y="1"/>
                  </a:moveTo>
                  <a:cubicBezTo>
                    <a:pt x="95" y="1"/>
                    <a:pt x="0" y="96"/>
                    <a:pt x="0" y="209"/>
                  </a:cubicBezTo>
                  <a:lnTo>
                    <a:pt x="0" y="1553"/>
                  </a:lnTo>
                  <a:cubicBezTo>
                    <a:pt x="0" y="1669"/>
                    <a:pt x="95" y="1764"/>
                    <a:pt x="211" y="1764"/>
                  </a:cubicBezTo>
                  <a:cubicBezTo>
                    <a:pt x="327" y="1764"/>
                    <a:pt x="419" y="1669"/>
                    <a:pt x="419" y="1553"/>
                  </a:cubicBezTo>
                  <a:lnTo>
                    <a:pt x="419" y="212"/>
                  </a:lnTo>
                  <a:cubicBezTo>
                    <a:pt x="419" y="96"/>
                    <a:pt x="327" y="1"/>
                    <a:pt x="2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00;p90">
              <a:extLst>
                <a:ext uri="{FF2B5EF4-FFF2-40B4-BE49-F238E27FC236}">
                  <a16:creationId xmlns:a16="http://schemas.microsoft.com/office/drawing/2014/main" id="{DE2F0BBF-024C-9447-24AE-440609CD311F}"/>
                </a:ext>
              </a:extLst>
            </p:cNvPr>
            <p:cNvSpPr/>
            <p:nvPr/>
          </p:nvSpPr>
          <p:spPr>
            <a:xfrm>
              <a:off x="1457836" y="3437927"/>
              <a:ext cx="94714" cy="31415"/>
            </a:xfrm>
            <a:custGeom>
              <a:avLst/>
              <a:gdLst/>
              <a:ahLst/>
              <a:cxnLst/>
              <a:rect l="l" t="t" r="r" b="b"/>
              <a:pathLst>
                <a:path w="3639" h="1207" extrusionOk="0">
                  <a:moveTo>
                    <a:pt x="1444" y="1"/>
                  </a:moveTo>
                  <a:cubicBezTo>
                    <a:pt x="1013" y="1"/>
                    <a:pt x="623" y="46"/>
                    <a:pt x="370" y="84"/>
                  </a:cubicBezTo>
                  <a:cubicBezTo>
                    <a:pt x="159" y="116"/>
                    <a:pt x="1" y="299"/>
                    <a:pt x="4" y="513"/>
                  </a:cubicBezTo>
                  <a:lnTo>
                    <a:pt x="4" y="995"/>
                  </a:lnTo>
                  <a:cubicBezTo>
                    <a:pt x="4" y="1111"/>
                    <a:pt x="96" y="1206"/>
                    <a:pt x="212" y="1206"/>
                  </a:cubicBezTo>
                  <a:cubicBezTo>
                    <a:pt x="328" y="1206"/>
                    <a:pt x="423" y="1111"/>
                    <a:pt x="423" y="995"/>
                  </a:cubicBezTo>
                  <a:lnTo>
                    <a:pt x="423" y="513"/>
                  </a:lnTo>
                  <a:lnTo>
                    <a:pt x="419" y="513"/>
                  </a:lnTo>
                  <a:cubicBezTo>
                    <a:pt x="419" y="506"/>
                    <a:pt x="423" y="499"/>
                    <a:pt x="430" y="499"/>
                  </a:cubicBezTo>
                  <a:cubicBezTo>
                    <a:pt x="760" y="448"/>
                    <a:pt x="1092" y="422"/>
                    <a:pt x="1425" y="422"/>
                  </a:cubicBezTo>
                  <a:cubicBezTo>
                    <a:pt x="1546" y="422"/>
                    <a:pt x="1667" y="426"/>
                    <a:pt x="1788" y="432"/>
                  </a:cubicBezTo>
                  <a:cubicBezTo>
                    <a:pt x="2442" y="475"/>
                    <a:pt x="2914" y="640"/>
                    <a:pt x="3195" y="918"/>
                  </a:cubicBezTo>
                  <a:cubicBezTo>
                    <a:pt x="3241" y="962"/>
                    <a:pt x="3291" y="980"/>
                    <a:pt x="3339" y="980"/>
                  </a:cubicBezTo>
                  <a:cubicBezTo>
                    <a:pt x="3500" y="980"/>
                    <a:pt x="3638" y="774"/>
                    <a:pt x="3495" y="622"/>
                  </a:cubicBezTo>
                  <a:cubicBezTo>
                    <a:pt x="2999" y="127"/>
                    <a:pt x="2165" y="1"/>
                    <a:pt x="14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01;p90">
              <a:extLst>
                <a:ext uri="{FF2B5EF4-FFF2-40B4-BE49-F238E27FC236}">
                  <a16:creationId xmlns:a16="http://schemas.microsoft.com/office/drawing/2014/main" id="{8C6A6B2C-38DB-26FB-880F-E2219E1FFFA8}"/>
                </a:ext>
              </a:extLst>
            </p:cNvPr>
            <p:cNvSpPr/>
            <p:nvPr/>
          </p:nvSpPr>
          <p:spPr>
            <a:xfrm>
              <a:off x="1434489" y="3627277"/>
              <a:ext cx="10932" cy="34278"/>
            </a:xfrm>
            <a:custGeom>
              <a:avLst/>
              <a:gdLst/>
              <a:ahLst/>
              <a:cxnLst/>
              <a:rect l="l" t="t" r="r" b="b"/>
              <a:pathLst>
                <a:path w="420" h="1317" extrusionOk="0">
                  <a:moveTo>
                    <a:pt x="212" y="1"/>
                  </a:moveTo>
                  <a:cubicBezTo>
                    <a:pt x="95" y="1"/>
                    <a:pt x="0" y="96"/>
                    <a:pt x="0" y="212"/>
                  </a:cubicBezTo>
                  <a:lnTo>
                    <a:pt x="0" y="1106"/>
                  </a:lnTo>
                  <a:cubicBezTo>
                    <a:pt x="0" y="1222"/>
                    <a:pt x="95" y="1317"/>
                    <a:pt x="212" y="1317"/>
                  </a:cubicBezTo>
                  <a:cubicBezTo>
                    <a:pt x="324" y="1317"/>
                    <a:pt x="419" y="1222"/>
                    <a:pt x="419" y="1106"/>
                  </a:cubicBezTo>
                  <a:lnTo>
                    <a:pt x="419" y="212"/>
                  </a:lnTo>
                  <a:cubicBezTo>
                    <a:pt x="419" y="96"/>
                    <a:pt x="324" y="1"/>
                    <a:pt x="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02;p90">
              <a:extLst>
                <a:ext uri="{FF2B5EF4-FFF2-40B4-BE49-F238E27FC236}">
                  <a16:creationId xmlns:a16="http://schemas.microsoft.com/office/drawing/2014/main" id="{26407D3F-594A-F122-9BF3-CCD5B1881E8C}"/>
                </a:ext>
              </a:extLst>
            </p:cNvPr>
            <p:cNvSpPr/>
            <p:nvPr/>
          </p:nvSpPr>
          <p:spPr>
            <a:xfrm>
              <a:off x="1562701" y="3627277"/>
              <a:ext cx="10932" cy="34278"/>
            </a:xfrm>
            <a:custGeom>
              <a:avLst/>
              <a:gdLst/>
              <a:ahLst/>
              <a:cxnLst/>
              <a:rect l="l" t="t" r="r" b="b"/>
              <a:pathLst>
                <a:path w="420" h="1317" extrusionOk="0">
                  <a:moveTo>
                    <a:pt x="208" y="1"/>
                  </a:moveTo>
                  <a:cubicBezTo>
                    <a:pt x="95" y="1"/>
                    <a:pt x="0" y="96"/>
                    <a:pt x="0" y="212"/>
                  </a:cubicBezTo>
                  <a:lnTo>
                    <a:pt x="0" y="1106"/>
                  </a:lnTo>
                  <a:cubicBezTo>
                    <a:pt x="0" y="1222"/>
                    <a:pt x="95" y="1317"/>
                    <a:pt x="208" y="1317"/>
                  </a:cubicBezTo>
                  <a:cubicBezTo>
                    <a:pt x="324" y="1317"/>
                    <a:pt x="419" y="1222"/>
                    <a:pt x="419" y="1106"/>
                  </a:cubicBezTo>
                  <a:lnTo>
                    <a:pt x="419" y="212"/>
                  </a:lnTo>
                  <a:cubicBezTo>
                    <a:pt x="419" y="96"/>
                    <a:pt x="324" y="1"/>
                    <a:pt x="2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21076;p97">
            <a:extLst>
              <a:ext uri="{FF2B5EF4-FFF2-40B4-BE49-F238E27FC236}">
                <a16:creationId xmlns:a16="http://schemas.microsoft.com/office/drawing/2014/main" id="{392AC8ED-79A6-3E4D-C088-3C8F0E2A98AF}"/>
              </a:ext>
            </a:extLst>
          </p:cNvPr>
          <p:cNvGrpSpPr/>
          <p:nvPr/>
        </p:nvGrpSpPr>
        <p:grpSpPr>
          <a:xfrm>
            <a:off x="4729556" y="2498269"/>
            <a:ext cx="636891" cy="488715"/>
            <a:chOff x="4959731" y="2994285"/>
            <a:chExt cx="352920" cy="354441"/>
          </a:xfrm>
        </p:grpSpPr>
        <p:sp>
          <p:nvSpPr>
            <p:cNvPr id="43" name="Google Shape;21077;p97">
              <a:extLst>
                <a:ext uri="{FF2B5EF4-FFF2-40B4-BE49-F238E27FC236}">
                  <a16:creationId xmlns:a16="http://schemas.microsoft.com/office/drawing/2014/main" id="{61DC8528-B1D4-468C-A5E2-5FAAD39A20BC}"/>
                </a:ext>
              </a:extLst>
            </p:cNvPr>
            <p:cNvSpPr/>
            <p:nvPr/>
          </p:nvSpPr>
          <p:spPr>
            <a:xfrm>
              <a:off x="4963995" y="3319570"/>
              <a:ext cx="343678" cy="23464"/>
            </a:xfrm>
            <a:custGeom>
              <a:avLst/>
              <a:gdLst/>
              <a:ahLst/>
              <a:cxnLst/>
              <a:rect l="l" t="t" r="r" b="b"/>
              <a:pathLst>
                <a:path w="11527" h="787" extrusionOk="0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078;p97">
              <a:extLst>
                <a:ext uri="{FF2B5EF4-FFF2-40B4-BE49-F238E27FC236}">
                  <a16:creationId xmlns:a16="http://schemas.microsoft.com/office/drawing/2014/main" id="{FF3A238A-752F-6067-4633-76FFC140CF15}"/>
                </a:ext>
              </a:extLst>
            </p:cNvPr>
            <p:cNvSpPr/>
            <p:nvPr/>
          </p:nvSpPr>
          <p:spPr>
            <a:xfrm>
              <a:off x="5289906" y="3318169"/>
              <a:ext cx="17770" cy="24150"/>
            </a:xfrm>
            <a:custGeom>
              <a:avLst/>
              <a:gdLst/>
              <a:ahLst/>
              <a:cxnLst/>
              <a:rect l="l" t="t" r="r" b="b"/>
              <a:pathLst>
                <a:path w="596" h="810" extrusionOk="0">
                  <a:moveTo>
                    <a:pt x="1" y="0"/>
                  </a:moveTo>
                  <a:cubicBezTo>
                    <a:pt x="72" y="0"/>
                    <a:pt x="120" y="71"/>
                    <a:pt x="120" y="119"/>
                  </a:cubicBezTo>
                  <a:lnTo>
                    <a:pt x="120" y="691"/>
                  </a:lnTo>
                  <a:cubicBezTo>
                    <a:pt x="120" y="738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079;p97">
              <a:extLst>
                <a:ext uri="{FF2B5EF4-FFF2-40B4-BE49-F238E27FC236}">
                  <a16:creationId xmlns:a16="http://schemas.microsoft.com/office/drawing/2014/main" id="{B022715B-BF35-6570-DF84-DC72D5C46567}"/>
                </a:ext>
              </a:extLst>
            </p:cNvPr>
            <p:cNvSpPr/>
            <p:nvPr/>
          </p:nvSpPr>
          <p:spPr>
            <a:xfrm>
              <a:off x="5009434" y="3028453"/>
              <a:ext cx="68187" cy="289742"/>
            </a:xfrm>
            <a:custGeom>
              <a:avLst/>
              <a:gdLst/>
              <a:ahLst/>
              <a:cxnLst/>
              <a:rect l="l" t="t" r="r" b="b"/>
              <a:pathLst>
                <a:path w="2287" h="9718" extrusionOk="0">
                  <a:moveTo>
                    <a:pt x="72" y="1"/>
                  </a:moveTo>
                  <a:cubicBezTo>
                    <a:pt x="25" y="1"/>
                    <a:pt x="1" y="25"/>
                    <a:pt x="1" y="48"/>
                  </a:cubicBezTo>
                  <a:lnTo>
                    <a:pt x="1" y="9717"/>
                  </a:lnTo>
                  <a:lnTo>
                    <a:pt x="2287" y="9717"/>
                  </a:lnTo>
                  <a:lnTo>
                    <a:pt x="2287" y="48"/>
                  </a:lnTo>
                  <a:cubicBezTo>
                    <a:pt x="2287" y="25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080;p97">
              <a:extLst>
                <a:ext uri="{FF2B5EF4-FFF2-40B4-BE49-F238E27FC236}">
                  <a16:creationId xmlns:a16="http://schemas.microsoft.com/office/drawing/2014/main" id="{63C13E2E-B299-B460-CD7A-E3564B03B0D4}"/>
                </a:ext>
              </a:extLst>
            </p:cNvPr>
            <p:cNvSpPr/>
            <p:nvPr/>
          </p:nvSpPr>
          <p:spPr>
            <a:xfrm>
              <a:off x="5112386" y="3139933"/>
              <a:ext cx="68217" cy="178264"/>
            </a:xfrm>
            <a:custGeom>
              <a:avLst/>
              <a:gdLst/>
              <a:ahLst/>
              <a:cxnLst/>
              <a:rect l="l" t="t" r="r" b="b"/>
              <a:pathLst>
                <a:path w="2288" h="5979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lnTo>
                    <a:pt x="1" y="5978"/>
                  </a:lnTo>
                  <a:lnTo>
                    <a:pt x="2287" y="5978"/>
                  </a:lnTo>
                  <a:lnTo>
                    <a:pt x="2287" y="72"/>
                  </a:lnTo>
                  <a:cubicBezTo>
                    <a:pt x="2287" y="24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081;p97">
              <a:extLst>
                <a:ext uri="{FF2B5EF4-FFF2-40B4-BE49-F238E27FC236}">
                  <a16:creationId xmlns:a16="http://schemas.microsoft.com/office/drawing/2014/main" id="{FB39A3CD-0010-ABA4-EE1A-68A9DAB72FDC}"/>
                </a:ext>
              </a:extLst>
            </p:cNvPr>
            <p:cNvSpPr/>
            <p:nvPr/>
          </p:nvSpPr>
          <p:spPr>
            <a:xfrm>
              <a:off x="5216054" y="3215187"/>
              <a:ext cx="68902" cy="103011"/>
            </a:xfrm>
            <a:custGeom>
              <a:avLst/>
              <a:gdLst/>
              <a:ahLst/>
              <a:cxnLst/>
              <a:rect l="l" t="t" r="r" b="b"/>
              <a:pathLst>
                <a:path w="2311" h="3455" extrusionOk="0">
                  <a:moveTo>
                    <a:pt x="72" y="1"/>
                  </a:moveTo>
                  <a:cubicBezTo>
                    <a:pt x="48" y="1"/>
                    <a:pt x="1" y="49"/>
                    <a:pt x="1" y="72"/>
                  </a:cubicBezTo>
                  <a:lnTo>
                    <a:pt x="1" y="3454"/>
                  </a:lnTo>
                  <a:lnTo>
                    <a:pt x="2311" y="3454"/>
                  </a:lnTo>
                  <a:lnTo>
                    <a:pt x="2311" y="72"/>
                  </a:lnTo>
                  <a:cubicBezTo>
                    <a:pt x="2311" y="49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082;p97">
              <a:extLst>
                <a:ext uri="{FF2B5EF4-FFF2-40B4-BE49-F238E27FC236}">
                  <a16:creationId xmlns:a16="http://schemas.microsoft.com/office/drawing/2014/main" id="{ADCDFC1D-ABB9-7471-AC7A-A08310375251}"/>
                </a:ext>
              </a:extLst>
            </p:cNvPr>
            <p:cNvSpPr/>
            <p:nvPr/>
          </p:nvSpPr>
          <p:spPr>
            <a:xfrm>
              <a:off x="5061998" y="3028900"/>
              <a:ext cx="15623" cy="290696"/>
            </a:xfrm>
            <a:custGeom>
              <a:avLst/>
              <a:gdLst/>
              <a:ahLst/>
              <a:cxnLst/>
              <a:rect l="l" t="t" r="r" b="b"/>
              <a:pathLst>
                <a:path w="524" h="9750" extrusionOk="0">
                  <a:moveTo>
                    <a:pt x="495" y="0"/>
                  </a:moveTo>
                  <a:cubicBezTo>
                    <a:pt x="489" y="0"/>
                    <a:pt x="483" y="3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57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7"/>
                  </a:lnTo>
                  <a:cubicBezTo>
                    <a:pt x="524" y="22"/>
                    <a:pt x="511" y="0"/>
                    <a:pt x="49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083;p97">
              <a:extLst>
                <a:ext uri="{FF2B5EF4-FFF2-40B4-BE49-F238E27FC236}">
                  <a16:creationId xmlns:a16="http://schemas.microsoft.com/office/drawing/2014/main" id="{04842346-BD51-C250-2364-EE98B01BC347}"/>
                </a:ext>
              </a:extLst>
            </p:cNvPr>
            <p:cNvSpPr/>
            <p:nvPr/>
          </p:nvSpPr>
          <p:spPr>
            <a:xfrm>
              <a:off x="5164950" y="3140648"/>
              <a:ext cx="15653" cy="178950"/>
            </a:xfrm>
            <a:custGeom>
              <a:avLst/>
              <a:gdLst/>
              <a:ahLst/>
              <a:cxnLst/>
              <a:rect l="l" t="t" r="r" b="b"/>
              <a:pathLst>
                <a:path w="525" h="6002" extrusionOk="0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6002"/>
                  </a:lnTo>
                  <a:lnTo>
                    <a:pt x="524" y="6002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084;p97">
              <a:extLst>
                <a:ext uri="{FF2B5EF4-FFF2-40B4-BE49-F238E27FC236}">
                  <a16:creationId xmlns:a16="http://schemas.microsoft.com/office/drawing/2014/main" id="{9355CD15-5DF0-5F0A-41B9-7A230BD16647}"/>
                </a:ext>
              </a:extLst>
            </p:cNvPr>
            <p:cNvSpPr/>
            <p:nvPr/>
          </p:nvSpPr>
          <p:spPr>
            <a:xfrm>
              <a:off x="5267903" y="3215187"/>
              <a:ext cx="15653" cy="103011"/>
            </a:xfrm>
            <a:custGeom>
              <a:avLst/>
              <a:gdLst/>
              <a:ahLst/>
              <a:cxnLst/>
              <a:rect l="l" t="t" r="r" b="b"/>
              <a:pathLst>
                <a:path w="525" h="3455" extrusionOk="0">
                  <a:moveTo>
                    <a:pt x="0" y="1"/>
                  </a:moveTo>
                  <a:cubicBezTo>
                    <a:pt x="24" y="1"/>
                    <a:pt x="48" y="49"/>
                    <a:pt x="48" y="72"/>
                  </a:cubicBezTo>
                  <a:lnTo>
                    <a:pt x="48" y="3454"/>
                  </a:lnTo>
                  <a:lnTo>
                    <a:pt x="524" y="3454"/>
                  </a:lnTo>
                  <a:lnTo>
                    <a:pt x="524" y="72"/>
                  </a:lnTo>
                  <a:cubicBezTo>
                    <a:pt x="524" y="49"/>
                    <a:pt x="500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085;p97">
              <a:extLst>
                <a:ext uri="{FF2B5EF4-FFF2-40B4-BE49-F238E27FC236}">
                  <a16:creationId xmlns:a16="http://schemas.microsoft.com/office/drawing/2014/main" id="{A471A41A-6173-B4E8-8B7A-5300384A7668}"/>
                </a:ext>
              </a:extLst>
            </p:cNvPr>
            <p:cNvSpPr/>
            <p:nvPr/>
          </p:nvSpPr>
          <p:spPr>
            <a:xfrm>
              <a:off x="5091813" y="2999443"/>
              <a:ext cx="193142" cy="156857"/>
            </a:xfrm>
            <a:custGeom>
              <a:avLst/>
              <a:gdLst/>
              <a:ahLst/>
              <a:cxnLst/>
              <a:rect l="l" t="t" r="r" b="b"/>
              <a:pathLst>
                <a:path w="6478" h="5261" extrusionOk="0">
                  <a:moveTo>
                    <a:pt x="474" y="1"/>
                  </a:moveTo>
                  <a:cubicBezTo>
                    <a:pt x="361" y="1"/>
                    <a:pt x="249" y="55"/>
                    <a:pt x="167" y="164"/>
                  </a:cubicBezTo>
                  <a:cubicBezTo>
                    <a:pt x="0" y="331"/>
                    <a:pt x="48" y="569"/>
                    <a:pt x="215" y="736"/>
                  </a:cubicBezTo>
                  <a:lnTo>
                    <a:pt x="4811" y="4332"/>
                  </a:lnTo>
                  <a:cubicBezTo>
                    <a:pt x="4644" y="4355"/>
                    <a:pt x="4501" y="4498"/>
                    <a:pt x="4501" y="4665"/>
                  </a:cubicBezTo>
                  <a:cubicBezTo>
                    <a:pt x="4477" y="4856"/>
                    <a:pt x="4620" y="5070"/>
                    <a:pt x="4858" y="5094"/>
                  </a:cubicBezTo>
                  <a:lnTo>
                    <a:pt x="6002" y="5260"/>
                  </a:lnTo>
                  <a:lnTo>
                    <a:pt x="6049" y="5260"/>
                  </a:lnTo>
                  <a:cubicBezTo>
                    <a:pt x="6168" y="5260"/>
                    <a:pt x="6264" y="5189"/>
                    <a:pt x="6359" y="5141"/>
                  </a:cubicBezTo>
                  <a:cubicBezTo>
                    <a:pt x="6430" y="5070"/>
                    <a:pt x="6478" y="4951"/>
                    <a:pt x="6430" y="4808"/>
                  </a:cubicBezTo>
                  <a:lnTo>
                    <a:pt x="6192" y="3665"/>
                  </a:lnTo>
                  <a:cubicBezTo>
                    <a:pt x="6152" y="3505"/>
                    <a:pt x="5995" y="3362"/>
                    <a:pt x="5819" y="3362"/>
                  </a:cubicBezTo>
                  <a:cubicBezTo>
                    <a:pt x="5785" y="3362"/>
                    <a:pt x="5750" y="3367"/>
                    <a:pt x="5716" y="3379"/>
                  </a:cubicBezTo>
                  <a:cubicBezTo>
                    <a:pt x="5525" y="3403"/>
                    <a:pt x="5406" y="3593"/>
                    <a:pt x="5406" y="3784"/>
                  </a:cubicBezTo>
                  <a:lnTo>
                    <a:pt x="715" y="93"/>
                  </a:lnTo>
                  <a:cubicBezTo>
                    <a:pt x="643" y="31"/>
                    <a:pt x="559" y="1"/>
                    <a:pt x="47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086;p97">
              <a:extLst>
                <a:ext uri="{FF2B5EF4-FFF2-40B4-BE49-F238E27FC236}">
                  <a16:creationId xmlns:a16="http://schemas.microsoft.com/office/drawing/2014/main" id="{6D77A7CF-5F86-3898-D4FD-C6AA2E2CF483}"/>
                </a:ext>
              </a:extLst>
            </p:cNvPr>
            <p:cNvSpPr/>
            <p:nvPr/>
          </p:nvSpPr>
          <p:spPr>
            <a:xfrm>
              <a:off x="5094646" y="2999443"/>
              <a:ext cx="153398" cy="118216"/>
            </a:xfrm>
            <a:custGeom>
              <a:avLst/>
              <a:gdLst/>
              <a:ahLst/>
              <a:cxnLst/>
              <a:rect l="l" t="t" r="r" b="b"/>
              <a:pathLst>
                <a:path w="5145" h="3965" extrusionOk="0">
                  <a:moveTo>
                    <a:pt x="379" y="1"/>
                  </a:moveTo>
                  <a:cubicBezTo>
                    <a:pt x="266" y="1"/>
                    <a:pt x="154" y="55"/>
                    <a:pt x="72" y="164"/>
                  </a:cubicBezTo>
                  <a:cubicBezTo>
                    <a:pt x="24" y="188"/>
                    <a:pt x="1" y="212"/>
                    <a:pt x="1" y="283"/>
                  </a:cubicBezTo>
                  <a:cubicBezTo>
                    <a:pt x="96" y="283"/>
                    <a:pt x="167" y="307"/>
                    <a:pt x="263" y="378"/>
                  </a:cubicBezTo>
                  <a:lnTo>
                    <a:pt x="4835" y="3951"/>
                  </a:lnTo>
                  <a:cubicBezTo>
                    <a:pt x="4852" y="3959"/>
                    <a:pt x="4873" y="3965"/>
                    <a:pt x="4893" y="3965"/>
                  </a:cubicBezTo>
                  <a:cubicBezTo>
                    <a:pt x="4928" y="3965"/>
                    <a:pt x="4963" y="3948"/>
                    <a:pt x="4978" y="3903"/>
                  </a:cubicBezTo>
                  <a:cubicBezTo>
                    <a:pt x="5002" y="3831"/>
                    <a:pt x="5073" y="3736"/>
                    <a:pt x="5144" y="3665"/>
                  </a:cubicBezTo>
                  <a:lnTo>
                    <a:pt x="620" y="93"/>
                  </a:lnTo>
                  <a:cubicBezTo>
                    <a:pt x="548" y="31"/>
                    <a:pt x="464" y="1"/>
                    <a:pt x="37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087;p97">
              <a:extLst>
                <a:ext uri="{FF2B5EF4-FFF2-40B4-BE49-F238E27FC236}">
                  <a16:creationId xmlns:a16="http://schemas.microsoft.com/office/drawing/2014/main" id="{27DCECB9-03F0-6102-425D-2BCEC21DDB05}"/>
                </a:ext>
              </a:extLst>
            </p:cNvPr>
            <p:cNvSpPr/>
            <p:nvPr/>
          </p:nvSpPr>
          <p:spPr>
            <a:xfrm>
              <a:off x="5253711" y="3099682"/>
              <a:ext cx="31246" cy="58736"/>
            </a:xfrm>
            <a:custGeom>
              <a:avLst/>
              <a:gdLst/>
              <a:ahLst/>
              <a:cxnLst/>
              <a:rect l="l" t="t" r="r" b="b"/>
              <a:pathLst>
                <a:path w="1048" h="1970" extrusionOk="0">
                  <a:moveTo>
                    <a:pt x="389" y="0"/>
                  </a:moveTo>
                  <a:cubicBezTo>
                    <a:pt x="355" y="0"/>
                    <a:pt x="320" y="5"/>
                    <a:pt x="286" y="17"/>
                  </a:cubicBezTo>
                  <a:cubicBezTo>
                    <a:pt x="143" y="41"/>
                    <a:pt x="48" y="136"/>
                    <a:pt x="0" y="279"/>
                  </a:cubicBezTo>
                  <a:cubicBezTo>
                    <a:pt x="214" y="279"/>
                    <a:pt x="381" y="398"/>
                    <a:pt x="405" y="612"/>
                  </a:cubicBezTo>
                  <a:lnTo>
                    <a:pt x="643" y="1732"/>
                  </a:lnTo>
                  <a:cubicBezTo>
                    <a:pt x="691" y="1827"/>
                    <a:pt x="643" y="1898"/>
                    <a:pt x="643" y="1970"/>
                  </a:cubicBezTo>
                  <a:cubicBezTo>
                    <a:pt x="762" y="1970"/>
                    <a:pt x="857" y="1922"/>
                    <a:pt x="929" y="1851"/>
                  </a:cubicBezTo>
                  <a:cubicBezTo>
                    <a:pt x="1000" y="1708"/>
                    <a:pt x="1048" y="1589"/>
                    <a:pt x="1000" y="1446"/>
                  </a:cubicBezTo>
                  <a:lnTo>
                    <a:pt x="762" y="303"/>
                  </a:lnTo>
                  <a:cubicBezTo>
                    <a:pt x="722" y="143"/>
                    <a:pt x="565" y="0"/>
                    <a:pt x="38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088;p97">
              <a:extLst>
                <a:ext uri="{FF2B5EF4-FFF2-40B4-BE49-F238E27FC236}">
                  <a16:creationId xmlns:a16="http://schemas.microsoft.com/office/drawing/2014/main" id="{0146F6E0-D6FA-6615-472A-1FF8C4A4F6B8}"/>
                </a:ext>
              </a:extLst>
            </p:cNvPr>
            <p:cNvSpPr/>
            <p:nvPr/>
          </p:nvSpPr>
          <p:spPr>
            <a:xfrm>
              <a:off x="4959731" y="2994285"/>
              <a:ext cx="352920" cy="354441"/>
            </a:xfrm>
            <a:custGeom>
              <a:avLst/>
              <a:gdLst/>
              <a:ahLst/>
              <a:cxnLst/>
              <a:rect l="l" t="t" r="r" b="b"/>
              <a:pathLst>
                <a:path w="11837" h="11888" extrusionOk="0">
                  <a:moveTo>
                    <a:pt x="3763" y="1337"/>
                  </a:moveTo>
                  <a:lnTo>
                    <a:pt x="3763" y="10720"/>
                  </a:lnTo>
                  <a:lnTo>
                    <a:pt x="1787" y="10720"/>
                  </a:lnTo>
                  <a:lnTo>
                    <a:pt x="1787" y="1337"/>
                  </a:lnTo>
                  <a:close/>
                  <a:moveTo>
                    <a:pt x="7240" y="5100"/>
                  </a:moveTo>
                  <a:lnTo>
                    <a:pt x="7240" y="10720"/>
                  </a:lnTo>
                  <a:lnTo>
                    <a:pt x="5264" y="10720"/>
                  </a:lnTo>
                  <a:lnTo>
                    <a:pt x="5264" y="5100"/>
                  </a:lnTo>
                  <a:close/>
                  <a:moveTo>
                    <a:pt x="10717" y="7600"/>
                  </a:moveTo>
                  <a:lnTo>
                    <a:pt x="10717" y="10720"/>
                  </a:lnTo>
                  <a:lnTo>
                    <a:pt x="8765" y="10720"/>
                  </a:lnTo>
                  <a:lnTo>
                    <a:pt x="8765" y="7600"/>
                  </a:lnTo>
                  <a:close/>
                  <a:moveTo>
                    <a:pt x="917" y="0"/>
                  </a:moveTo>
                  <a:cubicBezTo>
                    <a:pt x="815" y="0"/>
                    <a:pt x="739" y="88"/>
                    <a:pt x="739" y="194"/>
                  </a:cubicBezTo>
                  <a:lnTo>
                    <a:pt x="739" y="980"/>
                  </a:lnTo>
                  <a:lnTo>
                    <a:pt x="572" y="980"/>
                  </a:lnTo>
                  <a:cubicBezTo>
                    <a:pt x="477" y="980"/>
                    <a:pt x="382" y="1075"/>
                    <a:pt x="382" y="1171"/>
                  </a:cubicBezTo>
                  <a:cubicBezTo>
                    <a:pt x="382" y="1266"/>
                    <a:pt x="477" y="1313"/>
                    <a:pt x="549" y="1313"/>
                  </a:cubicBezTo>
                  <a:lnTo>
                    <a:pt x="739" y="1313"/>
                  </a:lnTo>
                  <a:lnTo>
                    <a:pt x="739" y="2218"/>
                  </a:lnTo>
                  <a:lnTo>
                    <a:pt x="549" y="2218"/>
                  </a:lnTo>
                  <a:cubicBezTo>
                    <a:pt x="453" y="2218"/>
                    <a:pt x="358" y="2266"/>
                    <a:pt x="358" y="2361"/>
                  </a:cubicBezTo>
                  <a:cubicBezTo>
                    <a:pt x="358" y="2480"/>
                    <a:pt x="429" y="2576"/>
                    <a:pt x="549" y="2576"/>
                  </a:cubicBezTo>
                  <a:lnTo>
                    <a:pt x="739" y="2576"/>
                  </a:lnTo>
                  <a:lnTo>
                    <a:pt x="739" y="3457"/>
                  </a:lnTo>
                  <a:lnTo>
                    <a:pt x="549" y="3457"/>
                  </a:lnTo>
                  <a:cubicBezTo>
                    <a:pt x="453" y="3457"/>
                    <a:pt x="358" y="3528"/>
                    <a:pt x="358" y="3600"/>
                  </a:cubicBezTo>
                  <a:cubicBezTo>
                    <a:pt x="358" y="3719"/>
                    <a:pt x="429" y="3814"/>
                    <a:pt x="549" y="3814"/>
                  </a:cubicBezTo>
                  <a:lnTo>
                    <a:pt x="739" y="3814"/>
                  </a:lnTo>
                  <a:lnTo>
                    <a:pt x="739" y="4719"/>
                  </a:lnTo>
                  <a:lnTo>
                    <a:pt x="549" y="4719"/>
                  </a:lnTo>
                  <a:cubicBezTo>
                    <a:pt x="453" y="4719"/>
                    <a:pt x="358" y="4767"/>
                    <a:pt x="358" y="4862"/>
                  </a:cubicBezTo>
                  <a:cubicBezTo>
                    <a:pt x="358" y="4981"/>
                    <a:pt x="429" y="5076"/>
                    <a:pt x="549" y="5076"/>
                  </a:cubicBezTo>
                  <a:lnTo>
                    <a:pt x="739" y="5076"/>
                  </a:lnTo>
                  <a:lnTo>
                    <a:pt x="739" y="5957"/>
                  </a:lnTo>
                  <a:lnTo>
                    <a:pt x="549" y="5957"/>
                  </a:lnTo>
                  <a:cubicBezTo>
                    <a:pt x="453" y="5957"/>
                    <a:pt x="358" y="6029"/>
                    <a:pt x="358" y="6100"/>
                  </a:cubicBezTo>
                  <a:cubicBezTo>
                    <a:pt x="358" y="6219"/>
                    <a:pt x="429" y="6314"/>
                    <a:pt x="549" y="6314"/>
                  </a:cubicBezTo>
                  <a:lnTo>
                    <a:pt x="739" y="6314"/>
                  </a:lnTo>
                  <a:lnTo>
                    <a:pt x="739" y="7219"/>
                  </a:lnTo>
                  <a:lnTo>
                    <a:pt x="549" y="7219"/>
                  </a:lnTo>
                  <a:cubicBezTo>
                    <a:pt x="453" y="7219"/>
                    <a:pt x="358" y="7267"/>
                    <a:pt x="358" y="7362"/>
                  </a:cubicBezTo>
                  <a:cubicBezTo>
                    <a:pt x="358" y="7481"/>
                    <a:pt x="429" y="7577"/>
                    <a:pt x="549" y="7577"/>
                  </a:cubicBezTo>
                  <a:lnTo>
                    <a:pt x="739" y="7577"/>
                  </a:lnTo>
                  <a:lnTo>
                    <a:pt x="739" y="8458"/>
                  </a:lnTo>
                  <a:lnTo>
                    <a:pt x="549" y="8458"/>
                  </a:lnTo>
                  <a:cubicBezTo>
                    <a:pt x="453" y="8458"/>
                    <a:pt x="358" y="8529"/>
                    <a:pt x="358" y="8601"/>
                  </a:cubicBezTo>
                  <a:cubicBezTo>
                    <a:pt x="358" y="8720"/>
                    <a:pt x="429" y="8815"/>
                    <a:pt x="549" y="8815"/>
                  </a:cubicBezTo>
                  <a:lnTo>
                    <a:pt x="739" y="8815"/>
                  </a:lnTo>
                  <a:lnTo>
                    <a:pt x="739" y="9720"/>
                  </a:lnTo>
                  <a:lnTo>
                    <a:pt x="549" y="9720"/>
                  </a:lnTo>
                  <a:cubicBezTo>
                    <a:pt x="453" y="9720"/>
                    <a:pt x="358" y="9768"/>
                    <a:pt x="358" y="9863"/>
                  </a:cubicBezTo>
                  <a:cubicBezTo>
                    <a:pt x="358" y="9982"/>
                    <a:pt x="429" y="10077"/>
                    <a:pt x="549" y="10077"/>
                  </a:cubicBezTo>
                  <a:lnTo>
                    <a:pt x="715" y="10077"/>
                  </a:lnTo>
                  <a:lnTo>
                    <a:pt x="715" y="10696"/>
                  </a:lnTo>
                  <a:lnTo>
                    <a:pt x="310" y="10696"/>
                  </a:lnTo>
                  <a:cubicBezTo>
                    <a:pt x="144" y="10696"/>
                    <a:pt x="1" y="10815"/>
                    <a:pt x="1" y="10982"/>
                  </a:cubicBezTo>
                  <a:lnTo>
                    <a:pt x="1" y="11673"/>
                  </a:lnTo>
                  <a:cubicBezTo>
                    <a:pt x="1" y="11768"/>
                    <a:pt x="96" y="11863"/>
                    <a:pt x="191" y="11863"/>
                  </a:cubicBezTo>
                  <a:lnTo>
                    <a:pt x="2001" y="11863"/>
                  </a:lnTo>
                  <a:cubicBezTo>
                    <a:pt x="2025" y="11863"/>
                    <a:pt x="2049" y="11863"/>
                    <a:pt x="2096" y="11816"/>
                  </a:cubicBezTo>
                  <a:cubicBezTo>
                    <a:pt x="2216" y="11673"/>
                    <a:pt x="2120" y="11530"/>
                    <a:pt x="1977" y="11530"/>
                  </a:cubicBezTo>
                  <a:lnTo>
                    <a:pt x="334" y="11530"/>
                  </a:lnTo>
                  <a:lnTo>
                    <a:pt x="334" y="11054"/>
                  </a:lnTo>
                  <a:lnTo>
                    <a:pt x="11503" y="11054"/>
                  </a:lnTo>
                  <a:lnTo>
                    <a:pt x="11503" y="11530"/>
                  </a:lnTo>
                  <a:lnTo>
                    <a:pt x="2739" y="11530"/>
                  </a:lnTo>
                  <a:cubicBezTo>
                    <a:pt x="2644" y="11530"/>
                    <a:pt x="2573" y="11577"/>
                    <a:pt x="2573" y="11673"/>
                  </a:cubicBezTo>
                  <a:cubicBezTo>
                    <a:pt x="2573" y="11792"/>
                    <a:pt x="2620" y="11887"/>
                    <a:pt x="2739" y="11887"/>
                  </a:cubicBezTo>
                  <a:lnTo>
                    <a:pt x="11551" y="11887"/>
                  </a:lnTo>
                  <a:cubicBezTo>
                    <a:pt x="11694" y="11887"/>
                    <a:pt x="11837" y="11768"/>
                    <a:pt x="11837" y="11577"/>
                  </a:cubicBezTo>
                  <a:lnTo>
                    <a:pt x="11837" y="11030"/>
                  </a:lnTo>
                  <a:cubicBezTo>
                    <a:pt x="11813" y="10839"/>
                    <a:pt x="11694" y="10720"/>
                    <a:pt x="11551" y="10720"/>
                  </a:cubicBezTo>
                  <a:lnTo>
                    <a:pt x="11075" y="10720"/>
                  </a:lnTo>
                  <a:lnTo>
                    <a:pt x="11075" y="7481"/>
                  </a:lnTo>
                  <a:cubicBezTo>
                    <a:pt x="11075" y="7338"/>
                    <a:pt x="10955" y="7243"/>
                    <a:pt x="10836" y="7243"/>
                  </a:cubicBezTo>
                  <a:lnTo>
                    <a:pt x="8669" y="7243"/>
                  </a:lnTo>
                  <a:cubicBezTo>
                    <a:pt x="8526" y="7243"/>
                    <a:pt x="8431" y="7362"/>
                    <a:pt x="8431" y="7481"/>
                  </a:cubicBezTo>
                  <a:lnTo>
                    <a:pt x="8431" y="10720"/>
                  </a:lnTo>
                  <a:lnTo>
                    <a:pt x="7621" y="10720"/>
                  </a:lnTo>
                  <a:lnTo>
                    <a:pt x="7621" y="4981"/>
                  </a:lnTo>
                  <a:cubicBezTo>
                    <a:pt x="7621" y="4838"/>
                    <a:pt x="7502" y="4743"/>
                    <a:pt x="7383" y="4743"/>
                  </a:cubicBezTo>
                  <a:lnTo>
                    <a:pt x="5216" y="4743"/>
                  </a:lnTo>
                  <a:cubicBezTo>
                    <a:pt x="5073" y="4743"/>
                    <a:pt x="4978" y="4862"/>
                    <a:pt x="4978" y="4981"/>
                  </a:cubicBezTo>
                  <a:lnTo>
                    <a:pt x="4978" y="10720"/>
                  </a:lnTo>
                  <a:lnTo>
                    <a:pt x="4192" y="10720"/>
                  </a:lnTo>
                  <a:lnTo>
                    <a:pt x="4192" y="1218"/>
                  </a:lnTo>
                  <a:cubicBezTo>
                    <a:pt x="4192" y="1075"/>
                    <a:pt x="4073" y="980"/>
                    <a:pt x="3954" y="980"/>
                  </a:cubicBezTo>
                  <a:lnTo>
                    <a:pt x="1763" y="980"/>
                  </a:lnTo>
                  <a:cubicBezTo>
                    <a:pt x="1620" y="980"/>
                    <a:pt x="1525" y="1099"/>
                    <a:pt x="1525" y="1218"/>
                  </a:cubicBezTo>
                  <a:lnTo>
                    <a:pt x="1525" y="10720"/>
                  </a:lnTo>
                  <a:lnTo>
                    <a:pt x="1072" y="10720"/>
                  </a:lnTo>
                  <a:lnTo>
                    <a:pt x="1072" y="194"/>
                  </a:lnTo>
                  <a:cubicBezTo>
                    <a:pt x="1072" y="99"/>
                    <a:pt x="1025" y="27"/>
                    <a:pt x="953" y="4"/>
                  </a:cubicBezTo>
                  <a:cubicBezTo>
                    <a:pt x="941" y="1"/>
                    <a:pt x="929" y="0"/>
                    <a:pt x="9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089;p97">
              <a:extLst>
                <a:ext uri="{FF2B5EF4-FFF2-40B4-BE49-F238E27FC236}">
                  <a16:creationId xmlns:a16="http://schemas.microsoft.com/office/drawing/2014/main" id="{77B68D16-9784-ACE2-6371-CEC783853314}"/>
                </a:ext>
              </a:extLst>
            </p:cNvPr>
            <p:cNvSpPr/>
            <p:nvPr/>
          </p:nvSpPr>
          <p:spPr>
            <a:xfrm>
              <a:off x="5088265" y="2995149"/>
              <a:ext cx="201669" cy="166129"/>
            </a:xfrm>
            <a:custGeom>
              <a:avLst/>
              <a:gdLst/>
              <a:ahLst/>
              <a:cxnLst/>
              <a:rect l="l" t="t" r="r" b="b"/>
              <a:pathLst>
                <a:path w="6764" h="5572" extrusionOk="0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41"/>
                  </a:cubicBezTo>
                  <a:cubicBezTo>
                    <a:pt x="48" y="784"/>
                    <a:pt x="119" y="927"/>
                    <a:pt x="238" y="1023"/>
                  </a:cubicBezTo>
                  <a:lnTo>
                    <a:pt x="4620" y="4476"/>
                  </a:lnTo>
                  <a:cubicBezTo>
                    <a:pt x="4525" y="4571"/>
                    <a:pt x="4477" y="4690"/>
                    <a:pt x="4454" y="4809"/>
                  </a:cubicBezTo>
                  <a:cubicBezTo>
                    <a:pt x="4406" y="4952"/>
                    <a:pt x="4477" y="5095"/>
                    <a:pt x="4573" y="5214"/>
                  </a:cubicBezTo>
                  <a:cubicBezTo>
                    <a:pt x="4644" y="5333"/>
                    <a:pt x="4811" y="5428"/>
                    <a:pt x="4954" y="5428"/>
                  </a:cubicBezTo>
                  <a:lnTo>
                    <a:pt x="6073" y="5571"/>
                  </a:lnTo>
                  <a:cubicBezTo>
                    <a:pt x="6192" y="5571"/>
                    <a:pt x="6287" y="5571"/>
                    <a:pt x="6383" y="5523"/>
                  </a:cubicBezTo>
                  <a:cubicBezTo>
                    <a:pt x="6430" y="5476"/>
                    <a:pt x="6525" y="5428"/>
                    <a:pt x="6597" y="5357"/>
                  </a:cubicBezTo>
                  <a:cubicBezTo>
                    <a:pt x="6716" y="5214"/>
                    <a:pt x="6764" y="5047"/>
                    <a:pt x="6740" y="4857"/>
                  </a:cubicBezTo>
                  <a:lnTo>
                    <a:pt x="6502" y="3737"/>
                  </a:lnTo>
                  <a:cubicBezTo>
                    <a:pt x="6439" y="3468"/>
                    <a:pt x="6197" y="3271"/>
                    <a:pt x="5932" y="3271"/>
                  </a:cubicBezTo>
                  <a:cubicBezTo>
                    <a:pt x="5892" y="3271"/>
                    <a:pt x="5851" y="3276"/>
                    <a:pt x="5811" y="3285"/>
                  </a:cubicBezTo>
                  <a:cubicBezTo>
                    <a:pt x="5644" y="3309"/>
                    <a:pt x="5525" y="3428"/>
                    <a:pt x="5430" y="3547"/>
                  </a:cubicBezTo>
                  <a:lnTo>
                    <a:pt x="3168" y="1761"/>
                  </a:lnTo>
                  <a:cubicBezTo>
                    <a:pt x="3125" y="1739"/>
                    <a:pt x="3082" y="1728"/>
                    <a:pt x="3043" y="1728"/>
                  </a:cubicBezTo>
                  <a:cubicBezTo>
                    <a:pt x="2996" y="1728"/>
                    <a:pt x="2956" y="1745"/>
                    <a:pt x="2929" y="1785"/>
                  </a:cubicBezTo>
                  <a:cubicBezTo>
                    <a:pt x="2858" y="1880"/>
                    <a:pt x="2858" y="1975"/>
                    <a:pt x="2953" y="2023"/>
                  </a:cubicBezTo>
                  <a:lnTo>
                    <a:pt x="5430" y="3999"/>
                  </a:lnTo>
                  <a:cubicBezTo>
                    <a:pt x="5464" y="4016"/>
                    <a:pt x="5509" y="4033"/>
                    <a:pt x="5550" y="4033"/>
                  </a:cubicBezTo>
                  <a:cubicBezTo>
                    <a:pt x="5567" y="4033"/>
                    <a:pt x="5583" y="4030"/>
                    <a:pt x="5597" y="4023"/>
                  </a:cubicBezTo>
                  <a:cubicBezTo>
                    <a:pt x="5668" y="3999"/>
                    <a:pt x="5692" y="3928"/>
                    <a:pt x="5692" y="3880"/>
                  </a:cubicBezTo>
                  <a:cubicBezTo>
                    <a:pt x="5692" y="3761"/>
                    <a:pt x="5763" y="3666"/>
                    <a:pt x="5882" y="3642"/>
                  </a:cubicBezTo>
                  <a:cubicBezTo>
                    <a:pt x="5898" y="3639"/>
                    <a:pt x="5913" y="3638"/>
                    <a:pt x="5928" y="3638"/>
                  </a:cubicBezTo>
                  <a:cubicBezTo>
                    <a:pt x="6031" y="3638"/>
                    <a:pt x="6124" y="3705"/>
                    <a:pt x="6144" y="3809"/>
                  </a:cubicBezTo>
                  <a:lnTo>
                    <a:pt x="6383" y="4952"/>
                  </a:lnTo>
                  <a:cubicBezTo>
                    <a:pt x="6406" y="5000"/>
                    <a:pt x="6383" y="5095"/>
                    <a:pt x="6311" y="5166"/>
                  </a:cubicBezTo>
                  <a:cubicBezTo>
                    <a:pt x="6276" y="5201"/>
                    <a:pt x="6229" y="5223"/>
                    <a:pt x="6178" y="5223"/>
                  </a:cubicBezTo>
                  <a:cubicBezTo>
                    <a:pt x="6159" y="5223"/>
                    <a:pt x="6140" y="5220"/>
                    <a:pt x="6121" y="5214"/>
                  </a:cubicBezTo>
                  <a:lnTo>
                    <a:pt x="4977" y="5071"/>
                  </a:lnTo>
                  <a:cubicBezTo>
                    <a:pt x="4930" y="5071"/>
                    <a:pt x="4858" y="5047"/>
                    <a:pt x="4835" y="4976"/>
                  </a:cubicBezTo>
                  <a:cubicBezTo>
                    <a:pt x="4811" y="4928"/>
                    <a:pt x="4763" y="4857"/>
                    <a:pt x="4763" y="4809"/>
                  </a:cubicBezTo>
                  <a:cubicBezTo>
                    <a:pt x="4763" y="4714"/>
                    <a:pt x="4858" y="4618"/>
                    <a:pt x="4954" y="4595"/>
                  </a:cubicBezTo>
                  <a:cubicBezTo>
                    <a:pt x="5001" y="4571"/>
                    <a:pt x="5073" y="4523"/>
                    <a:pt x="5073" y="4476"/>
                  </a:cubicBezTo>
                  <a:cubicBezTo>
                    <a:pt x="5073" y="4404"/>
                    <a:pt x="5073" y="4357"/>
                    <a:pt x="5001" y="4285"/>
                  </a:cubicBezTo>
                  <a:lnTo>
                    <a:pt x="453" y="761"/>
                  </a:lnTo>
                  <a:cubicBezTo>
                    <a:pt x="405" y="713"/>
                    <a:pt x="357" y="665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3"/>
                  </a:cubicBezTo>
                  <a:lnTo>
                    <a:pt x="2310" y="1618"/>
                  </a:lnTo>
                  <a:cubicBezTo>
                    <a:pt x="2342" y="1639"/>
                    <a:pt x="2379" y="1651"/>
                    <a:pt x="2417" y="1651"/>
                  </a:cubicBezTo>
                  <a:cubicBezTo>
                    <a:pt x="2463" y="1651"/>
                    <a:pt x="2509" y="1633"/>
                    <a:pt x="2548" y="1594"/>
                  </a:cubicBezTo>
                  <a:cubicBezTo>
                    <a:pt x="2596" y="1499"/>
                    <a:pt x="2596" y="1404"/>
                    <a:pt x="2501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633;p42">
            <a:extLst>
              <a:ext uri="{FF2B5EF4-FFF2-40B4-BE49-F238E27FC236}">
                <a16:creationId xmlns:a16="http://schemas.microsoft.com/office/drawing/2014/main" id="{A51656C0-167B-B408-3893-7B48498D2C46}"/>
              </a:ext>
            </a:extLst>
          </p:cNvPr>
          <p:cNvSpPr txBox="1">
            <a:spLocks/>
          </p:cNvSpPr>
          <p:nvPr/>
        </p:nvSpPr>
        <p:spPr>
          <a:xfrm>
            <a:off x="5717158" y="1529459"/>
            <a:ext cx="2357204" cy="5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indent="0">
              <a:buFont typeface="Spartan"/>
              <a:buNone/>
            </a:pPr>
            <a:r>
              <a:rPr lang="en-PH" sz="4000" b="1" dirty="0">
                <a:solidFill>
                  <a:schemeClr val="bg1">
                    <a:lumMod val="50000"/>
                  </a:schemeClr>
                </a:solidFill>
              </a:rPr>
              <a:t>14,999</a:t>
            </a:r>
            <a:r>
              <a:rPr lang="en-PH" dirty="0"/>
              <a:t> Employees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77181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Statistics</a:t>
            </a:r>
            <a:endParaRPr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CF3C78E1-E961-1B33-8A10-3D7A142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0" y="1138950"/>
            <a:ext cx="6748643" cy="37697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"/>
          <p:cNvSpPr txBox="1">
            <a:spLocks noGrp="1"/>
          </p:cNvSpPr>
          <p:nvPr>
            <p:ph type="title"/>
          </p:nvPr>
        </p:nvSpPr>
        <p:spPr>
          <a:xfrm>
            <a:off x="713100" y="728550"/>
            <a:ext cx="77181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Projects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F0EDE-FFD3-1173-58F1-09B5F107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50" y="1138950"/>
            <a:ext cx="6795142" cy="36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0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1"/>
          <p:cNvSpPr txBox="1">
            <a:spLocks noGrp="1"/>
          </p:cNvSpPr>
          <p:nvPr>
            <p:ph type="title"/>
          </p:nvPr>
        </p:nvSpPr>
        <p:spPr>
          <a:xfrm>
            <a:off x="3300550" y="728550"/>
            <a:ext cx="5130900" cy="4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Using K-Prototypes</a:t>
            </a:r>
            <a:endParaRPr dirty="0"/>
          </a:p>
        </p:txBody>
      </p:sp>
      <p:sp>
        <p:nvSpPr>
          <p:cNvPr id="879" name="Google Shape;879;p51"/>
          <p:cNvSpPr txBox="1">
            <a:spLocks noGrp="1"/>
          </p:cNvSpPr>
          <p:nvPr>
            <p:ph type="subTitle" idx="1"/>
          </p:nvPr>
        </p:nvSpPr>
        <p:spPr>
          <a:xfrm>
            <a:off x="3300550" y="1652706"/>
            <a:ext cx="2288100" cy="72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Disenchanted, High Performer Overworked. </a:t>
            </a:r>
            <a:r>
              <a:rPr lang="en" b="1" dirty="0"/>
              <a:t>Many Left</a:t>
            </a:r>
            <a:endParaRPr dirty="0"/>
          </a:p>
        </p:txBody>
      </p:sp>
      <p:sp>
        <p:nvSpPr>
          <p:cNvPr id="880" name="Google Shape;880;p51"/>
          <p:cNvSpPr txBox="1">
            <a:spLocks noGrp="1"/>
          </p:cNvSpPr>
          <p:nvPr>
            <p:ph type="title" idx="2"/>
          </p:nvPr>
        </p:nvSpPr>
        <p:spPr>
          <a:xfrm>
            <a:off x="3300550" y="1388478"/>
            <a:ext cx="22881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0</a:t>
            </a:r>
            <a:endParaRPr dirty="0"/>
          </a:p>
        </p:txBody>
      </p:sp>
      <p:sp>
        <p:nvSpPr>
          <p:cNvPr id="883" name="Google Shape;883;p51"/>
          <p:cNvSpPr txBox="1">
            <a:spLocks noGrp="1"/>
          </p:cNvSpPr>
          <p:nvPr>
            <p:ph type="subTitle" idx="5"/>
          </p:nvPr>
        </p:nvSpPr>
        <p:spPr>
          <a:xfrm>
            <a:off x="3257670" y="2782557"/>
            <a:ext cx="2288100" cy="95761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Nunito"/>
              </a:rPr>
              <a:t>The Sweet Spot Achievers happy to work the hours needed for multiple projects</a:t>
            </a:r>
          </a:p>
        </p:txBody>
      </p:sp>
      <p:sp>
        <p:nvSpPr>
          <p:cNvPr id="884" name="Google Shape;884;p51"/>
          <p:cNvSpPr txBox="1">
            <a:spLocks noGrp="1"/>
          </p:cNvSpPr>
          <p:nvPr>
            <p:ph type="title" idx="6"/>
          </p:nvPr>
        </p:nvSpPr>
        <p:spPr>
          <a:xfrm>
            <a:off x="3243926" y="2503296"/>
            <a:ext cx="2288100" cy="3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1</a:t>
            </a:r>
            <a:endParaRPr dirty="0"/>
          </a:p>
        </p:txBody>
      </p:sp>
      <p:pic>
        <p:nvPicPr>
          <p:cNvPr id="887" name="Google Shape;887;p51"/>
          <p:cNvPicPr preferRelativeResize="0"/>
          <p:nvPr/>
        </p:nvPicPr>
        <p:blipFill rotWithShape="1">
          <a:blip r:embed="rId3">
            <a:alphaModFix/>
          </a:blip>
          <a:srcRect l="12376" r="11415"/>
          <a:stretch/>
        </p:blipFill>
        <p:spPr>
          <a:xfrm>
            <a:off x="713100" y="770125"/>
            <a:ext cx="2236000" cy="4382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11587;p87">
            <a:extLst>
              <a:ext uri="{FF2B5EF4-FFF2-40B4-BE49-F238E27FC236}">
                <a16:creationId xmlns:a16="http://schemas.microsoft.com/office/drawing/2014/main" id="{9B923F36-7C41-89D3-EE92-9B3F520DF613}"/>
              </a:ext>
            </a:extLst>
          </p:cNvPr>
          <p:cNvGrpSpPr/>
          <p:nvPr/>
        </p:nvGrpSpPr>
        <p:grpSpPr>
          <a:xfrm>
            <a:off x="4355072" y="2507813"/>
            <a:ext cx="284984" cy="364843"/>
            <a:chOff x="7606248" y="2431303"/>
            <a:chExt cx="284984" cy="364843"/>
          </a:xfrm>
        </p:grpSpPr>
        <p:sp>
          <p:nvSpPr>
            <p:cNvPr id="297" name="Google Shape;11588;p87">
              <a:extLst>
                <a:ext uri="{FF2B5EF4-FFF2-40B4-BE49-F238E27FC236}">
                  <a16:creationId xmlns:a16="http://schemas.microsoft.com/office/drawing/2014/main" id="{260551F1-A0F2-9B83-2D7C-A6A5646291D3}"/>
                </a:ext>
              </a:extLst>
            </p:cNvPr>
            <p:cNvSpPr/>
            <p:nvPr/>
          </p:nvSpPr>
          <p:spPr>
            <a:xfrm>
              <a:off x="7611281" y="2636586"/>
              <a:ext cx="274340" cy="154316"/>
            </a:xfrm>
            <a:custGeom>
              <a:avLst/>
              <a:gdLst/>
              <a:ahLst/>
              <a:cxnLst/>
              <a:rect l="l" t="t" r="r" b="b"/>
              <a:pathLst>
                <a:path w="10464" h="5886" extrusionOk="0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589;p87">
              <a:extLst>
                <a:ext uri="{FF2B5EF4-FFF2-40B4-BE49-F238E27FC236}">
                  <a16:creationId xmlns:a16="http://schemas.microsoft.com/office/drawing/2014/main" id="{450A2794-DFEC-A38C-8134-CBE88520C6B8}"/>
                </a:ext>
              </a:extLst>
            </p:cNvPr>
            <p:cNvSpPr/>
            <p:nvPr/>
          </p:nvSpPr>
          <p:spPr>
            <a:xfrm>
              <a:off x="7611281" y="2684617"/>
              <a:ext cx="274340" cy="106286"/>
            </a:xfrm>
            <a:custGeom>
              <a:avLst/>
              <a:gdLst/>
              <a:ahLst/>
              <a:cxnLst/>
              <a:rect l="l" t="t" r="r" b="b"/>
              <a:pathLst>
                <a:path w="10464" h="4054" extrusionOk="0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590;p87">
              <a:extLst>
                <a:ext uri="{FF2B5EF4-FFF2-40B4-BE49-F238E27FC236}">
                  <a16:creationId xmlns:a16="http://schemas.microsoft.com/office/drawing/2014/main" id="{5C3E77DE-7618-14BC-AC20-F8B81C8DBD85}"/>
                </a:ext>
              </a:extLst>
            </p:cNvPr>
            <p:cNvSpPr/>
            <p:nvPr/>
          </p:nvSpPr>
          <p:spPr>
            <a:xfrm>
              <a:off x="7708522" y="2636586"/>
              <a:ext cx="79963" cy="28551"/>
            </a:xfrm>
            <a:custGeom>
              <a:avLst/>
              <a:gdLst/>
              <a:ahLst/>
              <a:cxnLst/>
              <a:rect l="l" t="t" r="r" b="b"/>
              <a:pathLst>
                <a:path w="3050" h="1089" extrusionOk="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591;p87">
              <a:extLst>
                <a:ext uri="{FF2B5EF4-FFF2-40B4-BE49-F238E27FC236}">
                  <a16:creationId xmlns:a16="http://schemas.microsoft.com/office/drawing/2014/main" id="{A5F8DFAE-952C-4AEE-E639-976BD3321D9C}"/>
                </a:ext>
              </a:extLst>
            </p:cNvPr>
            <p:cNvSpPr/>
            <p:nvPr/>
          </p:nvSpPr>
          <p:spPr>
            <a:xfrm>
              <a:off x="7651342" y="2487986"/>
              <a:ext cx="194298" cy="160110"/>
            </a:xfrm>
            <a:custGeom>
              <a:avLst/>
              <a:gdLst/>
              <a:ahLst/>
              <a:cxnLst/>
              <a:rect l="l" t="t" r="r" b="b"/>
              <a:pathLst>
                <a:path w="7411" h="6107" extrusionOk="0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592;p87">
              <a:extLst>
                <a:ext uri="{FF2B5EF4-FFF2-40B4-BE49-F238E27FC236}">
                  <a16:creationId xmlns:a16="http://schemas.microsoft.com/office/drawing/2014/main" id="{B0B9FFBA-7E4E-2519-F28E-41614331C902}"/>
                </a:ext>
              </a:extLst>
            </p:cNvPr>
            <p:cNvSpPr/>
            <p:nvPr/>
          </p:nvSpPr>
          <p:spPr>
            <a:xfrm>
              <a:off x="7650503" y="2487986"/>
              <a:ext cx="172249" cy="160136"/>
            </a:xfrm>
            <a:custGeom>
              <a:avLst/>
              <a:gdLst/>
              <a:ahLst/>
              <a:cxnLst/>
              <a:rect l="l" t="t" r="r" b="b"/>
              <a:pathLst>
                <a:path w="6570" h="6108" extrusionOk="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593;p87">
              <a:extLst>
                <a:ext uri="{FF2B5EF4-FFF2-40B4-BE49-F238E27FC236}">
                  <a16:creationId xmlns:a16="http://schemas.microsoft.com/office/drawing/2014/main" id="{DF2376DC-9046-265E-1AD3-77BAAA2FCE2C}"/>
                </a:ext>
              </a:extLst>
            </p:cNvPr>
            <p:cNvSpPr/>
            <p:nvPr/>
          </p:nvSpPr>
          <p:spPr>
            <a:xfrm>
              <a:off x="7659338" y="2436599"/>
              <a:ext cx="173874" cy="114256"/>
            </a:xfrm>
            <a:custGeom>
              <a:avLst/>
              <a:gdLst/>
              <a:ahLst/>
              <a:cxnLst/>
              <a:rect l="l" t="t" r="r" b="b"/>
              <a:pathLst>
                <a:path w="6632" h="4358" extrusionOk="0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594;p87">
              <a:extLst>
                <a:ext uri="{FF2B5EF4-FFF2-40B4-BE49-F238E27FC236}">
                  <a16:creationId xmlns:a16="http://schemas.microsoft.com/office/drawing/2014/main" id="{4BFE971B-10A5-5E49-BD1C-354EBBD80CDA}"/>
                </a:ext>
              </a:extLst>
            </p:cNvPr>
            <p:cNvSpPr/>
            <p:nvPr/>
          </p:nvSpPr>
          <p:spPr>
            <a:xfrm>
              <a:off x="7659417" y="2436599"/>
              <a:ext cx="71915" cy="114256"/>
            </a:xfrm>
            <a:custGeom>
              <a:avLst/>
              <a:gdLst/>
              <a:ahLst/>
              <a:cxnLst/>
              <a:rect l="l" t="t" r="r" b="b"/>
              <a:pathLst>
                <a:path w="2743" h="4358" extrusionOk="0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595;p87">
              <a:extLst>
                <a:ext uri="{FF2B5EF4-FFF2-40B4-BE49-F238E27FC236}">
                  <a16:creationId xmlns:a16="http://schemas.microsoft.com/office/drawing/2014/main" id="{B4D78768-8EE2-FEE0-104E-A267D457B5EC}"/>
                </a:ext>
              </a:extLst>
            </p:cNvPr>
            <p:cNvSpPr/>
            <p:nvPr/>
          </p:nvSpPr>
          <p:spPr>
            <a:xfrm>
              <a:off x="7777055" y="2436599"/>
              <a:ext cx="68585" cy="68585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596;p87">
              <a:extLst>
                <a:ext uri="{FF2B5EF4-FFF2-40B4-BE49-F238E27FC236}">
                  <a16:creationId xmlns:a16="http://schemas.microsoft.com/office/drawing/2014/main" id="{C6ED62A7-1462-F359-0562-6BB3E21AA3E7}"/>
                </a:ext>
              </a:extLst>
            </p:cNvPr>
            <p:cNvSpPr/>
            <p:nvPr/>
          </p:nvSpPr>
          <p:spPr>
            <a:xfrm>
              <a:off x="7754193" y="2465203"/>
              <a:ext cx="34292" cy="34292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597;p87">
              <a:extLst>
                <a:ext uri="{FF2B5EF4-FFF2-40B4-BE49-F238E27FC236}">
                  <a16:creationId xmlns:a16="http://schemas.microsoft.com/office/drawing/2014/main" id="{E0BE7209-8492-1471-CBE5-B4FE4F5E6918}"/>
                </a:ext>
              </a:extLst>
            </p:cNvPr>
            <p:cNvSpPr/>
            <p:nvPr/>
          </p:nvSpPr>
          <p:spPr>
            <a:xfrm>
              <a:off x="7659338" y="2684538"/>
              <a:ext cx="178227" cy="77682"/>
            </a:xfrm>
            <a:custGeom>
              <a:avLst/>
              <a:gdLst/>
              <a:ahLst/>
              <a:cxnLst/>
              <a:rect l="l" t="t" r="r" b="b"/>
              <a:pathLst>
                <a:path w="6798" h="2963" extrusionOk="0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598;p87">
              <a:extLst>
                <a:ext uri="{FF2B5EF4-FFF2-40B4-BE49-F238E27FC236}">
                  <a16:creationId xmlns:a16="http://schemas.microsoft.com/office/drawing/2014/main" id="{A47D27D7-9E8B-1A29-B0E0-A8EE1DA36365}"/>
                </a:ext>
              </a:extLst>
            </p:cNvPr>
            <p:cNvSpPr/>
            <p:nvPr/>
          </p:nvSpPr>
          <p:spPr>
            <a:xfrm>
              <a:off x="7709073" y="2551222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599;p87">
              <a:extLst>
                <a:ext uri="{FF2B5EF4-FFF2-40B4-BE49-F238E27FC236}">
                  <a16:creationId xmlns:a16="http://schemas.microsoft.com/office/drawing/2014/main" id="{A8F75E6B-1FFE-D3C6-3665-8EE80B01E95C}"/>
                </a:ext>
              </a:extLst>
            </p:cNvPr>
            <p:cNvSpPr/>
            <p:nvPr/>
          </p:nvSpPr>
          <p:spPr>
            <a:xfrm>
              <a:off x="7777631" y="2551222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600;p87">
              <a:extLst>
                <a:ext uri="{FF2B5EF4-FFF2-40B4-BE49-F238E27FC236}">
                  <a16:creationId xmlns:a16="http://schemas.microsoft.com/office/drawing/2014/main" id="{34E11155-2753-37B5-87F5-685B9DE969E7}"/>
                </a:ext>
              </a:extLst>
            </p:cNvPr>
            <p:cNvSpPr/>
            <p:nvPr/>
          </p:nvSpPr>
          <p:spPr>
            <a:xfrm>
              <a:off x="7723912" y="2591151"/>
              <a:ext cx="49630" cy="16491"/>
            </a:xfrm>
            <a:custGeom>
              <a:avLst/>
              <a:gdLst/>
              <a:ahLst/>
              <a:cxnLst/>
              <a:rect l="l" t="t" r="r" b="b"/>
              <a:pathLst>
                <a:path w="1893" h="629" extrusionOk="0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601;p87">
              <a:extLst>
                <a:ext uri="{FF2B5EF4-FFF2-40B4-BE49-F238E27FC236}">
                  <a16:creationId xmlns:a16="http://schemas.microsoft.com/office/drawing/2014/main" id="{4CE71DF7-6A67-7880-FEF6-077432C2F2EA}"/>
                </a:ext>
              </a:extLst>
            </p:cNvPr>
            <p:cNvSpPr/>
            <p:nvPr/>
          </p:nvSpPr>
          <p:spPr>
            <a:xfrm>
              <a:off x="7606248" y="2431303"/>
              <a:ext cx="284984" cy="364843"/>
            </a:xfrm>
            <a:custGeom>
              <a:avLst/>
              <a:gdLst/>
              <a:ahLst/>
              <a:cxnLst/>
              <a:rect l="l" t="t" r="r" b="b"/>
              <a:pathLst>
                <a:path w="10870" h="13916" extrusionOk="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602;p87">
              <a:extLst>
                <a:ext uri="{FF2B5EF4-FFF2-40B4-BE49-F238E27FC236}">
                  <a16:creationId xmlns:a16="http://schemas.microsoft.com/office/drawing/2014/main" id="{F683FCA2-044D-48C7-2467-2ECC26DE78B5}"/>
                </a:ext>
              </a:extLst>
            </p:cNvPr>
            <p:cNvSpPr/>
            <p:nvPr/>
          </p:nvSpPr>
          <p:spPr>
            <a:xfrm>
              <a:off x="7701574" y="2534128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603;p87">
              <a:extLst>
                <a:ext uri="{FF2B5EF4-FFF2-40B4-BE49-F238E27FC236}">
                  <a16:creationId xmlns:a16="http://schemas.microsoft.com/office/drawing/2014/main" id="{59F0354B-A203-61A9-0535-B1F840DEF293}"/>
                </a:ext>
              </a:extLst>
            </p:cNvPr>
            <p:cNvSpPr/>
            <p:nvPr/>
          </p:nvSpPr>
          <p:spPr>
            <a:xfrm>
              <a:off x="7770133" y="2534128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11666;p87">
            <a:extLst>
              <a:ext uri="{FF2B5EF4-FFF2-40B4-BE49-F238E27FC236}">
                <a16:creationId xmlns:a16="http://schemas.microsoft.com/office/drawing/2014/main" id="{A26AEDEA-4590-5BB1-CBCD-9ACFC7AA7900}"/>
              </a:ext>
            </a:extLst>
          </p:cNvPr>
          <p:cNvGrpSpPr/>
          <p:nvPr/>
        </p:nvGrpSpPr>
        <p:grpSpPr>
          <a:xfrm>
            <a:off x="7013624" y="1262556"/>
            <a:ext cx="273580" cy="365131"/>
            <a:chOff x="7161782" y="4285982"/>
            <a:chExt cx="273580" cy="365131"/>
          </a:xfrm>
        </p:grpSpPr>
        <p:sp>
          <p:nvSpPr>
            <p:cNvPr id="376" name="Google Shape;11667;p87">
              <a:extLst>
                <a:ext uri="{FF2B5EF4-FFF2-40B4-BE49-F238E27FC236}">
                  <a16:creationId xmlns:a16="http://schemas.microsoft.com/office/drawing/2014/main" id="{A2780CCA-DA98-2BF7-84B1-5E8908AF95BC}"/>
                </a:ext>
              </a:extLst>
            </p:cNvPr>
            <p:cNvSpPr/>
            <p:nvPr/>
          </p:nvSpPr>
          <p:spPr>
            <a:xfrm>
              <a:off x="7173449" y="4291409"/>
              <a:ext cx="250325" cy="280029"/>
            </a:xfrm>
            <a:custGeom>
              <a:avLst/>
              <a:gdLst/>
              <a:ahLst/>
              <a:cxnLst/>
              <a:rect l="l" t="t" r="r" b="b"/>
              <a:pathLst>
                <a:path w="9548" h="10681" extrusionOk="0">
                  <a:moveTo>
                    <a:pt x="4774" y="0"/>
                  </a:moveTo>
                  <a:cubicBezTo>
                    <a:pt x="3010" y="0"/>
                    <a:pt x="1496" y="1268"/>
                    <a:pt x="1189" y="3006"/>
                  </a:cubicBezTo>
                  <a:lnTo>
                    <a:pt x="33" y="9515"/>
                  </a:lnTo>
                  <a:cubicBezTo>
                    <a:pt x="1" y="9692"/>
                    <a:pt x="80" y="9870"/>
                    <a:pt x="236" y="9964"/>
                  </a:cubicBezTo>
                  <a:lnTo>
                    <a:pt x="1504" y="10681"/>
                  </a:lnTo>
                  <a:lnTo>
                    <a:pt x="8045" y="10681"/>
                  </a:lnTo>
                  <a:lnTo>
                    <a:pt x="9312" y="9964"/>
                  </a:lnTo>
                  <a:cubicBezTo>
                    <a:pt x="9468" y="9870"/>
                    <a:pt x="9548" y="9692"/>
                    <a:pt x="9519" y="9511"/>
                  </a:cubicBezTo>
                  <a:lnTo>
                    <a:pt x="8360" y="3006"/>
                  </a:lnTo>
                  <a:cubicBezTo>
                    <a:pt x="8052" y="1268"/>
                    <a:pt x="6541" y="0"/>
                    <a:pt x="4774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1668;p87">
              <a:extLst>
                <a:ext uri="{FF2B5EF4-FFF2-40B4-BE49-F238E27FC236}">
                  <a16:creationId xmlns:a16="http://schemas.microsoft.com/office/drawing/2014/main" id="{3C53302C-C6BD-093E-EA82-8D0DBAF82F87}"/>
                </a:ext>
              </a:extLst>
            </p:cNvPr>
            <p:cNvSpPr/>
            <p:nvPr/>
          </p:nvSpPr>
          <p:spPr>
            <a:xfrm>
              <a:off x="7167104" y="4497164"/>
              <a:ext cx="262935" cy="148548"/>
            </a:xfrm>
            <a:custGeom>
              <a:avLst/>
              <a:gdLst/>
              <a:ahLst/>
              <a:cxnLst/>
              <a:rect l="l" t="t" r="r" b="b"/>
              <a:pathLst>
                <a:path w="10029" h="5666" extrusionOk="0">
                  <a:moveTo>
                    <a:pt x="3709" y="1"/>
                  </a:moveTo>
                  <a:lnTo>
                    <a:pt x="3709" y="1127"/>
                  </a:lnTo>
                  <a:cubicBezTo>
                    <a:pt x="3705" y="1496"/>
                    <a:pt x="3473" y="1826"/>
                    <a:pt x="3126" y="1949"/>
                  </a:cubicBezTo>
                  <a:lnTo>
                    <a:pt x="873" y="2742"/>
                  </a:lnTo>
                  <a:cubicBezTo>
                    <a:pt x="351" y="2927"/>
                    <a:pt x="4" y="3420"/>
                    <a:pt x="0" y="3974"/>
                  </a:cubicBezTo>
                  <a:lnTo>
                    <a:pt x="0" y="5665"/>
                  </a:lnTo>
                  <a:lnTo>
                    <a:pt x="10029" y="5665"/>
                  </a:lnTo>
                  <a:lnTo>
                    <a:pt x="10029" y="3974"/>
                  </a:lnTo>
                  <a:cubicBezTo>
                    <a:pt x="10029" y="3423"/>
                    <a:pt x="9681" y="2927"/>
                    <a:pt x="9156" y="2742"/>
                  </a:cubicBezTo>
                  <a:lnTo>
                    <a:pt x="6907" y="1949"/>
                  </a:lnTo>
                  <a:cubicBezTo>
                    <a:pt x="6559" y="1826"/>
                    <a:pt x="6324" y="1496"/>
                    <a:pt x="6324" y="1127"/>
                  </a:cubicBezTo>
                  <a:lnTo>
                    <a:pt x="6324" y="1"/>
                  </a:lnTo>
                  <a:close/>
                </a:path>
              </a:pathLst>
            </a:custGeom>
            <a:solidFill>
              <a:srgbClr val="E7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1669;p87">
              <a:extLst>
                <a:ext uri="{FF2B5EF4-FFF2-40B4-BE49-F238E27FC236}">
                  <a16:creationId xmlns:a16="http://schemas.microsoft.com/office/drawing/2014/main" id="{9E995028-6360-E77D-31BC-15AA1EEF0CB3}"/>
                </a:ext>
              </a:extLst>
            </p:cNvPr>
            <p:cNvSpPr/>
            <p:nvPr/>
          </p:nvSpPr>
          <p:spPr>
            <a:xfrm>
              <a:off x="7167183" y="4570468"/>
              <a:ext cx="262857" cy="75244"/>
            </a:xfrm>
            <a:custGeom>
              <a:avLst/>
              <a:gdLst/>
              <a:ahLst/>
              <a:cxnLst/>
              <a:rect l="l" t="t" r="r" b="b"/>
              <a:pathLst>
                <a:path w="10026" h="2870" extrusionOk="0">
                  <a:moveTo>
                    <a:pt x="750" y="1"/>
                  </a:moveTo>
                  <a:cubicBezTo>
                    <a:pt x="294" y="214"/>
                    <a:pt x="4" y="674"/>
                    <a:pt x="1" y="1178"/>
                  </a:cubicBezTo>
                  <a:lnTo>
                    <a:pt x="1" y="2869"/>
                  </a:lnTo>
                  <a:lnTo>
                    <a:pt x="10026" y="2869"/>
                  </a:lnTo>
                  <a:lnTo>
                    <a:pt x="10026" y="1178"/>
                  </a:lnTo>
                  <a:cubicBezTo>
                    <a:pt x="10026" y="674"/>
                    <a:pt x="9732" y="214"/>
                    <a:pt x="9276" y="1"/>
                  </a:cubicBezTo>
                  <a:cubicBezTo>
                    <a:pt x="8392" y="808"/>
                    <a:pt x="6813" y="1344"/>
                    <a:pt x="5013" y="1344"/>
                  </a:cubicBezTo>
                  <a:cubicBezTo>
                    <a:pt x="3213" y="1344"/>
                    <a:pt x="1634" y="808"/>
                    <a:pt x="750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1670;p87">
              <a:extLst>
                <a:ext uri="{FF2B5EF4-FFF2-40B4-BE49-F238E27FC236}">
                  <a16:creationId xmlns:a16="http://schemas.microsoft.com/office/drawing/2014/main" id="{FC131934-8A1E-6EC8-BCBD-84F1E8059D5B}"/>
                </a:ext>
              </a:extLst>
            </p:cNvPr>
            <p:cNvSpPr/>
            <p:nvPr/>
          </p:nvSpPr>
          <p:spPr>
            <a:xfrm>
              <a:off x="7264319" y="4497164"/>
              <a:ext cx="68585" cy="28577"/>
            </a:xfrm>
            <a:custGeom>
              <a:avLst/>
              <a:gdLst/>
              <a:ahLst/>
              <a:cxnLst/>
              <a:rect l="l" t="t" r="r" b="b"/>
              <a:pathLst>
                <a:path w="2616" h="1090" extrusionOk="0">
                  <a:moveTo>
                    <a:pt x="1" y="1"/>
                  </a:moveTo>
                  <a:lnTo>
                    <a:pt x="1" y="816"/>
                  </a:lnTo>
                  <a:cubicBezTo>
                    <a:pt x="417" y="998"/>
                    <a:pt x="863" y="1090"/>
                    <a:pt x="1308" y="1090"/>
                  </a:cubicBezTo>
                  <a:cubicBezTo>
                    <a:pt x="1754" y="1090"/>
                    <a:pt x="2199" y="998"/>
                    <a:pt x="2616" y="816"/>
                  </a:cubicBezTo>
                  <a:lnTo>
                    <a:pt x="2616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1671;p87">
              <a:extLst>
                <a:ext uri="{FF2B5EF4-FFF2-40B4-BE49-F238E27FC236}">
                  <a16:creationId xmlns:a16="http://schemas.microsoft.com/office/drawing/2014/main" id="{3EC6EE9C-9DB9-9728-3CE4-BEEE7AF9B3F4}"/>
                </a:ext>
              </a:extLst>
            </p:cNvPr>
            <p:cNvSpPr/>
            <p:nvPr/>
          </p:nvSpPr>
          <p:spPr>
            <a:xfrm>
              <a:off x="7224337" y="4314297"/>
              <a:ext cx="148627" cy="194298"/>
            </a:xfrm>
            <a:custGeom>
              <a:avLst/>
              <a:gdLst/>
              <a:ahLst/>
              <a:cxnLst/>
              <a:rect l="l" t="t" r="r" b="b"/>
              <a:pathLst>
                <a:path w="5669" h="7411" extrusionOk="0">
                  <a:moveTo>
                    <a:pt x="2833" y="0"/>
                  </a:moveTo>
                  <a:cubicBezTo>
                    <a:pt x="1450" y="0"/>
                    <a:pt x="269" y="1000"/>
                    <a:pt x="44" y="2365"/>
                  </a:cubicBezTo>
                  <a:cubicBezTo>
                    <a:pt x="15" y="2532"/>
                    <a:pt x="1" y="2698"/>
                    <a:pt x="1" y="2869"/>
                  </a:cubicBezTo>
                  <a:lnTo>
                    <a:pt x="1" y="4578"/>
                  </a:lnTo>
                  <a:cubicBezTo>
                    <a:pt x="1" y="6143"/>
                    <a:pt x="1269" y="7410"/>
                    <a:pt x="2833" y="7410"/>
                  </a:cubicBezTo>
                  <a:cubicBezTo>
                    <a:pt x="4398" y="7410"/>
                    <a:pt x="5669" y="6143"/>
                    <a:pt x="5669" y="4578"/>
                  </a:cubicBezTo>
                  <a:lnTo>
                    <a:pt x="5669" y="2869"/>
                  </a:lnTo>
                  <a:cubicBezTo>
                    <a:pt x="5669" y="2698"/>
                    <a:pt x="5654" y="2532"/>
                    <a:pt x="5625" y="2365"/>
                  </a:cubicBezTo>
                  <a:cubicBezTo>
                    <a:pt x="5397" y="1000"/>
                    <a:pt x="4217" y="0"/>
                    <a:pt x="2833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1672;p87">
              <a:extLst>
                <a:ext uri="{FF2B5EF4-FFF2-40B4-BE49-F238E27FC236}">
                  <a16:creationId xmlns:a16="http://schemas.microsoft.com/office/drawing/2014/main" id="{4AABF110-7B09-1D2E-95CB-0055F855F66F}"/>
                </a:ext>
              </a:extLst>
            </p:cNvPr>
            <p:cNvSpPr/>
            <p:nvPr/>
          </p:nvSpPr>
          <p:spPr>
            <a:xfrm>
              <a:off x="7224101" y="4314218"/>
              <a:ext cx="148784" cy="194481"/>
            </a:xfrm>
            <a:custGeom>
              <a:avLst/>
              <a:gdLst/>
              <a:ahLst/>
              <a:cxnLst/>
              <a:rect l="l" t="t" r="r" b="b"/>
              <a:pathLst>
                <a:path w="5675" h="7418" extrusionOk="0">
                  <a:moveTo>
                    <a:pt x="2842" y="1"/>
                  </a:moveTo>
                  <a:cubicBezTo>
                    <a:pt x="2801" y="1"/>
                    <a:pt x="2760" y="1"/>
                    <a:pt x="2719" y="3"/>
                  </a:cubicBezTo>
                  <a:cubicBezTo>
                    <a:pt x="1440" y="61"/>
                    <a:pt x="329" y="999"/>
                    <a:pt x="71" y="2256"/>
                  </a:cubicBezTo>
                  <a:cubicBezTo>
                    <a:pt x="32" y="2459"/>
                    <a:pt x="10" y="2665"/>
                    <a:pt x="10" y="2872"/>
                  </a:cubicBezTo>
                  <a:lnTo>
                    <a:pt x="10" y="3045"/>
                  </a:lnTo>
                  <a:lnTo>
                    <a:pt x="10" y="4585"/>
                  </a:lnTo>
                  <a:cubicBezTo>
                    <a:pt x="0" y="6171"/>
                    <a:pt x="1290" y="7418"/>
                    <a:pt x="2822" y="7418"/>
                  </a:cubicBezTo>
                  <a:cubicBezTo>
                    <a:pt x="2973" y="7418"/>
                    <a:pt x="3126" y="7406"/>
                    <a:pt x="3280" y="7381"/>
                  </a:cubicBezTo>
                  <a:cubicBezTo>
                    <a:pt x="1900" y="7167"/>
                    <a:pt x="879" y="5979"/>
                    <a:pt x="879" y="4585"/>
                  </a:cubicBezTo>
                  <a:lnTo>
                    <a:pt x="879" y="3375"/>
                  </a:lnTo>
                  <a:cubicBezTo>
                    <a:pt x="883" y="2948"/>
                    <a:pt x="1187" y="2586"/>
                    <a:pt x="1607" y="2513"/>
                  </a:cubicBezTo>
                  <a:cubicBezTo>
                    <a:pt x="2016" y="2441"/>
                    <a:pt x="2429" y="2404"/>
                    <a:pt x="2842" y="2404"/>
                  </a:cubicBezTo>
                  <a:cubicBezTo>
                    <a:pt x="3820" y="2404"/>
                    <a:pt x="4751" y="2596"/>
                    <a:pt x="5464" y="2944"/>
                  </a:cubicBezTo>
                  <a:lnTo>
                    <a:pt x="5674" y="3045"/>
                  </a:lnTo>
                  <a:lnTo>
                    <a:pt x="5674" y="2875"/>
                  </a:lnTo>
                  <a:cubicBezTo>
                    <a:pt x="5674" y="2705"/>
                    <a:pt x="5663" y="2535"/>
                    <a:pt x="5634" y="2368"/>
                  </a:cubicBezTo>
                  <a:cubicBezTo>
                    <a:pt x="5406" y="997"/>
                    <a:pt x="4221" y="1"/>
                    <a:pt x="2842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1673;p87">
              <a:extLst>
                <a:ext uri="{FF2B5EF4-FFF2-40B4-BE49-F238E27FC236}">
                  <a16:creationId xmlns:a16="http://schemas.microsoft.com/office/drawing/2014/main" id="{D9962D8F-DDCB-3612-855C-333C493189C5}"/>
                </a:ext>
              </a:extLst>
            </p:cNvPr>
            <p:cNvSpPr/>
            <p:nvPr/>
          </p:nvSpPr>
          <p:spPr>
            <a:xfrm>
              <a:off x="7225674" y="4314297"/>
              <a:ext cx="145874" cy="60589"/>
            </a:xfrm>
            <a:custGeom>
              <a:avLst/>
              <a:gdLst/>
              <a:ahLst/>
              <a:cxnLst/>
              <a:rect l="l" t="t" r="r" b="b"/>
              <a:pathLst>
                <a:path w="5564" h="2311" extrusionOk="0">
                  <a:moveTo>
                    <a:pt x="2782" y="0"/>
                  </a:moveTo>
                  <a:cubicBezTo>
                    <a:pt x="1420" y="0"/>
                    <a:pt x="251" y="971"/>
                    <a:pt x="1" y="2311"/>
                  </a:cubicBezTo>
                  <a:cubicBezTo>
                    <a:pt x="736" y="1960"/>
                    <a:pt x="1710" y="1742"/>
                    <a:pt x="2782" y="1742"/>
                  </a:cubicBezTo>
                  <a:cubicBezTo>
                    <a:pt x="3854" y="1742"/>
                    <a:pt x="4828" y="1960"/>
                    <a:pt x="5564" y="2311"/>
                  </a:cubicBezTo>
                  <a:cubicBezTo>
                    <a:pt x="5314" y="971"/>
                    <a:pt x="4144" y="0"/>
                    <a:pt x="2782" y="0"/>
                  </a:cubicBezTo>
                  <a:close/>
                </a:path>
              </a:pathLst>
            </a:custGeom>
            <a:solidFill>
              <a:srgbClr val="E7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1674;p87">
              <a:extLst>
                <a:ext uri="{FF2B5EF4-FFF2-40B4-BE49-F238E27FC236}">
                  <a16:creationId xmlns:a16="http://schemas.microsoft.com/office/drawing/2014/main" id="{7CEE645F-4326-4C52-0C9E-75970F473FF5}"/>
                </a:ext>
              </a:extLst>
            </p:cNvPr>
            <p:cNvSpPr/>
            <p:nvPr/>
          </p:nvSpPr>
          <p:spPr>
            <a:xfrm>
              <a:off x="7225674" y="4314297"/>
              <a:ext cx="84447" cy="60589"/>
            </a:xfrm>
            <a:custGeom>
              <a:avLst/>
              <a:gdLst/>
              <a:ahLst/>
              <a:cxnLst/>
              <a:rect l="l" t="t" r="r" b="b"/>
              <a:pathLst>
                <a:path w="3221" h="2311" extrusionOk="0">
                  <a:moveTo>
                    <a:pt x="2782" y="0"/>
                  </a:moveTo>
                  <a:cubicBezTo>
                    <a:pt x="1420" y="0"/>
                    <a:pt x="251" y="971"/>
                    <a:pt x="1" y="2311"/>
                  </a:cubicBezTo>
                  <a:cubicBezTo>
                    <a:pt x="308" y="2166"/>
                    <a:pt x="631" y="2050"/>
                    <a:pt x="960" y="1967"/>
                  </a:cubicBezTo>
                  <a:cubicBezTo>
                    <a:pt x="1286" y="949"/>
                    <a:pt x="2163" y="199"/>
                    <a:pt x="3220" y="36"/>
                  </a:cubicBezTo>
                  <a:cubicBezTo>
                    <a:pt x="3075" y="11"/>
                    <a:pt x="2927" y="0"/>
                    <a:pt x="2782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1675;p87">
              <a:extLst>
                <a:ext uri="{FF2B5EF4-FFF2-40B4-BE49-F238E27FC236}">
                  <a16:creationId xmlns:a16="http://schemas.microsoft.com/office/drawing/2014/main" id="{6BFE63FA-3932-687A-2C11-20418ACBDB50}"/>
                </a:ext>
              </a:extLst>
            </p:cNvPr>
            <p:cNvSpPr/>
            <p:nvPr/>
          </p:nvSpPr>
          <p:spPr>
            <a:xfrm>
              <a:off x="7173921" y="4570468"/>
              <a:ext cx="249486" cy="52356"/>
            </a:xfrm>
            <a:custGeom>
              <a:avLst/>
              <a:gdLst/>
              <a:ahLst/>
              <a:cxnLst/>
              <a:rect l="l" t="t" r="r" b="b"/>
              <a:pathLst>
                <a:path w="9516" h="1997" extrusionOk="0">
                  <a:moveTo>
                    <a:pt x="493" y="1"/>
                  </a:moveTo>
                  <a:cubicBezTo>
                    <a:pt x="298" y="95"/>
                    <a:pt x="128" y="232"/>
                    <a:pt x="1" y="406"/>
                  </a:cubicBezTo>
                  <a:cubicBezTo>
                    <a:pt x="957" y="1402"/>
                    <a:pt x="2732" y="1996"/>
                    <a:pt x="4756" y="1996"/>
                  </a:cubicBezTo>
                  <a:cubicBezTo>
                    <a:pt x="6781" y="1996"/>
                    <a:pt x="8559" y="1402"/>
                    <a:pt x="9515" y="406"/>
                  </a:cubicBezTo>
                  <a:cubicBezTo>
                    <a:pt x="9385" y="232"/>
                    <a:pt x="9214" y="95"/>
                    <a:pt x="9019" y="1"/>
                  </a:cubicBezTo>
                  <a:cubicBezTo>
                    <a:pt x="8135" y="808"/>
                    <a:pt x="6560" y="1344"/>
                    <a:pt x="4756" y="1344"/>
                  </a:cubicBezTo>
                  <a:cubicBezTo>
                    <a:pt x="2956" y="1344"/>
                    <a:pt x="1377" y="808"/>
                    <a:pt x="493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676;p87">
              <a:extLst>
                <a:ext uri="{FF2B5EF4-FFF2-40B4-BE49-F238E27FC236}">
                  <a16:creationId xmlns:a16="http://schemas.microsoft.com/office/drawing/2014/main" id="{6F7061F1-934B-3AD8-6B32-1D469E859EF6}"/>
                </a:ext>
              </a:extLst>
            </p:cNvPr>
            <p:cNvSpPr/>
            <p:nvPr/>
          </p:nvSpPr>
          <p:spPr>
            <a:xfrm>
              <a:off x="7161782" y="4285982"/>
              <a:ext cx="273580" cy="365131"/>
            </a:xfrm>
            <a:custGeom>
              <a:avLst/>
              <a:gdLst/>
              <a:ahLst/>
              <a:cxnLst/>
              <a:rect l="l" t="t" r="r" b="b"/>
              <a:pathLst>
                <a:path w="10435" h="13927" extrusionOk="0">
                  <a:moveTo>
                    <a:pt x="5223" y="1283"/>
                  </a:moveTo>
                  <a:cubicBezTo>
                    <a:pt x="6356" y="1283"/>
                    <a:pt x="7360" y="2007"/>
                    <a:pt x="7714" y="3083"/>
                  </a:cubicBezTo>
                  <a:cubicBezTo>
                    <a:pt x="7490" y="2985"/>
                    <a:pt x="7258" y="2902"/>
                    <a:pt x="7019" y="2840"/>
                  </a:cubicBezTo>
                  <a:cubicBezTo>
                    <a:pt x="6998" y="2835"/>
                    <a:pt x="6978" y="2832"/>
                    <a:pt x="6959" y="2832"/>
                  </a:cubicBezTo>
                  <a:cubicBezTo>
                    <a:pt x="6744" y="2832"/>
                    <a:pt x="6674" y="3169"/>
                    <a:pt x="6914" y="3235"/>
                  </a:cubicBezTo>
                  <a:cubicBezTo>
                    <a:pt x="7233" y="3315"/>
                    <a:pt x="7541" y="3438"/>
                    <a:pt x="7830" y="3601"/>
                  </a:cubicBezTo>
                  <a:cubicBezTo>
                    <a:pt x="7845" y="3717"/>
                    <a:pt x="7852" y="3833"/>
                    <a:pt x="7852" y="3949"/>
                  </a:cubicBezTo>
                  <a:lnTo>
                    <a:pt x="7852" y="5654"/>
                  </a:lnTo>
                  <a:cubicBezTo>
                    <a:pt x="7852" y="7107"/>
                    <a:pt x="6675" y="8284"/>
                    <a:pt x="5223" y="8284"/>
                  </a:cubicBezTo>
                  <a:cubicBezTo>
                    <a:pt x="3770" y="8284"/>
                    <a:pt x="2593" y="7107"/>
                    <a:pt x="2593" y="5654"/>
                  </a:cubicBezTo>
                  <a:lnTo>
                    <a:pt x="2593" y="3949"/>
                  </a:lnTo>
                  <a:cubicBezTo>
                    <a:pt x="2593" y="3833"/>
                    <a:pt x="2601" y="3717"/>
                    <a:pt x="2615" y="3601"/>
                  </a:cubicBezTo>
                  <a:cubicBezTo>
                    <a:pt x="3227" y="3239"/>
                    <a:pt x="4194" y="3025"/>
                    <a:pt x="5223" y="3025"/>
                  </a:cubicBezTo>
                  <a:cubicBezTo>
                    <a:pt x="5505" y="3025"/>
                    <a:pt x="5788" y="3043"/>
                    <a:pt x="6070" y="3076"/>
                  </a:cubicBezTo>
                  <a:cubicBezTo>
                    <a:pt x="6081" y="3077"/>
                    <a:pt x="6091" y="3078"/>
                    <a:pt x="6100" y="3078"/>
                  </a:cubicBezTo>
                  <a:cubicBezTo>
                    <a:pt x="6342" y="3078"/>
                    <a:pt x="6378" y="2702"/>
                    <a:pt x="6117" y="2670"/>
                  </a:cubicBezTo>
                  <a:cubicBezTo>
                    <a:pt x="5820" y="2634"/>
                    <a:pt x="5520" y="2619"/>
                    <a:pt x="5223" y="2619"/>
                  </a:cubicBezTo>
                  <a:cubicBezTo>
                    <a:pt x="4270" y="2619"/>
                    <a:pt x="3390" y="2786"/>
                    <a:pt x="2727" y="3083"/>
                  </a:cubicBezTo>
                  <a:cubicBezTo>
                    <a:pt x="3082" y="2007"/>
                    <a:pt x="4089" y="1283"/>
                    <a:pt x="5223" y="1283"/>
                  </a:cubicBezTo>
                  <a:close/>
                  <a:moveTo>
                    <a:pt x="5219" y="410"/>
                  </a:moveTo>
                  <a:cubicBezTo>
                    <a:pt x="6885" y="410"/>
                    <a:pt x="8312" y="1605"/>
                    <a:pt x="8605" y="3246"/>
                  </a:cubicBezTo>
                  <a:lnTo>
                    <a:pt x="9761" y="9754"/>
                  </a:lnTo>
                  <a:cubicBezTo>
                    <a:pt x="9779" y="9852"/>
                    <a:pt x="9735" y="9946"/>
                    <a:pt x="9652" y="9997"/>
                  </a:cubicBezTo>
                  <a:lnTo>
                    <a:pt x="8928" y="10428"/>
                  </a:lnTo>
                  <a:lnTo>
                    <a:pt x="7175" y="9812"/>
                  </a:lnTo>
                  <a:cubicBezTo>
                    <a:pt x="6910" y="9714"/>
                    <a:pt x="6733" y="9465"/>
                    <a:pt x="6733" y="9182"/>
                  </a:cubicBezTo>
                  <a:lnTo>
                    <a:pt x="6733" y="8291"/>
                  </a:lnTo>
                  <a:cubicBezTo>
                    <a:pt x="7678" y="7748"/>
                    <a:pt x="8258" y="6745"/>
                    <a:pt x="8258" y="5658"/>
                  </a:cubicBezTo>
                  <a:lnTo>
                    <a:pt x="8258" y="3949"/>
                  </a:lnTo>
                  <a:cubicBezTo>
                    <a:pt x="8258" y="3768"/>
                    <a:pt x="8243" y="3586"/>
                    <a:pt x="8214" y="3409"/>
                  </a:cubicBezTo>
                  <a:cubicBezTo>
                    <a:pt x="7972" y="1946"/>
                    <a:pt x="6704" y="870"/>
                    <a:pt x="5223" y="870"/>
                  </a:cubicBezTo>
                  <a:cubicBezTo>
                    <a:pt x="3738" y="870"/>
                    <a:pt x="2470" y="1946"/>
                    <a:pt x="2228" y="3409"/>
                  </a:cubicBezTo>
                  <a:cubicBezTo>
                    <a:pt x="2199" y="3586"/>
                    <a:pt x="2184" y="3768"/>
                    <a:pt x="2184" y="3949"/>
                  </a:cubicBezTo>
                  <a:lnTo>
                    <a:pt x="2184" y="5654"/>
                  </a:lnTo>
                  <a:cubicBezTo>
                    <a:pt x="2184" y="6745"/>
                    <a:pt x="2767" y="7748"/>
                    <a:pt x="3709" y="8291"/>
                  </a:cubicBezTo>
                  <a:lnTo>
                    <a:pt x="3709" y="9182"/>
                  </a:lnTo>
                  <a:cubicBezTo>
                    <a:pt x="3709" y="9465"/>
                    <a:pt x="3531" y="9714"/>
                    <a:pt x="3263" y="9809"/>
                  </a:cubicBezTo>
                  <a:lnTo>
                    <a:pt x="1510" y="10428"/>
                  </a:lnTo>
                  <a:lnTo>
                    <a:pt x="786" y="9997"/>
                  </a:lnTo>
                  <a:cubicBezTo>
                    <a:pt x="703" y="9946"/>
                    <a:pt x="659" y="9852"/>
                    <a:pt x="677" y="9754"/>
                  </a:cubicBezTo>
                  <a:lnTo>
                    <a:pt x="1833" y="3246"/>
                  </a:lnTo>
                  <a:cubicBezTo>
                    <a:pt x="2126" y="1605"/>
                    <a:pt x="3553" y="410"/>
                    <a:pt x="5219" y="410"/>
                  </a:cubicBezTo>
                  <a:close/>
                  <a:moveTo>
                    <a:pt x="5219" y="1"/>
                  </a:moveTo>
                  <a:cubicBezTo>
                    <a:pt x="3354" y="1"/>
                    <a:pt x="1760" y="1341"/>
                    <a:pt x="1434" y="3177"/>
                  </a:cubicBezTo>
                  <a:lnTo>
                    <a:pt x="275" y="9685"/>
                  </a:lnTo>
                  <a:cubicBezTo>
                    <a:pt x="232" y="9946"/>
                    <a:pt x="352" y="10207"/>
                    <a:pt x="576" y="10345"/>
                  </a:cubicBezTo>
                  <a:lnTo>
                    <a:pt x="1011" y="10605"/>
                  </a:lnTo>
                  <a:cubicBezTo>
                    <a:pt x="406" y="10819"/>
                    <a:pt x="4" y="11391"/>
                    <a:pt x="0" y="12032"/>
                  </a:cubicBezTo>
                  <a:lnTo>
                    <a:pt x="0" y="13720"/>
                  </a:lnTo>
                  <a:cubicBezTo>
                    <a:pt x="0" y="13856"/>
                    <a:pt x="103" y="13924"/>
                    <a:pt x="205" y="13924"/>
                  </a:cubicBezTo>
                  <a:cubicBezTo>
                    <a:pt x="307" y="13924"/>
                    <a:pt x="409" y="13856"/>
                    <a:pt x="409" y="13720"/>
                  </a:cubicBezTo>
                  <a:lnTo>
                    <a:pt x="409" y="12032"/>
                  </a:lnTo>
                  <a:cubicBezTo>
                    <a:pt x="409" y="11634"/>
                    <a:pt x="623" y="11268"/>
                    <a:pt x="964" y="11073"/>
                  </a:cubicBezTo>
                  <a:cubicBezTo>
                    <a:pt x="1311" y="11388"/>
                    <a:pt x="1771" y="11663"/>
                    <a:pt x="2304" y="11877"/>
                  </a:cubicBezTo>
                  <a:cubicBezTo>
                    <a:pt x="2333" y="11888"/>
                    <a:pt x="2361" y="11894"/>
                    <a:pt x="2388" y="11894"/>
                  </a:cubicBezTo>
                  <a:cubicBezTo>
                    <a:pt x="2587" y="11894"/>
                    <a:pt x="2680" y="11589"/>
                    <a:pt x="2456" y="11500"/>
                  </a:cubicBezTo>
                  <a:cubicBezTo>
                    <a:pt x="2075" y="11351"/>
                    <a:pt x="1717" y="11149"/>
                    <a:pt x="1395" y="10902"/>
                  </a:cubicBezTo>
                  <a:lnTo>
                    <a:pt x="3397" y="10196"/>
                  </a:lnTo>
                  <a:cubicBezTo>
                    <a:pt x="3828" y="10044"/>
                    <a:pt x="4114" y="9638"/>
                    <a:pt x="4114" y="9182"/>
                  </a:cubicBezTo>
                  <a:lnTo>
                    <a:pt x="4114" y="8487"/>
                  </a:lnTo>
                  <a:cubicBezTo>
                    <a:pt x="4469" y="8624"/>
                    <a:pt x="4844" y="8693"/>
                    <a:pt x="5219" y="8693"/>
                  </a:cubicBezTo>
                  <a:cubicBezTo>
                    <a:pt x="5593" y="8693"/>
                    <a:pt x="5967" y="8624"/>
                    <a:pt x="6320" y="8487"/>
                  </a:cubicBezTo>
                  <a:lnTo>
                    <a:pt x="6320" y="9182"/>
                  </a:lnTo>
                  <a:cubicBezTo>
                    <a:pt x="6324" y="9638"/>
                    <a:pt x="6610" y="10044"/>
                    <a:pt x="7041" y="10196"/>
                  </a:cubicBezTo>
                  <a:lnTo>
                    <a:pt x="9044" y="10902"/>
                  </a:lnTo>
                  <a:cubicBezTo>
                    <a:pt x="8189" y="11583"/>
                    <a:pt x="6762" y="11992"/>
                    <a:pt x="5219" y="11992"/>
                  </a:cubicBezTo>
                  <a:cubicBezTo>
                    <a:pt x="4564" y="11992"/>
                    <a:pt x="3912" y="11916"/>
                    <a:pt x="3274" y="11761"/>
                  </a:cubicBezTo>
                  <a:cubicBezTo>
                    <a:pt x="3254" y="11756"/>
                    <a:pt x="3235" y="11753"/>
                    <a:pt x="3217" y="11753"/>
                  </a:cubicBezTo>
                  <a:cubicBezTo>
                    <a:pt x="2997" y="11753"/>
                    <a:pt x="2932" y="12095"/>
                    <a:pt x="3176" y="12155"/>
                  </a:cubicBezTo>
                  <a:cubicBezTo>
                    <a:pt x="3506" y="12239"/>
                    <a:pt x="3839" y="12300"/>
                    <a:pt x="4176" y="12337"/>
                  </a:cubicBezTo>
                  <a:lnTo>
                    <a:pt x="4585" y="13778"/>
                  </a:lnTo>
                  <a:cubicBezTo>
                    <a:pt x="4615" y="13881"/>
                    <a:pt x="4695" y="13926"/>
                    <a:pt x="4776" y="13926"/>
                  </a:cubicBezTo>
                  <a:cubicBezTo>
                    <a:pt x="4899" y="13926"/>
                    <a:pt x="5024" y="13823"/>
                    <a:pt x="4980" y="13666"/>
                  </a:cubicBezTo>
                  <a:lnTo>
                    <a:pt x="4611" y="12376"/>
                  </a:lnTo>
                  <a:lnTo>
                    <a:pt x="4611" y="12376"/>
                  </a:lnTo>
                  <a:cubicBezTo>
                    <a:pt x="4810" y="12391"/>
                    <a:pt x="5013" y="12398"/>
                    <a:pt x="5219" y="12398"/>
                  </a:cubicBezTo>
                  <a:cubicBezTo>
                    <a:pt x="5422" y="12398"/>
                    <a:pt x="5625" y="12391"/>
                    <a:pt x="5824" y="12376"/>
                  </a:cubicBezTo>
                  <a:lnTo>
                    <a:pt x="5824" y="12376"/>
                  </a:lnTo>
                  <a:lnTo>
                    <a:pt x="5458" y="13666"/>
                  </a:lnTo>
                  <a:cubicBezTo>
                    <a:pt x="5412" y="13823"/>
                    <a:pt x="5538" y="13926"/>
                    <a:pt x="5660" y="13926"/>
                  </a:cubicBezTo>
                  <a:cubicBezTo>
                    <a:pt x="5741" y="13926"/>
                    <a:pt x="5821" y="13881"/>
                    <a:pt x="5849" y="13778"/>
                  </a:cubicBezTo>
                  <a:lnTo>
                    <a:pt x="6262" y="12337"/>
                  </a:lnTo>
                  <a:cubicBezTo>
                    <a:pt x="7584" y="12177"/>
                    <a:pt x="8750" y="11724"/>
                    <a:pt x="9471" y="11073"/>
                  </a:cubicBezTo>
                  <a:cubicBezTo>
                    <a:pt x="9815" y="11268"/>
                    <a:pt x="10025" y="11634"/>
                    <a:pt x="10025" y="12029"/>
                  </a:cubicBezTo>
                  <a:lnTo>
                    <a:pt x="10025" y="13720"/>
                  </a:lnTo>
                  <a:cubicBezTo>
                    <a:pt x="10025" y="13856"/>
                    <a:pt x="10127" y="13924"/>
                    <a:pt x="10230" y="13924"/>
                  </a:cubicBezTo>
                  <a:cubicBezTo>
                    <a:pt x="10332" y="13924"/>
                    <a:pt x="10434" y="13856"/>
                    <a:pt x="10434" y="13720"/>
                  </a:cubicBezTo>
                  <a:lnTo>
                    <a:pt x="10434" y="12029"/>
                  </a:lnTo>
                  <a:cubicBezTo>
                    <a:pt x="10434" y="11391"/>
                    <a:pt x="10032" y="10819"/>
                    <a:pt x="9428" y="10605"/>
                  </a:cubicBezTo>
                  <a:lnTo>
                    <a:pt x="9862" y="10345"/>
                  </a:lnTo>
                  <a:cubicBezTo>
                    <a:pt x="10090" y="10207"/>
                    <a:pt x="10210" y="9946"/>
                    <a:pt x="10163" y="9685"/>
                  </a:cubicBezTo>
                  <a:lnTo>
                    <a:pt x="9007" y="3177"/>
                  </a:lnTo>
                  <a:cubicBezTo>
                    <a:pt x="8681" y="1341"/>
                    <a:pt x="7084" y="1"/>
                    <a:pt x="521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677;p87">
              <a:extLst>
                <a:ext uri="{FF2B5EF4-FFF2-40B4-BE49-F238E27FC236}">
                  <a16:creationId xmlns:a16="http://schemas.microsoft.com/office/drawing/2014/main" id="{216BCD3D-722E-795A-11AA-3563D8A84DDD}"/>
                </a:ext>
              </a:extLst>
            </p:cNvPr>
            <p:cNvSpPr/>
            <p:nvPr/>
          </p:nvSpPr>
          <p:spPr>
            <a:xfrm>
              <a:off x="7273836" y="4457392"/>
              <a:ext cx="49630" cy="16543"/>
            </a:xfrm>
            <a:custGeom>
              <a:avLst/>
              <a:gdLst/>
              <a:ahLst/>
              <a:cxnLst/>
              <a:rect l="l" t="t" r="r" b="b"/>
              <a:pathLst>
                <a:path w="1893" h="631" extrusionOk="0">
                  <a:moveTo>
                    <a:pt x="295" y="1"/>
                  </a:moveTo>
                  <a:cubicBezTo>
                    <a:pt x="137" y="1"/>
                    <a:pt x="0" y="206"/>
                    <a:pt x="148" y="351"/>
                  </a:cubicBezTo>
                  <a:cubicBezTo>
                    <a:pt x="326" y="525"/>
                    <a:pt x="623" y="630"/>
                    <a:pt x="945" y="630"/>
                  </a:cubicBezTo>
                  <a:cubicBezTo>
                    <a:pt x="1271" y="630"/>
                    <a:pt x="1568" y="525"/>
                    <a:pt x="1742" y="351"/>
                  </a:cubicBezTo>
                  <a:cubicBezTo>
                    <a:pt x="1893" y="206"/>
                    <a:pt x="1757" y="1"/>
                    <a:pt x="1597" y="1"/>
                  </a:cubicBezTo>
                  <a:cubicBezTo>
                    <a:pt x="1550" y="1"/>
                    <a:pt x="1500" y="19"/>
                    <a:pt x="1456" y="62"/>
                  </a:cubicBezTo>
                  <a:cubicBezTo>
                    <a:pt x="1383" y="138"/>
                    <a:pt x="1202" y="221"/>
                    <a:pt x="945" y="221"/>
                  </a:cubicBezTo>
                  <a:cubicBezTo>
                    <a:pt x="688" y="221"/>
                    <a:pt x="510" y="138"/>
                    <a:pt x="434" y="62"/>
                  </a:cubicBezTo>
                  <a:cubicBezTo>
                    <a:pt x="391" y="19"/>
                    <a:pt x="342" y="1"/>
                    <a:pt x="29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678;p87">
              <a:extLst>
                <a:ext uri="{FF2B5EF4-FFF2-40B4-BE49-F238E27FC236}">
                  <a16:creationId xmlns:a16="http://schemas.microsoft.com/office/drawing/2014/main" id="{E69C2E3E-C57B-303D-50E3-4494E2AA05F9}"/>
                </a:ext>
              </a:extLst>
            </p:cNvPr>
            <p:cNvSpPr/>
            <p:nvPr/>
          </p:nvSpPr>
          <p:spPr>
            <a:xfrm>
              <a:off x="7258918" y="4417515"/>
              <a:ext cx="10749" cy="16360"/>
            </a:xfrm>
            <a:custGeom>
              <a:avLst/>
              <a:gdLst/>
              <a:ahLst/>
              <a:cxnLst/>
              <a:rect l="l" t="t" r="r" b="b"/>
              <a:pathLst>
                <a:path w="410" h="624" extrusionOk="0">
                  <a:moveTo>
                    <a:pt x="207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0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09" y="556"/>
                    <a:pt x="409" y="420"/>
                  </a:cubicBezTo>
                  <a:lnTo>
                    <a:pt x="409" y="203"/>
                  </a:lnTo>
                  <a:cubicBezTo>
                    <a:pt x="409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679;p87">
              <a:extLst>
                <a:ext uri="{FF2B5EF4-FFF2-40B4-BE49-F238E27FC236}">
                  <a16:creationId xmlns:a16="http://schemas.microsoft.com/office/drawing/2014/main" id="{4D216AFD-6EB5-A0C9-1DFF-C339B38528DD}"/>
                </a:ext>
              </a:extLst>
            </p:cNvPr>
            <p:cNvSpPr/>
            <p:nvPr/>
          </p:nvSpPr>
          <p:spPr>
            <a:xfrm>
              <a:off x="7327556" y="4417515"/>
              <a:ext cx="10749" cy="16360"/>
            </a:xfrm>
            <a:custGeom>
              <a:avLst/>
              <a:gdLst/>
              <a:ahLst/>
              <a:cxnLst/>
              <a:rect l="l" t="t" r="r" b="b"/>
              <a:pathLst>
                <a:path w="410" h="624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3" y="624"/>
                    <a:pt x="205" y="624"/>
                  </a:cubicBezTo>
                  <a:cubicBezTo>
                    <a:pt x="308" y="624"/>
                    <a:pt x="410" y="556"/>
                    <a:pt x="410" y="420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680;p87">
              <a:extLst>
                <a:ext uri="{FF2B5EF4-FFF2-40B4-BE49-F238E27FC236}">
                  <a16:creationId xmlns:a16="http://schemas.microsoft.com/office/drawing/2014/main" id="{AE8BF47C-D3DC-221A-A7D8-7D3067F6D5AE}"/>
                </a:ext>
              </a:extLst>
            </p:cNvPr>
            <p:cNvSpPr/>
            <p:nvPr/>
          </p:nvSpPr>
          <p:spPr>
            <a:xfrm>
              <a:off x="7251499" y="4400316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681;p87">
              <a:extLst>
                <a:ext uri="{FF2B5EF4-FFF2-40B4-BE49-F238E27FC236}">
                  <a16:creationId xmlns:a16="http://schemas.microsoft.com/office/drawing/2014/main" id="{883C7709-CE08-E0CB-2E4A-C268EFD7C649}"/>
                </a:ext>
              </a:extLst>
            </p:cNvPr>
            <p:cNvSpPr/>
            <p:nvPr/>
          </p:nvSpPr>
          <p:spPr>
            <a:xfrm>
              <a:off x="7320057" y="4400316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8" y="410"/>
                    <a:pt x="978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12178;p87">
            <a:extLst>
              <a:ext uri="{FF2B5EF4-FFF2-40B4-BE49-F238E27FC236}">
                <a16:creationId xmlns:a16="http://schemas.microsoft.com/office/drawing/2014/main" id="{17D0A70F-89F1-5D19-D848-B7CFFCB2527A}"/>
              </a:ext>
            </a:extLst>
          </p:cNvPr>
          <p:cNvGrpSpPr/>
          <p:nvPr/>
        </p:nvGrpSpPr>
        <p:grpSpPr>
          <a:xfrm>
            <a:off x="4376120" y="1393419"/>
            <a:ext cx="274864" cy="367517"/>
            <a:chOff x="8061252" y="2893623"/>
            <a:chExt cx="274864" cy="367517"/>
          </a:xfrm>
        </p:grpSpPr>
        <p:sp>
          <p:nvSpPr>
            <p:cNvPr id="898" name="Google Shape;12179;p87">
              <a:extLst>
                <a:ext uri="{FF2B5EF4-FFF2-40B4-BE49-F238E27FC236}">
                  <a16:creationId xmlns:a16="http://schemas.microsoft.com/office/drawing/2014/main" id="{2AFEA4B4-5293-19AF-DB74-FD8A766F6A5A}"/>
                </a:ext>
              </a:extLst>
            </p:cNvPr>
            <p:cNvSpPr/>
            <p:nvPr/>
          </p:nvSpPr>
          <p:spPr>
            <a:xfrm>
              <a:off x="8066679" y="3092823"/>
              <a:ext cx="264089" cy="162863"/>
            </a:xfrm>
            <a:custGeom>
              <a:avLst/>
              <a:gdLst/>
              <a:ahLst/>
              <a:cxnLst/>
              <a:rect l="l" t="t" r="r" b="b"/>
              <a:pathLst>
                <a:path w="10073" h="6212" extrusionOk="0">
                  <a:moveTo>
                    <a:pt x="6262" y="1"/>
                  </a:moveTo>
                  <a:lnTo>
                    <a:pt x="3647" y="48"/>
                  </a:lnTo>
                  <a:lnTo>
                    <a:pt x="3665" y="1174"/>
                  </a:lnTo>
                  <a:cubicBezTo>
                    <a:pt x="3673" y="1543"/>
                    <a:pt x="3444" y="1877"/>
                    <a:pt x="3097" y="2003"/>
                  </a:cubicBezTo>
                  <a:lnTo>
                    <a:pt x="862" y="2836"/>
                  </a:lnTo>
                  <a:cubicBezTo>
                    <a:pt x="341" y="3032"/>
                    <a:pt x="0" y="3532"/>
                    <a:pt x="11" y="4086"/>
                  </a:cubicBezTo>
                  <a:lnTo>
                    <a:pt x="47" y="6212"/>
                  </a:lnTo>
                  <a:lnTo>
                    <a:pt x="10072" y="6042"/>
                  </a:lnTo>
                  <a:lnTo>
                    <a:pt x="10036" y="3912"/>
                  </a:lnTo>
                  <a:cubicBezTo>
                    <a:pt x="10025" y="3358"/>
                    <a:pt x="9667" y="2869"/>
                    <a:pt x="9141" y="2695"/>
                  </a:cubicBezTo>
                  <a:lnTo>
                    <a:pt x="6878" y="1938"/>
                  </a:lnTo>
                  <a:cubicBezTo>
                    <a:pt x="6527" y="1822"/>
                    <a:pt x="6287" y="1496"/>
                    <a:pt x="6280" y="1127"/>
                  </a:cubicBezTo>
                  <a:lnTo>
                    <a:pt x="6262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2180;p87">
              <a:extLst>
                <a:ext uri="{FF2B5EF4-FFF2-40B4-BE49-F238E27FC236}">
                  <a16:creationId xmlns:a16="http://schemas.microsoft.com/office/drawing/2014/main" id="{A6B9A397-C62F-9CED-F110-631FA77C75A5}"/>
                </a:ext>
              </a:extLst>
            </p:cNvPr>
            <p:cNvSpPr/>
            <p:nvPr/>
          </p:nvSpPr>
          <p:spPr>
            <a:xfrm>
              <a:off x="8066574" y="3147618"/>
              <a:ext cx="264089" cy="108069"/>
            </a:xfrm>
            <a:custGeom>
              <a:avLst/>
              <a:gdLst/>
              <a:ahLst/>
              <a:cxnLst/>
              <a:rect l="l" t="t" r="r" b="b"/>
              <a:pathLst>
                <a:path w="10073" h="4122" extrusionOk="0">
                  <a:moveTo>
                    <a:pt x="7335" y="0"/>
                  </a:moveTo>
                  <a:lnTo>
                    <a:pt x="7146" y="489"/>
                  </a:lnTo>
                  <a:cubicBezTo>
                    <a:pt x="6784" y="1438"/>
                    <a:pt x="5958" y="2057"/>
                    <a:pt x="5028" y="2072"/>
                  </a:cubicBezTo>
                  <a:cubicBezTo>
                    <a:pt x="5014" y="2072"/>
                    <a:pt x="5000" y="2072"/>
                    <a:pt x="4986" y="2072"/>
                  </a:cubicBezTo>
                  <a:cubicBezTo>
                    <a:pt x="4075" y="2072"/>
                    <a:pt x="3243" y="1482"/>
                    <a:pt x="2854" y="562"/>
                  </a:cubicBezTo>
                  <a:lnTo>
                    <a:pt x="2655" y="80"/>
                  </a:lnTo>
                  <a:lnTo>
                    <a:pt x="863" y="746"/>
                  </a:lnTo>
                  <a:cubicBezTo>
                    <a:pt x="345" y="942"/>
                    <a:pt x="1" y="1442"/>
                    <a:pt x="11" y="1996"/>
                  </a:cubicBezTo>
                  <a:lnTo>
                    <a:pt x="48" y="4122"/>
                  </a:lnTo>
                  <a:lnTo>
                    <a:pt x="10073" y="3952"/>
                  </a:lnTo>
                  <a:lnTo>
                    <a:pt x="10036" y="1822"/>
                  </a:lnTo>
                  <a:cubicBezTo>
                    <a:pt x="10025" y="1268"/>
                    <a:pt x="9671" y="779"/>
                    <a:pt x="9145" y="605"/>
                  </a:cubicBezTo>
                  <a:lnTo>
                    <a:pt x="7335" y="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2181;p87">
              <a:extLst>
                <a:ext uri="{FF2B5EF4-FFF2-40B4-BE49-F238E27FC236}">
                  <a16:creationId xmlns:a16="http://schemas.microsoft.com/office/drawing/2014/main" id="{0D49D48F-2F8F-C482-EC36-9920638865A9}"/>
                </a:ext>
              </a:extLst>
            </p:cNvPr>
            <p:cNvSpPr/>
            <p:nvPr/>
          </p:nvSpPr>
          <p:spPr>
            <a:xfrm>
              <a:off x="8162295" y="3092823"/>
              <a:ext cx="68847" cy="29180"/>
            </a:xfrm>
            <a:custGeom>
              <a:avLst/>
              <a:gdLst/>
              <a:ahLst/>
              <a:cxnLst/>
              <a:rect l="l" t="t" r="r" b="b"/>
              <a:pathLst>
                <a:path w="2626" h="1113" extrusionOk="0">
                  <a:moveTo>
                    <a:pt x="2615" y="1"/>
                  </a:moveTo>
                  <a:lnTo>
                    <a:pt x="0" y="48"/>
                  </a:lnTo>
                  <a:lnTo>
                    <a:pt x="11" y="859"/>
                  </a:lnTo>
                  <a:cubicBezTo>
                    <a:pt x="412" y="1026"/>
                    <a:pt x="839" y="1113"/>
                    <a:pt x="1274" y="1113"/>
                  </a:cubicBezTo>
                  <a:cubicBezTo>
                    <a:pt x="1291" y="1113"/>
                    <a:pt x="1308" y="1113"/>
                    <a:pt x="1326" y="1112"/>
                  </a:cubicBezTo>
                  <a:cubicBezTo>
                    <a:pt x="1775" y="1105"/>
                    <a:pt x="2220" y="1004"/>
                    <a:pt x="2626" y="812"/>
                  </a:cubicBezTo>
                  <a:lnTo>
                    <a:pt x="261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2182;p87">
              <a:extLst>
                <a:ext uri="{FF2B5EF4-FFF2-40B4-BE49-F238E27FC236}">
                  <a16:creationId xmlns:a16="http://schemas.microsoft.com/office/drawing/2014/main" id="{61D729DC-517B-C686-0AB9-B74C44EFA274}"/>
                </a:ext>
              </a:extLst>
            </p:cNvPr>
            <p:cNvSpPr/>
            <p:nvPr/>
          </p:nvSpPr>
          <p:spPr>
            <a:xfrm>
              <a:off x="8119744" y="2949256"/>
              <a:ext cx="172852" cy="155706"/>
            </a:xfrm>
            <a:custGeom>
              <a:avLst/>
              <a:gdLst/>
              <a:ahLst/>
              <a:cxnLst/>
              <a:rect l="l" t="t" r="r" b="b"/>
              <a:pathLst>
                <a:path w="6593" h="5939" extrusionOk="0">
                  <a:moveTo>
                    <a:pt x="5669" y="1"/>
                  </a:moveTo>
                  <a:lnTo>
                    <a:pt x="1" y="102"/>
                  </a:lnTo>
                  <a:lnTo>
                    <a:pt x="55" y="3151"/>
                  </a:lnTo>
                  <a:cubicBezTo>
                    <a:pt x="77" y="4633"/>
                    <a:pt x="1239" y="5846"/>
                    <a:pt x="2717" y="5933"/>
                  </a:cubicBezTo>
                  <a:cubicBezTo>
                    <a:pt x="2776" y="5936"/>
                    <a:pt x="2834" y="5938"/>
                    <a:pt x="2892" y="5938"/>
                  </a:cubicBezTo>
                  <a:cubicBezTo>
                    <a:pt x="4296" y="5938"/>
                    <a:pt x="5499" y="4900"/>
                    <a:pt x="5690" y="3492"/>
                  </a:cubicBezTo>
                  <a:lnTo>
                    <a:pt x="6053" y="3485"/>
                  </a:lnTo>
                  <a:cubicBezTo>
                    <a:pt x="6353" y="3481"/>
                    <a:pt x="6592" y="3231"/>
                    <a:pt x="6589" y="2930"/>
                  </a:cubicBezTo>
                  <a:cubicBezTo>
                    <a:pt x="6585" y="2632"/>
                    <a:pt x="6339" y="2394"/>
                    <a:pt x="6041" y="2394"/>
                  </a:cubicBezTo>
                  <a:cubicBezTo>
                    <a:pt x="6039" y="2394"/>
                    <a:pt x="6037" y="2394"/>
                    <a:pt x="6035" y="2394"/>
                  </a:cubicBezTo>
                  <a:lnTo>
                    <a:pt x="5709" y="2402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2183;p87">
              <a:extLst>
                <a:ext uri="{FF2B5EF4-FFF2-40B4-BE49-F238E27FC236}">
                  <a16:creationId xmlns:a16="http://schemas.microsoft.com/office/drawing/2014/main" id="{D63294F4-FD2C-D7AD-F51A-3E2F62105B1F}"/>
                </a:ext>
              </a:extLst>
            </p:cNvPr>
            <p:cNvSpPr/>
            <p:nvPr/>
          </p:nvSpPr>
          <p:spPr>
            <a:xfrm>
              <a:off x="8206445" y="3000538"/>
              <a:ext cx="51675" cy="18064"/>
            </a:xfrm>
            <a:custGeom>
              <a:avLst/>
              <a:gdLst/>
              <a:ahLst/>
              <a:cxnLst/>
              <a:rect l="l" t="t" r="r" b="b"/>
              <a:pathLst>
                <a:path w="1971" h="689" extrusionOk="0">
                  <a:moveTo>
                    <a:pt x="1960" y="0"/>
                  </a:moveTo>
                  <a:lnTo>
                    <a:pt x="0" y="36"/>
                  </a:lnTo>
                  <a:lnTo>
                    <a:pt x="11" y="688"/>
                  </a:lnTo>
                  <a:lnTo>
                    <a:pt x="1971" y="65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2184;p87">
              <a:extLst>
                <a:ext uri="{FF2B5EF4-FFF2-40B4-BE49-F238E27FC236}">
                  <a16:creationId xmlns:a16="http://schemas.microsoft.com/office/drawing/2014/main" id="{ECFBA063-8569-38A4-8429-01E247B44681}"/>
                </a:ext>
              </a:extLst>
            </p:cNvPr>
            <p:cNvSpPr/>
            <p:nvPr/>
          </p:nvSpPr>
          <p:spPr>
            <a:xfrm>
              <a:off x="8119744" y="2949649"/>
              <a:ext cx="130406" cy="155260"/>
            </a:xfrm>
            <a:custGeom>
              <a:avLst/>
              <a:gdLst/>
              <a:ahLst/>
              <a:cxnLst/>
              <a:rect l="l" t="t" r="r" b="b"/>
              <a:pathLst>
                <a:path w="4974" h="5922" extrusionOk="0">
                  <a:moveTo>
                    <a:pt x="4973" y="0"/>
                  </a:moveTo>
                  <a:lnTo>
                    <a:pt x="1" y="87"/>
                  </a:lnTo>
                  <a:lnTo>
                    <a:pt x="55" y="3136"/>
                  </a:lnTo>
                  <a:cubicBezTo>
                    <a:pt x="80" y="4683"/>
                    <a:pt x="1341" y="5922"/>
                    <a:pt x="2885" y="5922"/>
                  </a:cubicBezTo>
                  <a:cubicBezTo>
                    <a:pt x="2902" y="5922"/>
                    <a:pt x="2920" y="5922"/>
                    <a:pt x="2938" y="5922"/>
                  </a:cubicBezTo>
                  <a:cubicBezTo>
                    <a:pt x="3083" y="5918"/>
                    <a:pt x="3228" y="5903"/>
                    <a:pt x="3369" y="5878"/>
                  </a:cubicBezTo>
                  <a:cubicBezTo>
                    <a:pt x="2384" y="5740"/>
                    <a:pt x="1544" y="5096"/>
                    <a:pt x="1152" y="4183"/>
                  </a:cubicBezTo>
                  <a:cubicBezTo>
                    <a:pt x="1029" y="3890"/>
                    <a:pt x="1142" y="3549"/>
                    <a:pt x="1413" y="3386"/>
                  </a:cubicBezTo>
                  <a:cubicBezTo>
                    <a:pt x="2279" y="2861"/>
                    <a:pt x="3311" y="2111"/>
                    <a:pt x="4256" y="1119"/>
                  </a:cubicBezTo>
                  <a:cubicBezTo>
                    <a:pt x="4564" y="797"/>
                    <a:pt x="4807" y="417"/>
                    <a:pt x="4973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2185;p87">
              <a:extLst>
                <a:ext uri="{FF2B5EF4-FFF2-40B4-BE49-F238E27FC236}">
                  <a16:creationId xmlns:a16="http://schemas.microsoft.com/office/drawing/2014/main" id="{1ECC7935-8FBF-A0CD-95E8-37AEC5D56F13}"/>
                </a:ext>
              </a:extLst>
            </p:cNvPr>
            <p:cNvSpPr/>
            <p:nvPr/>
          </p:nvSpPr>
          <p:spPr>
            <a:xfrm>
              <a:off x="8216224" y="2909930"/>
              <a:ext cx="64679" cy="104975"/>
            </a:xfrm>
            <a:custGeom>
              <a:avLst/>
              <a:gdLst/>
              <a:ahLst/>
              <a:cxnLst/>
              <a:rect l="l" t="t" r="r" b="b"/>
              <a:pathLst>
                <a:path w="2467" h="4004" extrusionOk="0">
                  <a:moveTo>
                    <a:pt x="686" y="1"/>
                  </a:moveTo>
                  <a:cubicBezTo>
                    <a:pt x="675" y="1"/>
                    <a:pt x="663" y="1"/>
                    <a:pt x="652" y="1"/>
                  </a:cubicBezTo>
                  <a:lnTo>
                    <a:pt x="0" y="12"/>
                  </a:lnTo>
                  <a:lnTo>
                    <a:pt x="29" y="1754"/>
                  </a:lnTo>
                  <a:cubicBezTo>
                    <a:pt x="1082" y="3972"/>
                    <a:pt x="2392" y="4003"/>
                    <a:pt x="2464" y="4003"/>
                  </a:cubicBezTo>
                  <a:cubicBezTo>
                    <a:pt x="2466" y="4003"/>
                    <a:pt x="2467" y="4003"/>
                    <a:pt x="2467" y="4003"/>
                  </a:cubicBezTo>
                  <a:lnTo>
                    <a:pt x="2427" y="1714"/>
                  </a:lnTo>
                  <a:cubicBezTo>
                    <a:pt x="2409" y="762"/>
                    <a:pt x="1634" y="1"/>
                    <a:pt x="686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2186;p87">
              <a:extLst>
                <a:ext uri="{FF2B5EF4-FFF2-40B4-BE49-F238E27FC236}">
                  <a16:creationId xmlns:a16="http://schemas.microsoft.com/office/drawing/2014/main" id="{317D9508-3E95-C378-3405-A3868577F724}"/>
                </a:ext>
              </a:extLst>
            </p:cNvPr>
            <p:cNvSpPr/>
            <p:nvPr/>
          </p:nvSpPr>
          <p:spPr>
            <a:xfrm>
              <a:off x="8099740" y="2899024"/>
              <a:ext cx="138927" cy="146634"/>
            </a:xfrm>
            <a:custGeom>
              <a:avLst/>
              <a:gdLst/>
              <a:ahLst/>
              <a:cxnLst/>
              <a:rect l="l" t="t" r="r" b="b"/>
              <a:pathLst>
                <a:path w="5299" h="5593" extrusionOk="0">
                  <a:moveTo>
                    <a:pt x="4034" y="0"/>
                  </a:moveTo>
                  <a:cubicBezTo>
                    <a:pt x="4023" y="0"/>
                    <a:pt x="4012" y="0"/>
                    <a:pt x="4002" y="1"/>
                  </a:cubicBezTo>
                  <a:lnTo>
                    <a:pt x="3567" y="8"/>
                  </a:lnTo>
                  <a:cubicBezTo>
                    <a:pt x="1771" y="37"/>
                    <a:pt x="61" y="1591"/>
                    <a:pt x="94" y="3554"/>
                  </a:cubicBezTo>
                  <a:cubicBezTo>
                    <a:pt x="108" y="4437"/>
                    <a:pt x="61" y="5024"/>
                    <a:pt x="18" y="5361"/>
                  </a:cubicBezTo>
                  <a:cubicBezTo>
                    <a:pt x="0" y="5487"/>
                    <a:pt x="104" y="5592"/>
                    <a:pt x="222" y="5592"/>
                  </a:cubicBezTo>
                  <a:cubicBezTo>
                    <a:pt x="249" y="5592"/>
                    <a:pt x="277" y="5587"/>
                    <a:pt x="304" y="5574"/>
                  </a:cubicBezTo>
                  <a:cubicBezTo>
                    <a:pt x="1068" y="5234"/>
                    <a:pt x="2948" y="4285"/>
                    <a:pt x="4548" y="2601"/>
                  </a:cubicBezTo>
                  <a:cubicBezTo>
                    <a:pt x="4802" y="2333"/>
                    <a:pt x="5001" y="2018"/>
                    <a:pt x="5139" y="1674"/>
                  </a:cubicBezTo>
                  <a:cubicBezTo>
                    <a:pt x="5298" y="1268"/>
                    <a:pt x="5258" y="794"/>
                    <a:pt x="4987" y="450"/>
                  </a:cubicBezTo>
                  <a:cubicBezTo>
                    <a:pt x="4835" y="258"/>
                    <a:pt x="4624" y="120"/>
                    <a:pt x="4393" y="51"/>
                  </a:cubicBezTo>
                  <a:cubicBezTo>
                    <a:pt x="4277" y="18"/>
                    <a:pt x="4154" y="0"/>
                    <a:pt x="40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2187;p87">
              <a:extLst>
                <a:ext uri="{FF2B5EF4-FFF2-40B4-BE49-F238E27FC236}">
                  <a16:creationId xmlns:a16="http://schemas.microsoft.com/office/drawing/2014/main" id="{9073C1B9-C425-D5B4-B067-D11C57048557}"/>
                </a:ext>
              </a:extLst>
            </p:cNvPr>
            <p:cNvSpPr/>
            <p:nvPr/>
          </p:nvSpPr>
          <p:spPr>
            <a:xfrm>
              <a:off x="8061252" y="2893623"/>
              <a:ext cx="274864" cy="367517"/>
            </a:xfrm>
            <a:custGeom>
              <a:avLst/>
              <a:gdLst/>
              <a:ahLst/>
              <a:cxnLst/>
              <a:rect l="l" t="t" r="r" b="b"/>
              <a:pathLst>
                <a:path w="10484" h="14018" extrusionOk="0">
                  <a:moveTo>
                    <a:pt x="6096" y="3013"/>
                  </a:moveTo>
                  <a:cubicBezTo>
                    <a:pt x="6332" y="3347"/>
                    <a:pt x="6610" y="3644"/>
                    <a:pt x="6925" y="3901"/>
                  </a:cubicBezTo>
                  <a:lnTo>
                    <a:pt x="6621" y="3904"/>
                  </a:lnTo>
                  <a:lnTo>
                    <a:pt x="6183" y="3915"/>
                  </a:lnTo>
                  <a:lnTo>
                    <a:pt x="5531" y="3926"/>
                  </a:lnTo>
                  <a:cubicBezTo>
                    <a:pt x="5408" y="3926"/>
                    <a:pt x="5314" y="4038"/>
                    <a:pt x="5332" y="4162"/>
                  </a:cubicBezTo>
                  <a:lnTo>
                    <a:pt x="5336" y="4162"/>
                  </a:lnTo>
                  <a:lnTo>
                    <a:pt x="5372" y="4404"/>
                  </a:lnTo>
                  <a:cubicBezTo>
                    <a:pt x="5289" y="4375"/>
                    <a:pt x="5202" y="4360"/>
                    <a:pt x="5115" y="4360"/>
                  </a:cubicBezTo>
                  <a:cubicBezTo>
                    <a:pt x="5021" y="4360"/>
                    <a:pt x="4926" y="4377"/>
                    <a:pt x="4836" y="4411"/>
                  </a:cubicBezTo>
                  <a:lnTo>
                    <a:pt x="4865" y="4169"/>
                  </a:lnTo>
                  <a:cubicBezTo>
                    <a:pt x="4868" y="4154"/>
                    <a:pt x="4868" y="4140"/>
                    <a:pt x="4865" y="4125"/>
                  </a:cubicBezTo>
                  <a:cubicBezTo>
                    <a:pt x="5299" y="3781"/>
                    <a:pt x="5712" y="3412"/>
                    <a:pt x="6096" y="3013"/>
                  </a:cubicBezTo>
                  <a:close/>
                  <a:moveTo>
                    <a:pt x="7266" y="4303"/>
                  </a:moveTo>
                  <a:lnTo>
                    <a:pt x="7175" y="5034"/>
                  </a:lnTo>
                  <a:cubicBezTo>
                    <a:pt x="7146" y="5259"/>
                    <a:pt x="6962" y="5426"/>
                    <a:pt x="6737" y="5429"/>
                  </a:cubicBezTo>
                  <a:lnTo>
                    <a:pt x="6534" y="5433"/>
                  </a:lnTo>
                  <a:cubicBezTo>
                    <a:pt x="6532" y="5433"/>
                    <a:pt x="6529" y="5433"/>
                    <a:pt x="6526" y="5433"/>
                  </a:cubicBezTo>
                  <a:cubicBezTo>
                    <a:pt x="6232" y="5433"/>
                    <a:pt x="5972" y="5242"/>
                    <a:pt x="5886" y="4958"/>
                  </a:cubicBezTo>
                  <a:cubicBezTo>
                    <a:pt x="5875" y="4922"/>
                    <a:pt x="5868" y="4890"/>
                    <a:pt x="5861" y="4853"/>
                  </a:cubicBezTo>
                  <a:cubicBezTo>
                    <a:pt x="5835" y="4701"/>
                    <a:pt x="5777" y="4328"/>
                    <a:pt x="5777" y="4328"/>
                  </a:cubicBezTo>
                  <a:lnTo>
                    <a:pt x="6194" y="4321"/>
                  </a:lnTo>
                  <a:lnTo>
                    <a:pt x="6628" y="4314"/>
                  </a:lnTo>
                  <a:lnTo>
                    <a:pt x="7266" y="4303"/>
                  </a:lnTo>
                  <a:close/>
                  <a:moveTo>
                    <a:pt x="4419" y="4469"/>
                  </a:moveTo>
                  <a:lnTo>
                    <a:pt x="4365" y="4897"/>
                  </a:lnTo>
                  <a:cubicBezTo>
                    <a:pt x="4365" y="4908"/>
                    <a:pt x="4347" y="4995"/>
                    <a:pt x="4340" y="5013"/>
                  </a:cubicBezTo>
                  <a:cubicBezTo>
                    <a:pt x="4253" y="5288"/>
                    <a:pt x="3999" y="5476"/>
                    <a:pt x="3713" y="5480"/>
                  </a:cubicBezTo>
                  <a:lnTo>
                    <a:pt x="3510" y="5483"/>
                  </a:lnTo>
                  <a:cubicBezTo>
                    <a:pt x="3506" y="5484"/>
                    <a:pt x="3503" y="5484"/>
                    <a:pt x="3499" y="5484"/>
                  </a:cubicBezTo>
                  <a:cubicBezTo>
                    <a:pt x="3358" y="5484"/>
                    <a:pt x="3229" y="5419"/>
                    <a:pt x="3144" y="5302"/>
                  </a:cubicBezTo>
                  <a:lnTo>
                    <a:pt x="3228" y="5255"/>
                  </a:lnTo>
                  <a:cubicBezTo>
                    <a:pt x="3347" y="5183"/>
                    <a:pt x="3474" y="5107"/>
                    <a:pt x="3604" y="5024"/>
                  </a:cubicBezTo>
                  <a:lnTo>
                    <a:pt x="3604" y="5034"/>
                  </a:lnTo>
                  <a:cubicBezTo>
                    <a:pt x="3608" y="5144"/>
                    <a:pt x="3699" y="5234"/>
                    <a:pt x="3811" y="5234"/>
                  </a:cubicBezTo>
                  <a:cubicBezTo>
                    <a:pt x="3814" y="5234"/>
                    <a:pt x="3816" y="5234"/>
                    <a:pt x="3818" y="5234"/>
                  </a:cubicBezTo>
                  <a:cubicBezTo>
                    <a:pt x="3930" y="5226"/>
                    <a:pt x="4017" y="5132"/>
                    <a:pt x="4014" y="5020"/>
                  </a:cubicBezTo>
                  <a:lnTo>
                    <a:pt x="4006" y="4759"/>
                  </a:lnTo>
                  <a:cubicBezTo>
                    <a:pt x="4140" y="4669"/>
                    <a:pt x="4278" y="4571"/>
                    <a:pt x="4419" y="4469"/>
                  </a:cubicBezTo>
                  <a:close/>
                  <a:moveTo>
                    <a:pt x="5473" y="409"/>
                  </a:moveTo>
                  <a:cubicBezTo>
                    <a:pt x="5582" y="409"/>
                    <a:pt x="5694" y="424"/>
                    <a:pt x="5799" y="457"/>
                  </a:cubicBezTo>
                  <a:cubicBezTo>
                    <a:pt x="6259" y="591"/>
                    <a:pt x="6560" y="1036"/>
                    <a:pt x="6531" y="1543"/>
                  </a:cubicBezTo>
                  <a:cubicBezTo>
                    <a:pt x="6523" y="1685"/>
                    <a:pt x="6631" y="1760"/>
                    <a:pt x="6737" y="1760"/>
                  </a:cubicBezTo>
                  <a:cubicBezTo>
                    <a:pt x="6835" y="1760"/>
                    <a:pt x="6931" y="1698"/>
                    <a:pt x="6940" y="1568"/>
                  </a:cubicBezTo>
                  <a:cubicBezTo>
                    <a:pt x="6951" y="1319"/>
                    <a:pt x="6904" y="1069"/>
                    <a:pt x="6802" y="844"/>
                  </a:cubicBezTo>
                  <a:lnTo>
                    <a:pt x="6802" y="844"/>
                  </a:lnTo>
                  <a:cubicBezTo>
                    <a:pt x="7556" y="945"/>
                    <a:pt x="8121" y="1583"/>
                    <a:pt x="8135" y="2340"/>
                  </a:cubicBezTo>
                  <a:lnTo>
                    <a:pt x="8164" y="4176"/>
                  </a:lnTo>
                  <a:cubicBezTo>
                    <a:pt x="7758" y="4002"/>
                    <a:pt x="6958" y="3575"/>
                    <a:pt x="6382" y="2709"/>
                  </a:cubicBezTo>
                  <a:cubicBezTo>
                    <a:pt x="6444" y="2640"/>
                    <a:pt x="6505" y="2568"/>
                    <a:pt x="6567" y="2499"/>
                  </a:cubicBezTo>
                  <a:cubicBezTo>
                    <a:pt x="6699" y="2345"/>
                    <a:pt x="6560" y="2157"/>
                    <a:pt x="6406" y="2157"/>
                  </a:cubicBezTo>
                  <a:cubicBezTo>
                    <a:pt x="6354" y="2157"/>
                    <a:pt x="6301" y="2179"/>
                    <a:pt x="6255" y="2231"/>
                  </a:cubicBezTo>
                  <a:cubicBezTo>
                    <a:pt x="4618" y="4154"/>
                    <a:pt x="2496" y="5230"/>
                    <a:pt x="1688" y="5592"/>
                  </a:cubicBezTo>
                  <a:cubicBezTo>
                    <a:pt x="1732" y="5244"/>
                    <a:pt x="1779" y="4650"/>
                    <a:pt x="1765" y="3760"/>
                  </a:cubicBezTo>
                  <a:cubicBezTo>
                    <a:pt x="1750" y="2887"/>
                    <a:pt x="2101" y="2054"/>
                    <a:pt x="2753" y="1409"/>
                  </a:cubicBezTo>
                  <a:cubicBezTo>
                    <a:pt x="3380" y="793"/>
                    <a:pt x="4209" y="431"/>
                    <a:pt x="5035" y="417"/>
                  </a:cubicBezTo>
                  <a:lnTo>
                    <a:pt x="5473" y="409"/>
                  </a:lnTo>
                  <a:close/>
                  <a:moveTo>
                    <a:pt x="7668" y="4390"/>
                  </a:moveTo>
                  <a:lnTo>
                    <a:pt x="7758" y="4433"/>
                  </a:lnTo>
                  <a:cubicBezTo>
                    <a:pt x="7816" y="4604"/>
                    <a:pt x="7975" y="4723"/>
                    <a:pt x="8156" y="4723"/>
                  </a:cubicBezTo>
                  <a:cubicBezTo>
                    <a:pt x="8159" y="4723"/>
                    <a:pt x="8161" y="4723"/>
                    <a:pt x="8164" y="4723"/>
                  </a:cubicBezTo>
                  <a:lnTo>
                    <a:pt x="8273" y="4723"/>
                  </a:lnTo>
                  <a:cubicBezTo>
                    <a:pt x="8275" y="4723"/>
                    <a:pt x="8277" y="4723"/>
                    <a:pt x="8280" y="4723"/>
                  </a:cubicBezTo>
                  <a:cubicBezTo>
                    <a:pt x="8465" y="4723"/>
                    <a:pt x="8617" y="4870"/>
                    <a:pt x="8620" y="5056"/>
                  </a:cubicBezTo>
                  <a:cubicBezTo>
                    <a:pt x="8624" y="5244"/>
                    <a:pt x="8472" y="5400"/>
                    <a:pt x="8287" y="5404"/>
                  </a:cubicBezTo>
                  <a:lnTo>
                    <a:pt x="8153" y="5407"/>
                  </a:lnTo>
                  <a:cubicBezTo>
                    <a:pt x="8161" y="5265"/>
                    <a:pt x="8053" y="5191"/>
                    <a:pt x="7947" y="5191"/>
                  </a:cubicBezTo>
                  <a:cubicBezTo>
                    <a:pt x="7850" y="5191"/>
                    <a:pt x="7755" y="5253"/>
                    <a:pt x="7748" y="5382"/>
                  </a:cubicBezTo>
                  <a:cubicBezTo>
                    <a:pt x="7686" y="6385"/>
                    <a:pt x="7059" y="7269"/>
                    <a:pt x="6132" y="7653"/>
                  </a:cubicBezTo>
                  <a:cubicBezTo>
                    <a:pt x="5806" y="7789"/>
                    <a:pt x="5463" y="7856"/>
                    <a:pt x="5122" y="7856"/>
                  </a:cubicBezTo>
                  <a:cubicBezTo>
                    <a:pt x="4494" y="7856"/>
                    <a:pt x="3874" y="7630"/>
                    <a:pt x="3383" y="7200"/>
                  </a:cubicBezTo>
                  <a:cubicBezTo>
                    <a:pt x="2923" y="6798"/>
                    <a:pt x="2619" y="6248"/>
                    <a:pt x="2521" y="5643"/>
                  </a:cubicBezTo>
                  <a:cubicBezTo>
                    <a:pt x="2605" y="5599"/>
                    <a:pt x="2695" y="5552"/>
                    <a:pt x="2786" y="5505"/>
                  </a:cubicBezTo>
                  <a:cubicBezTo>
                    <a:pt x="2941" y="5746"/>
                    <a:pt x="3211" y="5893"/>
                    <a:pt x="3497" y="5893"/>
                  </a:cubicBezTo>
                  <a:cubicBezTo>
                    <a:pt x="3504" y="5893"/>
                    <a:pt x="3511" y="5893"/>
                    <a:pt x="3517" y="5893"/>
                  </a:cubicBezTo>
                  <a:lnTo>
                    <a:pt x="3720" y="5889"/>
                  </a:lnTo>
                  <a:cubicBezTo>
                    <a:pt x="4220" y="5878"/>
                    <a:pt x="4647" y="5527"/>
                    <a:pt x="4752" y="5038"/>
                  </a:cubicBezTo>
                  <a:cubicBezTo>
                    <a:pt x="4808" y="4858"/>
                    <a:pt x="4963" y="4767"/>
                    <a:pt x="5118" y="4767"/>
                  </a:cubicBezTo>
                  <a:cubicBezTo>
                    <a:pt x="5268" y="4767"/>
                    <a:pt x="5418" y="4852"/>
                    <a:pt x="5477" y="5024"/>
                  </a:cubicBezTo>
                  <a:cubicBezTo>
                    <a:pt x="5599" y="5506"/>
                    <a:pt x="6037" y="5842"/>
                    <a:pt x="6534" y="5842"/>
                  </a:cubicBezTo>
                  <a:cubicBezTo>
                    <a:pt x="6536" y="5842"/>
                    <a:pt x="6539" y="5842"/>
                    <a:pt x="6542" y="5842"/>
                  </a:cubicBezTo>
                  <a:lnTo>
                    <a:pt x="6744" y="5838"/>
                  </a:lnTo>
                  <a:cubicBezTo>
                    <a:pt x="7168" y="5828"/>
                    <a:pt x="7527" y="5509"/>
                    <a:pt x="7581" y="5085"/>
                  </a:cubicBezTo>
                  <a:lnTo>
                    <a:pt x="7668" y="4390"/>
                  </a:lnTo>
                  <a:close/>
                  <a:moveTo>
                    <a:pt x="6270" y="8037"/>
                  </a:moveTo>
                  <a:lnTo>
                    <a:pt x="6284" y="8729"/>
                  </a:lnTo>
                  <a:cubicBezTo>
                    <a:pt x="6292" y="9185"/>
                    <a:pt x="6585" y="9587"/>
                    <a:pt x="7020" y="9732"/>
                  </a:cubicBezTo>
                  <a:lnTo>
                    <a:pt x="7338" y="9840"/>
                  </a:lnTo>
                  <a:lnTo>
                    <a:pt x="7165" y="10253"/>
                  </a:lnTo>
                  <a:cubicBezTo>
                    <a:pt x="6835" y="11032"/>
                    <a:pt x="6074" y="11546"/>
                    <a:pt x="5227" y="11561"/>
                  </a:cubicBezTo>
                  <a:cubicBezTo>
                    <a:pt x="5215" y="11561"/>
                    <a:pt x="5202" y="11561"/>
                    <a:pt x="5190" y="11561"/>
                  </a:cubicBezTo>
                  <a:cubicBezTo>
                    <a:pt x="4357" y="11561"/>
                    <a:pt x="3599" y="11079"/>
                    <a:pt x="3249" y="10322"/>
                  </a:cubicBezTo>
                  <a:lnTo>
                    <a:pt x="3057" y="9913"/>
                  </a:lnTo>
                  <a:lnTo>
                    <a:pt x="3376" y="9793"/>
                  </a:lnTo>
                  <a:cubicBezTo>
                    <a:pt x="3804" y="9634"/>
                    <a:pt x="4082" y="9225"/>
                    <a:pt x="4075" y="8768"/>
                  </a:cubicBezTo>
                  <a:lnTo>
                    <a:pt x="4064" y="8073"/>
                  </a:lnTo>
                  <a:lnTo>
                    <a:pt x="4064" y="8073"/>
                  </a:lnTo>
                  <a:cubicBezTo>
                    <a:pt x="4405" y="8199"/>
                    <a:pt x="4762" y="8262"/>
                    <a:pt x="5119" y="8262"/>
                  </a:cubicBezTo>
                  <a:cubicBezTo>
                    <a:pt x="5511" y="8262"/>
                    <a:pt x="5902" y="8186"/>
                    <a:pt x="6270" y="8037"/>
                  </a:cubicBezTo>
                  <a:close/>
                  <a:moveTo>
                    <a:pt x="5462" y="0"/>
                  </a:moveTo>
                  <a:lnTo>
                    <a:pt x="5028" y="11"/>
                  </a:lnTo>
                  <a:cubicBezTo>
                    <a:pt x="4101" y="26"/>
                    <a:pt x="3166" y="428"/>
                    <a:pt x="2467" y="1119"/>
                  </a:cubicBezTo>
                  <a:cubicBezTo>
                    <a:pt x="1732" y="1844"/>
                    <a:pt x="1337" y="2782"/>
                    <a:pt x="1355" y="3763"/>
                  </a:cubicBezTo>
                  <a:cubicBezTo>
                    <a:pt x="1381" y="5234"/>
                    <a:pt x="1229" y="5871"/>
                    <a:pt x="1225" y="5875"/>
                  </a:cubicBezTo>
                  <a:cubicBezTo>
                    <a:pt x="1191" y="6009"/>
                    <a:pt x="1297" y="6131"/>
                    <a:pt x="1424" y="6131"/>
                  </a:cubicBezTo>
                  <a:cubicBezTo>
                    <a:pt x="1448" y="6131"/>
                    <a:pt x="1472" y="6126"/>
                    <a:pt x="1497" y="6117"/>
                  </a:cubicBezTo>
                  <a:cubicBezTo>
                    <a:pt x="1511" y="6110"/>
                    <a:pt x="1754" y="6019"/>
                    <a:pt x="2141" y="5831"/>
                  </a:cubicBezTo>
                  <a:cubicBezTo>
                    <a:pt x="2319" y="6704"/>
                    <a:pt x="2873" y="7457"/>
                    <a:pt x="3651" y="7885"/>
                  </a:cubicBezTo>
                  <a:lnTo>
                    <a:pt x="3666" y="8776"/>
                  </a:lnTo>
                  <a:cubicBezTo>
                    <a:pt x="3673" y="9058"/>
                    <a:pt x="3496" y="9315"/>
                    <a:pt x="3231" y="9413"/>
                  </a:cubicBezTo>
                  <a:lnTo>
                    <a:pt x="997" y="10246"/>
                  </a:lnTo>
                  <a:cubicBezTo>
                    <a:pt x="396" y="10471"/>
                    <a:pt x="1" y="11046"/>
                    <a:pt x="12" y="11687"/>
                  </a:cubicBezTo>
                  <a:lnTo>
                    <a:pt x="48" y="13817"/>
                  </a:lnTo>
                  <a:cubicBezTo>
                    <a:pt x="50" y="13951"/>
                    <a:pt x="150" y="14017"/>
                    <a:pt x="251" y="14017"/>
                  </a:cubicBezTo>
                  <a:cubicBezTo>
                    <a:pt x="355" y="14017"/>
                    <a:pt x="459" y="13947"/>
                    <a:pt x="457" y="13810"/>
                  </a:cubicBezTo>
                  <a:lnTo>
                    <a:pt x="421" y="11680"/>
                  </a:lnTo>
                  <a:cubicBezTo>
                    <a:pt x="417" y="11499"/>
                    <a:pt x="457" y="11322"/>
                    <a:pt x="540" y="11159"/>
                  </a:cubicBezTo>
                  <a:lnTo>
                    <a:pt x="761" y="11340"/>
                  </a:lnTo>
                  <a:cubicBezTo>
                    <a:pt x="804" y="11375"/>
                    <a:pt x="849" y="11390"/>
                    <a:pt x="892" y="11390"/>
                  </a:cubicBezTo>
                  <a:cubicBezTo>
                    <a:pt x="1058" y="11390"/>
                    <a:pt x="1189" y="11163"/>
                    <a:pt x="1022" y="11025"/>
                  </a:cubicBezTo>
                  <a:lnTo>
                    <a:pt x="790" y="10833"/>
                  </a:lnTo>
                  <a:cubicBezTo>
                    <a:pt x="892" y="10746"/>
                    <a:pt x="1011" y="10673"/>
                    <a:pt x="1138" y="10626"/>
                  </a:cubicBezTo>
                  <a:lnTo>
                    <a:pt x="2674" y="10054"/>
                  </a:lnTo>
                  <a:lnTo>
                    <a:pt x="2876" y="10492"/>
                  </a:lnTo>
                  <a:cubicBezTo>
                    <a:pt x="3294" y="11391"/>
                    <a:pt x="4199" y="11967"/>
                    <a:pt x="5188" y="11967"/>
                  </a:cubicBezTo>
                  <a:cubicBezTo>
                    <a:pt x="5204" y="11967"/>
                    <a:pt x="5219" y="11967"/>
                    <a:pt x="5234" y="11966"/>
                  </a:cubicBezTo>
                  <a:cubicBezTo>
                    <a:pt x="6241" y="11948"/>
                    <a:pt x="7146" y="11340"/>
                    <a:pt x="7541" y="10409"/>
                  </a:cubicBezTo>
                  <a:lnTo>
                    <a:pt x="7726" y="9967"/>
                  </a:lnTo>
                  <a:lnTo>
                    <a:pt x="9283" y="10485"/>
                  </a:lnTo>
                  <a:cubicBezTo>
                    <a:pt x="9410" y="10529"/>
                    <a:pt x="9529" y="10597"/>
                    <a:pt x="9635" y="10681"/>
                  </a:cubicBezTo>
                  <a:lnTo>
                    <a:pt x="8668" y="11539"/>
                  </a:lnTo>
                  <a:cubicBezTo>
                    <a:pt x="8432" y="11749"/>
                    <a:pt x="8302" y="12050"/>
                    <a:pt x="8305" y="12361"/>
                  </a:cubicBezTo>
                  <a:lnTo>
                    <a:pt x="8331" y="13672"/>
                  </a:lnTo>
                  <a:cubicBezTo>
                    <a:pt x="8332" y="13804"/>
                    <a:pt x="8431" y="13869"/>
                    <a:pt x="8531" y="13869"/>
                  </a:cubicBezTo>
                  <a:cubicBezTo>
                    <a:pt x="8634" y="13869"/>
                    <a:pt x="8738" y="13799"/>
                    <a:pt x="8736" y="13661"/>
                  </a:cubicBezTo>
                  <a:lnTo>
                    <a:pt x="8715" y="12354"/>
                  </a:lnTo>
                  <a:cubicBezTo>
                    <a:pt x="8711" y="12162"/>
                    <a:pt x="8794" y="11974"/>
                    <a:pt x="8939" y="11843"/>
                  </a:cubicBezTo>
                  <a:lnTo>
                    <a:pt x="9895" y="10996"/>
                  </a:lnTo>
                  <a:cubicBezTo>
                    <a:pt x="9986" y="11155"/>
                    <a:pt x="10033" y="11333"/>
                    <a:pt x="10037" y="11514"/>
                  </a:cubicBezTo>
                  <a:lnTo>
                    <a:pt x="10073" y="13643"/>
                  </a:lnTo>
                  <a:cubicBezTo>
                    <a:pt x="10076" y="13777"/>
                    <a:pt x="10177" y="13843"/>
                    <a:pt x="10277" y="13843"/>
                  </a:cubicBezTo>
                  <a:cubicBezTo>
                    <a:pt x="10381" y="13843"/>
                    <a:pt x="10484" y="13774"/>
                    <a:pt x="10482" y="13636"/>
                  </a:cubicBezTo>
                  <a:lnTo>
                    <a:pt x="10446" y="11506"/>
                  </a:lnTo>
                  <a:cubicBezTo>
                    <a:pt x="10431" y="10869"/>
                    <a:pt x="10018" y="10304"/>
                    <a:pt x="9410" y="10101"/>
                  </a:cubicBezTo>
                  <a:lnTo>
                    <a:pt x="7146" y="9344"/>
                  </a:lnTo>
                  <a:cubicBezTo>
                    <a:pt x="6878" y="9257"/>
                    <a:pt x="6697" y="9007"/>
                    <a:pt x="6690" y="8725"/>
                  </a:cubicBezTo>
                  <a:lnTo>
                    <a:pt x="6676" y="7834"/>
                  </a:lnTo>
                  <a:cubicBezTo>
                    <a:pt x="7414" y="7392"/>
                    <a:pt x="7932" y="6657"/>
                    <a:pt x="8099" y="5813"/>
                  </a:cubicBezTo>
                  <a:lnTo>
                    <a:pt x="8291" y="5813"/>
                  </a:lnTo>
                  <a:cubicBezTo>
                    <a:pt x="8642" y="5806"/>
                    <a:pt x="8943" y="5556"/>
                    <a:pt x="9012" y="5212"/>
                  </a:cubicBezTo>
                  <a:cubicBezTo>
                    <a:pt x="9080" y="4864"/>
                    <a:pt x="8899" y="4520"/>
                    <a:pt x="8577" y="4379"/>
                  </a:cubicBezTo>
                  <a:lnTo>
                    <a:pt x="8544" y="2333"/>
                  </a:lnTo>
                  <a:cubicBezTo>
                    <a:pt x="8523" y="1268"/>
                    <a:pt x="7657" y="420"/>
                    <a:pt x="6597" y="420"/>
                  </a:cubicBezTo>
                  <a:cubicBezTo>
                    <a:pt x="6586" y="420"/>
                    <a:pt x="6575" y="420"/>
                    <a:pt x="6563" y="420"/>
                  </a:cubicBezTo>
                  <a:lnTo>
                    <a:pt x="6516" y="420"/>
                  </a:lnTo>
                  <a:cubicBezTo>
                    <a:pt x="6350" y="250"/>
                    <a:pt x="6143" y="127"/>
                    <a:pt x="5915" y="62"/>
                  </a:cubicBezTo>
                  <a:cubicBezTo>
                    <a:pt x="5770" y="18"/>
                    <a:pt x="5618" y="0"/>
                    <a:pt x="54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2188;p87">
              <a:extLst>
                <a:ext uri="{FF2B5EF4-FFF2-40B4-BE49-F238E27FC236}">
                  <a16:creationId xmlns:a16="http://schemas.microsoft.com/office/drawing/2014/main" id="{8398159A-FFC1-E6B0-8526-C7B8F9D924FB}"/>
                </a:ext>
              </a:extLst>
            </p:cNvPr>
            <p:cNvSpPr/>
            <p:nvPr/>
          </p:nvSpPr>
          <p:spPr>
            <a:xfrm>
              <a:off x="8171051" y="3053418"/>
              <a:ext cx="49630" cy="16832"/>
            </a:xfrm>
            <a:custGeom>
              <a:avLst/>
              <a:gdLst/>
              <a:ahLst/>
              <a:cxnLst/>
              <a:rect l="l" t="t" r="r" b="b"/>
              <a:pathLst>
                <a:path w="1893" h="642" extrusionOk="0">
                  <a:moveTo>
                    <a:pt x="1600" y="0"/>
                  </a:moveTo>
                  <a:cubicBezTo>
                    <a:pt x="1551" y="0"/>
                    <a:pt x="1501" y="20"/>
                    <a:pt x="1455" y="66"/>
                  </a:cubicBezTo>
                  <a:cubicBezTo>
                    <a:pt x="1383" y="142"/>
                    <a:pt x="1205" y="229"/>
                    <a:pt x="948" y="232"/>
                  </a:cubicBezTo>
                  <a:cubicBezTo>
                    <a:pt x="938" y="233"/>
                    <a:pt x="927" y="233"/>
                    <a:pt x="917" y="233"/>
                  </a:cubicBezTo>
                  <a:cubicBezTo>
                    <a:pt x="677" y="233"/>
                    <a:pt x="507" y="153"/>
                    <a:pt x="434" y="84"/>
                  </a:cubicBezTo>
                  <a:cubicBezTo>
                    <a:pt x="390" y="41"/>
                    <a:pt x="342" y="24"/>
                    <a:pt x="295" y="24"/>
                  </a:cubicBezTo>
                  <a:cubicBezTo>
                    <a:pt x="136" y="24"/>
                    <a:pt x="1" y="234"/>
                    <a:pt x="155" y="377"/>
                  </a:cubicBezTo>
                  <a:cubicBezTo>
                    <a:pt x="327" y="542"/>
                    <a:pt x="613" y="642"/>
                    <a:pt x="923" y="642"/>
                  </a:cubicBezTo>
                  <a:cubicBezTo>
                    <a:pt x="934" y="642"/>
                    <a:pt x="945" y="642"/>
                    <a:pt x="956" y="642"/>
                  </a:cubicBezTo>
                  <a:cubicBezTo>
                    <a:pt x="1278" y="638"/>
                    <a:pt x="1575" y="526"/>
                    <a:pt x="1749" y="352"/>
                  </a:cubicBezTo>
                  <a:cubicBezTo>
                    <a:pt x="1893" y="202"/>
                    <a:pt x="1758" y="0"/>
                    <a:pt x="16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2189;p87">
              <a:extLst>
                <a:ext uri="{FF2B5EF4-FFF2-40B4-BE49-F238E27FC236}">
                  <a16:creationId xmlns:a16="http://schemas.microsoft.com/office/drawing/2014/main" id="{756E6E60-A95B-959B-171B-129D4139730C}"/>
                </a:ext>
              </a:extLst>
            </p:cNvPr>
            <p:cNvSpPr/>
            <p:nvPr/>
          </p:nvSpPr>
          <p:spPr>
            <a:xfrm>
              <a:off x="8224142" y="3013227"/>
              <a:ext cx="10906" cy="16491"/>
            </a:xfrm>
            <a:custGeom>
              <a:avLst/>
              <a:gdLst/>
              <a:ahLst/>
              <a:cxnLst/>
              <a:rect l="l" t="t" r="r" b="b"/>
              <a:pathLst>
                <a:path w="416" h="629" extrusionOk="0">
                  <a:moveTo>
                    <a:pt x="207" y="1"/>
                  </a:moveTo>
                  <a:cubicBezTo>
                    <a:pt x="104" y="1"/>
                    <a:pt x="1" y="70"/>
                    <a:pt x="3" y="208"/>
                  </a:cubicBezTo>
                  <a:lnTo>
                    <a:pt x="6" y="425"/>
                  </a:lnTo>
                  <a:cubicBezTo>
                    <a:pt x="6" y="538"/>
                    <a:pt x="100" y="628"/>
                    <a:pt x="213" y="628"/>
                  </a:cubicBezTo>
                  <a:cubicBezTo>
                    <a:pt x="325" y="624"/>
                    <a:pt x="415" y="530"/>
                    <a:pt x="412" y="418"/>
                  </a:cubicBezTo>
                  <a:lnTo>
                    <a:pt x="408" y="201"/>
                  </a:lnTo>
                  <a:cubicBezTo>
                    <a:pt x="406" y="67"/>
                    <a:pt x="307" y="1"/>
                    <a:pt x="2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2190;p87">
              <a:extLst>
                <a:ext uri="{FF2B5EF4-FFF2-40B4-BE49-F238E27FC236}">
                  <a16:creationId xmlns:a16="http://schemas.microsoft.com/office/drawing/2014/main" id="{9D7225EF-2219-9BCE-2F85-96E9FDE92690}"/>
                </a:ext>
              </a:extLst>
            </p:cNvPr>
            <p:cNvSpPr/>
            <p:nvPr/>
          </p:nvSpPr>
          <p:spPr>
            <a:xfrm>
              <a:off x="8093343" y="3195098"/>
              <a:ext cx="25614" cy="65177"/>
            </a:xfrm>
            <a:custGeom>
              <a:avLst/>
              <a:gdLst/>
              <a:ahLst/>
              <a:cxnLst/>
              <a:rect l="l" t="t" r="r" b="b"/>
              <a:pathLst>
                <a:path w="977" h="2486" extrusionOk="0">
                  <a:moveTo>
                    <a:pt x="297" y="0"/>
                  </a:moveTo>
                  <a:cubicBezTo>
                    <a:pt x="131" y="0"/>
                    <a:pt x="1" y="227"/>
                    <a:pt x="167" y="362"/>
                  </a:cubicBezTo>
                  <a:lnTo>
                    <a:pt x="305" y="475"/>
                  </a:lnTo>
                  <a:cubicBezTo>
                    <a:pt x="454" y="598"/>
                    <a:pt x="541" y="782"/>
                    <a:pt x="544" y="978"/>
                  </a:cubicBezTo>
                  <a:lnTo>
                    <a:pt x="570" y="2285"/>
                  </a:lnTo>
                  <a:cubicBezTo>
                    <a:pt x="571" y="2419"/>
                    <a:pt x="671" y="2486"/>
                    <a:pt x="771" y="2486"/>
                  </a:cubicBezTo>
                  <a:cubicBezTo>
                    <a:pt x="874" y="2486"/>
                    <a:pt x="977" y="2416"/>
                    <a:pt x="975" y="2278"/>
                  </a:cubicBezTo>
                  <a:lnTo>
                    <a:pt x="953" y="971"/>
                  </a:lnTo>
                  <a:cubicBezTo>
                    <a:pt x="946" y="656"/>
                    <a:pt x="805" y="359"/>
                    <a:pt x="562" y="159"/>
                  </a:cubicBezTo>
                  <a:lnTo>
                    <a:pt x="428" y="51"/>
                  </a:lnTo>
                  <a:cubicBezTo>
                    <a:pt x="385" y="15"/>
                    <a:pt x="340" y="0"/>
                    <a:pt x="29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12191;p87">
            <a:extLst>
              <a:ext uri="{FF2B5EF4-FFF2-40B4-BE49-F238E27FC236}">
                <a16:creationId xmlns:a16="http://schemas.microsoft.com/office/drawing/2014/main" id="{6500C568-A558-6647-6160-BF8D4DF99244}"/>
              </a:ext>
            </a:extLst>
          </p:cNvPr>
          <p:cNvGrpSpPr/>
          <p:nvPr/>
        </p:nvGrpSpPr>
        <p:grpSpPr>
          <a:xfrm>
            <a:off x="4372244" y="3696533"/>
            <a:ext cx="284958" cy="365052"/>
            <a:chOff x="4905714" y="2431198"/>
            <a:chExt cx="284958" cy="365052"/>
          </a:xfrm>
        </p:grpSpPr>
        <p:sp>
          <p:nvSpPr>
            <p:cNvPr id="911" name="Google Shape;12192;p87">
              <a:extLst>
                <a:ext uri="{FF2B5EF4-FFF2-40B4-BE49-F238E27FC236}">
                  <a16:creationId xmlns:a16="http://schemas.microsoft.com/office/drawing/2014/main" id="{310A05C7-F2F2-AFF3-A737-4E958683794E}"/>
                </a:ext>
              </a:extLst>
            </p:cNvPr>
            <p:cNvSpPr/>
            <p:nvPr/>
          </p:nvSpPr>
          <p:spPr>
            <a:xfrm>
              <a:off x="4951568" y="2436599"/>
              <a:ext cx="193249" cy="131455"/>
            </a:xfrm>
            <a:custGeom>
              <a:avLst/>
              <a:gdLst/>
              <a:ahLst/>
              <a:cxnLst/>
              <a:rect l="l" t="t" r="r" b="b"/>
              <a:pathLst>
                <a:path w="7371" h="5014" extrusionOk="0">
                  <a:moveTo>
                    <a:pt x="3064" y="1"/>
                  </a:moveTo>
                  <a:cubicBezTo>
                    <a:pt x="1330" y="1"/>
                    <a:pt x="0" y="1547"/>
                    <a:pt x="265" y="3264"/>
                  </a:cubicBezTo>
                  <a:lnTo>
                    <a:pt x="533" y="5013"/>
                  </a:lnTo>
                  <a:lnTo>
                    <a:pt x="6838" y="5013"/>
                  </a:lnTo>
                  <a:lnTo>
                    <a:pt x="7106" y="3264"/>
                  </a:lnTo>
                  <a:cubicBezTo>
                    <a:pt x="7371" y="1547"/>
                    <a:pt x="6041" y="1"/>
                    <a:pt x="43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2193;p87">
              <a:extLst>
                <a:ext uri="{FF2B5EF4-FFF2-40B4-BE49-F238E27FC236}">
                  <a16:creationId xmlns:a16="http://schemas.microsoft.com/office/drawing/2014/main" id="{5AF50B57-DF41-470D-95A8-2B3380774950}"/>
                </a:ext>
              </a:extLst>
            </p:cNvPr>
            <p:cNvSpPr/>
            <p:nvPr/>
          </p:nvSpPr>
          <p:spPr>
            <a:xfrm>
              <a:off x="4911115" y="2630871"/>
              <a:ext cx="274261" cy="160032"/>
            </a:xfrm>
            <a:custGeom>
              <a:avLst/>
              <a:gdLst/>
              <a:ahLst/>
              <a:cxnLst/>
              <a:rect l="l" t="t" r="r" b="b"/>
              <a:pathLst>
                <a:path w="10461" h="6104" extrusionOk="0">
                  <a:moveTo>
                    <a:pt x="3706" y="1"/>
                  </a:moveTo>
                  <a:lnTo>
                    <a:pt x="3706" y="1037"/>
                  </a:lnTo>
                  <a:cubicBezTo>
                    <a:pt x="3706" y="1326"/>
                    <a:pt x="3514" y="1580"/>
                    <a:pt x="3235" y="1663"/>
                  </a:cubicBezTo>
                  <a:lnTo>
                    <a:pt x="939" y="2341"/>
                  </a:lnTo>
                  <a:cubicBezTo>
                    <a:pt x="381" y="2504"/>
                    <a:pt x="1" y="3014"/>
                    <a:pt x="1" y="3594"/>
                  </a:cubicBezTo>
                  <a:lnTo>
                    <a:pt x="1" y="6104"/>
                  </a:lnTo>
                  <a:lnTo>
                    <a:pt x="10460" y="6104"/>
                  </a:lnTo>
                  <a:lnTo>
                    <a:pt x="10460" y="3594"/>
                  </a:lnTo>
                  <a:cubicBezTo>
                    <a:pt x="10460" y="3014"/>
                    <a:pt x="10080" y="2504"/>
                    <a:pt x="9522" y="2341"/>
                  </a:cubicBezTo>
                  <a:lnTo>
                    <a:pt x="7226" y="1663"/>
                  </a:lnTo>
                  <a:cubicBezTo>
                    <a:pt x="6947" y="1580"/>
                    <a:pt x="6755" y="1326"/>
                    <a:pt x="6755" y="1037"/>
                  </a:cubicBezTo>
                  <a:lnTo>
                    <a:pt x="6755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2194;p87">
              <a:extLst>
                <a:ext uri="{FF2B5EF4-FFF2-40B4-BE49-F238E27FC236}">
                  <a16:creationId xmlns:a16="http://schemas.microsoft.com/office/drawing/2014/main" id="{B0258FDC-8043-F884-D605-9E4D7DBDC841}"/>
                </a:ext>
              </a:extLst>
            </p:cNvPr>
            <p:cNvSpPr/>
            <p:nvPr/>
          </p:nvSpPr>
          <p:spPr>
            <a:xfrm>
              <a:off x="4911010" y="2674471"/>
              <a:ext cx="274366" cy="116432"/>
            </a:xfrm>
            <a:custGeom>
              <a:avLst/>
              <a:gdLst/>
              <a:ahLst/>
              <a:cxnLst/>
              <a:rect l="l" t="t" r="r" b="b"/>
              <a:pathLst>
                <a:path w="10465" h="4441" extrusionOk="0">
                  <a:moveTo>
                    <a:pt x="7230" y="0"/>
                  </a:moveTo>
                  <a:cubicBezTo>
                    <a:pt x="7288" y="29"/>
                    <a:pt x="7349" y="58"/>
                    <a:pt x="7411" y="80"/>
                  </a:cubicBezTo>
                  <a:lnTo>
                    <a:pt x="5231" y="735"/>
                  </a:lnTo>
                  <a:lnTo>
                    <a:pt x="3054" y="80"/>
                  </a:lnTo>
                  <a:cubicBezTo>
                    <a:pt x="3116" y="58"/>
                    <a:pt x="3177" y="29"/>
                    <a:pt x="3239" y="0"/>
                  </a:cubicBezTo>
                  <a:lnTo>
                    <a:pt x="3239" y="0"/>
                  </a:lnTo>
                  <a:lnTo>
                    <a:pt x="943" y="674"/>
                  </a:lnTo>
                  <a:cubicBezTo>
                    <a:pt x="385" y="841"/>
                    <a:pt x="1" y="1351"/>
                    <a:pt x="1" y="1931"/>
                  </a:cubicBezTo>
                  <a:lnTo>
                    <a:pt x="1" y="4441"/>
                  </a:lnTo>
                  <a:lnTo>
                    <a:pt x="10464" y="4441"/>
                  </a:lnTo>
                  <a:lnTo>
                    <a:pt x="10464" y="1931"/>
                  </a:lnTo>
                  <a:cubicBezTo>
                    <a:pt x="10464" y="1351"/>
                    <a:pt x="10080" y="841"/>
                    <a:pt x="9526" y="678"/>
                  </a:cubicBezTo>
                  <a:lnTo>
                    <a:pt x="723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2195;p87">
              <a:extLst>
                <a:ext uri="{FF2B5EF4-FFF2-40B4-BE49-F238E27FC236}">
                  <a16:creationId xmlns:a16="http://schemas.microsoft.com/office/drawing/2014/main" id="{95175ADE-5C92-AAD8-A47F-55B137175EDC}"/>
                </a:ext>
              </a:extLst>
            </p:cNvPr>
            <p:cNvSpPr/>
            <p:nvPr/>
          </p:nvSpPr>
          <p:spPr>
            <a:xfrm>
              <a:off x="4979674" y="2679216"/>
              <a:ext cx="137144" cy="111687"/>
            </a:xfrm>
            <a:custGeom>
              <a:avLst/>
              <a:gdLst/>
              <a:ahLst/>
              <a:cxnLst/>
              <a:rect l="l" t="t" r="r" b="b"/>
              <a:pathLst>
                <a:path w="5231" h="4260" extrusionOk="0">
                  <a:moveTo>
                    <a:pt x="768" y="0"/>
                  </a:moveTo>
                  <a:lnTo>
                    <a:pt x="511" y="261"/>
                  </a:lnTo>
                  <a:cubicBezTo>
                    <a:pt x="182" y="587"/>
                    <a:pt x="0" y="1033"/>
                    <a:pt x="0" y="1493"/>
                  </a:cubicBezTo>
                  <a:lnTo>
                    <a:pt x="0" y="4260"/>
                  </a:lnTo>
                  <a:lnTo>
                    <a:pt x="5230" y="4260"/>
                  </a:lnTo>
                  <a:lnTo>
                    <a:pt x="5230" y="1493"/>
                  </a:lnTo>
                  <a:cubicBezTo>
                    <a:pt x="5230" y="1033"/>
                    <a:pt x="5046" y="587"/>
                    <a:pt x="4720" y="261"/>
                  </a:cubicBezTo>
                  <a:lnTo>
                    <a:pt x="4459" y="0"/>
                  </a:lnTo>
                  <a:lnTo>
                    <a:pt x="2615" y="33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2196;p87">
              <a:extLst>
                <a:ext uri="{FF2B5EF4-FFF2-40B4-BE49-F238E27FC236}">
                  <a16:creationId xmlns:a16="http://schemas.microsoft.com/office/drawing/2014/main" id="{54A34539-1A20-2082-AD05-B40523C16FFA}"/>
                </a:ext>
              </a:extLst>
            </p:cNvPr>
            <p:cNvSpPr/>
            <p:nvPr/>
          </p:nvSpPr>
          <p:spPr>
            <a:xfrm>
              <a:off x="4983082" y="2679216"/>
              <a:ext cx="130222" cy="51884"/>
            </a:xfrm>
            <a:custGeom>
              <a:avLst/>
              <a:gdLst/>
              <a:ahLst/>
              <a:cxnLst/>
              <a:rect l="l" t="t" r="r" b="b"/>
              <a:pathLst>
                <a:path w="4967" h="1979" extrusionOk="0">
                  <a:moveTo>
                    <a:pt x="638" y="0"/>
                  </a:moveTo>
                  <a:lnTo>
                    <a:pt x="381" y="261"/>
                  </a:lnTo>
                  <a:cubicBezTo>
                    <a:pt x="218" y="424"/>
                    <a:pt x="88" y="616"/>
                    <a:pt x="1" y="826"/>
                  </a:cubicBezTo>
                  <a:lnTo>
                    <a:pt x="751" y="1681"/>
                  </a:lnTo>
                  <a:cubicBezTo>
                    <a:pt x="922" y="1879"/>
                    <a:pt x="1163" y="1979"/>
                    <a:pt x="1404" y="1979"/>
                  </a:cubicBezTo>
                  <a:cubicBezTo>
                    <a:pt x="1627" y="1979"/>
                    <a:pt x="1850" y="1894"/>
                    <a:pt x="2022" y="1724"/>
                  </a:cubicBezTo>
                  <a:lnTo>
                    <a:pt x="2485" y="1261"/>
                  </a:lnTo>
                  <a:lnTo>
                    <a:pt x="2945" y="1724"/>
                  </a:lnTo>
                  <a:cubicBezTo>
                    <a:pt x="3117" y="1894"/>
                    <a:pt x="3340" y="1979"/>
                    <a:pt x="3563" y="1979"/>
                  </a:cubicBezTo>
                  <a:cubicBezTo>
                    <a:pt x="3805" y="1979"/>
                    <a:pt x="4047" y="1879"/>
                    <a:pt x="4220" y="1681"/>
                  </a:cubicBezTo>
                  <a:lnTo>
                    <a:pt x="4966" y="826"/>
                  </a:lnTo>
                  <a:cubicBezTo>
                    <a:pt x="4879" y="616"/>
                    <a:pt x="4749" y="424"/>
                    <a:pt x="4590" y="261"/>
                  </a:cubicBezTo>
                  <a:lnTo>
                    <a:pt x="4329" y="0"/>
                  </a:lnTo>
                  <a:lnTo>
                    <a:pt x="2485" y="337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2197;p87">
              <a:extLst>
                <a:ext uri="{FF2B5EF4-FFF2-40B4-BE49-F238E27FC236}">
                  <a16:creationId xmlns:a16="http://schemas.microsoft.com/office/drawing/2014/main" id="{9E1A06C8-378D-AD21-752C-DB03F5CEBB14}"/>
                </a:ext>
              </a:extLst>
            </p:cNvPr>
            <p:cNvSpPr/>
            <p:nvPr/>
          </p:nvSpPr>
          <p:spPr>
            <a:xfrm>
              <a:off x="5031034" y="2716523"/>
              <a:ext cx="34319" cy="74379"/>
            </a:xfrm>
            <a:custGeom>
              <a:avLst/>
              <a:gdLst/>
              <a:ahLst/>
              <a:cxnLst/>
              <a:rect l="l" t="t" r="r" b="b"/>
              <a:pathLst>
                <a:path w="1309" h="2837" extrusionOk="0">
                  <a:moveTo>
                    <a:pt x="341" y="1"/>
                  </a:moveTo>
                  <a:lnTo>
                    <a:pt x="1" y="2837"/>
                  </a:lnTo>
                  <a:lnTo>
                    <a:pt x="1308" y="2837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2198;p87">
              <a:extLst>
                <a:ext uri="{FF2B5EF4-FFF2-40B4-BE49-F238E27FC236}">
                  <a16:creationId xmlns:a16="http://schemas.microsoft.com/office/drawing/2014/main" id="{EFC077EF-2459-AFD4-8353-523DAA877CE8}"/>
                </a:ext>
              </a:extLst>
            </p:cNvPr>
            <p:cNvSpPr/>
            <p:nvPr/>
          </p:nvSpPr>
          <p:spPr>
            <a:xfrm>
              <a:off x="5025240" y="2688051"/>
              <a:ext cx="45802" cy="34292"/>
            </a:xfrm>
            <a:custGeom>
              <a:avLst/>
              <a:gdLst/>
              <a:ahLst/>
              <a:cxnLst/>
              <a:rect l="l" t="t" r="r" b="b"/>
              <a:pathLst>
                <a:path w="1747" h="1308" extrusionOk="0">
                  <a:moveTo>
                    <a:pt x="1" y="0"/>
                  </a:moveTo>
                  <a:lnTo>
                    <a:pt x="388" y="1156"/>
                  </a:lnTo>
                  <a:cubicBezTo>
                    <a:pt x="417" y="1246"/>
                    <a:pt x="501" y="1308"/>
                    <a:pt x="595" y="1308"/>
                  </a:cubicBezTo>
                  <a:lnTo>
                    <a:pt x="1153" y="1308"/>
                  </a:lnTo>
                  <a:cubicBezTo>
                    <a:pt x="1247" y="1304"/>
                    <a:pt x="1330" y="1246"/>
                    <a:pt x="1359" y="1156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2199;p87">
              <a:extLst>
                <a:ext uri="{FF2B5EF4-FFF2-40B4-BE49-F238E27FC236}">
                  <a16:creationId xmlns:a16="http://schemas.microsoft.com/office/drawing/2014/main" id="{FBCD36BA-CFF2-F4FE-EDD0-ED55593941C4}"/>
                </a:ext>
              </a:extLst>
            </p:cNvPr>
            <p:cNvSpPr/>
            <p:nvPr/>
          </p:nvSpPr>
          <p:spPr>
            <a:xfrm>
              <a:off x="5008146" y="2630871"/>
              <a:ext cx="80094" cy="28577"/>
            </a:xfrm>
            <a:custGeom>
              <a:avLst/>
              <a:gdLst/>
              <a:ahLst/>
              <a:cxnLst/>
              <a:rect l="l" t="t" r="r" b="b"/>
              <a:pathLst>
                <a:path w="3055" h="1090" extrusionOk="0">
                  <a:moveTo>
                    <a:pt x="1" y="1"/>
                  </a:moveTo>
                  <a:lnTo>
                    <a:pt x="1" y="704"/>
                  </a:lnTo>
                  <a:cubicBezTo>
                    <a:pt x="477" y="961"/>
                    <a:pt x="1002" y="1089"/>
                    <a:pt x="1528" y="1089"/>
                  </a:cubicBezTo>
                  <a:cubicBezTo>
                    <a:pt x="2053" y="1089"/>
                    <a:pt x="2578" y="961"/>
                    <a:pt x="3054" y="704"/>
                  </a:cubicBezTo>
                  <a:lnTo>
                    <a:pt x="3054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2200;p87">
              <a:extLst>
                <a:ext uri="{FF2B5EF4-FFF2-40B4-BE49-F238E27FC236}">
                  <a16:creationId xmlns:a16="http://schemas.microsoft.com/office/drawing/2014/main" id="{E51C22FB-A1E3-F955-3142-2C80A847F9D1}"/>
                </a:ext>
              </a:extLst>
            </p:cNvPr>
            <p:cNvSpPr/>
            <p:nvPr/>
          </p:nvSpPr>
          <p:spPr>
            <a:xfrm>
              <a:off x="4989348" y="2663643"/>
              <a:ext cx="58806" cy="50285"/>
            </a:xfrm>
            <a:custGeom>
              <a:avLst/>
              <a:gdLst/>
              <a:ahLst/>
              <a:cxnLst/>
              <a:rect l="l" t="t" r="r" b="b"/>
              <a:pathLst>
                <a:path w="2243" h="1918" extrusionOk="0">
                  <a:moveTo>
                    <a:pt x="577" y="0"/>
                  </a:moveTo>
                  <a:lnTo>
                    <a:pt x="1" y="699"/>
                  </a:lnTo>
                  <a:lnTo>
                    <a:pt x="1004" y="1844"/>
                  </a:lnTo>
                  <a:cubicBezTo>
                    <a:pt x="1047" y="1893"/>
                    <a:pt x="1107" y="1917"/>
                    <a:pt x="1167" y="1917"/>
                  </a:cubicBezTo>
                  <a:cubicBezTo>
                    <a:pt x="1222" y="1917"/>
                    <a:pt x="1277" y="1896"/>
                    <a:pt x="1319" y="1855"/>
                  </a:cubicBezTo>
                  <a:lnTo>
                    <a:pt x="2243" y="93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2201;p87">
              <a:extLst>
                <a:ext uri="{FF2B5EF4-FFF2-40B4-BE49-F238E27FC236}">
                  <a16:creationId xmlns:a16="http://schemas.microsoft.com/office/drawing/2014/main" id="{F7A3A480-BACE-66F2-436B-CFD48C316B27}"/>
                </a:ext>
              </a:extLst>
            </p:cNvPr>
            <p:cNvSpPr/>
            <p:nvPr/>
          </p:nvSpPr>
          <p:spPr>
            <a:xfrm>
              <a:off x="5048232" y="2663643"/>
              <a:ext cx="58885" cy="50285"/>
            </a:xfrm>
            <a:custGeom>
              <a:avLst/>
              <a:gdLst/>
              <a:ahLst/>
              <a:cxnLst/>
              <a:rect l="l" t="t" r="r" b="b"/>
              <a:pathLst>
                <a:path w="2246" h="1918" extrusionOk="0">
                  <a:moveTo>
                    <a:pt x="1670" y="0"/>
                  </a:moveTo>
                  <a:lnTo>
                    <a:pt x="0" y="931"/>
                  </a:lnTo>
                  <a:lnTo>
                    <a:pt x="928" y="1855"/>
                  </a:lnTo>
                  <a:cubicBezTo>
                    <a:pt x="969" y="1896"/>
                    <a:pt x="1024" y="1917"/>
                    <a:pt x="1080" y="1917"/>
                  </a:cubicBezTo>
                  <a:cubicBezTo>
                    <a:pt x="1139" y="1917"/>
                    <a:pt x="1199" y="1893"/>
                    <a:pt x="1243" y="1844"/>
                  </a:cubicBezTo>
                  <a:lnTo>
                    <a:pt x="2246" y="699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2202;p87">
              <a:extLst>
                <a:ext uri="{FF2B5EF4-FFF2-40B4-BE49-F238E27FC236}">
                  <a16:creationId xmlns:a16="http://schemas.microsoft.com/office/drawing/2014/main" id="{20D4D557-8A5C-CBDA-11EA-456DD90E4381}"/>
                </a:ext>
              </a:extLst>
            </p:cNvPr>
            <p:cNvSpPr/>
            <p:nvPr/>
          </p:nvSpPr>
          <p:spPr>
            <a:xfrm>
              <a:off x="4940085" y="2647965"/>
              <a:ext cx="68087" cy="142938"/>
            </a:xfrm>
            <a:custGeom>
              <a:avLst/>
              <a:gdLst/>
              <a:ahLst/>
              <a:cxnLst/>
              <a:rect l="l" t="t" r="r" b="b"/>
              <a:pathLst>
                <a:path w="2597" h="5452" extrusionOk="0">
                  <a:moveTo>
                    <a:pt x="2597" y="1"/>
                  </a:moveTo>
                  <a:cubicBezTo>
                    <a:pt x="2597" y="1"/>
                    <a:pt x="1000" y="399"/>
                    <a:pt x="482" y="1964"/>
                  </a:cubicBezTo>
                  <a:cubicBezTo>
                    <a:pt x="435" y="2091"/>
                    <a:pt x="453" y="2235"/>
                    <a:pt x="529" y="2351"/>
                  </a:cubicBezTo>
                  <a:lnTo>
                    <a:pt x="851" y="2837"/>
                  </a:lnTo>
                  <a:lnTo>
                    <a:pt x="149" y="3539"/>
                  </a:lnTo>
                  <a:cubicBezTo>
                    <a:pt x="44" y="3644"/>
                    <a:pt x="0" y="3796"/>
                    <a:pt x="33" y="3941"/>
                  </a:cubicBezTo>
                  <a:lnTo>
                    <a:pt x="417" y="5452"/>
                  </a:lnTo>
                  <a:lnTo>
                    <a:pt x="1510" y="5452"/>
                  </a:lnTo>
                  <a:lnTo>
                    <a:pt x="1510" y="2685"/>
                  </a:lnTo>
                  <a:cubicBezTo>
                    <a:pt x="1510" y="2225"/>
                    <a:pt x="1692" y="1779"/>
                    <a:pt x="2021" y="1453"/>
                  </a:cubicBezTo>
                  <a:lnTo>
                    <a:pt x="2278" y="1192"/>
                  </a:lnTo>
                  <a:cubicBezTo>
                    <a:pt x="2481" y="990"/>
                    <a:pt x="2597" y="711"/>
                    <a:pt x="2597" y="421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2203;p87">
              <a:extLst>
                <a:ext uri="{FF2B5EF4-FFF2-40B4-BE49-F238E27FC236}">
                  <a16:creationId xmlns:a16="http://schemas.microsoft.com/office/drawing/2014/main" id="{C8F36089-018C-658A-FFF5-30078BAC723D}"/>
                </a:ext>
              </a:extLst>
            </p:cNvPr>
            <p:cNvSpPr/>
            <p:nvPr/>
          </p:nvSpPr>
          <p:spPr>
            <a:xfrm>
              <a:off x="5088214" y="2647965"/>
              <a:ext cx="68087" cy="142938"/>
            </a:xfrm>
            <a:custGeom>
              <a:avLst/>
              <a:gdLst/>
              <a:ahLst/>
              <a:cxnLst/>
              <a:rect l="l" t="t" r="r" b="b"/>
              <a:pathLst>
                <a:path w="2597" h="5452" extrusionOk="0">
                  <a:moveTo>
                    <a:pt x="0" y="1"/>
                  </a:moveTo>
                  <a:lnTo>
                    <a:pt x="0" y="421"/>
                  </a:lnTo>
                  <a:cubicBezTo>
                    <a:pt x="0" y="711"/>
                    <a:pt x="116" y="990"/>
                    <a:pt x="319" y="1192"/>
                  </a:cubicBezTo>
                  <a:lnTo>
                    <a:pt x="580" y="1453"/>
                  </a:lnTo>
                  <a:cubicBezTo>
                    <a:pt x="906" y="1779"/>
                    <a:pt x="1090" y="2221"/>
                    <a:pt x="1090" y="2685"/>
                  </a:cubicBezTo>
                  <a:lnTo>
                    <a:pt x="1090" y="5452"/>
                  </a:lnTo>
                  <a:lnTo>
                    <a:pt x="2180" y="5452"/>
                  </a:lnTo>
                  <a:lnTo>
                    <a:pt x="2564" y="3941"/>
                  </a:lnTo>
                  <a:cubicBezTo>
                    <a:pt x="2597" y="3796"/>
                    <a:pt x="2550" y="3644"/>
                    <a:pt x="2445" y="3539"/>
                  </a:cubicBezTo>
                  <a:lnTo>
                    <a:pt x="1742" y="2837"/>
                  </a:lnTo>
                  <a:lnTo>
                    <a:pt x="2068" y="2351"/>
                  </a:lnTo>
                  <a:cubicBezTo>
                    <a:pt x="2141" y="2235"/>
                    <a:pt x="2159" y="2091"/>
                    <a:pt x="2115" y="1964"/>
                  </a:cubicBezTo>
                  <a:cubicBezTo>
                    <a:pt x="1594" y="39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2204;p87">
              <a:extLst>
                <a:ext uri="{FF2B5EF4-FFF2-40B4-BE49-F238E27FC236}">
                  <a16:creationId xmlns:a16="http://schemas.microsoft.com/office/drawing/2014/main" id="{FF2F682D-0535-0D6E-F90A-03028A5302F4}"/>
                </a:ext>
              </a:extLst>
            </p:cNvPr>
            <p:cNvSpPr/>
            <p:nvPr/>
          </p:nvSpPr>
          <p:spPr>
            <a:xfrm>
              <a:off x="4951096" y="2493780"/>
              <a:ext cx="194298" cy="148627"/>
            </a:xfrm>
            <a:custGeom>
              <a:avLst/>
              <a:gdLst/>
              <a:ahLst/>
              <a:cxnLst/>
              <a:rect l="l" t="t" r="r" b="b"/>
              <a:pathLst>
                <a:path w="7411" h="5669" extrusionOk="0">
                  <a:moveTo>
                    <a:pt x="2365" y="0"/>
                  </a:moveTo>
                  <a:cubicBezTo>
                    <a:pt x="1598" y="0"/>
                    <a:pt x="1029" y="706"/>
                    <a:pt x="1196" y="1456"/>
                  </a:cubicBezTo>
                  <a:cubicBezTo>
                    <a:pt x="1253" y="1713"/>
                    <a:pt x="1054" y="1960"/>
                    <a:pt x="790" y="1960"/>
                  </a:cubicBezTo>
                  <a:lnTo>
                    <a:pt x="544" y="1960"/>
                  </a:lnTo>
                  <a:cubicBezTo>
                    <a:pt x="243" y="1960"/>
                    <a:pt x="0" y="2202"/>
                    <a:pt x="0" y="2503"/>
                  </a:cubicBezTo>
                  <a:cubicBezTo>
                    <a:pt x="0" y="2807"/>
                    <a:pt x="243" y="3050"/>
                    <a:pt x="544" y="3050"/>
                  </a:cubicBezTo>
                  <a:lnTo>
                    <a:pt x="880" y="3050"/>
                  </a:lnTo>
                  <a:cubicBezTo>
                    <a:pt x="993" y="4527"/>
                    <a:pt x="2224" y="5668"/>
                    <a:pt x="3705" y="5668"/>
                  </a:cubicBezTo>
                  <a:cubicBezTo>
                    <a:pt x="5187" y="5668"/>
                    <a:pt x="6414" y="4527"/>
                    <a:pt x="6527" y="3050"/>
                  </a:cubicBezTo>
                  <a:lnTo>
                    <a:pt x="6864" y="3050"/>
                  </a:lnTo>
                  <a:cubicBezTo>
                    <a:pt x="7164" y="3050"/>
                    <a:pt x="7410" y="2807"/>
                    <a:pt x="7410" y="2503"/>
                  </a:cubicBezTo>
                  <a:cubicBezTo>
                    <a:pt x="7410" y="2202"/>
                    <a:pt x="7164" y="1960"/>
                    <a:pt x="6864" y="1960"/>
                  </a:cubicBezTo>
                  <a:lnTo>
                    <a:pt x="6617" y="1960"/>
                  </a:lnTo>
                  <a:cubicBezTo>
                    <a:pt x="6353" y="1960"/>
                    <a:pt x="6157" y="1713"/>
                    <a:pt x="6215" y="1456"/>
                  </a:cubicBezTo>
                  <a:cubicBezTo>
                    <a:pt x="6378" y="706"/>
                    <a:pt x="5810" y="0"/>
                    <a:pt x="5045" y="0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2205;p87">
              <a:extLst>
                <a:ext uri="{FF2B5EF4-FFF2-40B4-BE49-F238E27FC236}">
                  <a16:creationId xmlns:a16="http://schemas.microsoft.com/office/drawing/2014/main" id="{7DE64F53-F31C-268F-986F-F9791AA0E026}"/>
                </a:ext>
              </a:extLst>
            </p:cNvPr>
            <p:cNvSpPr/>
            <p:nvPr/>
          </p:nvSpPr>
          <p:spPr>
            <a:xfrm>
              <a:off x="4950231" y="2493675"/>
              <a:ext cx="132294" cy="148653"/>
            </a:xfrm>
            <a:custGeom>
              <a:avLst/>
              <a:gdLst/>
              <a:ahLst/>
              <a:cxnLst/>
              <a:rect l="l" t="t" r="r" b="b"/>
              <a:pathLst>
                <a:path w="5046" h="5670" extrusionOk="0">
                  <a:moveTo>
                    <a:pt x="2398" y="1"/>
                  </a:moveTo>
                  <a:cubicBezTo>
                    <a:pt x="1631" y="1"/>
                    <a:pt x="1062" y="714"/>
                    <a:pt x="1229" y="1460"/>
                  </a:cubicBezTo>
                  <a:cubicBezTo>
                    <a:pt x="1286" y="1721"/>
                    <a:pt x="1087" y="1964"/>
                    <a:pt x="823" y="1964"/>
                  </a:cubicBezTo>
                  <a:lnTo>
                    <a:pt x="609" y="1964"/>
                  </a:lnTo>
                  <a:cubicBezTo>
                    <a:pt x="323" y="1964"/>
                    <a:pt x="66" y="2170"/>
                    <a:pt x="33" y="2452"/>
                  </a:cubicBezTo>
                  <a:cubicBezTo>
                    <a:pt x="1" y="2775"/>
                    <a:pt x="254" y="3054"/>
                    <a:pt x="577" y="3054"/>
                  </a:cubicBezTo>
                  <a:lnTo>
                    <a:pt x="917" y="3054"/>
                  </a:lnTo>
                  <a:cubicBezTo>
                    <a:pt x="1019" y="4549"/>
                    <a:pt x="2266" y="5670"/>
                    <a:pt x="3716" y="5670"/>
                  </a:cubicBezTo>
                  <a:cubicBezTo>
                    <a:pt x="3868" y="5670"/>
                    <a:pt x="4022" y="5658"/>
                    <a:pt x="4177" y="5632"/>
                  </a:cubicBezTo>
                  <a:cubicBezTo>
                    <a:pt x="2793" y="5422"/>
                    <a:pt x="1775" y="4234"/>
                    <a:pt x="1775" y="2836"/>
                  </a:cubicBezTo>
                  <a:lnTo>
                    <a:pt x="1775" y="1746"/>
                  </a:lnTo>
                  <a:cubicBezTo>
                    <a:pt x="1775" y="1145"/>
                    <a:pt x="2264" y="656"/>
                    <a:pt x="2866" y="656"/>
                  </a:cubicBezTo>
                  <a:lnTo>
                    <a:pt x="4390" y="656"/>
                  </a:lnTo>
                  <a:cubicBezTo>
                    <a:pt x="4752" y="656"/>
                    <a:pt x="5046" y="363"/>
                    <a:pt x="5046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2206;p87">
              <a:extLst>
                <a:ext uri="{FF2B5EF4-FFF2-40B4-BE49-F238E27FC236}">
                  <a16:creationId xmlns:a16="http://schemas.microsoft.com/office/drawing/2014/main" id="{CD320CE4-5E21-F5B5-7B94-187BDE2C9F7F}"/>
                </a:ext>
              </a:extLst>
            </p:cNvPr>
            <p:cNvSpPr/>
            <p:nvPr/>
          </p:nvSpPr>
          <p:spPr>
            <a:xfrm>
              <a:off x="5014910" y="2436599"/>
              <a:ext cx="115488" cy="39929"/>
            </a:xfrm>
            <a:custGeom>
              <a:avLst/>
              <a:gdLst/>
              <a:ahLst/>
              <a:cxnLst/>
              <a:rect l="l" t="t" r="r" b="b"/>
              <a:pathLst>
                <a:path w="4405" h="1523" extrusionOk="0">
                  <a:moveTo>
                    <a:pt x="1900" y="1"/>
                  </a:moveTo>
                  <a:cubicBezTo>
                    <a:pt x="1897" y="1"/>
                    <a:pt x="1894" y="1"/>
                    <a:pt x="1891" y="1"/>
                  </a:cubicBezTo>
                  <a:lnTo>
                    <a:pt x="648" y="1"/>
                  </a:lnTo>
                  <a:cubicBezTo>
                    <a:pt x="431" y="1"/>
                    <a:pt x="214" y="26"/>
                    <a:pt x="0" y="73"/>
                  </a:cubicBezTo>
                  <a:cubicBezTo>
                    <a:pt x="40" y="888"/>
                    <a:pt x="710" y="1522"/>
                    <a:pt x="1521" y="1522"/>
                  </a:cubicBezTo>
                  <a:lnTo>
                    <a:pt x="4404" y="1522"/>
                  </a:lnTo>
                  <a:cubicBezTo>
                    <a:pt x="3917" y="590"/>
                    <a:pt x="2954" y="1"/>
                    <a:pt x="1900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2207;p87">
              <a:extLst>
                <a:ext uri="{FF2B5EF4-FFF2-40B4-BE49-F238E27FC236}">
                  <a16:creationId xmlns:a16="http://schemas.microsoft.com/office/drawing/2014/main" id="{8EB075C5-03AC-F6BB-39A9-710DD49BA1D7}"/>
                </a:ext>
              </a:extLst>
            </p:cNvPr>
            <p:cNvSpPr/>
            <p:nvPr/>
          </p:nvSpPr>
          <p:spPr>
            <a:xfrm>
              <a:off x="4974273" y="2739805"/>
              <a:ext cx="10749" cy="56446"/>
            </a:xfrm>
            <a:custGeom>
              <a:avLst/>
              <a:gdLst/>
              <a:ahLst/>
              <a:cxnLst/>
              <a:rect l="l" t="t" r="r" b="b"/>
              <a:pathLst>
                <a:path w="410" h="2153" extrusionOk="0">
                  <a:moveTo>
                    <a:pt x="206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949"/>
                  </a:lnTo>
                  <a:cubicBezTo>
                    <a:pt x="0" y="2084"/>
                    <a:pt x="102" y="2152"/>
                    <a:pt x="205" y="2152"/>
                  </a:cubicBezTo>
                  <a:cubicBezTo>
                    <a:pt x="307" y="2152"/>
                    <a:pt x="409" y="2084"/>
                    <a:pt x="409" y="1949"/>
                  </a:cubicBezTo>
                  <a:lnTo>
                    <a:pt x="409" y="203"/>
                  </a:lnTo>
                  <a:cubicBezTo>
                    <a:pt x="409" y="91"/>
                    <a:pt x="319" y="0"/>
                    <a:pt x="2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2208;p87">
              <a:extLst>
                <a:ext uri="{FF2B5EF4-FFF2-40B4-BE49-F238E27FC236}">
                  <a16:creationId xmlns:a16="http://schemas.microsoft.com/office/drawing/2014/main" id="{B1D4C2FD-6CFA-46E1-F5E7-4AFD6763E6F1}"/>
                </a:ext>
              </a:extLst>
            </p:cNvPr>
            <p:cNvSpPr/>
            <p:nvPr/>
          </p:nvSpPr>
          <p:spPr>
            <a:xfrm>
              <a:off x="5111469" y="2739805"/>
              <a:ext cx="10671" cy="56446"/>
            </a:xfrm>
            <a:custGeom>
              <a:avLst/>
              <a:gdLst/>
              <a:ahLst/>
              <a:cxnLst/>
              <a:rect l="l" t="t" r="r" b="b"/>
              <a:pathLst>
                <a:path w="407" h="2153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949"/>
                  </a:lnTo>
                  <a:cubicBezTo>
                    <a:pt x="0" y="2084"/>
                    <a:pt x="102" y="2152"/>
                    <a:pt x="203" y="2152"/>
                  </a:cubicBezTo>
                  <a:cubicBezTo>
                    <a:pt x="305" y="2152"/>
                    <a:pt x="406" y="2084"/>
                    <a:pt x="406" y="1949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2209;p87">
              <a:extLst>
                <a:ext uri="{FF2B5EF4-FFF2-40B4-BE49-F238E27FC236}">
                  <a16:creationId xmlns:a16="http://schemas.microsoft.com/office/drawing/2014/main" id="{43A7BCE2-C6DC-0AA9-2ABE-B5BEA3B0931F}"/>
                </a:ext>
              </a:extLst>
            </p:cNvPr>
            <p:cNvSpPr/>
            <p:nvPr/>
          </p:nvSpPr>
          <p:spPr>
            <a:xfrm>
              <a:off x="4905714" y="2431198"/>
              <a:ext cx="284958" cy="365026"/>
            </a:xfrm>
            <a:custGeom>
              <a:avLst/>
              <a:gdLst/>
              <a:ahLst/>
              <a:cxnLst/>
              <a:rect l="l" t="t" r="r" b="b"/>
              <a:pathLst>
                <a:path w="10869" h="13923" extrusionOk="0">
                  <a:moveTo>
                    <a:pt x="5954" y="410"/>
                  </a:moveTo>
                  <a:cubicBezTo>
                    <a:pt x="7599" y="410"/>
                    <a:pt x="8837" y="1898"/>
                    <a:pt x="8540" y="3517"/>
                  </a:cubicBezTo>
                  <a:lnTo>
                    <a:pt x="8424" y="4144"/>
                  </a:lnTo>
                  <a:lnTo>
                    <a:pt x="8319" y="4144"/>
                  </a:lnTo>
                  <a:cubicBezTo>
                    <a:pt x="8182" y="4144"/>
                    <a:pt x="8073" y="4024"/>
                    <a:pt x="8087" y="3887"/>
                  </a:cubicBezTo>
                  <a:lnTo>
                    <a:pt x="8120" y="3619"/>
                  </a:lnTo>
                  <a:cubicBezTo>
                    <a:pt x="8203" y="2851"/>
                    <a:pt x="7602" y="2181"/>
                    <a:pt x="6834" y="2181"/>
                  </a:cubicBezTo>
                  <a:lnTo>
                    <a:pt x="6744" y="2181"/>
                  </a:lnTo>
                  <a:cubicBezTo>
                    <a:pt x="6472" y="2181"/>
                    <a:pt x="6472" y="2590"/>
                    <a:pt x="6744" y="2590"/>
                  </a:cubicBezTo>
                  <a:lnTo>
                    <a:pt x="6834" y="2590"/>
                  </a:lnTo>
                  <a:cubicBezTo>
                    <a:pt x="7359" y="2590"/>
                    <a:pt x="7772" y="3046"/>
                    <a:pt x="7714" y="3571"/>
                  </a:cubicBezTo>
                  <a:lnTo>
                    <a:pt x="7682" y="3839"/>
                  </a:lnTo>
                  <a:cubicBezTo>
                    <a:pt x="7642" y="4220"/>
                    <a:pt x="7935" y="4549"/>
                    <a:pt x="8316" y="4549"/>
                  </a:cubicBezTo>
                  <a:lnTo>
                    <a:pt x="8595" y="4549"/>
                  </a:lnTo>
                  <a:cubicBezTo>
                    <a:pt x="8797" y="4549"/>
                    <a:pt x="8953" y="4727"/>
                    <a:pt x="8931" y="4926"/>
                  </a:cubicBezTo>
                  <a:cubicBezTo>
                    <a:pt x="8913" y="5100"/>
                    <a:pt x="8750" y="5234"/>
                    <a:pt x="8562" y="5234"/>
                  </a:cubicBezTo>
                  <a:lnTo>
                    <a:pt x="8471" y="5234"/>
                  </a:lnTo>
                  <a:lnTo>
                    <a:pt x="8471" y="5219"/>
                  </a:lnTo>
                  <a:cubicBezTo>
                    <a:pt x="8471" y="5107"/>
                    <a:pt x="8381" y="5017"/>
                    <a:pt x="8269" y="5017"/>
                  </a:cubicBezTo>
                  <a:cubicBezTo>
                    <a:pt x="8156" y="5017"/>
                    <a:pt x="8062" y="5107"/>
                    <a:pt x="8062" y="5219"/>
                  </a:cubicBezTo>
                  <a:cubicBezTo>
                    <a:pt x="8062" y="6672"/>
                    <a:pt x="6885" y="7849"/>
                    <a:pt x="5433" y="7849"/>
                  </a:cubicBezTo>
                  <a:cubicBezTo>
                    <a:pt x="3984" y="7849"/>
                    <a:pt x="2807" y="6672"/>
                    <a:pt x="2803" y="5219"/>
                  </a:cubicBezTo>
                  <a:lnTo>
                    <a:pt x="2807" y="5219"/>
                  </a:lnTo>
                  <a:cubicBezTo>
                    <a:pt x="2807" y="5084"/>
                    <a:pt x="2706" y="5016"/>
                    <a:pt x="2604" y="5016"/>
                  </a:cubicBezTo>
                  <a:cubicBezTo>
                    <a:pt x="2503" y="5016"/>
                    <a:pt x="2401" y="5084"/>
                    <a:pt x="2401" y="5219"/>
                  </a:cubicBezTo>
                  <a:lnTo>
                    <a:pt x="2401" y="5230"/>
                  </a:lnTo>
                  <a:lnTo>
                    <a:pt x="2278" y="5230"/>
                  </a:lnTo>
                  <a:cubicBezTo>
                    <a:pt x="2276" y="5230"/>
                    <a:pt x="2274" y="5230"/>
                    <a:pt x="2272" y="5230"/>
                  </a:cubicBezTo>
                  <a:cubicBezTo>
                    <a:pt x="2072" y="5230"/>
                    <a:pt x="1916" y="5054"/>
                    <a:pt x="1938" y="4854"/>
                  </a:cubicBezTo>
                  <a:cubicBezTo>
                    <a:pt x="1956" y="4683"/>
                    <a:pt x="2119" y="4549"/>
                    <a:pt x="2307" y="4549"/>
                  </a:cubicBezTo>
                  <a:lnTo>
                    <a:pt x="2553" y="4549"/>
                  </a:lnTo>
                  <a:cubicBezTo>
                    <a:pt x="2934" y="4549"/>
                    <a:pt x="3227" y="4220"/>
                    <a:pt x="3187" y="3839"/>
                  </a:cubicBezTo>
                  <a:lnTo>
                    <a:pt x="3155" y="3571"/>
                  </a:lnTo>
                  <a:cubicBezTo>
                    <a:pt x="3097" y="3046"/>
                    <a:pt x="3510" y="2590"/>
                    <a:pt x="4038" y="2590"/>
                  </a:cubicBezTo>
                  <a:lnTo>
                    <a:pt x="5871" y="2590"/>
                  </a:lnTo>
                  <a:cubicBezTo>
                    <a:pt x="6143" y="2590"/>
                    <a:pt x="6143" y="2181"/>
                    <a:pt x="5871" y="2181"/>
                  </a:cubicBezTo>
                  <a:lnTo>
                    <a:pt x="4038" y="2181"/>
                  </a:lnTo>
                  <a:cubicBezTo>
                    <a:pt x="3267" y="2181"/>
                    <a:pt x="2666" y="2851"/>
                    <a:pt x="2753" y="3619"/>
                  </a:cubicBezTo>
                  <a:lnTo>
                    <a:pt x="2782" y="3887"/>
                  </a:lnTo>
                  <a:cubicBezTo>
                    <a:pt x="2796" y="4024"/>
                    <a:pt x="2687" y="4144"/>
                    <a:pt x="2550" y="4144"/>
                  </a:cubicBezTo>
                  <a:lnTo>
                    <a:pt x="2340" y="4144"/>
                  </a:lnTo>
                  <a:lnTo>
                    <a:pt x="2231" y="3448"/>
                  </a:lnTo>
                  <a:cubicBezTo>
                    <a:pt x="1978" y="1855"/>
                    <a:pt x="3213" y="410"/>
                    <a:pt x="4828" y="410"/>
                  </a:cubicBezTo>
                  <a:close/>
                  <a:moveTo>
                    <a:pt x="6758" y="7954"/>
                  </a:moveTo>
                  <a:lnTo>
                    <a:pt x="6758" y="8653"/>
                  </a:lnTo>
                  <a:cubicBezTo>
                    <a:pt x="6758" y="8700"/>
                    <a:pt x="6762" y="8751"/>
                    <a:pt x="6766" y="8801"/>
                  </a:cubicBezTo>
                  <a:lnTo>
                    <a:pt x="5436" y="9562"/>
                  </a:lnTo>
                  <a:lnTo>
                    <a:pt x="4107" y="8801"/>
                  </a:lnTo>
                  <a:cubicBezTo>
                    <a:pt x="4111" y="8751"/>
                    <a:pt x="4114" y="8700"/>
                    <a:pt x="4114" y="8653"/>
                  </a:cubicBezTo>
                  <a:lnTo>
                    <a:pt x="4114" y="7954"/>
                  </a:lnTo>
                  <a:cubicBezTo>
                    <a:pt x="4527" y="8153"/>
                    <a:pt x="4976" y="8254"/>
                    <a:pt x="5436" y="8254"/>
                  </a:cubicBezTo>
                  <a:cubicBezTo>
                    <a:pt x="5893" y="8254"/>
                    <a:pt x="6345" y="8153"/>
                    <a:pt x="6758" y="7954"/>
                  </a:cubicBezTo>
                  <a:close/>
                  <a:moveTo>
                    <a:pt x="6881" y="9207"/>
                  </a:moveTo>
                  <a:cubicBezTo>
                    <a:pt x="6947" y="9341"/>
                    <a:pt x="7034" y="9464"/>
                    <a:pt x="7139" y="9569"/>
                  </a:cubicBezTo>
                  <a:lnTo>
                    <a:pt x="7258" y="9689"/>
                  </a:lnTo>
                  <a:lnTo>
                    <a:pt x="6675" y="10388"/>
                  </a:lnTo>
                  <a:cubicBezTo>
                    <a:pt x="6629" y="10443"/>
                    <a:pt x="6563" y="10471"/>
                    <a:pt x="6497" y="10471"/>
                  </a:cubicBezTo>
                  <a:cubicBezTo>
                    <a:pt x="6438" y="10471"/>
                    <a:pt x="6379" y="10448"/>
                    <a:pt x="6335" y="10402"/>
                  </a:cubicBezTo>
                  <a:lnTo>
                    <a:pt x="5770" y="9841"/>
                  </a:lnTo>
                  <a:lnTo>
                    <a:pt x="6881" y="9207"/>
                  </a:lnTo>
                  <a:close/>
                  <a:moveTo>
                    <a:pt x="3991" y="9203"/>
                  </a:moveTo>
                  <a:lnTo>
                    <a:pt x="5103" y="9837"/>
                  </a:lnTo>
                  <a:lnTo>
                    <a:pt x="4542" y="10402"/>
                  </a:lnTo>
                  <a:cubicBezTo>
                    <a:pt x="4498" y="10446"/>
                    <a:pt x="4438" y="10471"/>
                    <a:pt x="4377" y="10471"/>
                  </a:cubicBezTo>
                  <a:cubicBezTo>
                    <a:pt x="4373" y="10471"/>
                    <a:pt x="4368" y="10471"/>
                    <a:pt x="4364" y="10471"/>
                  </a:cubicBezTo>
                  <a:cubicBezTo>
                    <a:pt x="4299" y="10467"/>
                    <a:pt x="4238" y="10438"/>
                    <a:pt x="4198" y="10388"/>
                  </a:cubicBezTo>
                  <a:lnTo>
                    <a:pt x="3615" y="9689"/>
                  </a:lnTo>
                  <a:lnTo>
                    <a:pt x="3738" y="9565"/>
                  </a:lnTo>
                  <a:cubicBezTo>
                    <a:pt x="3843" y="9460"/>
                    <a:pt x="3930" y="9337"/>
                    <a:pt x="3991" y="9203"/>
                  </a:cubicBezTo>
                  <a:close/>
                  <a:moveTo>
                    <a:pt x="5436" y="10083"/>
                  </a:moveTo>
                  <a:lnTo>
                    <a:pt x="5860" y="10503"/>
                  </a:lnTo>
                  <a:lnTo>
                    <a:pt x="5780" y="10742"/>
                  </a:lnTo>
                  <a:cubicBezTo>
                    <a:pt x="5748" y="10837"/>
                    <a:pt x="5661" y="10898"/>
                    <a:pt x="5560" y="10898"/>
                  </a:cubicBezTo>
                  <a:lnTo>
                    <a:pt x="5317" y="10898"/>
                  </a:lnTo>
                  <a:cubicBezTo>
                    <a:pt x="5215" y="10898"/>
                    <a:pt x="5129" y="10837"/>
                    <a:pt x="5096" y="10742"/>
                  </a:cubicBezTo>
                  <a:lnTo>
                    <a:pt x="5016" y="10503"/>
                  </a:lnTo>
                  <a:lnTo>
                    <a:pt x="5436" y="10083"/>
                  </a:lnTo>
                  <a:close/>
                  <a:moveTo>
                    <a:pt x="4828" y="0"/>
                  </a:moveTo>
                  <a:cubicBezTo>
                    <a:pt x="2959" y="0"/>
                    <a:pt x="1536" y="1666"/>
                    <a:pt x="1826" y="3514"/>
                  </a:cubicBezTo>
                  <a:lnTo>
                    <a:pt x="1941" y="4231"/>
                  </a:lnTo>
                  <a:cubicBezTo>
                    <a:pt x="1630" y="4383"/>
                    <a:pt x="1471" y="4730"/>
                    <a:pt x="1550" y="5067"/>
                  </a:cubicBezTo>
                  <a:cubicBezTo>
                    <a:pt x="1626" y="5404"/>
                    <a:pt x="1927" y="5639"/>
                    <a:pt x="2275" y="5639"/>
                  </a:cubicBezTo>
                  <a:lnTo>
                    <a:pt x="2427" y="5639"/>
                  </a:lnTo>
                  <a:cubicBezTo>
                    <a:pt x="2546" y="6480"/>
                    <a:pt x="3006" y="7229"/>
                    <a:pt x="3705" y="7715"/>
                  </a:cubicBezTo>
                  <a:lnTo>
                    <a:pt x="3705" y="8081"/>
                  </a:lnTo>
                  <a:cubicBezTo>
                    <a:pt x="3347" y="8204"/>
                    <a:pt x="2459" y="8580"/>
                    <a:pt x="1902" y="9482"/>
                  </a:cubicBezTo>
                  <a:lnTo>
                    <a:pt x="1087" y="9721"/>
                  </a:lnTo>
                  <a:cubicBezTo>
                    <a:pt x="446" y="9913"/>
                    <a:pt x="4" y="10500"/>
                    <a:pt x="0" y="11170"/>
                  </a:cubicBezTo>
                  <a:lnTo>
                    <a:pt x="0" y="13716"/>
                  </a:lnTo>
                  <a:cubicBezTo>
                    <a:pt x="0" y="13852"/>
                    <a:pt x="102" y="13920"/>
                    <a:pt x="203" y="13920"/>
                  </a:cubicBezTo>
                  <a:cubicBezTo>
                    <a:pt x="304" y="13920"/>
                    <a:pt x="406" y="13852"/>
                    <a:pt x="406" y="13716"/>
                  </a:cubicBezTo>
                  <a:lnTo>
                    <a:pt x="406" y="11170"/>
                  </a:lnTo>
                  <a:cubicBezTo>
                    <a:pt x="409" y="10681"/>
                    <a:pt x="732" y="10250"/>
                    <a:pt x="1199" y="10112"/>
                  </a:cubicBezTo>
                  <a:lnTo>
                    <a:pt x="1652" y="9978"/>
                  </a:lnTo>
                  <a:lnTo>
                    <a:pt x="1652" y="9978"/>
                  </a:lnTo>
                  <a:cubicBezTo>
                    <a:pt x="1634" y="10025"/>
                    <a:pt x="1615" y="10076"/>
                    <a:pt x="1597" y="10127"/>
                  </a:cubicBezTo>
                  <a:cubicBezTo>
                    <a:pt x="1532" y="10315"/>
                    <a:pt x="1561" y="10525"/>
                    <a:pt x="1670" y="10692"/>
                  </a:cubicBezTo>
                  <a:lnTo>
                    <a:pt x="1902" y="11039"/>
                  </a:lnTo>
                  <a:lnTo>
                    <a:pt x="1322" y="11619"/>
                  </a:lnTo>
                  <a:cubicBezTo>
                    <a:pt x="1163" y="11775"/>
                    <a:pt x="1101" y="12006"/>
                    <a:pt x="1152" y="12220"/>
                  </a:cubicBezTo>
                  <a:lnTo>
                    <a:pt x="1532" y="13767"/>
                  </a:lnTo>
                  <a:cubicBezTo>
                    <a:pt x="1557" y="13875"/>
                    <a:pt x="1639" y="13923"/>
                    <a:pt x="1723" y="13923"/>
                  </a:cubicBezTo>
                  <a:cubicBezTo>
                    <a:pt x="1843" y="13923"/>
                    <a:pt x="1965" y="13825"/>
                    <a:pt x="1927" y="13669"/>
                  </a:cubicBezTo>
                  <a:lnTo>
                    <a:pt x="1550" y="12126"/>
                  </a:lnTo>
                  <a:cubicBezTo>
                    <a:pt x="1529" y="12046"/>
                    <a:pt x="1554" y="11963"/>
                    <a:pt x="1612" y="11905"/>
                  </a:cubicBezTo>
                  <a:lnTo>
                    <a:pt x="2307" y="11206"/>
                  </a:lnTo>
                  <a:cubicBezTo>
                    <a:pt x="2376" y="11141"/>
                    <a:pt x="2387" y="11032"/>
                    <a:pt x="2333" y="10949"/>
                  </a:cubicBezTo>
                  <a:lnTo>
                    <a:pt x="2010" y="10467"/>
                  </a:lnTo>
                  <a:cubicBezTo>
                    <a:pt x="1970" y="10402"/>
                    <a:pt x="1960" y="10326"/>
                    <a:pt x="1985" y="10257"/>
                  </a:cubicBezTo>
                  <a:cubicBezTo>
                    <a:pt x="2340" y="9185"/>
                    <a:pt x="3256" y="8696"/>
                    <a:pt x="3705" y="8515"/>
                  </a:cubicBezTo>
                  <a:lnTo>
                    <a:pt x="3705" y="8653"/>
                  </a:lnTo>
                  <a:cubicBezTo>
                    <a:pt x="3705" y="8888"/>
                    <a:pt x="3615" y="9113"/>
                    <a:pt x="3448" y="9279"/>
                  </a:cubicBezTo>
                  <a:lnTo>
                    <a:pt x="3187" y="9540"/>
                  </a:lnTo>
                  <a:cubicBezTo>
                    <a:pt x="2821" y="9902"/>
                    <a:pt x="2615" y="10398"/>
                    <a:pt x="2615" y="10916"/>
                  </a:cubicBezTo>
                  <a:lnTo>
                    <a:pt x="2615" y="11105"/>
                  </a:lnTo>
                  <a:cubicBezTo>
                    <a:pt x="2615" y="11240"/>
                    <a:pt x="2717" y="11308"/>
                    <a:pt x="2820" y="11308"/>
                  </a:cubicBezTo>
                  <a:cubicBezTo>
                    <a:pt x="2922" y="11308"/>
                    <a:pt x="3024" y="11240"/>
                    <a:pt x="3024" y="11105"/>
                  </a:cubicBezTo>
                  <a:lnTo>
                    <a:pt x="3024" y="10916"/>
                  </a:lnTo>
                  <a:cubicBezTo>
                    <a:pt x="3024" y="10583"/>
                    <a:pt x="3133" y="10257"/>
                    <a:pt x="3332" y="9989"/>
                  </a:cubicBezTo>
                  <a:lnTo>
                    <a:pt x="3883" y="10648"/>
                  </a:lnTo>
                  <a:cubicBezTo>
                    <a:pt x="3999" y="10786"/>
                    <a:pt x="4165" y="10869"/>
                    <a:pt x="4346" y="10880"/>
                  </a:cubicBezTo>
                  <a:lnTo>
                    <a:pt x="4375" y="10880"/>
                  </a:lnTo>
                  <a:cubicBezTo>
                    <a:pt x="4484" y="10880"/>
                    <a:pt x="4589" y="10851"/>
                    <a:pt x="4683" y="10800"/>
                  </a:cubicBezTo>
                  <a:lnTo>
                    <a:pt x="4705" y="10869"/>
                  </a:lnTo>
                  <a:cubicBezTo>
                    <a:pt x="4741" y="10974"/>
                    <a:pt x="4806" y="11072"/>
                    <a:pt x="4889" y="11144"/>
                  </a:cubicBezTo>
                  <a:lnTo>
                    <a:pt x="4578" y="13694"/>
                  </a:lnTo>
                  <a:cubicBezTo>
                    <a:pt x="4560" y="13840"/>
                    <a:pt x="4673" y="13922"/>
                    <a:pt x="4784" y="13922"/>
                  </a:cubicBezTo>
                  <a:cubicBezTo>
                    <a:pt x="4877" y="13922"/>
                    <a:pt x="4969" y="13865"/>
                    <a:pt x="4984" y="13741"/>
                  </a:cubicBezTo>
                  <a:lnTo>
                    <a:pt x="5281" y="11304"/>
                  </a:lnTo>
                  <a:lnTo>
                    <a:pt x="5588" y="11304"/>
                  </a:lnTo>
                  <a:lnTo>
                    <a:pt x="5885" y="13741"/>
                  </a:lnTo>
                  <a:cubicBezTo>
                    <a:pt x="5900" y="13865"/>
                    <a:pt x="5992" y="13922"/>
                    <a:pt x="6085" y="13922"/>
                  </a:cubicBezTo>
                  <a:cubicBezTo>
                    <a:pt x="6196" y="13922"/>
                    <a:pt x="6309" y="13840"/>
                    <a:pt x="6291" y="13694"/>
                  </a:cubicBezTo>
                  <a:lnTo>
                    <a:pt x="5980" y="11148"/>
                  </a:lnTo>
                  <a:cubicBezTo>
                    <a:pt x="6063" y="11072"/>
                    <a:pt x="6128" y="10974"/>
                    <a:pt x="6164" y="10869"/>
                  </a:cubicBezTo>
                  <a:lnTo>
                    <a:pt x="6186" y="10800"/>
                  </a:lnTo>
                  <a:cubicBezTo>
                    <a:pt x="6280" y="10851"/>
                    <a:pt x="6389" y="10880"/>
                    <a:pt x="6494" y="10880"/>
                  </a:cubicBezTo>
                  <a:lnTo>
                    <a:pt x="6523" y="10880"/>
                  </a:lnTo>
                  <a:cubicBezTo>
                    <a:pt x="6704" y="10869"/>
                    <a:pt x="6871" y="10786"/>
                    <a:pt x="6986" y="10648"/>
                  </a:cubicBezTo>
                  <a:lnTo>
                    <a:pt x="7537" y="9989"/>
                  </a:lnTo>
                  <a:cubicBezTo>
                    <a:pt x="7740" y="10257"/>
                    <a:pt x="7848" y="10583"/>
                    <a:pt x="7845" y="10916"/>
                  </a:cubicBezTo>
                  <a:lnTo>
                    <a:pt x="7845" y="11105"/>
                  </a:lnTo>
                  <a:cubicBezTo>
                    <a:pt x="7845" y="11240"/>
                    <a:pt x="7947" y="11308"/>
                    <a:pt x="8049" y="11308"/>
                  </a:cubicBezTo>
                  <a:cubicBezTo>
                    <a:pt x="8152" y="11308"/>
                    <a:pt x="8254" y="11240"/>
                    <a:pt x="8254" y="11105"/>
                  </a:cubicBezTo>
                  <a:lnTo>
                    <a:pt x="8254" y="10916"/>
                  </a:lnTo>
                  <a:cubicBezTo>
                    <a:pt x="8254" y="10398"/>
                    <a:pt x="8051" y="9902"/>
                    <a:pt x="7682" y="9540"/>
                  </a:cubicBezTo>
                  <a:lnTo>
                    <a:pt x="7425" y="9279"/>
                  </a:lnTo>
                  <a:cubicBezTo>
                    <a:pt x="7258" y="9113"/>
                    <a:pt x="7164" y="8888"/>
                    <a:pt x="7164" y="8653"/>
                  </a:cubicBezTo>
                  <a:lnTo>
                    <a:pt x="7164" y="8515"/>
                  </a:lnTo>
                  <a:cubicBezTo>
                    <a:pt x="7609" y="8696"/>
                    <a:pt x="8526" y="9182"/>
                    <a:pt x="8884" y="10257"/>
                  </a:cubicBezTo>
                  <a:cubicBezTo>
                    <a:pt x="8910" y="10326"/>
                    <a:pt x="8899" y="10406"/>
                    <a:pt x="8859" y="10467"/>
                  </a:cubicBezTo>
                  <a:lnTo>
                    <a:pt x="8537" y="10953"/>
                  </a:lnTo>
                  <a:cubicBezTo>
                    <a:pt x="8482" y="11032"/>
                    <a:pt x="8493" y="11141"/>
                    <a:pt x="8562" y="11210"/>
                  </a:cubicBezTo>
                  <a:lnTo>
                    <a:pt x="9261" y="11909"/>
                  </a:lnTo>
                  <a:cubicBezTo>
                    <a:pt x="9315" y="11963"/>
                    <a:pt x="9341" y="12046"/>
                    <a:pt x="9319" y="12126"/>
                  </a:cubicBezTo>
                  <a:lnTo>
                    <a:pt x="8942" y="13669"/>
                  </a:lnTo>
                  <a:cubicBezTo>
                    <a:pt x="8904" y="13825"/>
                    <a:pt x="9026" y="13923"/>
                    <a:pt x="9147" y="13923"/>
                  </a:cubicBezTo>
                  <a:cubicBezTo>
                    <a:pt x="9231" y="13923"/>
                    <a:pt x="9314" y="13875"/>
                    <a:pt x="9341" y="13767"/>
                  </a:cubicBezTo>
                  <a:lnTo>
                    <a:pt x="9717" y="12224"/>
                  </a:lnTo>
                  <a:cubicBezTo>
                    <a:pt x="9768" y="12006"/>
                    <a:pt x="9706" y="11778"/>
                    <a:pt x="9547" y="11619"/>
                  </a:cubicBezTo>
                  <a:lnTo>
                    <a:pt x="8968" y="11039"/>
                  </a:lnTo>
                  <a:lnTo>
                    <a:pt x="9199" y="10692"/>
                  </a:lnTo>
                  <a:cubicBezTo>
                    <a:pt x="9308" y="10525"/>
                    <a:pt x="9337" y="10319"/>
                    <a:pt x="9272" y="10127"/>
                  </a:cubicBezTo>
                  <a:cubicBezTo>
                    <a:pt x="9254" y="10076"/>
                    <a:pt x="9236" y="10029"/>
                    <a:pt x="9217" y="9978"/>
                  </a:cubicBezTo>
                  <a:lnTo>
                    <a:pt x="9217" y="9978"/>
                  </a:lnTo>
                  <a:lnTo>
                    <a:pt x="9670" y="10112"/>
                  </a:lnTo>
                  <a:cubicBezTo>
                    <a:pt x="10137" y="10254"/>
                    <a:pt x="10460" y="10681"/>
                    <a:pt x="10463" y="11170"/>
                  </a:cubicBezTo>
                  <a:lnTo>
                    <a:pt x="10463" y="13716"/>
                  </a:lnTo>
                  <a:cubicBezTo>
                    <a:pt x="10463" y="13852"/>
                    <a:pt x="10565" y="13920"/>
                    <a:pt x="10666" y="13920"/>
                  </a:cubicBezTo>
                  <a:cubicBezTo>
                    <a:pt x="10768" y="13920"/>
                    <a:pt x="10869" y="13852"/>
                    <a:pt x="10869" y="13716"/>
                  </a:cubicBezTo>
                  <a:lnTo>
                    <a:pt x="10869" y="11170"/>
                  </a:lnTo>
                  <a:cubicBezTo>
                    <a:pt x="10865" y="10500"/>
                    <a:pt x="10427" y="9913"/>
                    <a:pt x="9786" y="9721"/>
                  </a:cubicBezTo>
                  <a:lnTo>
                    <a:pt x="8971" y="9482"/>
                  </a:lnTo>
                  <a:cubicBezTo>
                    <a:pt x="8413" y="8580"/>
                    <a:pt x="7526" y="8204"/>
                    <a:pt x="7168" y="8081"/>
                  </a:cubicBezTo>
                  <a:lnTo>
                    <a:pt x="7168" y="7715"/>
                  </a:lnTo>
                  <a:cubicBezTo>
                    <a:pt x="7863" y="7229"/>
                    <a:pt x="8326" y="6480"/>
                    <a:pt x="8446" y="5639"/>
                  </a:cubicBezTo>
                  <a:lnTo>
                    <a:pt x="8566" y="5639"/>
                  </a:lnTo>
                  <a:cubicBezTo>
                    <a:pt x="8960" y="5639"/>
                    <a:pt x="9301" y="5346"/>
                    <a:pt x="9341" y="4966"/>
                  </a:cubicBezTo>
                  <a:cubicBezTo>
                    <a:pt x="9377" y="4618"/>
                    <a:pt x="9163" y="4292"/>
                    <a:pt x="8834" y="4180"/>
                  </a:cubicBezTo>
                  <a:lnTo>
                    <a:pt x="8942" y="3590"/>
                  </a:lnTo>
                  <a:cubicBezTo>
                    <a:pt x="9286" y="1721"/>
                    <a:pt x="7852" y="0"/>
                    <a:pt x="59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2210;p87">
              <a:extLst>
                <a:ext uri="{FF2B5EF4-FFF2-40B4-BE49-F238E27FC236}">
                  <a16:creationId xmlns:a16="http://schemas.microsoft.com/office/drawing/2014/main" id="{B23B93DF-2AE5-B126-83E1-95525748409C}"/>
                </a:ext>
              </a:extLst>
            </p:cNvPr>
            <p:cNvSpPr/>
            <p:nvPr/>
          </p:nvSpPr>
          <p:spPr>
            <a:xfrm>
              <a:off x="5008539" y="2545533"/>
              <a:ext cx="10749" cy="16360"/>
            </a:xfrm>
            <a:custGeom>
              <a:avLst/>
              <a:gdLst/>
              <a:ahLst/>
              <a:cxnLst/>
              <a:rect l="l" t="t" r="r" b="b"/>
              <a:pathLst>
                <a:path w="410" h="624" extrusionOk="0">
                  <a:moveTo>
                    <a:pt x="207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0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0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2211;p87">
              <a:extLst>
                <a:ext uri="{FF2B5EF4-FFF2-40B4-BE49-F238E27FC236}">
                  <a16:creationId xmlns:a16="http://schemas.microsoft.com/office/drawing/2014/main" id="{6A20588F-3634-B666-2C7C-CCC71A5A0740}"/>
                </a:ext>
              </a:extLst>
            </p:cNvPr>
            <p:cNvSpPr/>
            <p:nvPr/>
          </p:nvSpPr>
          <p:spPr>
            <a:xfrm>
              <a:off x="5077176" y="2545533"/>
              <a:ext cx="10671" cy="16360"/>
            </a:xfrm>
            <a:custGeom>
              <a:avLst/>
              <a:gdLst/>
              <a:ahLst/>
              <a:cxnLst/>
              <a:rect l="l" t="t" r="r" b="b"/>
              <a:pathLst>
                <a:path w="407" h="624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2212;p87">
              <a:extLst>
                <a:ext uri="{FF2B5EF4-FFF2-40B4-BE49-F238E27FC236}">
                  <a16:creationId xmlns:a16="http://schemas.microsoft.com/office/drawing/2014/main" id="{A075C1A5-2E4A-CCC0-1254-EA2083224841}"/>
                </a:ext>
              </a:extLst>
            </p:cNvPr>
            <p:cNvSpPr/>
            <p:nvPr/>
          </p:nvSpPr>
          <p:spPr>
            <a:xfrm>
              <a:off x="5023378" y="2585410"/>
              <a:ext cx="49656" cy="16543"/>
            </a:xfrm>
            <a:custGeom>
              <a:avLst/>
              <a:gdLst/>
              <a:ahLst/>
              <a:cxnLst/>
              <a:rect l="l" t="t" r="r" b="b"/>
              <a:pathLst>
                <a:path w="1894" h="631" extrusionOk="0">
                  <a:moveTo>
                    <a:pt x="296" y="1"/>
                  </a:moveTo>
                  <a:cubicBezTo>
                    <a:pt x="137" y="1"/>
                    <a:pt x="1" y="207"/>
                    <a:pt x="152" y="355"/>
                  </a:cubicBezTo>
                  <a:cubicBezTo>
                    <a:pt x="325" y="525"/>
                    <a:pt x="622" y="630"/>
                    <a:pt x="948" y="630"/>
                  </a:cubicBezTo>
                  <a:cubicBezTo>
                    <a:pt x="1271" y="630"/>
                    <a:pt x="1568" y="525"/>
                    <a:pt x="1745" y="355"/>
                  </a:cubicBezTo>
                  <a:cubicBezTo>
                    <a:pt x="1893" y="207"/>
                    <a:pt x="1757" y="1"/>
                    <a:pt x="1598" y="1"/>
                  </a:cubicBezTo>
                  <a:cubicBezTo>
                    <a:pt x="1552" y="1"/>
                    <a:pt x="1503" y="19"/>
                    <a:pt x="1459" y="62"/>
                  </a:cubicBezTo>
                  <a:cubicBezTo>
                    <a:pt x="1383" y="138"/>
                    <a:pt x="1206" y="221"/>
                    <a:pt x="948" y="221"/>
                  </a:cubicBezTo>
                  <a:cubicBezTo>
                    <a:pt x="688" y="221"/>
                    <a:pt x="510" y="138"/>
                    <a:pt x="438" y="62"/>
                  </a:cubicBezTo>
                  <a:cubicBezTo>
                    <a:pt x="393" y="19"/>
                    <a:pt x="344" y="1"/>
                    <a:pt x="29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2213;p87">
              <a:extLst>
                <a:ext uri="{FF2B5EF4-FFF2-40B4-BE49-F238E27FC236}">
                  <a16:creationId xmlns:a16="http://schemas.microsoft.com/office/drawing/2014/main" id="{7683B767-17B7-81B8-FB33-23CB138BE155}"/>
                </a:ext>
              </a:extLst>
            </p:cNvPr>
            <p:cNvSpPr/>
            <p:nvPr/>
          </p:nvSpPr>
          <p:spPr>
            <a:xfrm>
              <a:off x="5001041" y="2528334"/>
              <a:ext cx="25746" cy="10749"/>
            </a:xfrm>
            <a:custGeom>
              <a:avLst/>
              <a:gdLst/>
              <a:ahLst/>
              <a:cxnLst/>
              <a:rect l="l" t="t" r="r" b="b"/>
              <a:pathLst>
                <a:path w="982" h="410" extrusionOk="0">
                  <a:moveTo>
                    <a:pt x="272" y="0"/>
                  </a:moveTo>
                  <a:cubicBezTo>
                    <a:pt x="0" y="0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982" y="410"/>
                    <a:pt x="982" y="0"/>
                    <a:pt x="7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2214;p87">
              <a:extLst>
                <a:ext uri="{FF2B5EF4-FFF2-40B4-BE49-F238E27FC236}">
                  <a16:creationId xmlns:a16="http://schemas.microsoft.com/office/drawing/2014/main" id="{7A52B722-5157-5FF2-F66B-01301D8FBA10}"/>
                </a:ext>
              </a:extLst>
            </p:cNvPr>
            <p:cNvSpPr/>
            <p:nvPr/>
          </p:nvSpPr>
          <p:spPr>
            <a:xfrm>
              <a:off x="5069678" y="2528334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883;p51">
            <a:extLst>
              <a:ext uri="{FF2B5EF4-FFF2-40B4-BE49-F238E27FC236}">
                <a16:creationId xmlns:a16="http://schemas.microsoft.com/office/drawing/2014/main" id="{5A265D76-5529-2D42-89CF-68E5C91FFBA0}"/>
              </a:ext>
            </a:extLst>
          </p:cNvPr>
          <p:cNvSpPr txBox="1">
            <a:spLocks/>
          </p:cNvSpPr>
          <p:nvPr/>
        </p:nvSpPr>
        <p:spPr>
          <a:xfrm>
            <a:off x="3305406" y="4099483"/>
            <a:ext cx="22881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Nunito"/>
              </a:rPr>
              <a:t>The Disengaged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Nunito"/>
              </a:rPr>
              <a:t>Low Performers, fewer projects. Likely to leave</a:t>
            </a:r>
          </a:p>
        </p:txBody>
      </p:sp>
      <p:sp>
        <p:nvSpPr>
          <p:cNvPr id="1128" name="Google Shape;884;p51">
            <a:extLst>
              <a:ext uri="{FF2B5EF4-FFF2-40B4-BE49-F238E27FC236}">
                <a16:creationId xmlns:a16="http://schemas.microsoft.com/office/drawing/2014/main" id="{475B8508-023B-E150-E19E-9A7641F361FE}"/>
              </a:ext>
            </a:extLst>
          </p:cNvPr>
          <p:cNvSpPr txBox="1">
            <a:spLocks/>
          </p:cNvSpPr>
          <p:nvPr/>
        </p:nvSpPr>
        <p:spPr>
          <a:xfrm>
            <a:off x="3305395" y="3692858"/>
            <a:ext cx="22881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2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PH" dirty="0"/>
              <a:t>Cluster 2</a:t>
            </a:r>
          </a:p>
        </p:txBody>
      </p:sp>
      <p:sp>
        <p:nvSpPr>
          <p:cNvPr id="1129" name="Google Shape;883;p51">
            <a:extLst>
              <a:ext uri="{FF2B5EF4-FFF2-40B4-BE49-F238E27FC236}">
                <a16:creationId xmlns:a16="http://schemas.microsoft.com/office/drawing/2014/main" id="{A0956063-5F47-382C-2F6C-076FD7F32346}"/>
              </a:ext>
            </a:extLst>
          </p:cNvPr>
          <p:cNvSpPr txBox="1">
            <a:spLocks/>
          </p:cNvSpPr>
          <p:nvPr/>
        </p:nvSpPr>
        <p:spPr>
          <a:xfrm>
            <a:off x="5854329" y="1669181"/>
            <a:ext cx="22881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Nunito"/>
              </a:rPr>
              <a:t>Content Slackers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Nunito"/>
              </a:rPr>
              <a:t>Average sastisfaction, fewer projects. Can yet be engaged</a:t>
            </a:r>
          </a:p>
        </p:txBody>
      </p:sp>
      <p:sp>
        <p:nvSpPr>
          <p:cNvPr id="1130" name="Google Shape;884;p51">
            <a:extLst>
              <a:ext uri="{FF2B5EF4-FFF2-40B4-BE49-F238E27FC236}">
                <a16:creationId xmlns:a16="http://schemas.microsoft.com/office/drawing/2014/main" id="{321FD4EC-7AF4-46D3-D0BC-4F4535BB6A70}"/>
              </a:ext>
            </a:extLst>
          </p:cNvPr>
          <p:cNvSpPr txBox="1">
            <a:spLocks/>
          </p:cNvSpPr>
          <p:nvPr/>
        </p:nvSpPr>
        <p:spPr>
          <a:xfrm>
            <a:off x="5826853" y="2509396"/>
            <a:ext cx="22881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2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PH" dirty="0"/>
              <a:t>Cluster 4</a:t>
            </a:r>
          </a:p>
        </p:txBody>
      </p:sp>
      <p:grpSp>
        <p:nvGrpSpPr>
          <p:cNvPr id="1131" name="Google Shape;11868;p87">
            <a:extLst>
              <a:ext uri="{FF2B5EF4-FFF2-40B4-BE49-F238E27FC236}">
                <a16:creationId xmlns:a16="http://schemas.microsoft.com/office/drawing/2014/main" id="{09376C82-B387-770D-E13F-D6F9C403CD44}"/>
              </a:ext>
            </a:extLst>
          </p:cNvPr>
          <p:cNvGrpSpPr/>
          <p:nvPr/>
        </p:nvGrpSpPr>
        <p:grpSpPr>
          <a:xfrm>
            <a:off x="6963876" y="2507813"/>
            <a:ext cx="273501" cy="364948"/>
            <a:chOff x="6261814" y="3356598"/>
            <a:chExt cx="273501" cy="364948"/>
          </a:xfrm>
        </p:grpSpPr>
        <p:sp>
          <p:nvSpPr>
            <p:cNvPr id="1132" name="Google Shape;11869;p87">
              <a:extLst>
                <a:ext uri="{FF2B5EF4-FFF2-40B4-BE49-F238E27FC236}">
                  <a16:creationId xmlns:a16="http://schemas.microsoft.com/office/drawing/2014/main" id="{A7EF0E16-A8F0-50FB-2056-A284248069AB}"/>
                </a:ext>
              </a:extLst>
            </p:cNvPr>
            <p:cNvSpPr/>
            <p:nvPr/>
          </p:nvSpPr>
          <p:spPr>
            <a:xfrm>
              <a:off x="6272826" y="3361920"/>
              <a:ext cx="251373" cy="236665"/>
            </a:xfrm>
            <a:custGeom>
              <a:avLst/>
              <a:gdLst/>
              <a:ahLst/>
              <a:cxnLst/>
              <a:rect l="l" t="t" r="r" b="b"/>
              <a:pathLst>
                <a:path w="9588" h="9027" extrusionOk="0">
                  <a:moveTo>
                    <a:pt x="4792" y="0"/>
                  </a:moveTo>
                  <a:cubicBezTo>
                    <a:pt x="4383" y="0"/>
                    <a:pt x="4043" y="486"/>
                    <a:pt x="3666" y="587"/>
                  </a:cubicBezTo>
                  <a:cubicBezTo>
                    <a:pt x="3592" y="606"/>
                    <a:pt x="3514" y="613"/>
                    <a:pt x="3433" y="613"/>
                  </a:cubicBezTo>
                  <a:cubicBezTo>
                    <a:pt x="3216" y="613"/>
                    <a:pt x="2979" y="564"/>
                    <a:pt x="2764" y="564"/>
                  </a:cubicBezTo>
                  <a:cubicBezTo>
                    <a:pt x="2630" y="564"/>
                    <a:pt x="2504" y="583"/>
                    <a:pt x="2398" y="645"/>
                  </a:cubicBezTo>
                  <a:cubicBezTo>
                    <a:pt x="2058" y="841"/>
                    <a:pt x="1996" y="1435"/>
                    <a:pt x="1714" y="1714"/>
                  </a:cubicBezTo>
                  <a:cubicBezTo>
                    <a:pt x="1431" y="1996"/>
                    <a:pt x="845" y="2050"/>
                    <a:pt x="642" y="2398"/>
                  </a:cubicBezTo>
                  <a:cubicBezTo>
                    <a:pt x="443" y="2746"/>
                    <a:pt x="689" y="3278"/>
                    <a:pt x="584" y="3666"/>
                  </a:cubicBezTo>
                  <a:cubicBezTo>
                    <a:pt x="482" y="4046"/>
                    <a:pt x="1" y="4386"/>
                    <a:pt x="1" y="4796"/>
                  </a:cubicBezTo>
                  <a:cubicBezTo>
                    <a:pt x="1" y="5205"/>
                    <a:pt x="482" y="5545"/>
                    <a:pt x="584" y="5926"/>
                  </a:cubicBezTo>
                  <a:cubicBezTo>
                    <a:pt x="689" y="6317"/>
                    <a:pt x="443" y="6849"/>
                    <a:pt x="642" y="7193"/>
                  </a:cubicBezTo>
                  <a:cubicBezTo>
                    <a:pt x="841" y="7534"/>
                    <a:pt x="1431" y="7595"/>
                    <a:pt x="1714" y="7874"/>
                  </a:cubicBezTo>
                  <a:cubicBezTo>
                    <a:pt x="1993" y="8157"/>
                    <a:pt x="2051" y="8747"/>
                    <a:pt x="2398" y="8946"/>
                  </a:cubicBezTo>
                  <a:cubicBezTo>
                    <a:pt x="2504" y="9008"/>
                    <a:pt x="2628" y="9027"/>
                    <a:pt x="2760" y="9027"/>
                  </a:cubicBezTo>
                  <a:cubicBezTo>
                    <a:pt x="2974" y="9027"/>
                    <a:pt x="3209" y="8977"/>
                    <a:pt x="3426" y="8977"/>
                  </a:cubicBezTo>
                  <a:cubicBezTo>
                    <a:pt x="3447" y="8977"/>
                    <a:pt x="3468" y="8978"/>
                    <a:pt x="3488" y="8979"/>
                  </a:cubicBezTo>
                  <a:lnTo>
                    <a:pt x="6103" y="8979"/>
                  </a:lnTo>
                  <a:cubicBezTo>
                    <a:pt x="6124" y="8978"/>
                    <a:pt x="6145" y="8977"/>
                    <a:pt x="6166" y="8977"/>
                  </a:cubicBezTo>
                  <a:cubicBezTo>
                    <a:pt x="6381" y="8977"/>
                    <a:pt x="6616" y="9027"/>
                    <a:pt x="6830" y="9027"/>
                  </a:cubicBezTo>
                  <a:cubicBezTo>
                    <a:pt x="6963" y="9027"/>
                    <a:pt x="7087" y="9008"/>
                    <a:pt x="7193" y="8946"/>
                  </a:cubicBezTo>
                  <a:cubicBezTo>
                    <a:pt x="7541" y="8747"/>
                    <a:pt x="7595" y="8157"/>
                    <a:pt x="7878" y="7874"/>
                  </a:cubicBezTo>
                  <a:cubicBezTo>
                    <a:pt x="8160" y="7595"/>
                    <a:pt x="8747" y="7537"/>
                    <a:pt x="8950" y="7190"/>
                  </a:cubicBezTo>
                  <a:cubicBezTo>
                    <a:pt x="9149" y="6842"/>
                    <a:pt x="8899" y="6317"/>
                    <a:pt x="9004" y="5926"/>
                  </a:cubicBezTo>
                  <a:cubicBezTo>
                    <a:pt x="9106" y="5545"/>
                    <a:pt x="9587" y="5205"/>
                    <a:pt x="9587" y="4796"/>
                  </a:cubicBezTo>
                  <a:cubicBezTo>
                    <a:pt x="9587" y="4386"/>
                    <a:pt x="9106" y="4046"/>
                    <a:pt x="9004" y="3666"/>
                  </a:cubicBezTo>
                  <a:cubicBezTo>
                    <a:pt x="8899" y="3275"/>
                    <a:pt x="9142" y="2738"/>
                    <a:pt x="8946" y="2398"/>
                  </a:cubicBezTo>
                  <a:cubicBezTo>
                    <a:pt x="8747" y="2058"/>
                    <a:pt x="8157" y="1996"/>
                    <a:pt x="7874" y="1714"/>
                  </a:cubicBezTo>
                  <a:cubicBezTo>
                    <a:pt x="7592" y="1431"/>
                    <a:pt x="7537" y="844"/>
                    <a:pt x="7190" y="645"/>
                  </a:cubicBezTo>
                  <a:cubicBezTo>
                    <a:pt x="7081" y="582"/>
                    <a:pt x="6955" y="562"/>
                    <a:pt x="6821" y="562"/>
                  </a:cubicBezTo>
                  <a:cubicBezTo>
                    <a:pt x="6605" y="562"/>
                    <a:pt x="6368" y="613"/>
                    <a:pt x="6151" y="613"/>
                  </a:cubicBezTo>
                  <a:cubicBezTo>
                    <a:pt x="6072" y="613"/>
                    <a:pt x="5995" y="606"/>
                    <a:pt x="5922" y="587"/>
                  </a:cubicBezTo>
                  <a:cubicBezTo>
                    <a:pt x="5546" y="486"/>
                    <a:pt x="5205" y="0"/>
                    <a:pt x="47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870;p87">
              <a:extLst>
                <a:ext uri="{FF2B5EF4-FFF2-40B4-BE49-F238E27FC236}">
                  <a16:creationId xmlns:a16="http://schemas.microsoft.com/office/drawing/2014/main" id="{CAD8600E-39BA-3DBC-BD20-4F8C7D22AB4F}"/>
                </a:ext>
              </a:extLst>
            </p:cNvPr>
            <p:cNvSpPr/>
            <p:nvPr/>
          </p:nvSpPr>
          <p:spPr>
            <a:xfrm>
              <a:off x="6347074" y="3361920"/>
              <a:ext cx="177125" cy="198335"/>
            </a:xfrm>
            <a:custGeom>
              <a:avLst/>
              <a:gdLst/>
              <a:ahLst/>
              <a:cxnLst/>
              <a:rect l="l" t="t" r="r" b="b"/>
              <a:pathLst>
                <a:path w="6756" h="7565" extrusionOk="0">
                  <a:moveTo>
                    <a:pt x="1960" y="0"/>
                  </a:moveTo>
                  <a:cubicBezTo>
                    <a:pt x="1551" y="0"/>
                    <a:pt x="1211" y="486"/>
                    <a:pt x="834" y="587"/>
                  </a:cubicBezTo>
                  <a:cubicBezTo>
                    <a:pt x="759" y="606"/>
                    <a:pt x="679" y="613"/>
                    <a:pt x="597" y="613"/>
                  </a:cubicBezTo>
                  <a:cubicBezTo>
                    <a:pt x="411" y="613"/>
                    <a:pt x="211" y="578"/>
                    <a:pt x="23" y="565"/>
                  </a:cubicBezTo>
                  <a:cubicBezTo>
                    <a:pt x="8" y="739"/>
                    <a:pt x="1" y="913"/>
                    <a:pt x="1" y="1091"/>
                  </a:cubicBezTo>
                  <a:cubicBezTo>
                    <a:pt x="1" y="3999"/>
                    <a:pt x="1779" y="6212"/>
                    <a:pt x="4307" y="7258"/>
                  </a:cubicBezTo>
                  <a:cubicBezTo>
                    <a:pt x="4649" y="7401"/>
                    <a:pt x="5028" y="7565"/>
                    <a:pt x="5383" y="7565"/>
                  </a:cubicBezTo>
                  <a:cubicBezTo>
                    <a:pt x="5543" y="7565"/>
                    <a:pt x="5698" y="7531"/>
                    <a:pt x="5843" y="7447"/>
                  </a:cubicBezTo>
                  <a:cubicBezTo>
                    <a:pt x="5951" y="7389"/>
                    <a:pt x="6046" y="7302"/>
                    <a:pt x="6114" y="7193"/>
                  </a:cubicBezTo>
                  <a:cubicBezTo>
                    <a:pt x="6314" y="6853"/>
                    <a:pt x="6067" y="6317"/>
                    <a:pt x="6172" y="5926"/>
                  </a:cubicBezTo>
                  <a:cubicBezTo>
                    <a:pt x="6274" y="5545"/>
                    <a:pt x="6755" y="5205"/>
                    <a:pt x="6755" y="4796"/>
                  </a:cubicBezTo>
                  <a:cubicBezTo>
                    <a:pt x="6755" y="4386"/>
                    <a:pt x="6274" y="4046"/>
                    <a:pt x="6172" y="3666"/>
                  </a:cubicBezTo>
                  <a:cubicBezTo>
                    <a:pt x="6067" y="3275"/>
                    <a:pt x="6310" y="2738"/>
                    <a:pt x="6114" y="2398"/>
                  </a:cubicBezTo>
                  <a:cubicBezTo>
                    <a:pt x="5915" y="2058"/>
                    <a:pt x="5325" y="1996"/>
                    <a:pt x="5042" y="1714"/>
                  </a:cubicBezTo>
                  <a:cubicBezTo>
                    <a:pt x="4760" y="1431"/>
                    <a:pt x="4705" y="844"/>
                    <a:pt x="4358" y="645"/>
                  </a:cubicBezTo>
                  <a:cubicBezTo>
                    <a:pt x="4249" y="582"/>
                    <a:pt x="4123" y="562"/>
                    <a:pt x="3989" y="562"/>
                  </a:cubicBezTo>
                  <a:cubicBezTo>
                    <a:pt x="3773" y="562"/>
                    <a:pt x="3536" y="613"/>
                    <a:pt x="3319" y="613"/>
                  </a:cubicBezTo>
                  <a:cubicBezTo>
                    <a:pt x="3240" y="613"/>
                    <a:pt x="3163" y="606"/>
                    <a:pt x="3090" y="587"/>
                  </a:cubicBezTo>
                  <a:cubicBezTo>
                    <a:pt x="2714" y="486"/>
                    <a:pt x="2373" y="0"/>
                    <a:pt x="1960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871;p87">
              <a:extLst>
                <a:ext uri="{FF2B5EF4-FFF2-40B4-BE49-F238E27FC236}">
                  <a16:creationId xmlns:a16="http://schemas.microsoft.com/office/drawing/2014/main" id="{39A43B79-BCE6-32B5-B8FD-1236237F4B45}"/>
                </a:ext>
              </a:extLst>
            </p:cNvPr>
            <p:cNvSpPr/>
            <p:nvPr/>
          </p:nvSpPr>
          <p:spPr>
            <a:xfrm>
              <a:off x="6267031" y="3590458"/>
              <a:ext cx="262857" cy="125844"/>
            </a:xfrm>
            <a:custGeom>
              <a:avLst/>
              <a:gdLst/>
              <a:ahLst/>
              <a:cxnLst/>
              <a:rect l="l" t="t" r="r" b="b"/>
              <a:pathLst>
                <a:path w="10026" h="4800" extrusionOk="0">
                  <a:moveTo>
                    <a:pt x="3706" y="1"/>
                  </a:moveTo>
                  <a:lnTo>
                    <a:pt x="3706" y="693"/>
                  </a:lnTo>
                  <a:cubicBezTo>
                    <a:pt x="3706" y="1062"/>
                    <a:pt x="3474" y="1392"/>
                    <a:pt x="3126" y="1515"/>
                  </a:cubicBezTo>
                  <a:lnTo>
                    <a:pt x="874" y="2312"/>
                  </a:lnTo>
                  <a:cubicBezTo>
                    <a:pt x="348" y="2493"/>
                    <a:pt x="1" y="2989"/>
                    <a:pt x="1" y="3543"/>
                  </a:cubicBezTo>
                  <a:lnTo>
                    <a:pt x="1" y="4800"/>
                  </a:lnTo>
                  <a:lnTo>
                    <a:pt x="10026" y="4800"/>
                  </a:lnTo>
                  <a:lnTo>
                    <a:pt x="10026" y="3543"/>
                  </a:lnTo>
                  <a:cubicBezTo>
                    <a:pt x="10026" y="2989"/>
                    <a:pt x="9678" y="2496"/>
                    <a:pt x="9156" y="2312"/>
                  </a:cubicBezTo>
                  <a:lnTo>
                    <a:pt x="6904" y="1515"/>
                  </a:lnTo>
                  <a:cubicBezTo>
                    <a:pt x="6556" y="1392"/>
                    <a:pt x="6321" y="1062"/>
                    <a:pt x="6321" y="693"/>
                  </a:cubicBezTo>
                  <a:lnTo>
                    <a:pt x="6321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872;p87">
              <a:extLst>
                <a:ext uri="{FF2B5EF4-FFF2-40B4-BE49-F238E27FC236}">
                  <a16:creationId xmlns:a16="http://schemas.microsoft.com/office/drawing/2014/main" id="{373F9E4D-E7AC-5821-9834-B923C4E24F6A}"/>
                </a:ext>
              </a:extLst>
            </p:cNvPr>
            <p:cNvSpPr/>
            <p:nvPr/>
          </p:nvSpPr>
          <p:spPr>
            <a:xfrm>
              <a:off x="6307485" y="3626743"/>
              <a:ext cx="181871" cy="89480"/>
            </a:xfrm>
            <a:custGeom>
              <a:avLst/>
              <a:gdLst/>
              <a:ahLst/>
              <a:cxnLst/>
              <a:rect l="l" t="t" r="r" b="b"/>
              <a:pathLst>
                <a:path w="6937" h="3413" extrusionOk="0">
                  <a:moveTo>
                    <a:pt x="1819" y="0"/>
                  </a:moveTo>
                  <a:cubicBezTo>
                    <a:pt x="1746" y="55"/>
                    <a:pt x="1663" y="98"/>
                    <a:pt x="1580" y="131"/>
                  </a:cubicBezTo>
                  <a:lnTo>
                    <a:pt x="1" y="685"/>
                  </a:lnTo>
                  <a:cubicBezTo>
                    <a:pt x="109" y="1833"/>
                    <a:pt x="779" y="2854"/>
                    <a:pt x="1786" y="3412"/>
                  </a:cubicBezTo>
                  <a:lnTo>
                    <a:pt x="5147" y="3412"/>
                  </a:lnTo>
                  <a:cubicBezTo>
                    <a:pt x="6158" y="2854"/>
                    <a:pt x="6828" y="1833"/>
                    <a:pt x="6936" y="685"/>
                  </a:cubicBezTo>
                  <a:lnTo>
                    <a:pt x="5361" y="131"/>
                  </a:lnTo>
                  <a:cubicBezTo>
                    <a:pt x="5274" y="98"/>
                    <a:pt x="5194" y="55"/>
                    <a:pt x="5122" y="0"/>
                  </a:cubicBezTo>
                  <a:lnTo>
                    <a:pt x="3470" y="775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873;p87">
              <a:extLst>
                <a:ext uri="{FF2B5EF4-FFF2-40B4-BE49-F238E27FC236}">
                  <a16:creationId xmlns:a16="http://schemas.microsoft.com/office/drawing/2014/main" id="{9CEA678B-98EF-0ADD-10B0-08C4A90E445E}"/>
                </a:ext>
              </a:extLst>
            </p:cNvPr>
            <p:cNvSpPr/>
            <p:nvPr/>
          </p:nvSpPr>
          <p:spPr>
            <a:xfrm>
              <a:off x="6348883" y="3590458"/>
              <a:ext cx="99076" cy="62896"/>
            </a:xfrm>
            <a:custGeom>
              <a:avLst/>
              <a:gdLst/>
              <a:ahLst/>
              <a:cxnLst/>
              <a:rect l="l" t="t" r="r" b="b"/>
              <a:pathLst>
                <a:path w="3779" h="2399" extrusionOk="0">
                  <a:moveTo>
                    <a:pt x="584" y="1"/>
                  </a:moveTo>
                  <a:lnTo>
                    <a:pt x="584" y="693"/>
                  </a:lnTo>
                  <a:cubicBezTo>
                    <a:pt x="584" y="1062"/>
                    <a:pt x="348" y="1392"/>
                    <a:pt x="1" y="1515"/>
                  </a:cubicBezTo>
                  <a:lnTo>
                    <a:pt x="1891" y="2399"/>
                  </a:lnTo>
                  <a:lnTo>
                    <a:pt x="3778" y="1515"/>
                  </a:lnTo>
                  <a:cubicBezTo>
                    <a:pt x="3430" y="1392"/>
                    <a:pt x="3199" y="1062"/>
                    <a:pt x="3199" y="693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874;p87">
              <a:extLst>
                <a:ext uri="{FF2B5EF4-FFF2-40B4-BE49-F238E27FC236}">
                  <a16:creationId xmlns:a16="http://schemas.microsoft.com/office/drawing/2014/main" id="{C81EF8FD-8B8F-4671-2B04-6CFE616E9F40}"/>
                </a:ext>
              </a:extLst>
            </p:cNvPr>
            <p:cNvSpPr/>
            <p:nvPr/>
          </p:nvSpPr>
          <p:spPr>
            <a:xfrm>
              <a:off x="6324290" y="3630151"/>
              <a:ext cx="148443" cy="81589"/>
            </a:xfrm>
            <a:custGeom>
              <a:avLst/>
              <a:gdLst/>
              <a:ahLst/>
              <a:cxnLst/>
              <a:rect l="l" t="t" r="r" b="b"/>
              <a:pathLst>
                <a:path w="5662" h="3112" extrusionOk="0">
                  <a:moveTo>
                    <a:pt x="939" y="1"/>
                  </a:moveTo>
                  <a:lnTo>
                    <a:pt x="1" y="334"/>
                  </a:lnTo>
                  <a:cubicBezTo>
                    <a:pt x="30" y="1877"/>
                    <a:pt x="1286" y="3112"/>
                    <a:pt x="2829" y="3112"/>
                  </a:cubicBezTo>
                  <a:cubicBezTo>
                    <a:pt x="4372" y="3112"/>
                    <a:pt x="5632" y="1877"/>
                    <a:pt x="5661" y="334"/>
                  </a:cubicBezTo>
                  <a:lnTo>
                    <a:pt x="4720" y="1"/>
                  </a:lnTo>
                  <a:lnTo>
                    <a:pt x="2829" y="888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875;p87">
              <a:extLst>
                <a:ext uri="{FF2B5EF4-FFF2-40B4-BE49-F238E27FC236}">
                  <a16:creationId xmlns:a16="http://schemas.microsoft.com/office/drawing/2014/main" id="{CB225FD1-2D9B-7627-658F-64936CDD330D}"/>
                </a:ext>
              </a:extLst>
            </p:cNvPr>
            <p:cNvSpPr/>
            <p:nvPr/>
          </p:nvSpPr>
          <p:spPr>
            <a:xfrm>
              <a:off x="6364167" y="3590458"/>
              <a:ext cx="68585" cy="28630"/>
            </a:xfrm>
            <a:custGeom>
              <a:avLst/>
              <a:gdLst/>
              <a:ahLst/>
              <a:cxnLst/>
              <a:rect l="l" t="t" r="r" b="b"/>
              <a:pathLst>
                <a:path w="2616" h="1092" extrusionOk="0">
                  <a:moveTo>
                    <a:pt x="1" y="1"/>
                  </a:moveTo>
                  <a:lnTo>
                    <a:pt x="1" y="812"/>
                  </a:lnTo>
                  <a:cubicBezTo>
                    <a:pt x="414" y="997"/>
                    <a:pt x="855" y="1091"/>
                    <a:pt x="1308" y="1091"/>
                  </a:cubicBezTo>
                  <a:cubicBezTo>
                    <a:pt x="1757" y="1091"/>
                    <a:pt x="2203" y="997"/>
                    <a:pt x="2616" y="812"/>
                  </a:cubicBezTo>
                  <a:lnTo>
                    <a:pt x="2616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876;p87">
              <a:extLst>
                <a:ext uri="{FF2B5EF4-FFF2-40B4-BE49-F238E27FC236}">
                  <a16:creationId xmlns:a16="http://schemas.microsoft.com/office/drawing/2014/main" id="{A7DD160A-F835-48D0-A7C1-BA2E9108DB10}"/>
                </a:ext>
              </a:extLst>
            </p:cNvPr>
            <p:cNvSpPr/>
            <p:nvPr/>
          </p:nvSpPr>
          <p:spPr>
            <a:xfrm>
              <a:off x="6301324" y="3447651"/>
              <a:ext cx="194298" cy="154342"/>
            </a:xfrm>
            <a:custGeom>
              <a:avLst/>
              <a:gdLst/>
              <a:ahLst/>
              <a:cxnLst/>
              <a:rect l="l" t="t" r="r" b="b"/>
              <a:pathLst>
                <a:path w="7411" h="5887" extrusionOk="0">
                  <a:moveTo>
                    <a:pt x="3705" y="1"/>
                  </a:moveTo>
                  <a:cubicBezTo>
                    <a:pt x="2137" y="1"/>
                    <a:pt x="869" y="486"/>
                    <a:pt x="869" y="1091"/>
                  </a:cubicBezTo>
                  <a:lnTo>
                    <a:pt x="869" y="2178"/>
                  </a:lnTo>
                  <a:lnTo>
                    <a:pt x="543" y="2178"/>
                  </a:lnTo>
                  <a:cubicBezTo>
                    <a:pt x="243" y="2178"/>
                    <a:pt x="0" y="2424"/>
                    <a:pt x="0" y="2724"/>
                  </a:cubicBezTo>
                  <a:cubicBezTo>
                    <a:pt x="0" y="3025"/>
                    <a:pt x="243" y="3268"/>
                    <a:pt x="543" y="3268"/>
                  </a:cubicBezTo>
                  <a:lnTo>
                    <a:pt x="880" y="3268"/>
                  </a:lnTo>
                  <a:cubicBezTo>
                    <a:pt x="993" y="4745"/>
                    <a:pt x="2224" y="5886"/>
                    <a:pt x="3705" y="5886"/>
                  </a:cubicBezTo>
                  <a:cubicBezTo>
                    <a:pt x="5186" y="5886"/>
                    <a:pt x="6418" y="4745"/>
                    <a:pt x="6527" y="3268"/>
                  </a:cubicBezTo>
                  <a:lnTo>
                    <a:pt x="6863" y="3268"/>
                  </a:lnTo>
                  <a:cubicBezTo>
                    <a:pt x="7164" y="3268"/>
                    <a:pt x="7410" y="3025"/>
                    <a:pt x="7410" y="2724"/>
                  </a:cubicBezTo>
                  <a:cubicBezTo>
                    <a:pt x="7410" y="2424"/>
                    <a:pt x="7164" y="2178"/>
                    <a:pt x="6863" y="2178"/>
                  </a:cubicBezTo>
                  <a:lnTo>
                    <a:pt x="6537" y="2178"/>
                  </a:lnTo>
                  <a:lnTo>
                    <a:pt x="6537" y="1091"/>
                  </a:lnTo>
                  <a:cubicBezTo>
                    <a:pt x="6537" y="486"/>
                    <a:pt x="5270" y="1"/>
                    <a:pt x="3705" y="1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877;p87">
              <a:extLst>
                <a:ext uri="{FF2B5EF4-FFF2-40B4-BE49-F238E27FC236}">
                  <a16:creationId xmlns:a16="http://schemas.microsoft.com/office/drawing/2014/main" id="{F07896D4-5160-A053-FE8D-E4A15C744A21}"/>
                </a:ext>
              </a:extLst>
            </p:cNvPr>
            <p:cNvSpPr/>
            <p:nvPr/>
          </p:nvSpPr>
          <p:spPr>
            <a:xfrm>
              <a:off x="6301324" y="3447651"/>
              <a:ext cx="154316" cy="154342"/>
            </a:xfrm>
            <a:custGeom>
              <a:avLst/>
              <a:gdLst/>
              <a:ahLst/>
              <a:cxnLst/>
              <a:rect l="l" t="t" r="r" b="b"/>
              <a:pathLst>
                <a:path w="5886" h="5887" extrusionOk="0">
                  <a:moveTo>
                    <a:pt x="3705" y="1"/>
                  </a:moveTo>
                  <a:cubicBezTo>
                    <a:pt x="2945" y="1"/>
                    <a:pt x="2253" y="117"/>
                    <a:pt x="1742" y="305"/>
                  </a:cubicBezTo>
                  <a:cubicBezTo>
                    <a:pt x="1206" y="501"/>
                    <a:pt x="873" y="780"/>
                    <a:pt x="873" y="1087"/>
                  </a:cubicBezTo>
                  <a:lnTo>
                    <a:pt x="873" y="2178"/>
                  </a:lnTo>
                  <a:lnTo>
                    <a:pt x="543" y="2178"/>
                  </a:lnTo>
                  <a:cubicBezTo>
                    <a:pt x="243" y="2178"/>
                    <a:pt x="0" y="2424"/>
                    <a:pt x="0" y="2724"/>
                  </a:cubicBezTo>
                  <a:cubicBezTo>
                    <a:pt x="0" y="3025"/>
                    <a:pt x="243" y="3268"/>
                    <a:pt x="543" y="3268"/>
                  </a:cubicBezTo>
                  <a:lnTo>
                    <a:pt x="884" y="3268"/>
                  </a:lnTo>
                  <a:cubicBezTo>
                    <a:pt x="986" y="4765"/>
                    <a:pt x="2236" y="5887"/>
                    <a:pt x="3688" y="5887"/>
                  </a:cubicBezTo>
                  <a:cubicBezTo>
                    <a:pt x="3838" y="5887"/>
                    <a:pt x="3990" y="5875"/>
                    <a:pt x="4143" y="5850"/>
                  </a:cubicBezTo>
                  <a:cubicBezTo>
                    <a:pt x="2760" y="5636"/>
                    <a:pt x="1742" y="4445"/>
                    <a:pt x="1742" y="3050"/>
                  </a:cubicBezTo>
                  <a:lnTo>
                    <a:pt x="1742" y="2478"/>
                  </a:lnTo>
                  <a:cubicBezTo>
                    <a:pt x="1742" y="2272"/>
                    <a:pt x="1887" y="2094"/>
                    <a:pt x="2090" y="2051"/>
                  </a:cubicBezTo>
                  <a:cubicBezTo>
                    <a:pt x="3100" y="1841"/>
                    <a:pt x="4795" y="1308"/>
                    <a:pt x="5885" y="218"/>
                  </a:cubicBezTo>
                  <a:lnTo>
                    <a:pt x="5885" y="218"/>
                  </a:lnTo>
                  <a:lnTo>
                    <a:pt x="5588" y="276"/>
                  </a:lnTo>
                  <a:cubicBezTo>
                    <a:pt x="5085" y="106"/>
                    <a:pt x="4430" y="1"/>
                    <a:pt x="3705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878;p87">
              <a:extLst>
                <a:ext uri="{FF2B5EF4-FFF2-40B4-BE49-F238E27FC236}">
                  <a16:creationId xmlns:a16="http://schemas.microsoft.com/office/drawing/2014/main" id="{66617167-022C-E094-7EB5-785040BC23EE}"/>
                </a:ext>
              </a:extLst>
            </p:cNvPr>
            <p:cNvSpPr/>
            <p:nvPr/>
          </p:nvSpPr>
          <p:spPr>
            <a:xfrm>
              <a:off x="6318418" y="3447651"/>
              <a:ext cx="120024" cy="40008"/>
            </a:xfrm>
            <a:custGeom>
              <a:avLst/>
              <a:gdLst/>
              <a:ahLst/>
              <a:cxnLst/>
              <a:rect l="l" t="t" r="r" b="b"/>
              <a:pathLst>
                <a:path w="4578" h="1526" extrusionOk="0">
                  <a:moveTo>
                    <a:pt x="0" y="1"/>
                  </a:moveTo>
                  <a:lnTo>
                    <a:pt x="0" y="1526"/>
                  </a:lnTo>
                  <a:cubicBezTo>
                    <a:pt x="0" y="1526"/>
                    <a:pt x="2836" y="1312"/>
                    <a:pt x="45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879;p87">
              <a:extLst>
                <a:ext uri="{FF2B5EF4-FFF2-40B4-BE49-F238E27FC236}">
                  <a16:creationId xmlns:a16="http://schemas.microsoft.com/office/drawing/2014/main" id="{B5C052F1-38BC-C8B3-58DF-90EB5ADAD5A9}"/>
                </a:ext>
              </a:extLst>
            </p:cNvPr>
            <p:cNvSpPr/>
            <p:nvPr/>
          </p:nvSpPr>
          <p:spPr>
            <a:xfrm>
              <a:off x="6324212" y="3424789"/>
              <a:ext cx="148522" cy="51491"/>
            </a:xfrm>
            <a:custGeom>
              <a:avLst/>
              <a:gdLst/>
              <a:ahLst/>
              <a:cxnLst/>
              <a:rect l="l" t="t" r="r" b="b"/>
              <a:pathLst>
                <a:path w="5665" h="1964" extrusionOk="0">
                  <a:moveTo>
                    <a:pt x="2832" y="0"/>
                  </a:moveTo>
                  <a:cubicBezTo>
                    <a:pt x="1268" y="0"/>
                    <a:pt x="0" y="489"/>
                    <a:pt x="0" y="1090"/>
                  </a:cubicBezTo>
                  <a:lnTo>
                    <a:pt x="0" y="1963"/>
                  </a:lnTo>
                  <a:cubicBezTo>
                    <a:pt x="0" y="1358"/>
                    <a:pt x="1268" y="873"/>
                    <a:pt x="2832" y="873"/>
                  </a:cubicBezTo>
                  <a:cubicBezTo>
                    <a:pt x="4397" y="873"/>
                    <a:pt x="5664" y="1358"/>
                    <a:pt x="5664" y="1963"/>
                  </a:cubicBezTo>
                  <a:lnTo>
                    <a:pt x="5664" y="1090"/>
                  </a:lnTo>
                  <a:cubicBezTo>
                    <a:pt x="5664" y="489"/>
                    <a:pt x="4397" y="0"/>
                    <a:pt x="2832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880;p87">
              <a:extLst>
                <a:ext uri="{FF2B5EF4-FFF2-40B4-BE49-F238E27FC236}">
                  <a16:creationId xmlns:a16="http://schemas.microsoft.com/office/drawing/2014/main" id="{B20E94B6-1B5E-6CE6-8F90-7A089397A010}"/>
                </a:ext>
              </a:extLst>
            </p:cNvPr>
            <p:cNvSpPr/>
            <p:nvPr/>
          </p:nvSpPr>
          <p:spPr>
            <a:xfrm>
              <a:off x="6326100" y="3630151"/>
              <a:ext cx="144721" cy="65491"/>
            </a:xfrm>
            <a:custGeom>
              <a:avLst/>
              <a:gdLst/>
              <a:ahLst/>
              <a:cxnLst/>
              <a:rect l="l" t="t" r="r" b="b"/>
              <a:pathLst>
                <a:path w="5520" h="2498" extrusionOk="0">
                  <a:moveTo>
                    <a:pt x="870" y="1"/>
                  </a:moveTo>
                  <a:lnTo>
                    <a:pt x="0" y="309"/>
                  </a:lnTo>
                  <a:cubicBezTo>
                    <a:pt x="8" y="327"/>
                    <a:pt x="11" y="345"/>
                    <a:pt x="19" y="363"/>
                  </a:cubicBezTo>
                  <a:lnTo>
                    <a:pt x="736" y="1978"/>
                  </a:lnTo>
                  <a:cubicBezTo>
                    <a:pt x="884" y="2311"/>
                    <a:pt x="1206" y="2497"/>
                    <a:pt x="1536" y="2497"/>
                  </a:cubicBezTo>
                  <a:cubicBezTo>
                    <a:pt x="1731" y="2497"/>
                    <a:pt x="1928" y="2432"/>
                    <a:pt x="2094" y="2293"/>
                  </a:cubicBezTo>
                  <a:lnTo>
                    <a:pt x="2760" y="1739"/>
                  </a:lnTo>
                  <a:lnTo>
                    <a:pt x="3427" y="2293"/>
                  </a:lnTo>
                  <a:cubicBezTo>
                    <a:pt x="3592" y="2432"/>
                    <a:pt x="3790" y="2497"/>
                    <a:pt x="3984" y="2497"/>
                  </a:cubicBezTo>
                  <a:cubicBezTo>
                    <a:pt x="4314" y="2497"/>
                    <a:pt x="4635" y="2311"/>
                    <a:pt x="4781" y="1978"/>
                  </a:cubicBezTo>
                  <a:lnTo>
                    <a:pt x="5502" y="359"/>
                  </a:lnTo>
                  <a:cubicBezTo>
                    <a:pt x="5509" y="345"/>
                    <a:pt x="5513" y="323"/>
                    <a:pt x="5520" y="309"/>
                  </a:cubicBezTo>
                  <a:lnTo>
                    <a:pt x="4651" y="1"/>
                  </a:lnTo>
                  <a:lnTo>
                    <a:pt x="2760" y="88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81;p87">
              <a:extLst>
                <a:ext uri="{FF2B5EF4-FFF2-40B4-BE49-F238E27FC236}">
                  <a16:creationId xmlns:a16="http://schemas.microsoft.com/office/drawing/2014/main" id="{858FA541-4C9F-5727-136D-609D473B2D70}"/>
                </a:ext>
              </a:extLst>
            </p:cNvPr>
            <p:cNvSpPr/>
            <p:nvPr/>
          </p:nvSpPr>
          <p:spPr>
            <a:xfrm>
              <a:off x="6341673" y="3615705"/>
              <a:ext cx="56813" cy="62738"/>
            </a:xfrm>
            <a:custGeom>
              <a:avLst/>
              <a:gdLst/>
              <a:ahLst/>
              <a:cxnLst/>
              <a:rect l="l" t="t" r="r" b="b"/>
              <a:pathLst>
                <a:path w="2167" h="2393" extrusionOk="0">
                  <a:moveTo>
                    <a:pt x="641" y="0"/>
                  </a:moveTo>
                  <a:cubicBezTo>
                    <a:pt x="585" y="0"/>
                    <a:pt x="529" y="21"/>
                    <a:pt x="486" y="63"/>
                  </a:cubicBezTo>
                  <a:lnTo>
                    <a:pt x="51" y="501"/>
                  </a:lnTo>
                  <a:cubicBezTo>
                    <a:pt x="11" y="541"/>
                    <a:pt x="0" y="599"/>
                    <a:pt x="22" y="646"/>
                  </a:cubicBezTo>
                  <a:lnTo>
                    <a:pt x="743" y="2261"/>
                  </a:lnTo>
                  <a:cubicBezTo>
                    <a:pt x="779" y="2345"/>
                    <a:pt x="859" y="2392"/>
                    <a:pt x="940" y="2392"/>
                  </a:cubicBezTo>
                  <a:cubicBezTo>
                    <a:pt x="989" y="2392"/>
                    <a:pt x="1038" y="2376"/>
                    <a:pt x="1080" y="2341"/>
                  </a:cubicBezTo>
                  <a:lnTo>
                    <a:pt x="2166" y="1436"/>
                  </a:lnTo>
                  <a:lnTo>
                    <a:pt x="794" y="63"/>
                  </a:lnTo>
                  <a:cubicBezTo>
                    <a:pt x="752" y="21"/>
                    <a:pt x="697" y="0"/>
                    <a:pt x="641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882;p87">
              <a:extLst>
                <a:ext uri="{FF2B5EF4-FFF2-40B4-BE49-F238E27FC236}">
                  <a16:creationId xmlns:a16="http://schemas.microsoft.com/office/drawing/2014/main" id="{1926BC06-98FF-32BD-12B3-95566404ABC5}"/>
                </a:ext>
              </a:extLst>
            </p:cNvPr>
            <p:cNvSpPr/>
            <p:nvPr/>
          </p:nvSpPr>
          <p:spPr>
            <a:xfrm>
              <a:off x="6398460" y="3615705"/>
              <a:ext cx="56787" cy="62738"/>
            </a:xfrm>
            <a:custGeom>
              <a:avLst/>
              <a:gdLst/>
              <a:ahLst/>
              <a:cxnLst/>
              <a:rect l="l" t="t" r="r" b="b"/>
              <a:pathLst>
                <a:path w="2166" h="2393" extrusionOk="0">
                  <a:moveTo>
                    <a:pt x="1525" y="0"/>
                  </a:moveTo>
                  <a:cubicBezTo>
                    <a:pt x="1470" y="0"/>
                    <a:pt x="1414" y="21"/>
                    <a:pt x="1373" y="63"/>
                  </a:cubicBezTo>
                  <a:lnTo>
                    <a:pt x="0" y="1436"/>
                  </a:lnTo>
                  <a:lnTo>
                    <a:pt x="1087" y="2341"/>
                  </a:lnTo>
                  <a:cubicBezTo>
                    <a:pt x="1128" y="2376"/>
                    <a:pt x="1178" y="2392"/>
                    <a:pt x="1226" y="2392"/>
                  </a:cubicBezTo>
                  <a:cubicBezTo>
                    <a:pt x="1308" y="2392"/>
                    <a:pt x="1387" y="2345"/>
                    <a:pt x="1424" y="2261"/>
                  </a:cubicBezTo>
                  <a:lnTo>
                    <a:pt x="2144" y="646"/>
                  </a:lnTo>
                  <a:cubicBezTo>
                    <a:pt x="2166" y="599"/>
                    <a:pt x="2155" y="541"/>
                    <a:pt x="2115" y="501"/>
                  </a:cubicBezTo>
                  <a:lnTo>
                    <a:pt x="1681" y="63"/>
                  </a:lnTo>
                  <a:cubicBezTo>
                    <a:pt x="1637" y="21"/>
                    <a:pt x="1581" y="0"/>
                    <a:pt x="1525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883;p87">
              <a:extLst>
                <a:ext uri="{FF2B5EF4-FFF2-40B4-BE49-F238E27FC236}">
                  <a16:creationId xmlns:a16="http://schemas.microsoft.com/office/drawing/2014/main" id="{C8B3F793-CB9F-AE0B-B898-BE9E68E79113}"/>
                </a:ext>
              </a:extLst>
            </p:cNvPr>
            <p:cNvSpPr/>
            <p:nvPr/>
          </p:nvSpPr>
          <p:spPr>
            <a:xfrm>
              <a:off x="6301324" y="3533303"/>
              <a:ext cx="22914" cy="28603"/>
            </a:xfrm>
            <a:custGeom>
              <a:avLst/>
              <a:gdLst/>
              <a:ahLst/>
              <a:cxnLst/>
              <a:rect l="l" t="t" r="r" b="b"/>
              <a:pathLst>
                <a:path w="874" h="1091" extrusionOk="0">
                  <a:moveTo>
                    <a:pt x="435" y="1"/>
                  </a:moveTo>
                  <a:cubicBezTo>
                    <a:pt x="435" y="1"/>
                    <a:pt x="0" y="218"/>
                    <a:pt x="0" y="656"/>
                  </a:cubicBezTo>
                  <a:cubicBezTo>
                    <a:pt x="0" y="895"/>
                    <a:pt x="196" y="1091"/>
                    <a:pt x="435" y="1091"/>
                  </a:cubicBezTo>
                  <a:cubicBezTo>
                    <a:pt x="677" y="1091"/>
                    <a:pt x="873" y="895"/>
                    <a:pt x="873" y="656"/>
                  </a:cubicBezTo>
                  <a:cubicBezTo>
                    <a:pt x="873" y="222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884;p87">
              <a:extLst>
                <a:ext uri="{FF2B5EF4-FFF2-40B4-BE49-F238E27FC236}">
                  <a16:creationId xmlns:a16="http://schemas.microsoft.com/office/drawing/2014/main" id="{D93A6B4C-331E-43AC-E188-807131B8EE70}"/>
                </a:ext>
              </a:extLst>
            </p:cNvPr>
            <p:cNvSpPr/>
            <p:nvPr/>
          </p:nvSpPr>
          <p:spPr>
            <a:xfrm>
              <a:off x="6472708" y="3533303"/>
              <a:ext cx="22914" cy="28603"/>
            </a:xfrm>
            <a:custGeom>
              <a:avLst/>
              <a:gdLst/>
              <a:ahLst/>
              <a:cxnLst/>
              <a:rect l="l" t="t" r="r" b="b"/>
              <a:pathLst>
                <a:path w="874" h="1091" extrusionOk="0">
                  <a:moveTo>
                    <a:pt x="439" y="1"/>
                  </a:moveTo>
                  <a:cubicBezTo>
                    <a:pt x="439" y="1"/>
                    <a:pt x="0" y="218"/>
                    <a:pt x="0" y="656"/>
                  </a:cubicBezTo>
                  <a:cubicBezTo>
                    <a:pt x="0" y="895"/>
                    <a:pt x="196" y="1091"/>
                    <a:pt x="439" y="1091"/>
                  </a:cubicBezTo>
                  <a:cubicBezTo>
                    <a:pt x="678" y="1091"/>
                    <a:pt x="873" y="895"/>
                    <a:pt x="873" y="656"/>
                  </a:cubicBezTo>
                  <a:cubicBezTo>
                    <a:pt x="873" y="222"/>
                    <a:pt x="439" y="1"/>
                    <a:pt x="439" y="1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885;p87">
              <a:extLst>
                <a:ext uri="{FF2B5EF4-FFF2-40B4-BE49-F238E27FC236}">
                  <a16:creationId xmlns:a16="http://schemas.microsoft.com/office/drawing/2014/main" id="{B173B0CF-DDE1-DD30-2E82-C5F95786684E}"/>
                </a:ext>
              </a:extLst>
            </p:cNvPr>
            <p:cNvSpPr/>
            <p:nvPr/>
          </p:nvSpPr>
          <p:spPr>
            <a:xfrm>
              <a:off x="6261814" y="3356598"/>
              <a:ext cx="273501" cy="364948"/>
            </a:xfrm>
            <a:custGeom>
              <a:avLst/>
              <a:gdLst/>
              <a:ahLst/>
              <a:cxnLst/>
              <a:rect l="l" t="t" r="r" b="b"/>
              <a:pathLst>
                <a:path w="10432" h="13920" extrusionOk="0">
                  <a:moveTo>
                    <a:pt x="5209" y="3677"/>
                  </a:moveTo>
                  <a:cubicBezTo>
                    <a:pt x="5469" y="3677"/>
                    <a:pt x="5730" y="3691"/>
                    <a:pt x="5991" y="3720"/>
                  </a:cubicBezTo>
                  <a:cubicBezTo>
                    <a:pt x="4774" y="4452"/>
                    <a:pt x="3159" y="4702"/>
                    <a:pt x="2579" y="4770"/>
                  </a:cubicBezTo>
                  <a:lnTo>
                    <a:pt x="2579" y="4564"/>
                  </a:lnTo>
                  <a:cubicBezTo>
                    <a:pt x="2579" y="4191"/>
                    <a:pt x="3582" y="3677"/>
                    <a:pt x="5209" y="3677"/>
                  </a:cubicBezTo>
                  <a:close/>
                  <a:moveTo>
                    <a:pt x="5212" y="2804"/>
                  </a:moveTo>
                  <a:cubicBezTo>
                    <a:pt x="6842" y="2804"/>
                    <a:pt x="7842" y="3322"/>
                    <a:pt x="7842" y="3691"/>
                  </a:cubicBezTo>
                  <a:lnTo>
                    <a:pt x="7842" y="3890"/>
                  </a:lnTo>
                  <a:cubicBezTo>
                    <a:pt x="7800" y="3861"/>
                    <a:pt x="7759" y="3848"/>
                    <a:pt x="7719" y="3848"/>
                  </a:cubicBezTo>
                  <a:cubicBezTo>
                    <a:pt x="7547" y="3848"/>
                    <a:pt x="7422" y="4090"/>
                    <a:pt x="7599" y="4220"/>
                  </a:cubicBezTo>
                  <a:cubicBezTo>
                    <a:pt x="7711" y="4300"/>
                    <a:pt x="7842" y="4423"/>
                    <a:pt x="7842" y="4560"/>
                  </a:cubicBezTo>
                  <a:lnTo>
                    <a:pt x="7842" y="5448"/>
                  </a:lnTo>
                  <a:lnTo>
                    <a:pt x="5647" y="5448"/>
                  </a:lnTo>
                  <a:cubicBezTo>
                    <a:pt x="5535" y="5448"/>
                    <a:pt x="5444" y="5538"/>
                    <a:pt x="5444" y="5651"/>
                  </a:cubicBezTo>
                  <a:lnTo>
                    <a:pt x="5444" y="5665"/>
                  </a:lnTo>
                  <a:lnTo>
                    <a:pt x="4980" y="5665"/>
                  </a:lnTo>
                  <a:lnTo>
                    <a:pt x="4980" y="5651"/>
                  </a:lnTo>
                  <a:cubicBezTo>
                    <a:pt x="4980" y="5538"/>
                    <a:pt x="4890" y="5448"/>
                    <a:pt x="4778" y="5448"/>
                  </a:cubicBezTo>
                  <a:lnTo>
                    <a:pt x="2583" y="5448"/>
                  </a:lnTo>
                  <a:lnTo>
                    <a:pt x="2583" y="5183"/>
                  </a:lnTo>
                  <a:lnTo>
                    <a:pt x="2579" y="5183"/>
                  </a:lnTo>
                  <a:cubicBezTo>
                    <a:pt x="3206" y="5115"/>
                    <a:pt x="5216" y="4821"/>
                    <a:pt x="6581" y="3818"/>
                  </a:cubicBezTo>
                  <a:cubicBezTo>
                    <a:pt x="6690" y="3840"/>
                    <a:pt x="6795" y="3869"/>
                    <a:pt x="6896" y="3898"/>
                  </a:cubicBezTo>
                  <a:cubicBezTo>
                    <a:pt x="6920" y="3905"/>
                    <a:pt x="6943" y="3908"/>
                    <a:pt x="6964" y="3908"/>
                  </a:cubicBezTo>
                  <a:cubicBezTo>
                    <a:pt x="7176" y="3908"/>
                    <a:pt x="7253" y="3579"/>
                    <a:pt x="7016" y="3506"/>
                  </a:cubicBezTo>
                  <a:cubicBezTo>
                    <a:pt x="6494" y="3351"/>
                    <a:pt x="5871" y="3267"/>
                    <a:pt x="5212" y="3267"/>
                  </a:cubicBezTo>
                  <a:cubicBezTo>
                    <a:pt x="4198" y="3267"/>
                    <a:pt x="3144" y="3481"/>
                    <a:pt x="2583" y="3890"/>
                  </a:cubicBezTo>
                  <a:lnTo>
                    <a:pt x="2583" y="3691"/>
                  </a:lnTo>
                  <a:cubicBezTo>
                    <a:pt x="2583" y="3318"/>
                    <a:pt x="3582" y="2804"/>
                    <a:pt x="5212" y="2804"/>
                  </a:cubicBezTo>
                  <a:close/>
                  <a:moveTo>
                    <a:pt x="4571" y="5857"/>
                  </a:moveTo>
                  <a:lnTo>
                    <a:pt x="4571" y="6089"/>
                  </a:lnTo>
                  <a:cubicBezTo>
                    <a:pt x="4571" y="6458"/>
                    <a:pt x="4271" y="6755"/>
                    <a:pt x="3901" y="6755"/>
                  </a:cubicBezTo>
                  <a:cubicBezTo>
                    <a:pt x="3532" y="6755"/>
                    <a:pt x="3235" y="6458"/>
                    <a:pt x="3235" y="6089"/>
                  </a:cubicBezTo>
                  <a:lnTo>
                    <a:pt x="3235" y="5857"/>
                  </a:lnTo>
                  <a:lnTo>
                    <a:pt x="3698" y="5857"/>
                  </a:lnTo>
                  <a:lnTo>
                    <a:pt x="3698" y="6107"/>
                  </a:lnTo>
                  <a:cubicBezTo>
                    <a:pt x="3698" y="6243"/>
                    <a:pt x="3801" y="6311"/>
                    <a:pt x="3903" y="6311"/>
                  </a:cubicBezTo>
                  <a:cubicBezTo>
                    <a:pt x="4005" y="6311"/>
                    <a:pt x="4108" y="6243"/>
                    <a:pt x="4108" y="6107"/>
                  </a:cubicBezTo>
                  <a:lnTo>
                    <a:pt x="4108" y="5857"/>
                  </a:lnTo>
                  <a:close/>
                  <a:moveTo>
                    <a:pt x="7186" y="5857"/>
                  </a:moveTo>
                  <a:lnTo>
                    <a:pt x="7186" y="6089"/>
                  </a:lnTo>
                  <a:cubicBezTo>
                    <a:pt x="7186" y="6458"/>
                    <a:pt x="6885" y="6755"/>
                    <a:pt x="6516" y="6755"/>
                  </a:cubicBezTo>
                  <a:cubicBezTo>
                    <a:pt x="6150" y="6755"/>
                    <a:pt x="5850" y="6458"/>
                    <a:pt x="5850" y="6089"/>
                  </a:cubicBezTo>
                  <a:lnTo>
                    <a:pt x="5850" y="5857"/>
                  </a:lnTo>
                  <a:lnTo>
                    <a:pt x="6313" y="5857"/>
                  </a:lnTo>
                  <a:lnTo>
                    <a:pt x="6313" y="6107"/>
                  </a:lnTo>
                  <a:cubicBezTo>
                    <a:pt x="6313" y="6243"/>
                    <a:pt x="6416" y="6311"/>
                    <a:pt x="6518" y="6311"/>
                  </a:cubicBezTo>
                  <a:cubicBezTo>
                    <a:pt x="6620" y="6311"/>
                    <a:pt x="6722" y="6243"/>
                    <a:pt x="6722" y="6107"/>
                  </a:cubicBezTo>
                  <a:lnTo>
                    <a:pt x="6722" y="5857"/>
                  </a:lnTo>
                  <a:close/>
                  <a:moveTo>
                    <a:pt x="5212" y="406"/>
                  </a:moveTo>
                  <a:cubicBezTo>
                    <a:pt x="5375" y="406"/>
                    <a:pt x="5553" y="537"/>
                    <a:pt x="5741" y="674"/>
                  </a:cubicBezTo>
                  <a:cubicBezTo>
                    <a:pt x="5911" y="797"/>
                    <a:pt x="6085" y="928"/>
                    <a:pt x="6288" y="982"/>
                  </a:cubicBezTo>
                  <a:cubicBezTo>
                    <a:pt x="6382" y="1008"/>
                    <a:pt x="6478" y="1017"/>
                    <a:pt x="6576" y="1017"/>
                  </a:cubicBezTo>
                  <a:cubicBezTo>
                    <a:pt x="6695" y="1017"/>
                    <a:pt x="6816" y="1003"/>
                    <a:pt x="6936" y="989"/>
                  </a:cubicBezTo>
                  <a:cubicBezTo>
                    <a:pt x="7044" y="979"/>
                    <a:pt x="7150" y="968"/>
                    <a:pt x="7245" y="968"/>
                  </a:cubicBezTo>
                  <a:cubicBezTo>
                    <a:pt x="7348" y="968"/>
                    <a:pt x="7439" y="981"/>
                    <a:pt x="7508" y="1022"/>
                  </a:cubicBezTo>
                  <a:cubicBezTo>
                    <a:pt x="7642" y="1098"/>
                    <a:pt x="7733" y="1297"/>
                    <a:pt x="7823" y="1507"/>
                  </a:cubicBezTo>
                  <a:cubicBezTo>
                    <a:pt x="7910" y="1703"/>
                    <a:pt x="8001" y="1909"/>
                    <a:pt x="8149" y="2058"/>
                  </a:cubicBezTo>
                  <a:cubicBezTo>
                    <a:pt x="8302" y="2210"/>
                    <a:pt x="8504" y="2300"/>
                    <a:pt x="8704" y="2384"/>
                  </a:cubicBezTo>
                  <a:cubicBezTo>
                    <a:pt x="8910" y="2474"/>
                    <a:pt x="9109" y="2565"/>
                    <a:pt x="9189" y="2702"/>
                  </a:cubicBezTo>
                  <a:cubicBezTo>
                    <a:pt x="9269" y="2840"/>
                    <a:pt x="9243" y="3050"/>
                    <a:pt x="9218" y="3275"/>
                  </a:cubicBezTo>
                  <a:cubicBezTo>
                    <a:pt x="9196" y="3488"/>
                    <a:pt x="9171" y="3713"/>
                    <a:pt x="9225" y="3923"/>
                  </a:cubicBezTo>
                  <a:cubicBezTo>
                    <a:pt x="9279" y="4122"/>
                    <a:pt x="9410" y="4300"/>
                    <a:pt x="9537" y="4470"/>
                  </a:cubicBezTo>
                  <a:cubicBezTo>
                    <a:pt x="9671" y="4658"/>
                    <a:pt x="9805" y="4832"/>
                    <a:pt x="9805" y="4999"/>
                  </a:cubicBezTo>
                  <a:cubicBezTo>
                    <a:pt x="9805" y="5165"/>
                    <a:pt x="9674" y="5339"/>
                    <a:pt x="9537" y="5527"/>
                  </a:cubicBezTo>
                  <a:cubicBezTo>
                    <a:pt x="9410" y="5698"/>
                    <a:pt x="9279" y="5871"/>
                    <a:pt x="9225" y="6074"/>
                  </a:cubicBezTo>
                  <a:cubicBezTo>
                    <a:pt x="9171" y="6284"/>
                    <a:pt x="9196" y="6505"/>
                    <a:pt x="9218" y="6723"/>
                  </a:cubicBezTo>
                  <a:cubicBezTo>
                    <a:pt x="9243" y="6951"/>
                    <a:pt x="9265" y="7161"/>
                    <a:pt x="9189" y="7295"/>
                  </a:cubicBezTo>
                  <a:cubicBezTo>
                    <a:pt x="9171" y="7324"/>
                    <a:pt x="9149" y="7353"/>
                    <a:pt x="9120" y="7378"/>
                  </a:cubicBezTo>
                  <a:cubicBezTo>
                    <a:pt x="9113" y="7146"/>
                    <a:pt x="9019" y="6933"/>
                    <a:pt x="8852" y="6770"/>
                  </a:cubicBezTo>
                  <a:cubicBezTo>
                    <a:pt x="9392" y="6324"/>
                    <a:pt x="9073" y="5448"/>
                    <a:pt x="8374" y="5448"/>
                  </a:cubicBezTo>
                  <a:lnTo>
                    <a:pt x="8251" y="5448"/>
                  </a:lnTo>
                  <a:lnTo>
                    <a:pt x="8251" y="3691"/>
                  </a:lnTo>
                  <a:cubicBezTo>
                    <a:pt x="8251" y="2851"/>
                    <a:pt x="6686" y="2398"/>
                    <a:pt x="5212" y="2398"/>
                  </a:cubicBezTo>
                  <a:cubicBezTo>
                    <a:pt x="3742" y="2398"/>
                    <a:pt x="2174" y="2851"/>
                    <a:pt x="2174" y="3691"/>
                  </a:cubicBezTo>
                  <a:lnTo>
                    <a:pt x="2174" y="5448"/>
                  </a:lnTo>
                  <a:lnTo>
                    <a:pt x="2050" y="5448"/>
                  </a:lnTo>
                  <a:cubicBezTo>
                    <a:pt x="1351" y="5448"/>
                    <a:pt x="1033" y="6324"/>
                    <a:pt x="1572" y="6770"/>
                  </a:cubicBezTo>
                  <a:cubicBezTo>
                    <a:pt x="1406" y="6933"/>
                    <a:pt x="1312" y="7146"/>
                    <a:pt x="1304" y="7378"/>
                  </a:cubicBezTo>
                  <a:cubicBezTo>
                    <a:pt x="1275" y="7353"/>
                    <a:pt x="1254" y="7324"/>
                    <a:pt x="1236" y="7295"/>
                  </a:cubicBezTo>
                  <a:lnTo>
                    <a:pt x="1232" y="7295"/>
                  </a:lnTo>
                  <a:cubicBezTo>
                    <a:pt x="1156" y="7161"/>
                    <a:pt x="1181" y="6947"/>
                    <a:pt x="1203" y="6723"/>
                  </a:cubicBezTo>
                  <a:cubicBezTo>
                    <a:pt x="1228" y="6505"/>
                    <a:pt x="1250" y="6284"/>
                    <a:pt x="1196" y="6074"/>
                  </a:cubicBezTo>
                  <a:cubicBezTo>
                    <a:pt x="1141" y="5871"/>
                    <a:pt x="1011" y="5698"/>
                    <a:pt x="888" y="5527"/>
                  </a:cubicBezTo>
                  <a:cubicBezTo>
                    <a:pt x="750" y="5339"/>
                    <a:pt x="620" y="5165"/>
                    <a:pt x="620" y="4999"/>
                  </a:cubicBezTo>
                  <a:cubicBezTo>
                    <a:pt x="620" y="4832"/>
                    <a:pt x="750" y="4658"/>
                    <a:pt x="888" y="4470"/>
                  </a:cubicBezTo>
                  <a:cubicBezTo>
                    <a:pt x="1011" y="4300"/>
                    <a:pt x="1141" y="4122"/>
                    <a:pt x="1196" y="3923"/>
                  </a:cubicBezTo>
                  <a:cubicBezTo>
                    <a:pt x="1254" y="3713"/>
                    <a:pt x="1228" y="3488"/>
                    <a:pt x="1203" y="3275"/>
                  </a:cubicBezTo>
                  <a:cubicBezTo>
                    <a:pt x="1181" y="3047"/>
                    <a:pt x="1156" y="2836"/>
                    <a:pt x="1232" y="2702"/>
                  </a:cubicBezTo>
                  <a:cubicBezTo>
                    <a:pt x="1312" y="2568"/>
                    <a:pt x="1511" y="2478"/>
                    <a:pt x="1721" y="2384"/>
                  </a:cubicBezTo>
                  <a:cubicBezTo>
                    <a:pt x="1916" y="2300"/>
                    <a:pt x="2123" y="2210"/>
                    <a:pt x="2271" y="2058"/>
                  </a:cubicBezTo>
                  <a:cubicBezTo>
                    <a:pt x="2423" y="1909"/>
                    <a:pt x="2510" y="1703"/>
                    <a:pt x="2597" y="1507"/>
                  </a:cubicBezTo>
                  <a:cubicBezTo>
                    <a:pt x="2688" y="1297"/>
                    <a:pt x="2778" y="1102"/>
                    <a:pt x="2916" y="1022"/>
                  </a:cubicBezTo>
                  <a:cubicBezTo>
                    <a:pt x="2987" y="981"/>
                    <a:pt x="3077" y="968"/>
                    <a:pt x="3179" y="968"/>
                  </a:cubicBezTo>
                  <a:cubicBezTo>
                    <a:pt x="3273" y="968"/>
                    <a:pt x="3378" y="979"/>
                    <a:pt x="3488" y="989"/>
                  </a:cubicBezTo>
                  <a:cubicBezTo>
                    <a:pt x="3606" y="1003"/>
                    <a:pt x="3727" y="1017"/>
                    <a:pt x="3848" y="1017"/>
                  </a:cubicBezTo>
                  <a:cubicBezTo>
                    <a:pt x="3945" y="1017"/>
                    <a:pt x="4042" y="1008"/>
                    <a:pt x="4137" y="982"/>
                  </a:cubicBezTo>
                  <a:cubicBezTo>
                    <a:pt x="4336" y="928"/>
                    <a:pt x="4513" y="797"/>
                    <a:pt x="4683" y="674"/>
                  </a:cubicBezTo>
                  <a:cubicBezTo>
                    <a:pt x="4868" y="537"/>
                    <a:pt x="5046" y="406"/>
                    <a:pt x="5212" y="406"/>
                  </a:cubicBezTo>
                  <a:close/>
                  <a:moveTo>
                    <a:pt x="1942" y="6983"/>
                  </a:moveTo>
                  <a:cubicBezTo>
                    <a:pt x="2036" y="7059"/>
                    <a:pt x="2174" y="7201"/>
                    <a:pt x="2174" y="7396"/>
                  </a:cubicBezTo>
                  <a:cubicBezTo>
                    <a:pt x="2174" y="7523"/>
                    <a:pt x="2069" y="7628"/>
                    <a:pt x="1942" y="7628"/>
                  </a:cubicBezTo>
                  <a:cubicBezTo>
                    <a:pt x="1811" y="7628"/>
                    <a:pt x="1710" y="7523"/>
                    <a:pt x="1710" y="7396"/>
                  </a:cubicBezTo>
                  <a:cubicBezTo>
                    <a:pt x="1710" y="7201"/>
                    <a:pt x="1848" y="7059"/>
                    <a:pt x="1942" y="6983"/>
                  </a:cubicBezTo>
                  <a:close/>
                  <a:moveTo>
                    <a:pt x="8479" y="6987"/>
                  </a:moveTo>
                  <a:cubicBezTo>
                    <a:pt x="8577" y="7059"/>
                    <a:pt x="8711" y="7201"/>
                    <a:pt x="8711" y="7396"/>
                  </a:cubicBezTo>
                  <a:cubicBezTo>
                    <a:pt x="8711" y="7523"/>
                    <a:pt x="8609" y="7628"/>
                    <a:pt x="8483" y="7628"/>
                  </a:cubicBezTo>
                  <a:lnTo>
                    <a:pt x="8479" y="7628"/>
                  </a:lnTo>
                  <a:cubicBezTo>
                    <a:pt x="8352" y="7628"/>
                    <a:pt x="8247" y="7523"/>
                    <a:pt x="8247" y="7396"/>
                  </a:cubicBezTo>
                  <a:cubicBezTo>
                    <a:pt x="8247" y="7201"/>
                    <a:pt x="8385" y="7059"/>
                    <a:pt x="8479" y="6987"/>
                  </a:cubicBezTo>
                  <a:close/>
                  <a:moveTo>
                    <a:pt x="2445" y="7787"/>
                  </a:moveTo>
                  <a:cubicBezTo>
                    <a:pt x="2670" y="8276"/>
                    <a:pt x="3021" y="8696"/>
                    <a:pt x="3463" y="9008"/>
                  </a:cubicBezTo>
                  <a:cubicBezTo>
                    <a:pt x="3365" y="9018"/>
                    <a:pt x="3269" y="9027"/>
                    <a:pt x="3181" y="9027"/>
                  </a:cubicBezTo>
                  <a:cubicBezTo>
                    <a:pt x="3078" y="9027"/>
                    <a:pt x="2986" y="9014"/>
                    <a:pt x="2916" y="8975"/>
                  </a:cubicBezTo>
                  <a:cubicBezTo>
                    <a:pt x="2778" y="8896"/>
                    <a:pt x="2691" y="8696"/>
                    <a:pt x="2597" y="8486"/>
                  </a:cubicBezTo>
                  <a:cubicBezTo>
                    <a:pt x="2510" y="8294"/>
                    <a:pt x="2423" y="8092"/>
                    <a:pt x="2275" y="7939"/>
                  </a:cubicBezTo>
                  <a:cubicBezTo>
                    <a:pt x="2340" y="7900"/>
                    <a:pt x="2398" y="7845"/>
                    <a:pt x="2445" y="7787"/>
                  </a:cubicBezTo>
                  <a:close/>
                  <a:moveTo>
                    <a:pt x="7972" y="7784"/>
                  </a:moveTo>
                  <a:cubicBezTo>
                    <a:pt x="8019" y="7845"/>
                    <a:pt x="8077" y="7900"/>
                    <a:pt x="8142" y="7939"/>
                  </a:cubicBezTo>
                  <a:cubicBezTo>
                    <a:pt x="7997" y="8092"/>
                    <a:pt x="7910" y="8294"/>
                    <a:pt x="7823" y="8486"/>
                  </a:cubicBezTo>
                  <a:cubicBezTo>
                    <a:pt x="7733" y="8696"/>
                    <a:pt x="7642" y="8896"/>
                    <a:pt x="7505" y="8975"/>
                  </a:cubicBezTo>
                  <a:cubicBezTo>
                    <a:pt x="7436" y="9015"/>
                    <a:pt x="7347" y="9028"/>
                    <a:pt x="7246" y="9028"/>
                  </a:cubicBezTo>
                  <a:cubicBezTo>
                    <a:pt x="7157" y="9028"/>
                    <a:pt x="7059" y="9018"/>
                    <a:pt x="6958" y="9008"/>
                  </a:cubicBezTo>
                  <a:cubicBezTo>
                    <a:pt x="7396" y="8696"/>
                    <a:pt x="7747" y="8276"/>
                    <a:pt x="7972" y="7784"/>
                  </a:cubicBezTo>
                  <a:close/>
                  <a:moveTo>
                    <a:pt x="8370" y="5857"/>
                  </a:moveTo>
                  <a:cubicBezTo>
                    <a:pt x="8559" y="5857"/>
                    <a:pt x="8711" y="6009"/>
                    <a:pt x="8711" y="6197"/>
                  </a:cubicBezTo>
                  <a:cubicBezTo>
                    <a:pt x="8711" y="6386"/>
                    <a:pt x="8559" y="6538"/>
                    <a:pt x="8370" y="6538"/>
                  </a:cubicBezTo>
                  <a:lnTo>
                    <a:pt x="8247" y="6538"/>
                  </a:lnTo>
                  <a:lnTo>
                    <a:pt x="8247" y="6523"/>
                  </a:lnTo>
                  <a:cubicBezTo>
                    <a:pt x="8247" y="6388"/>
                    <a:pt x="8146" y="6320"/>
                    <a:pt x="8044" y="6320"/>
                  </a:cubicBezTo>
                  <a:cubicBezTo>
                    <a:pt x="7943" y="6320"/>
                    <a:pt x="7842" y="6388"/>
                    <a:pt x="7842" y="6523"/>
                  </a:cubicBezTo>
                  <a:cubicBezTo>
                    <a:pt x="7842" y="7976"/>
                    <a:pt x="6661" y="9153"/>
                    <a:pt x="5212" y="9153"/>
                  </a:cubicBezTo>
                  <a:cubicBezTo>
                    <a:pt x="3760" y="9153"/>
                    <a:pt x="2579" y="7976"/>
                    <a:pt x="2583" y="6523"/>
                  </a:cubicBezTo>
                  <a:lnTo>
                    <a:pt x="2579" y="6523"/>
                  </a:lnTo>
                  <a:cubicBezTo>
                    <a:pt x="2579" y="6388"/>
                    <a:pt x="2478" y="6320"/>
                    <a:pt x="2376" y="6320"/>
                  </a:cubicBezTo>
                  <a:cubicBezTo>
                    <a:pt x="2275" y="6320"/>
                    <a:pt x="2174" y="6388"/>
                    <a:pt x="2174" y="6523"/>
                  </a:cubicBezTo>
                  <a:lnTo>
                    <a:pt x="2174" y="6538"/>
                  </a:lnTo>
                  <a:lnTo>
                    <a:pt x="2050" y="6538"/>
                  </a:lnTo>
                  <a:cubicBezTo>
                    <a:pt x="1862" y="6538"/>
                    <a:pt x="1710" y="6386"/>
                    <a:pt x="1710" y="6197"/>
                  </a:cubicBezTo>
                  <a:cubicBezTo>
                    <a:pt x="1710" y="6009"/>
                    <a:pt x="1862" y="5857"/>
                    <a:pt x="2050" y="5857"/>
                  </a:cubicBezTo>
                  <a:lnTo>
                    <a:pt x="2825" y="5857"/>
                  </a:lnTo>
                  <a:lnTo>
                    <a:pt x="2825" y="6089"/>
                  </a:lnTo>
                  <a:cubicBezTo>
                    <a:pt x="2825" y="6683"/>
                    <a:pt x="3307" y="7164"/>
                    <a:pt x="3901" y="7164"/>
                  </a:cubicBezTo>
                  <a:cubicBezTo>
                    <a:pt x="4495" y="7164"/>
                    <a:pt x="4977" y="6683"/>
                    <a:pt x="4977" y="6089"/>
                  </a:cubicBezTo>
                  <a:lnTo>
                    <a:pt x="4977" y="6074"/>
                  </a:lnTo>
                  <a:lnTo>
                    <a:pt x="5444" y="6074"/>
                  </a:lnTo>
                  <a:lnTo>
                    <a:pt x="5444" y="6089"/>
                  </a:lnTo>
                  <a:cubicBezTo>
                    <a:pt x="5444" y="6683"/>
                    <a:pt x="5922" y="7164"/>
                    <a:pt x="6520" y="7164"/>
                  </a:cubicBezTo>
                  <a:cubicBezTo>
                    <a:pt x="7114" y="7164"/>
                    <a:pt x="7595" y="6683"/>
                    <a:pt x="7595" y="6089"/>
                  </a:cubicBezTo>
                  <a:lnTo>
                    <a:pt x="7595" y="5857"/>
                  </a:lnTo>
                  <a:close/>
                  <a:moveTo>
                    <a:pt x="6313" y="9352"/>
                  </a:moveTo>
                  <a:lnTo>
                    <a:pt x="6313" y="9928"/>
                  </a:lnTo>
                  <a:lnTo>
                    <a:pt x="5209" y="11029"/>
                  </a:lnTo>
                  <a:lnTo>
                    <a:pt x="4108" y="9928"/>
                  </a:lnTo>
                  <a:lnTo>
                    <a:pt x="4108" y="9352"/>
                  </a:lnTo>
                  <a:cubicBezTo>
                    <a:pt x="4463" y="9491"/>
                    <a:pt x="4836" y="9561"/>
                    <a:pt x="5210" y="9561"/>
                  </a:cubicBezTo>
                  <a:cubicBezTo>
                    <a:pt x="5584" y="9561"/>
                    <a:pt x="5958" y="9491"/>
                    <a:pt x="6313" y="9352"/>
                  </a:cubicBezTo>
                  <a:close/>
                  <a:moveTo>
                    <a:pt x="3684" y="10088"/>
                  </a:moveTo>
                  <a:cubicBezTo>
                    <a:pt x="3687" y="10088"/>
                    <a:pt x="3691" y="10089"/>
                    <a:pt x="3695" y="10091"/>
                  </a:cubicBezTo>
                  <a:lnTo>
                    <a:pt x="4908" y="11304"/>
                  </a:lnTo>
                  <a:lnTo>
                    <a:pt x="3995" y="12068"/>
                  </a:lnTo>
                  <a:cubicBezTo>
                    <a:pt x="3992" y="12072"/>
                    <a:pt x="3984" y="12072"/>
                    <a:pt x="3981" y="12072"/>
                  </a:cubicBezTo>
                  <a:cubicBezTo>
                    <a:pt x="3977" y="12068"/>
                    <a:pt x="3974" y="12068"/>
                    <a:pt x="3974" y="12061"/>
                  </a:cubicBezTo>
                  <a:lnTo>
                    <a:pt x="3275" y="10493"/>
                  </a:lnTo>
                  <a:lnTo>
                    <a:pt x="3677" y="10091"/>
                  </a:lnTo>
                  <a:cubicBezTo>
                    <a:pt x="3678" y="10089"/>
                    <a:pt x="3681" y="10088"/>
                    <a:pt x="3684" y="10088"/>
                  </a:cubicBezTo>
                  <a:close/>
                  <a:moveTo>
                    <a:pt x="2956" y="10779"/>
                  </a:moveTo>
                  <a:lnTo>
                    <a:pt x="3597" y="12228"/>
                  </a:lnTo>
                  <a:cubicBezTo>
                    <a:pt x="3651" y="12347"/>
                    <a:pt x="3760" y="12438"/>
                    <a:pt x="3887" y="12467"/>
                  </a:cubicBezTo>
                  <a:cubicBezTo>
                    <a:pt x="3919" y="12474"/>
                    <a:pt x="3952" y="12477"/>
                    <a:pt x="3984" y="12477"/>
                  </a:cubicBezTo>
                  <a:cubicBezTo>
                    <a:pt x="4082" y="12477"/>
                    <a:pt x="4180" y="12445"/>
                    <a:pt x="4252" y="12380"/>
                  </a:cubicBezTo>
                  <a:lnTo>
                    <a:pt x="5006" y="11753"/>
                  </a:lnTo>
                  <a:lnTo>
                    <a:pt x="5006" y="13285"/>
                  </a:lnTo>
                  <a:cubicBezTo>
                    <a:pt x="3731" y="13187"/>
                    <a:pt x="2710" y="12184"/>
                    <a:pt x="2594" y="10909"/>
                  </a:cubicBezTo>
                  <a:lnTo>
                    <a:pt x="2594" y="10906"/>
                  </a:lnTo>
                  <a:lnTo>
                    <a:pt x="2956" y="10779"/>
                  </a:lnTo>
                  <a:close/>
                  <a:moveTo>
                    <a:pt x="6737" y="10085"/>
                  </a:moveTo>
                  <a:cubicBezTo>
                    <a:pt x="6741" y="10085"/>
                    <a:pt x="6744" y="10087"/>
                    <a:pt x="6748" y="10091"/>
                  </a:cubicBezTo>
                  <a:lnTo>
                    <a:pt x="7146" y="10489"/>
                  </a:lnTo>
                  <a:lnTo>
                    <a:pt x="7106" y="10580"/>
                  </a:lnTo>
                  <a:cubicBezTo>
                    <a:pt x="7036" y="10737"/>
                    <a:pt x="7166" y="10870"/>
                    <a:pt x="7299" y="10870"/>
                  </a:cubicBezTo>
                  <a:cubicBezTo>
                    <a:pt x="7358" y="10870"/>
                    <a:pt x="7419" y="10843"/>
                    <a:pt x="7461" y="10779"/>
                  </a:cubicBezTo>
                  <a:lnTo>
                    <a:pt x="7831" y="10906"/>
                  </a:lnTo>
                  <a:cubicBezTo>
                    <a:pt x="7711" y="12184"/>
                    <a:pt x="6693" y="13187"/>
                    <a:pt x="5415" y="13285"/>
                  </a:cubicBezTo>
                  <a:lnTo>
                    <a:pt x="5415" y="11753"/>
                  </a:lnTo>
                  <a:lnTo>
                    <a:pt x="6165" y="12380"/>
                  </a:lnTo>
                  <a:cubicBezTo>
                    <a:pt x="6241" y="12441"/>
                    <a:pt x="6335" y="12477"/>
                    <a:pt x="6436" y="12477"/>
                  </a:cubicBezTo>
                  <a:cubicBezTo>
                    <a:pt x="6469" y="12477"/>
                    <a:pt x="6502" y="12474"/>
                    <a:pt x="6531" y="12467"/>
                  </a:cubicBezTo>
                  <a:cubicBezTo>
                    <a:pt x="6661" y="12438"/>
                    <a:pt x="6770" y="12347"/>
                    <a:pt x="6820" y="12228"/>
                  </a:cubicBezTo>
                  <a:lnTo>
                    <a:pt x="7132" y="11532"/>
                  </a:lnTo>
                  <a:cubicBezTo>
                    <a:pt x="7202" y="11369"/>
                    <a:pt x="7069" y="11242"/>
                    <a:pt x="6937" y="11242"/>
                  </a:cubicBezTo>
                  <a:cubicBezTo>
                    <a:pt x="6867" y="11242"/>
                    <a:pt x="6797" y="11278"/>
                    <a:pt x="6759" y="11366"/>
                  </a:cubicBezTo>
                  <a:lnTo>
                    <a:pt x="6451" y="12061"/>
                  </a:lnTo>
                  <a:cubicBezTo>
                    <a:pt x="6447" y="12065"/>
                    <a:pt x="6444" y="12068"/>
                    <a:pt x="6440" y="12068"/>
                  </a:cubicBezTo>
                  <a:cubicBezTo>
                    <a:pt x="6436" y="12068"/>
                    <a:pt x="6429" y="12068"/>
                    <a:pt x="6429" y="12065"/>
                  </a:cubicBezTo>
                  <a:lnTo>
                    <a:pt x="5513" y="11304"/>
                  </a:lnTo>
                  <a:lnTo>
                    <a:pt x="6726" y="10091"/>
                  </a:lnTo>
                  <a:cubicBezTo>
                    <a:pt x="6730" y="10087"/>
                    <a:pt x="6733" y="10085"/>
                    <a:pt x="6737" y="10085"/>
                  </a:cubicBezTo>
                  <a:close/>
                  <a:moveTo>
                    <a:pt x="5216" y="1"/>
                  </a:moveTo>
                  <a:cubicBezTo>
                    <a:pt x="4915" y="1"/>
                    <a:pt x="4665" y="185"/>
                    <a:pt x="4444" y="348"/>
                  </a:cubicBezTo>
                  <a:cubicBezTo>
                    <a:pt x="4300" y="457"/>
                    <a:pt x="4162" y="558"/>
                    <a:pt x="4035" y="591"/>
                  </a:cubicBezTo>
                  <a:cubicBezTo>
                    <a:pt x="3977" y="606"/>
                    <a:pt x="3912" y="612"/>
                    <a:pt x="3842" y="612"/>
                  </a:cubicBezTo>
                  <a:cubicBezTo>
                    <a:pt x="3746" y="612"/>
                    <a:pt x="3642" y="601"/>
                    <a:pt x="3535" y="591"/>
                  </a:cubicBezTo>
                  <a:cubicBezTo>
                    <a:pt x="3416" y="577"/>
                    <a:pt x="3294" y="563"/>
                    <a:pt x="3175" y="563"/>
                  </a:cubicBezTo>
                  <a:cubicBezTo>
                    <a:pt x="3015" y="563"/>
                    <a:pt x="2860" y="588"/>
                    <a:pt x="2717" y="671"/>
                  </a:cubicBezTo>
                  <a:cubicBezTo>
                    <a:pt x="2467" y="816"/>
                    <a:pt x="2340" y="1098"/>
                    <a:pt x="2232" y="1348"/>
                  </a:cubicBezTo>
                  <a:cubicBezTo>
                    <a:pt x="2155" y="1518"/>
                    <a:pt x="2087" y="1678"/>
                    <a:pt x="1989" y="1775"/>
                  </a:cubicBezTo>
                  <a:cubicBezTo>
                    <a:pt x="1895" y="1869"/>
                    <a:pt x="1732" y="1942"/>
                    <a:pt x="1562" y="2014"/>
                  </a:cubicBezTo>
                  <a:cubicBezTo>
                    <a:pt x="1315" y="2127"/>
                    <a:pt x="1033" y="2250"/>
                    <a:pt x="888" y="2500"/>
                  </a:cubicBezTo>
                  <a:cubicBezTo>
                    <a:pt x="739" y="2753"/>
                    <a:pt x="772" y="3039"/>
                    <a:pt x="805" y="3322"/>
                  </a:cubicBezTo>
                  <a:cubicBezTo>
                    <a:pt x="823" y="3506"/>
                    <a:pt x="844" y="3684"/>
                    <a:pt x="808" y="3818"/>
                  </a:cubicBezTo>
                  <a:cubicBezTo>
                    <a:pt x="772" y="3945"/>
                    <a:pt x="671" y="4086"/>
                    <a:pt x="562" y="4231"/>
                  </a:cubicBezTo>
                  <a:cubicBezTo>
                    <a:pt x="403" y="4452"/>
                    <a:pt x="218" y="4702"/>
                    <a:pt x="218" y="4999"/>
                  </a:cubicBezTo>
                  <a:cubicBezTo>
                    <a:pt x="218" y="5299"/>
                    <a:pt x="403" y="5549"/>
                    <a:pt x="562" y="5770"/>
                  </a:cubicBezTo>
                  <a:cubicBezTo>
                    <a:pt x="671" y="5915"/>
                    <a:pt x="772" y="6053"/>
                    <a:pt x="808" y="6179"/>
                  </a:cubicBezTo>
                  <a:cubicBezTo>
                    <a:pt x="844" y="6317"/>
                    <a:pt x="823" y="6494"/>
                    <a:pt x="805" y="6679"/>
                  </a:cubicBezTo>
                  <a:cubicBezTo>
                    <a:pt x="772" y="6958"/>
                    <a:pt x="743" y="7251"/>
                    <a:pt x="888" y="7498"/>
                  </a:cubicBezTo>
                  <a:cubicBezTo>
                    <a:pt x="1029" y="7748"/>
                    <a:pt x="1315" y="7874"/>
                    <a:pt x="1562" y="7983"/>
                  </a:cubicBezTo>
                  <a:cubicBezTo>
                    <a:pt x="1732" y="8059"/>
                    <a:pt x="1895" y="8128"/>
                    <a:pt x="1989" y="8226"/>
                  </a:cubicBezTo>
                  <a:cubicBezTo>
                    <a:pt x="2087" y="8323"/>
                    <a:pt x="2155" y="8483"/>
                    <a:pt x="2232" y="8653"/>
                  </a:cubicBezTo>
                  <a:cubicBezTo>
                    <a:pt x="2340" y="8899"/>
                    <a:pt x="2463" y="9182"/>
                    <a:pt x="2717" y="9330"/>
                  </a:cubicBezTo>
                  <a:cubicBezTo>
                    <a:pt x="2862" y="9413"/>
                    <a:pt x="3017" y="9438"/>
                    <a:pt x="3176" y="9438"/>
                  </a:cubicBezTo>
                  <a:cubicBezTo>
                    <a:pt x="3295" y="9438"/>
                    <a:pt x="3416" y="9424"/>
                    <a:pt x="3535" y="9410"/>
                  </a:cubicBezTo>
                  <a:cubicBezTo>
                    <a:pt x="3593" y="9403"/>
                    <a:pt x="3651" y="9399"/>
                    <a:pt x="3706" y="9395"/>
                  </a:cubicBezTo>
                  <a:lnTo>
                    <a:pt x="3706" y="9682"/>
                  </a:lnTo>
                  <a:lnTo>
                    <a:pt x="3691" y="9682"/>
                  </a:lnTo>
                  <a:cubicBezTo>
                    <a:pt x="3579" y="9682"/>
                    <a:pt x="3470" y="9725"/>
                    <a:pt x="3390" y="9805"/>
                  </a:cubicBezTo>
                  <a:lnTo>
                    <a:pt x="2894" y="10301"/>
                  </a:lnTo>
                  <a:cubicBezTo>
                    <a:pt x="2869" y="10326"/>
                    <a:pt x="2851" y="10355"/>
                    <a:pt x="2844" y="10388"/>
                  </a:cubicBezTo>
                  <a:lnTo>
                    <a:pt x="1011" y="11036"/>
                  </a:lnTo>
                  <a:cubicBezTo>
                    <a:pt x="406" y="11250"/>
                    <a:pt x="1" y="11822"/>
                    <a:pt x="1" y="12463"/>
                  </a:cubicBezTo>
                  <a:lnTo>
                    <a:pt x="1" y="13716"/>
                  </a:lnTo>
                  <a:cubicBezTo>
                    <a:pt x="1" y="13852"/>
                    <a:pt x="103" y="13920"/>
                    <a:pt x="205" y="13920"/>
                  </a:cubicBezTo>
                  <a:cubicBezTo>
                    <a:pt x="307" y="13920"/>
                    <a:pt x="410" y="13852"/>
                    <a:pt x="410" y="13716"/>
                  </a:cubicBezTo>
                  <a:lnTo>
                    <a:pt x="410" y="12463"/>
                  </a:lnTo>
                  <a:cubicBezTo>
                    <a:pt x="410" y="12329"/>
                    <a:pt x="432" y="12199"/>
                    <a:pt x="479" y="12072"/>
                  </a:cubicBezTo>
                  <a:lnTo>
                    <a:pt x="1511" y="12956"/>
                  </a:lnTo>
                  <a:cubicBezTo>
                    <a:pt x="1659" y="13082"/>
                    <a:pt x="1746" y="13267"/>
                    <a:pt x="1743" y="13463"/>
                  </a:cubicBezTo>
                  <a:lnTo>
                    <a:pt x="1743" y="13716"/>
                  </a:lnTo>
                  <a:cubicBezTo>
                    <a:pt x="1743" y="13852"/>
                    <a:pt x="1845" y="13920"/>
                    <a:pt x="1947" y="13920"/>
                  </a:cubicBezTo>
                  <a:cubicBezTo>
                    <a:pt x="2050" y="13920"/>
                    <a:pt x="2152" y="13852"/>
                    <a:pt x="2152" y="13716"/>
                  </a:cubicBezTo>
                  <a:lnTo>
                    <a:pt x="2152" y="13463"/>
                  </a:lnTo>
                  <a:cubicBezTo>
                    <a:pt x="2152" y="13151"/>
                    <a:pt x="2014" y="12854"/>
                    <a:pt x="1775" y="12648"/>
                  </a:cubicBezTo>
                  <a:lnTo>
                    <a:pt x="696" y="11721"/>
                  </a:lnTo>
                  <a:cubicBezTo>
                    <a:pt x="819" y="11587"/>
                    <a:pt x="971" y="11485"/>
                    <a:pt x="1145" y="11424"/>
                  </a:cubicBezTo>
                  <a:lnTo>
                    <a:pt x="2203" y="11051"/>
                  </a:lnTo>
                  <a:cubicBezTo>
                    <a:pt x="2395" y="12564"/>
                    <a:pt x="3684" y="13705"/>
                    <a:pt x="5216" y="13705"/>
                  </a:cubicBezTo>
                  <a:cubicBezTo>
                    <a:pt x="6744" y="13705"/>
                    <a:pt x="8034" y="12564"/>
                    <a:pt x="8229" y="11051"/>
                  </a:cubicBezTo>
                  <a:lnTo>
                    <a:pt x="9287" y="11424"/>
                  </a:lnTo>
                  <a:cubicBezTo>
                    <a:pt x="9460" y="11485"/>
                    <a:pt x="9613" y="11587"/>
                    <a:pt x="9736" y="11721"/>
                  </a:cubicBezTo>
                  <a:lnTo>
                    <a:pt x="8656" y="12648"/>
                  </a:lnTo>
                  <a:cubicBezTo>
                    <a:pt x="8417" y="12854"/>
                    <a:pt x="8280" y="13151"/>
                    <a:pt x="8280" y="13463"/>
                  </a:cubicBezTo>
                  <a:lnTo>
                    <a:pt x="8280" y="13716"/>
                  </a:lnTo>
                  <a:cubicBezTo>
                    <a:pt x="8280" y="13852"/>
                    <a:pt x="8382" y="13920"/>
                    <a:pt x="8484" y="13920"/>
                  </a:cubicBezTo>
                  <a:cubicBezTo>
                    <a:pt x="8587" y="13920"/>
                    <a:pt x="8689" y="13852"/>
                    <a:pt x="8689" y="13716"/>
                  </a:cubicBezTo>
                  <a:lnTo>
                    <a:pt x="8689" y="13463"/>
                  </a:lnTo>
                  <a:cubicBezTo>
                    <a:pt x="8685" y="13267"/>
                    <a:pt x="8772" y="13082"/>
                    <a:pt x="8921" y="12956"/>
                  </a:cubicBezTo>
                  <a:lnTo>
                    <a:pt x="9953" y="12072"/>
                  </a:lnTo>
                  <a:cubicBezTo>
                    <a:pt x="10000" y="12199"/>
                    <a:pt x="10022" y="12329"/>
                    <a:pt x="10022" y="12463"/>
                  </a:cubicBezTo>
                  <a:lnTo>
                    <a:pt x="10022" y="13716"/>
                  </a:lnTo>
                  <a:cubicBezTo>
                    <a:pt x="10022" y="13852"/>
                    <a:pt x="10124" y="13920"/>
                    <a:pt x="10226" y="13920"/>
                  </a:cubicBezTo>
                  <a:cubicBezTo>
                    <a:pt x="10329" y="13920"/>
                    <a:pt x="10431" y="13852"/>
                    <a:pt x="10431" y="13716"/>
                  </a:cubicBezTo>
                  <a:lnTo>
                    <a:pt x="10431" y="12463"/>
                  </a:lnTo>
                  <a:cubicBezTo>
                    <a:pt x="10431" y="11822"/>
                    <a:pt x="10025" y="11250"/>
                    <a:pt x="9421" y="11036"/>
                  </a:cubicBezTo>
                  <a:lnTo>
                    <a:pt x="7588" y="10388"/>
                  </a:lnTo>
                  <a:cubicBezTo>
                    <a:pt x="7577" y="10355"/>
                    <a:pt x="7559" y="10326"/>
                    <a:pt x="7537" y="10304"/>
                  </a:cubicBezTo>
                  <a:lnTo>
                    <a:pt x="7038" y="9805"/>
                  </a:lnTo>
                  <a:cubicBezTo>
                    <a:pt x="6958" y="9725"/>
                    <a:pt x="6853" y="9682"/>
                    <a:pt x="6741" y="9682"/>
                  </a:cubicBezTo>
                  <a:lnTo>
                    <a:pt x="6726" y="9682"/>
                  </a:lnTo>
                  <a:lnTo>
                    <a:pt x="6726" y="9395"/>
                  </a:lnTo>
                  <a:cubicBezTo>
                    <a:pt x="6780" y="9399"/>
                    <a:pt x="6835" y="9406"/>
                    <a:pt x="6893" y="9410"/>
                  </a:cubicBezTo>
                  <a:cubicBezTo>
                    <a:pt x="7012" y="9424"/>
                    <a:pt x="7132" y="9435"/>
                    <a:pt x="7251" y="9435"/>
                  </a:cubicBezTo>
                  <a:cubicBezTo>
                    <a:pt x="7265" y="9436"/>
                    <a:pt x="7278" y="9436"/>
                    <a:pt x="7291" y="9436"/>
                  </a:cubicBezTo>
                  <a:cubicBezTo>
                    <a:pt x="7438" y="9436"/>
                    <a:pt x="7585" y="9400"/>
                    <a:pt x="7715" y="9330"/>
                  </a:cubicBezTo>
                  <a:cubicBezTo>
                    <a:pt x="7965" y="9182"/>
                    <a:pt x="8091" y="8899"/>
                    <a:pt x="8200" y="8653"/>
                  </a:cubicBezTo>
                  <a:cubicBezTo>
                    <a:pt x="8273" y="8483"/>
                    <a:pt x="8345" y="8323"/>
                    <a:pt x="8439" y="8226"/>
                  </a:cubicBezTo>
                  <a:cubicBezTo>
                    <a:pt x="8537" y="8128"/>
                    <a:pt x="8696" y="8059"/>
                    <a:pt x="8867" y="7983"/>
                  </a:cubicBezTo>
                  <a:cubicBezTo>
                    <a:pt x="9116" y="7874"/>
                    <a:pt x="9399" y="7751"/>
                    <a:pt x="9544" y="7498"/>
                  </a:cubicBezTo>
                  <a:cubicBezTo>
                    <a:pt x="9689" y="7244"/>
                    <a:pt x="9656" y="6958"/>
                    <a:pt x="9627" y="6679"/>
                  </a:cubicBezTo>
                  <a:cubicBezTo>
                    <a:pt x="9605" y="6494"/>
                    <a:pt x="9587" y="6317"/>
                    <a:pt x="9623" y="6179"/>
                  </a:cubicBezTo>
                  <a:cubicBezTo>
                    <a:pt x="9656" y="6053"/>
                    <a:pt x="9757" y="5915"/>
                    <a:pt x="9866" y="5770"/>
                  </a:cubicBezTo>
                  <a:cubicBezTo>
                    <a:pt x="10029" y="5549"/>
                    <a:pt x="10214" y="5299"/>
                    <a:pt x="10214" y="4999"/>
                  </a:cubicBezTo>
                  <a:cubicBezTo>
                    <a:pt x="10214" y="4702"/>
                    <a:pt x="10029" y="4452"/>
                    <a:pt x="9866" y="4231"/>
                  </a:cubicBezTo>
                  <a:cubicBezTo>
                    <a:pt x="9757" y="4086"/>
                    <a:pt x="9656" y="3945"/>
                    <a:pt x="9623" y="3818"/>
                  </a:cubicBezTo>
                  <a:cubicBezTo>
                    <a:pt x="9587" y="3684"/>
                    <a:pt x="9605" y="3506"/>
                    <a:pt x="9627" y="3322"/>
                  </a:cubicBezTo>
                  <a:cubicBezTo>
                    <a:pt x="9656" y="3039"/>
                    <a:pt x="9689" y="2750"/>
                    <a:pt x="9544" y="2500"/>
                  </a:cubicBezTo>
                  <a:cubicBezTo>
                    <a:pt x="9399" y="2253"/>
                    <a:pt x="9116" y="2127"/>
                    <a:pt x="8867" y="2014"/>
                  </a:cubicBezTo>
                  <a:cubicBezTo>
                    <a:pt x="8696" y="1942"/>
                    <a:pt x="8537" y="1869"/>
                    <a:pt x="8439" y="1775"/>
                  </a:cubicBezTo>
                  <a:cubicBezTo>
                    <a:pt x="8345" y="1678"/>
                    <a:pt x="8273" y="1518"/>
                    <a:pt x="8200" y="1348"/>
                  </a:cubicBezTo>
                  <a:cubicBezTo>
                    <a:pt x="8091" y="1098"/>
                    <a:pt x="7968" y="819"/>
                    <a:pt x="7715" y="671"/>
                  </a:cubicBezTo>
                  <a:cubicBezTo>
                    <a:pt x="7570" y="588"/>
                    <a:pt x="7414" y="563"/>
                    <a:pt x="7255" y="563"/>
                  </a:cubicBezTo>
                  <a:cubicBezTo>
                    <a:pt x="7135" y="563"/>
                    <a:pt x="7014" y="577"/>
                    <a:pt x="6893" y="591"/>
                  </a:cubicBezTo>
                  <a:cubicBezTo>
                    <a:pt x="6786" y="601"/>
                    <a:pt x="6682" y="612"/>
                    <a:pt x="6587" y="612"/>
                  </a:cubicBezTo>
                  <a:cubicBezTo>
                    <a:pt x="6518" y="612"/>
                    <a:pt x="6453" y="606"/>
                    <a:pt x="6397" y="591"/>
                  </a:cubicBezTo>
                  <a:cubicBezTo>
                    <a:pt x="6270" y="558"/>
                    <a:pt x="6132" y="457"/>
                    <a:pt x="5984" y="348"/>
                  </a:cubicBezTo>
                  <a:cubicBezTo>
                    <a:pt x="5763" y="185"/>
                    <a:pt x="5513" y="1"/>
                    <a:pt x="521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886;p87">
              <a:extLst>
                <a:ext uri="{FF2B5EF4-FFF2-40B4-BE49-F238E27FC236}">
                  <a16:creationId xmlns:a16="http://schemas.microsoft.com/office/drawing/2014/main" id="{00EFBD4F-8643-E043-EA04-61BDF9F3DF7C}"/>
                </a:ext>
              </a:extLst>
            </p:cNvPr>
            <p:cNvSpPr/>
            <p:nvPr/>
          </p:nvSpPr>
          <p:spPr>
            <a:xfrm>
              <a:off x="6373606" y="3556454"/>
              <a:ext cx="49630" cy="16569"/>
            </a:xfrm>
            <a:custGeom>
              <a:avLst/>
              <a:gdLst/>
              <a:ahLst/>
              <a:cxnLst/>
              <a:rect l="l" t="t" r="r" b="b"/>
              <a:pathLst>
                <a:path w="1893" h="632" extrusionOk="0">
                  <a:moveTo>
                    <a:pt x="295" y="0"/>
                  </a:moveTo>
                  <a:cubicBezTo>
                    <a:pt x="136" y="0"/>
                    <a:pt x="1" y="208"/>
                    <a:pt x="151" y="353"/>
                  </a:cubicBezTo>
                  <a:cubicBezTo>
                    <a:pt x="325" y="530"/>
                    <a:pt x="626" y="632"/>
                    <a:pt x="948" y="632"/>
                  </a:cubicBezTo>
                  <a:cubicBezTo>
                    <a:pt x="1271" y="632"/>
                    <a:pt x="1571" y="527"/>
                    <a:pt x="1745" y="353"/>
                  </a:cubicBezTo>
                  <a:cubicBezTo>
                    <a:pt x="1893" y="208"/>
                    <a:pt x="1757" y="0"/>
                    <a:pt x="1599" y="0"/>
                  </a:cubicBezTo>
                  <a:cubicBezTo>
                    <a:pt x="1552" y="0"/>
                    <a:pt x="1503" y="19"/>
                    <a:pt x="1459" y="63"/>
                  </a:cubicBezTo>
                  <a:cubicBezTo>
                    <a:pt x="1383" y="135"/>
                    <a:pt x="1205" y="222"/>
                    <a:pt x="948" y="222"/>
                  </a:cubicBezTo>
                  <a:cubicBezTo>
                    <a:pt x="691" y="222"/>
                    <a:pt x="510" y="139"/>
                    <a:pt x="438" y="63"/>
                  </a:cubicBezTo>
                  <a:cubicBezTo>
                    <a:pt x="393" y="19"/>
                    <a:pt x="343" y="0"/>
                    <a:pt x="29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887;p87">
              <a:extLst>
                <a:ext uri="{FF2B5EF4-FFF2-40B4-BE49-F238E27FC236}">
                  <a16:creationId xmlns:a16="http://schemas.microsoft.com/office/drawing/2014/main" id="{8903F115-5DE0-3B1C-B9BB-62C267E124A6}"/>
                </a:ext>
              </a:extLst>
            </p:cNvPr>
            <p:cNvSpPr/>
            <p:nvPr/>
          </p:nvSpPr>
          <p:spPr>
            <a:xfrm>
              <a:off x="6419906" y="3482310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883;p51">
            <a:extLst>
              <a:ext uri="{FF2B5EF4-FFF2-40B4-BE49-F238E27FC236}">
                <a16:creationId xmlns:a16="http://schemas.microsoft.com/office/drawing/2014/main" id="{038B7663-ADDE-787A-8D68-759DD1D25EA9}"/>
              </a:ext>
            </a:extLst>
          </p:cNvPr>
          <p:cNvSpPr txBox="1">
            <a:spLocks/>
          </p:cNvSpPr>
          <p:nvPr/>
        </p:nvSpPr>
        <p:spPr>
          <a:xfrm>
            <a:off x="5819826" y="2886796"/>
            <a:ext cx="22881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Nunito"/>
              </a:rPr>
              <a:t>The Average Employee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Nunito"/>
              </a:rPr>
              <a:t>Puts in the required work, unlikely to leave</a:t>
            </a:r>
          </a:p>
        </p:txBody>
      </p:sp>
      <p:sp>
        <p:nvSpPr>
          <p:cNvPr id="1152" name="Google Shape;884;p51">
            <a:extLst>
              <a:ext uri="{FF2B5EF4-FFF2-40B4-BE49-F238E27FC236}">
                <a16:creationId xmlns:a16="http://schemas.microsoft.com/office/drawing/2014/main" id="{EAF2D97D-16E0-20DC-85FD-9A072A36013A}"/>
              </a:ext>
            </a:extLst>
          </p:cNvPr>
          <p:cNvSpPr txBox="1">
            <a:spLocks/>
          </p:cNvSpPr>
          <p:nvPr/>
        </p:nvSpPr>
        <p:spPr>
          <a:xfrm>
            <a:off x="5866000" y="1290043"/>
            <a:ext cx="22881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2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rtan"/>
              <a:buNone/>
              <a:defRPr sz="18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PH" dirty="0"/>
              <a:t>Cluster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713100" y="734703"/>
            <a:ext cx="77181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644778-3F20-51C5-F285-D4600AB16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25" y="1146303"/>
            <a:ext cx="6823494" cy="38202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7D98-730A-C431-3454-9E45EF38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D6148-5243-E97F-3E0F-058F6EDA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1146303"/>
            <a:ext cx="7017327" cy="37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8027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Arts Subject for High School - 10th Grade: The Human Experience by Slidesgo">
  <a:themeElements>
    <a:clrScheme name="Simple Light">
      <a:dk1>
        <a:srgbClr val="25257E"/>
      </a:dk1>
      <a:lt1>
        <a:srgbClr val="6B6BDE"/>
      </a:lt1>
      <a:dk2>
        <a:srgbClr val="D4D7D9"/>
      </a:dk2>
      <a:lt2>
        <a:srgbClr val="CCCCCC"/>
      </a:lt2>
      <a:accent1>
        <a:srgbClr val="999999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904</Words>
  <Application>Microsoft Office PowerPoint</Application>
  <PresentationFormat>On-screen Show (16:9)</PresentationFormat>
  <Paragraphs>155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Amatic SC</vt:lpstr>
      <vt:lpstr>Arial</vt:lpstr>
      <vt:lpstr>Calibri</vt:lpstr>
      <vt:lpstr>Roboto</vt:lpstr>
      <vt:lpstr>Spartan</vt:lpstr>
      <vt:lpstr>Language Arts Subject for High School - 10th Grade: The Human Experience by Slidesgo</vt:lpstr>
      <vt:lpstr>HR Analytics on Employee Retention and Attrition</vt:lpstr>
      <vt:lpstr>Table of contents</vt:lpstr>
      <vt:lpstr>Introduction</vt:lpstr>
      <vt:lpstr>Employee Evaluations</vt:lpstr>
      <vt:lpstr>Descriptive Statistics</vt:lpstr>
      <vt:lpstr>Number of Projects</vt:lpstr>
      <vt:lpstr>Clustering Using K-Prototypes</vt:lpstr>
      <vt:lpstr>Clusters</vt:lpstr>
      <vt:lpstr>Clusters</vt:lpstr>
      <vt:lpstr>Clusters - Performance</vt:lpstr>
      <vt:lpstr>Clusters </vt:lpstr>
      <vt:lpstr>Clusters – Employee Satisfaction</vt:lpstr>
      <vt:lpstr>Clusters</vt:lpstr>
      <vt:lpstr>Clusters –Monthly hours by Number of Projects</vt:lpstr>
      <vt:lpstr>Clusters –Monthly hours by Average of Last Eval Score</vt:lpstr>
      <vt:lpstr>Clusters –Monthly hours by Satisfaction Rating</vt:lpstr>
      <vt:lpstr>Recommendations</vt:lpstr>
      <vt:lpstr>Key Driver identification</vt:lpstr>
      <vt:lpstr>Feature Importance and SHAP Values</vt:lpstr>
      <vt:lpstr>Decision Tree Classifier</vt:lpstr>
      <vt:lpstr>PowerPoint Presentation</vt:lpstr>
      <vt:lpstr>Decision Tree: Learning Curve</vt:lpstr>
      <vt:lpstr>Decision Tree: Confusion Matrix and Accuracy</vt:lpstr>
      <vt:lpstr>Decision Tree with Max Depth of 4</vt:lpstr>
      <vt:lpstr>Decision Tree : Employees who Left (Entropy = 0)</vt:lpstr>
      <vt:lpstr>Decision Tree : Employees who left (Entropy = 0.309) </vt:lpstr>
      <vt:lpstr>Decision Tree : Employees who left (Entropy = 0) </vt:lpstr>
      <vt:lpstr>Decision Tree : Employees who left (Entropy = 0) </vt:lpstr>
      <vt:lpstr>Decision Tree : Employees who left (Entropy = 0.581) </vt:lpstr>
      <vt:lpstr>Key Insights</vt:lpstr>
      <vt:lpstr>PowerPoint Presentation</vt:lpstr>
      <vt:lpstr>“The people who stayed through are the people who were either great at it or the people who just didn’t know how to stop.”  </vt:lpstr>
      <vt:lpstr>Joey Tuason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on Employee Retention and Attrition</dc:title>
  <dc:creator>Alexis Gamboa</dc:creator>
  <cp:lastModifiedBy>Joey Tuason</cp:lastModifiedBy>
  <cp:revision>37</cp:revision>
  <dcterms:modified xsi:type="dcterms:W3CDTF">2022-06-04T00:58:20Z</dcterms:modified>
</cp:coreProperties>
</file>