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2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6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4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5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D9090-56E5-4EDE-86E2-148E39558DA7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0CCF-92A5-4006-BAD4-5B5CCF2CA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129" y="925650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 </a:t>
            </a:r>
            <a:r>
              <a:rPr lang="en-US" altLang="zh-CN" dirty="0" err="1" smtClean="0"/>
              <a:t>Dicom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129" y="1758129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</a:p>
          <a:p>
            <a:pPr algn="ctr"/>
            <a:r>
              <a:rPr lang="en-US" altLang="zh-CN" dirty="0" err="1" smtClean="0"/>
              <a:t>Dicom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1266" y="44225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Original files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0270"/>
            <a:ext cx="1921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With the same serial UID</a:t>
            </a:r>
          </a:p>
          <a:p>
            <a:r>
              <a:rPr lang="en-US" sz="1100" dirty="0" smtClean="0"/>
              <a:t>RS </a:t>
            </a:r>
            <a:r>
              <a:rPr lang="en-US" sz="1100" dirty="0" err="1" smtClean="0"/>
              <a:t>dicom</a:t>
            </a:r>
            <a:r>
              <a:rPr lang="en-US" sz="1100" dirty="0" smtClean="0"/>
              <a:t> corresponded to reference CT frame UID</a:t>
            </a:r>
            <a:endParaRPr lang="en-US" sz="1100" dirty="0"/>
          </a:p>
        </p:txBody>
      </p:sp>
      <p:sp>
        <p:nvSpPr>
          <p:cNvPr id="9" name="Right Arrow 8"/>
          <p:cNvSpPr/>
          <p:nvPr/>
        </p:nvSpPr>
        <p:spPr>
          <a:xfrm>
            <a:off x="1522718" y="1487866"/>
            <a:ext cx="1189549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602" y="922950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 </a:t>
            </a:r>
            <a:r>
              <a:rPr lang="en-US" altLang="zh-CN" dirty="0" err="1" smtClean="0"/>
              <a:t>Nrrd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19602" y="1755429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</a:p>
          <a:p>
            <a:pPr algn="ctr"/>
            <a:r>
              <a:rPr lang="en-US" altLang="zh-CN" dirty="0" err="1" smtClean="0"/>
              <a:t>Nrrd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5123" y="446551"/>
            <a:ext cx="12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NRRD files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7663" y="2507522"/>
            <a:ext cx="2179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With the same </a:t>
            </a:r>
            <a:r>
              <a:rPr lang="en-US" altLang="zh-CN" sz="1100" dirty="0" err="1" smtClean="0"/>
              <a:t>nrrd</a:t>
            </a:r>
            <a:r>
              <a:rPr lang="en-US" altLang="zh-CN" sz="1100" dirty="0" smtClean="0"/>
              <a:t> headers (except data type, </a:t>
            </a:r>
            <a:r>
              <a:rPr lang="en-US" altLang="zh-CN" sz="1100" dirty="0" err="1" smtClean="0"/>
              <a:t>ct</a:t>
            </a:r>
            <a:r>
              <a:rPr lang="en-US" altLang="zh-CN" sz="1100" dirty="0" smtClean="0"/>
              <a:t> is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rs</a:t>
            </a:r>
            <a:r>
              <a:rPr lang="en-US" altLang="zh-CN" sz="1100" dirty="0" smtClean="0"/>
              <a:t> is </a:t>
            </a:r>
            <a:r>
              <a:rPr lang="en-US" altLang="zh-CN" sz="1100" dirty="0" err="1" smtClean="0"/>
              <a:t>uchar</a:t>
            </a:r>
            <a:r>
              <a:rPr lang="en-US" altLang="zh-CN" sz="1100" dirty="0" smtClean="0"/>
              <a:t>)</a:t>
            </a:r>
          </a:p>
          <a:p>
            <a:r>
              <a:rPr lang="en-US" sz="1100" dirty="0" smtClean="0"/>
              <a:t>Generating RS </a:t>
            </a:r>
            <a:r>
              <a:rPr lang="en-US" sz="1100" dirty="0" err="1" smtClean="0"/>
              <a:t>nrrd</a:t>
            </a:r>
            <a:r>
              <a:rPr lang="en-US" sz="1100" dirty="0" smtClean="0"/>
              <a:t> need to assign CT </a:t>
            </a:r>
            <a:r>
              <a:rPr lang="en-US" sz="1100" dirty="0" err="1" smtClean="0"/>
              <a:t>dicom</a:t>
            </a:r>
            <a:r>
              <a:rPr lang="en-US" sz="1100" dirty="0" smtClean="0"/>
              <a:t> folder as CT reference. So, RS </a:t>
            </a:r>
            <a:r>
              <a:rPr lang="en-US" sz="1100" dirty="0" err="1" smtClean="0"/>
              <a:t>nrrd</a:t>
            </a:r>
            <a:r>
              <a:rPr lang="en-US" sz="1100" dirty="0" smtClean="0"/>
              <a:t> file has the same dimension size and resolution of CT </a:t>
            </a:r>
            <a:r>
              <a:rPr lang="en-US" sz="1100" dirty="0" err="1" smtClean="0"/>
              <a:t>nrrd</a:t>
            </a:r>
            <a:r>
              <a:rPr lang="en-US" sz="1100" dirty="0" smtClean="0"/>
              <a:t> file.</a:t>
            </a:r>
            <a:endParaRPr lang="en-US" sz="1100" dirty="0"/>
          </a:p>
        </p:txBody>
      </p:sp>
      <p:sp>
        <p:nvSpPr>
          <p:cNvPr id="14" name="Right Arrow 13"/>
          <p:cNvSpPr/>
          <p:nvPr/>
        </p:nvSpPr>
        <p:spPr>
          <a:xfrm>
            <a:off x="3825930" y="1489850"/>
            <a:ext cx="761420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98415" y="1114882"/>
            <a:ext cx="1620146" cy="1049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UNET model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1952" y="1027117"/>
            <a:ext cx="103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Plastimatch</a:t>
            </a:r>
            <a:r>
              <a:rPr lang="en-US" sz="1400" dirty="0" smtClean="0">
                <a:solidFill>
                  <a:srgbClr val="7030A0"/>
                </a:solidFill>
              </a:rPr>
              <a:t> convert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8646" y="837308"/>
            <a:ext cx="778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Deep learning training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8" name="Flowchart: Or 17"/>
          <p:cNvSpPr/>
          <p:nvPr/>
        </p:nvSpPr>
        <p:spPr>
          <a:xfrm>
            <a:off x="6977437" y="3531761"/>
            <a:ext cx="656746" cy="656746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653712" y="2673992"/>
            <a:ext cx="1309548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27823" y="4575907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 </a:t>
            </a:r>
            <a:r>
              <a:rPr lang="en-US" altLang="zh-CN" dirty="0" err="1" smtClean="0"/>
              <a:t>Nrrd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6618" y="416605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Test data: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663" y="4575907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 </a:t>
            </a:r>
            <a:r>
              <a:rPr lang="en-US" altLang="zh-CN" dirty="0" err="1" smtClean="0"/>
              <a:t>Dicom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8441" y="4291640"/>
            <a:ext cx="102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Plastimatch</a:t>
            </a:r>
            <a:r>
              <a:rPr lang="en-US" sz="1400" dirty="0" smtClean="0">
                <a:solidFill>
                  <a:srgbClr val="7030A0"/>
                </a:solidFill>
              </a:rPr>
              <a:t> convert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3924" y="930509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 </a:t>
            </a:r>
            <a:r>
              <a:rPr lang="en-US" altLang="zh-CN" dirty="0" err="1" smtClean="0"/>
              <a:t>Numpy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13924" y="1762988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</a:p>
          <a:p>
            <a:pPr algn="ctr"/>
            <a:r>
              <a:rPr lang="en-US" altLang="zh-CN" dirty="0" err="1" smtClean="0"/>
              <a:t>Numpy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30413" y="442252"/>
            <a:ext cx="132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Numpy</a:t>
            </a:r>
            <a:r>
              <a:rPr lang="en-US" dirty="0" smtClean="0">
                <a:solidFill>
                  <a:srgbClr val="C00000"/>
                </a:solidFill>
              </a:rPr>
              <a:t>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683607" y="1457850"/>
            <a:ext cx="761420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30413" y="4575907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CT </a:t>
            </a:r>
            <a:r>
              <a:rPr lang="en-US" altLang="zh-CN" dirty="0" err="1" smtClean="0"/>
              <a:t>Numpy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503068" y="3570806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</a:p>
          <a:p>
            <a:pPr algn="ctr"/>
            <a:r>
              <a:rPr lang="en-US" altLang="zh-CN" dirty="0" err="1" smtClean="0"/>
              <a:t>Numpy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1343139" y="4704270"/>
            <a:ext cx="1189549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582126" y="4704270"/>
            <a:ext cx="761420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803533">
            <a:off x="5259818" y="4248874"/>
            <a:ext cx="1821775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7691186" y="3678583"/>
            <a:ext cx="761420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581102" y="3251726"/>
            <a:ext cx="80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Auto Contour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2" name="Elbow Connector 41"/>
          <p:cNvCxnSpPr>
            <a:stCxn id="21" idx="2"/>
            <a:endCxn id="47" idx="2"/>
          </p:cNvCxnSpPr>
          <p:nvPr/>
        </p:nvCxnSpPr>
        <p:spPr>
          <a:xfrm rot="5400000" flipH="1" flipV="1">
            <a:off x="5752567" y="2169702"/>
            <a:ext cx="330872" cy="5721193"/>
          </a:xfrm>
          <a:prstGeom prst="bentConnector4">
            <a:avLst>
              <a:gd name="adj1" fmla="val -69090"/>
              <a:gd name="adj2" fmla="val 537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509608" y="5386917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</a:p>
          <a:p>
            <a:pPr algn="ctr"/>
            <a:r>
              <a:rPr lang="en-US" altLang="zh-CN" dirty="0" err="1" smtClean="0"/>
              <a:t>Nrrd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4" idx="2"/>
            <a:endCxn id="47" idx="0"/>
          </p:cNvCxnSpPr>
          <p:nvPr/>
        </p:nvCxnSpPr>
        <p:spPr>
          <a:xfrm>
            <a:off x="8932652" y="4190634"/>
            <a:ext cx="6541" cy="513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Or 46"/>
          <p:cNvSpPr/>
          <p:nvPr/>
        </p:nvSpPr>
        <p:spPr>
          <a:xfrm>
            <a:off x="8778600" y="4704270"/>
            <a:ext cx="321185" cy="32118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314904" y="4885820"/>
            <a:ext cx="2179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CT </a:t>
            </a:r>
            <a:r>
              <a:rPr lang="en-US" altLang="zh-CN" sz="1100" dirty="0" err="1" smtClean="0"/>
              <a:t>nrrd</a:t>
            </a:r>
            <a:r>
              <a:rPr lang="en-US" altLang="zh-CN" sz="1100" dirty="0" smtClean="0"/>
              <a:t> header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7" idx="4"/>
            <a:endCxn id="44" idx="0"/>
          </p:cNvCxnSpPr>
          <p:nvPr/>
        </p:nvCxnSpPr>
        <p:spPr>
          <a:xfrm flipH="1">
            <a:off x="8939192" y="5025455"/>
            <a:ext cx="1" cy="361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5637647" y="298817"/>
            <a:ext cx="91920" cy="9701916"/>
          </a:xfrm>
          <a:prstGeom prst="bentConnector4">
            <a:avLst>
              <a:gd name="adj1" fmla="val -1290207"/>
              <a:gd name="adj2" fmla="val 9117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218356" y="3562590"/>
            <a:ext cx="975271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Contour</a:t>
            </a:r>
          </a:p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75" name="Right Arrow 74"/>
          <p:cNvSpPr/>
          <p:nvPr/>
        </p:nvSpPr>
        <p:spPr>
          <a:xfrm>
            <a:off x="9412698" y="3677114"/>
            <a:ext cx="761420" cy="36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362236" y="3352736"/>
            <a:ext cx="80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>
                <a:solidFill>
                  <a:srgbClr val="7030A0"/>
                </a:solidFill>
              </a:rPr>
              <a:t>Skimage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46395" y="6111321"/>
            <a:ext cx="2179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CT </a:t>
            </a:r>
            <a:r>
              <a:rPr lang="en-US" altLang="zh-CN" sz="1100" dirty="0" err="1" smtClean="0"/>
              <a:t>dicom</a:t>
            </a:r>
            <a:r>
              <a:rPr lang="en-US" altLang="zh-CN" sz="1100" dirty="0" smtClean="0"/>
              <a:t> reference UID</a:t>
            </a:r>
            <a:endParaRPr lang="en-US" sz="1100" dirty="0"/>
          </a:p>
        </p:txBody>
      </p:sp>
      <p:sp>
        <p:nvSpPr>
          <p:cNvPr id="78" name="Flowchart: Or 77"/>
          <p:cNvSpPr/>
          <p:nvPr/>
        </p:nvSpPr>
        <p:spPr>
          <a:xfrm>
            <a:off x="10541130" y="4943222"/>
            <a:ext cx="321185" cy="32118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73" idx="2"/>
            <a:endCxn id="78" idx="0"/>
          </p:cNvCxnSpPr>
          <p:nvPr/>
        </p:nvCxnSpPr>
        <p:spPr>
          <a:xfrm flipH="1">
            <a:off x="10701723" y="4182418"/>
            <a:ext cx="4269" cy="7608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272138" y="5622298"/>
            <a:ext cx="859168" cy="6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</a:p>
          <a:p>
            <a:pPr algn="ctr"/>
            <a:r>
              <a:rPr lang="en-US" altLang="zh-CN" dirty="0" err="1" smtClean="0"/>
              <a:t>Dicom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10706602" y="5256708"/>
            <a:ext cx="1" cy="361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01722" y="4206721"/>
            <a:ext cx="108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Coordinate Transfer</a:t>
            </a:r>
            <a:endParaRPr lang="en-US" sz="1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8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116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Liao</dc:creator>
  <cp:lastModifiedBy>Li Liao</cp:lastModifiedBy>
  <cp:revision>12</cp:revision>
  <cp:lastPrinted>2018-10-15T19:52:03Z</cp:lastPrinted>
  <dcterms:created xsi:type="dcterms:W3CDTF">2018-10-15T19:09:28Z</dcterms:created>
  <dcterms:modified xsi:type="dcterms:W3CDTF">2018-10-17T16:41:29Z</dcterms:modified>
</cp:coreProperties>
</file>