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85" r:id="rId7"/>
    <p:sldId id="260" r:id="rId8"/>
    <p:sldId id="262" r:id="rId9"/>
    <p:sldId id="281" r:id="rId10"/>
    <p:sldId id="274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3" r:id="rId19"/>
    <p:sldId id="272" r:id="rId20"/>
    <p:sldId id="275" r:id="rId21"/>
    <p:sldId id="280" r:id="rId22"/>
    <p:sldId id="277" r:id="rId23"/>
    <p:sldId id="279" r:id="rId24"/>
    <p:sldId id="276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AF9C3-F4F1-A5D6-25D1-5276865C3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FBCAB3-5C58-1D43-E9F2-724FC12EF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4681F-588E-0E5E-3036-A70345FE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F7871-5E2D-FCB9-54F7-9E5851AD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DD3CF-56AD-FD8A-6340-ABDA903F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B75F6-D1E2-061C-2D98-EF7E27E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43E417-4A62-1BF2-AEA9-8D757F73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27C91-6C6E-BC46-E8A9-21220F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128FC6-92A6-FAEF-0144-08A93D7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766AAA-6A70-6915-93C6-B4108CC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9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2DDFD6-B0A4-D648-DC0A-465ACFC6B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365F18-63A7-D80E-F433-92C7AC7D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3C6B6-046F-A813-7933-CE9F1B62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7CF04B-760F-F548-A3A1-5CAF2AB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9E780-F33B-E4D9-6A26-C9D32E41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1BB7D-F393-918A-3766-74DC0BFE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09895-B0AF-B8B6-334E-697D42F9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C0B51-820D-0751-B9DF-AAE6B93D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62F89C-B5B8-2A2B-02CB-A3C8AEB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66ADD-15F0-604A-82A6-BD2B8A18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0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952BD-5BD4-3D63-627E-E0E9BB76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FD5A3-5D03-7C4E-2A46-B55546F7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2B807-1D29-23A9-804B-4147C32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C0DA-0251-102B-A45D-550C7EF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524D1-F0E9-38F8-FCCB-8B8D73A2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BEE4D-0C80-66AD-708C-D3DFEC85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64716-5C05-C014-0CE1-6BE7CDC3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82D3F-AF46-356B-2B50-149F7C59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757A63-4B0A-EB35-7457-D07A8DDC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88098-D631-F5DC-91DE-582CFC03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DA760-9065-3FFE-6673-563E4A1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319F1-AAA1-13C7-B4AE-B1CF219D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BF99C3-0F95-CD76-1263-95F489BCB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FBD10-838C-FB6E-969D-BB70F6DA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8CEF89-794E-808D-F315-0488ADF4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8A3A60-CDA7-FE6D-0CBA-B6BA04CB9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EA13AC-56A7-3D8C-32EB-0CF3BE4C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64EA1C-DF10-6E1F-EECB-F0267F93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67AFB-4AA0-BCBF-3C57-C397ABD9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D4409-BD30-12FE-CFFF-DD5FFD58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A87B2-F71B-42F5-619D-CBDD06F6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1B1AB2-E424-B3B7-1C2C-CD37CD9D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1B1E6-175E-A20E-773F-C716B94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7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41FE03-C00D-300A-7766-901404F3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627DD0-A965-1F23-41B2-926DB7F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054E8B-A111-F082-40D5-5D618B7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6AFEE-C4BE-5FD5-1B85-F54F0A4A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546BD-A44B-E4D2-DE36-00E310E6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2149F2-318C-A934-4170-C1A0F8A9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E8E6CB-F9AE-71E1-8886-3D7C0711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6F4EF-03D4-6B89-035F-F655FA1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2DB2D-4106-52A8-5D5D-062888BB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FFC5F-FDAF-9EC4-D072-BB0787F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EFA691-6393-68E3-2715-F87F2C66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E620E8-8F6E-6336-86E0-4110E1C4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612A6B-BC54-7B0C-1432-529101AC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59387-9ED6-3FDD-E899-2F916071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A0411A-596A-3431-7F27-9D8CF68C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326D78-4A8A-C159-6AC4-352C1C4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1708A9-DF21-693C-1E5B-ACEA8C0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86BB-C6CB-B7C8-58AF-CC8FAE03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E9635-051E-4BFC-9C0B-AF65265D20AE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C22F02-F11F-25F1-1421-3B440EA7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284F6-8D40-FACC-4B18-8A2381441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4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9E1C2FFF-76E7-B6F9-0D65-07346812C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9"/>
          <a:stretch/>
        </p:blipFill>
        <p:spPr bwMode="auto">
          <a:xfrm>
            <a:off x="224708" y="1298713"/>
            <a:ext cx="2792482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1751C39-765C-15D3-CB87-23779206A138}"/>
              </a:ext>
            </a:extLst>
          </p:cNvPr>
          <p:cNvCxnSpPr>
            <a:cxnSpLocks/>
          </p:cNvCxnSpPr>
          <p:nvPr/>
        </p:nvCxnSpPr>
        <p:spPr>
          <a:xfrm flipH="1" flipV="1">
            <a:off x="2812067" y="1241985"/>
            <a:ext cx="205123" cy="285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BDC97C-F754-74A1-0168-B52DEACCD875}"/>
              </a:ext>
            </a:extLst>
          </p:cNvPr>
          <p:cNvSpPr/>
          <p:nvPr/>
        </p:nvSpPr>
        <p:spPr>
          <a:xfrm>
            <a:off x="2089825" y="593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32D2C-7E87-440A-2FFD-E82DDB65B1A9}"/>
              </a:ext>
            </a:extLst>
          </p:cNvPr>
          <p:cNvSpPr/>
          <p:nvPr/>
        </p:nvSpPr>
        <p:spPr>
          <a:xfrm>
            <a:off x="2242225" y="2117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6EBC84-E2CD-4D28-B7DA-F5AA3D26DDC8}"/>
              </a:ext>
            </a:extLst>
          </p:cNvPr>
          <p:cNvSpPr/>
          <p:nvPr/>
        </p:nvSpPr>
        <p:spPr>
          <a:xfrm>
            <a:off x="2394625" y="3641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FB8AA725-DB1A-5415-EC24-AC8BC55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0" y="59311"/>
            <a:ext cx="2509148" cy="12419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C1BFCF-9F33-0E58-712D-F2D4B2A4EB55}"/>
              </a:ext>
            </a:extLst>
          </p:cNvPr>
          <p:cNvSpPr/>
          <p:nvPr/>
        </p:nvSpPr>
        <p:spPr>
          <a:xfrm>
            <a:off x="6179441" y="1059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C4B066-045D-5822-8DF1-DF129E90E303}"/>
              </a:ext>
            </a:extLst>
          </p:cNvPr>
          <p:cNvSpPr/>
          <p:nvPr/>
        </p:nvSpPr>
        <p:spPr>
          <a:xfrm>
            <a:off x="6331841" y="2583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D1B861-91B5-4581-30BC-CD4E485DE0A0}"/>
              </a:ext>
            </a:extLst>
          </p:cNvPr>
          <p:cNvSpPr/>
          <p:nvPr/>
        </p:nvSpPr>
        <p:spPr>
          <a:xfrm>
            <a:off x="6484241" y="4107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39C53A9B-561A-0471-60A8-924117E77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/>
          <a:stretch/>
        </p:blipFill>
        <p:spPr bwMode="auto">
          <a:xfrm>
            <a:off x="5009902" y="1368288"/>
            <a:ext cx="6957390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6A928B0-BF6A-D8EA-E06F-737D1C5F395D}"/>
              </a:ext>
            </a:extLst>
          </p:cNvPr>
          <p:cNvSpPr/>
          <p:nvPr/>
        </p:nvSpPr>
        <p:spPr>
          <a:xfrm>
            <a:off x="6484241" y="808765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35621D-DC27-132C-753C-A58A955A5ED3}"/>
              </a:ext>
            </a:extLst>
          </p:cNvPr>
          <p:cNvSpPr/>
          <p:nvPr/>
        </p:nvSpPr>
        <p:spPr>
          <a:xfrm>
            <a:off x="7012334" y="411209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E78E01C-70EE-3C42-B21F-302A97BF66B7}"/>
              </a:ext>
            </a:extLst>
          </p:cNvPr>
          <p:cNvCxnSpPr>
            <a:cxnSpLocks/>
          </p:cNvCxnSpPr>
          <p:nvPr/>
        </p:nvCxnSpPr>
        <p:spPr>
          <a:xfrm flipH="1">
            <a:off x="5009902" y="1112605"/>
            <a:ext cx="1169539" cy="193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7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鮮豔, 正方形 的圖片&#10;&#10;AI 產生的內容可能不正確。">
            <a:extLst>
              <a:ext uri="{FF2B5EF4-FFF2-40B4-BE49-F238E27FC236}">
                <a16:creationId xmlns:a16="http://schemas.microsoft.com/office/drawing/2014/main" id="{78F870B6-1BEA-FD76-E509-1558B8EA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2" y="0"/>
            <a:ext cx="10703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9EE9A-7D3F-931C-845B-519A2C51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 descr="一張含有 文字, 螢幕擷取畫面, 繪圖, 圖表 的圖片&#10;&#10;AI 產生的內容可能不正確。">
            <a:extLst>
              <a:ext uri="{FF2B5EF4-FFF2-40B4-BE49-F238E27FC236}">
                <a16:creationId xmlns:a16="http://schemas.microsoft.com/office/drawing/2014/main" id="{6D0A4893-7A15-C18C-BB3F-E06217D2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7" y="1825625"/>
            <a:ext cx="8796465" cy="4351338"/>
          </a:xfrm>
        </p:spPr>
      </p:pic>
    </p:spTree>
    <p:extLst>
      <p:ext uri="{BB962C8B-B14F-4D97-AF65-F5344CB8AC3E}">
        <p14:creationId xmlns:p14="http://schemas.microsoft.com/office/powerpoint/2010/main" val="148849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4" descr="一張含有 螢幕擷取畫面, 正方形 的圖片&#10;&#10;AI 產生的內容可能不正確。">
            <a:extLst>
              <a:ext uri="{FF2B5EF4-FFF2-40B4-BE49-F238E27FC236}">
                <a16:creationId xmlns:a16="http://schemas.microsoft.com/office/drawing/2014/main" id="{34F0AEE9-14DF-1688-33C0-20426EA3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127001"/>
            <a:ext cx="11816189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64A6-0315-E7D6-9F1A-AFA09DF7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15B6B-9B3C-6627-CCA4-3019318A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圖片 8" descr="一張含有 螢幕擷取畫面, 正方形, 鮮豔 的圖片&#10;&#10;AI 產生的內容可能不正確。">
            <a:extLst>
              <a:ext uri="{FF2B5EF4-FFF2-40B4-BE49-F238E27FC236}">
                <a16:creationId xmlns:a16="http://schemas.microsoft.com/office/drawing/2014/main" id="{A98177D7-1093-2F94-DDBF-481E1EF0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96"/>
            <a:ext cx="12192000" cy="67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F684-B5EB-5D86-C9B6-CF77D0B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4C49B-2DB2-8A7D-BD3B-409AB3CD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 descr="一張含有 螢幕擷取畫面, 正方形, 鮮豔 的圖片&#10;&#10;AI 產生的內容可能不正確。">
            <a:extLst>
              <a:ext uri="{FF2B5EF4-FFF2-40B4-BE49-F238E27FC236}">
                <a16:creationId xmlns:a16="http://schemas.microsoft.com/office/drawing/2014/main" id="{3565FF9C-3172-F158-AD49-AD3D535A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96"/>
            <a:ext cx="12192000" cy="67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E2C0C780-F023-DBA6-BF7A-CEFB03C9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784"/>
            <a:ext cx="11995174" cy="47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DFA984-1C44-D8D7-1D7B-D01483A2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83319"/>
              </p:ext>
            </p:extLst>
          </p:nvPr>
        </p:nvGraphicFramePr>
        <p:xfrm>
          <a:off x="758004" y="462280"/>
          <a:ext cx="447154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6">
                  <a:extLst>
                    <a:ext uri="{9D8B030D-6E8A-4147-A177-3AD203B41FA5}">
                      <a16:colId xmlns:a16="http://schemas.microsoft.com/office/drawing/2014/main" val="2852095678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178452080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02068624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78626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4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2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7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9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3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78AAC-3DD2-3326-E760-3EEE4351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C8C07F-5490-B3B1-D1FD-DE63247A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25919"/>
              </p:ext>
            </p:extLst>
          </p:nvPr>
        </p:nvGraphicFramePr>
        <p:xfrm>
          <a:off x="758004" y="462280"/>
          <a:ext cx="447154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6">
                  <a:extLst>
                    <a:ext uri="{9D8B030D-6E8A-4147-A177-3AD203B41FA5}">
                      <a16:colId xmlns:a16="http://schemas.microsoft.com/office/drawing/2014/main" val="2852095678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178452080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02068624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78626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4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2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7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9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3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9DA3-154F-E288-1759-7220FCDC6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68A469-D85E-CBCF-2322-F87F3E0E3819}"/>
              </a:ext>
            </a:extLst>
          </p:cNvPr>
          <p:cNvGraphicFramePr>
            <a:graphicFrameLocks noGrp="1"/>
          </p:cNvGraphicFramePr>
          <p:nvPr/>
        </p:nvGraphicFramePr>
        <p:xfrm>
          <a:off x="758004" y="462280"/>
          <a:ext cx="447154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6">
                  <a:extLst>
                    <a:ext uri="{9D8B030D-6E8A-4147-A177-3AD203B41FA5}">
                      <a16:colId xmlns:a16="http://schemas.microsoft.com/office/drawing/2014/main" val="2852095678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178452080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02068624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78626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4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2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7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9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6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70481-9204-897E-0A9F-60BB202F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FC443F9-C77E-F575-FB48-95BD2AB7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0658"/>
              </p:ext>
            </p:extLst>
          </p:nvPr>
        </p:nvGraphicFramePr>
        <p:xfrm>
          <a:off x="758004" y="462280"/>
          <a:ext cx="4471544" cy="59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6">
                  <a:extLst>
                    <a:ext uri="{9D8B030D-6E8A-4147-A177-3AD203B41FA5}">
                      <a16:colId xmlns:a16="http://schemas.microsoft.com/office/drawing/2014/main" val="2852095678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178452080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02068624"/>
                    </a:ext>
                  </a:extLst>
                </a:gridCol>
                <a:gridCol w="1117886">
                  <a:extLst>
                    <a:ext uri="{9D8B030D-6E8A-4147-A177-3AD203B41FA5}">
                      <a16:colId xmlns:a16="http://schemas.microsoft.com/office/drawing/2014/main" val="278626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08091"/>
                  </a:ext>
                </a:extLst>
              </a:tr>
              <a:tr h="410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4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20959"/>
                  </a:ext>
                </a:extLst>
              </a:tr>
              <a:tr h="2164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9907"/>
                  </a:ext>
                </a:extLst>
              </a:tr>
              <a:tr h="3587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7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9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9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B95D2-6ED1-31C0-B3DF-33E6B891F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88727EBB-353D-3143-5082-4E29F33CA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9"/>
          <a:stretch/>
        </p:blipFill>
        <p:spPr bwMode="auto">
          <a:xfrm>
            <a:off x="224708" y="1298713"/>
            <a:ext cx="2792482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9998CE2-20AB-4199-97D7-1991BCF36E9C}"/>
              </a:ext>
            </a:extLst>
          </p:cNvPr>
          <p:cNvCxnSpPr>
            <a:cxnSpLocks/>
          </p:cNvCxnSpPr>
          <p:nvPr/>
        </p:nvCxnSpPr>
        <p:spPr>
          <a:xfrm flipH="1" flipV="1">
            <a:off x="2812067" y="1241985"/>
            <a:ext cx="205123" cy="285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C094488-E284-3811-A747-D798F5BE5F35}"/>
              </a:ext>
            </a:extLst>
          </p:cNvPr>
          <p:cNvSpPr/>
          <p:nvPr/>
        </p:nvSpPr>
        <p:spPr>
          <a:xfrm>
            <a:off x="2089825" y="593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8859A-55A8-F690-A904-EF0C2BE1D106}"/>
              </a:ext>
            </a:extLst>
          </p:cNvPr>
          <p:cNvSpPr/>
          <p:nvPr/>
        </p:nvSpPr>
        <p:spPr>
          <a:xfrm>
            <a:off x="2242225" y="2117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90F1D-1EFE-56EF-9B7B-C8F39D51B4B2}"/>
              </a:ext>
            </a:extLst>
          </p:cNvPr>
          <p:cNvSpPr/>
          <p:nvPr/>
        </p:nvSpPr>
        <p:spPr>
          <a:xfrm>
            <a:off x="2394625" y="3641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97CBDBD3-004C-6AA4-E95C-8BD924B66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0" y="59311"/>
            <a:ext cx="2509148" cy="12419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CAE64F-AF9C-29FB-868F-743678599D37}"/>
              </a:ext>
            </a:extLst>
          </p:cNvPr>
          <p:cNvSpPr/>
          <p:nvPr/>
        </p:nvSpPr>
        <p:spPr>
          <a:xfrm>
            <a:off x="6179441" y="1059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0D1E-E3B9-0ED1-C123-B38F6AC37FB5}"/>
              </a:ext>
            </a:extLst>
          </p:cNvPr>
          <p:cNvSpPr/>
          <p:nvPr/>
        </p:nvSpPr>
        <p:spPr>
          <a:xfrm>
            <a:off x="6331841" y="2583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BABE29-F8BD-7140-00C1-EE04AF535FDC}"/>
              </a:ext>
            </a:extLst>
          </p:cNvPr>
          <p:cNvSpPr/>
          <p:nvPr/>
        </p:nvSpPr>
        <p:spPr>
          <a:xfrm>
            <a:off x="6484241" y="4107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7669E7A9-8B62-BE86-A87B-507EB8E1F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/>
          <a:stretch/>
        </p:blipFill>
        <p:spPr bwMode="auto">
          <a:xfrm>
            <a:off x="5009902" y="1368288"/>
            <a:ext cx="6957390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6330EE-034C-B72F-F6D9-610D1220E5FB}"/>
              </a:ext>
            </a:extLst>
          </p:cNvPr>
          <p:cNvSpPr/>
          <p:nvPr/>
        </p:nvSpPr>
        <p:spPr>
          <a:xfrm>
            <a:off x="6484241" y="808765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088E4F-8AEF-AF37-A211-7F0F4AE1DEF2}"/>
              </a:ext>
            </a:extLst>
          </p:cNvPr>
          <p:cNvSpPr/>
          <p:nvPr/>
        </p:nvSpPr>
        <p:spPr>
          <a:xfrm>
            <a:off x="7012334" y="411209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2116627-8B2D-F465-FD47-BE7FF95F1A8E}"/>
              </a:ext>
            </a:extLst>
          </p:cNvPr>
          <p:cNvCxnSpPr>
            <a:cxnSpLocks/>
          </p:cNvCxnSpPr>
          <p:nvPr/>
        </p:nvCxnSpPr>
        <p:spPr>
          <a:xfrm flipH="1">
            <a:off x="5009902" y="1112605"/>
            <a:ext cx="1169539" cy="193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7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鮮豔, 正方形 的圖片&#10;&#10;AI 產生的內容可能不正確。">
            <a:extLst>
              <a:ext uri="{FF2B5EF4-FFF2-40B4-BE49-F238E27FC236}">
                <a16:creationId xmlns:a16="http://schemas.microsoft.com/office/drawing/2014/main" id="{9A66E54F-C402-E507-6EA7-3A0D2F9A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2" y="0"/>
            <a:ext cx="10703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8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FF83D4FE-E844-77D1-454C-67338A60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89"/>
            <a:ext cx="12192000" cy="48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8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鮮豔, 正方形, 紫色 的圖片&#10;&#10;AI 產生的內容可能不正確。">
            <a:extLst>
              <a:ext uri="{FF2B5EF4-FFF2-40B4-BE49-F238E27FC236}">
                <a16:creationId xmlns:a16="http://schemas.microsoft.com/office/drawing/2014/main" id="{421A26B4-D962-3B14-FF7E-50358FE6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2" y="0"/>
            <a:ext cx="10703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1438DAC3-EEBD-DA18-2E2B-8E172D61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89"/>
            <a:ext cx="12192000" cy="48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正方形, 鮮豔 的圖片&#10;&#10;AI 產生的內容可能不正確。">
            <a:extLst>
              <a:ext uri="{FF2B5EF4-FFF2-40B4-BE49-F238E27FC236}">
                <a16:creationId xmlns:a16="http://schemas.microsoft.com/office/drawing/2014/main" id="{A0BA78A1-8459-4196-2804-EAFD206F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2" y="0"/>
            <a:ext cx="10703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8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9A0CC634-8660-0FA9-29D8-1482E7F5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89"/>
            <a:ext cx="12192000" cy="48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EEACC-DD58-A179-D4EE-B0027024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B685C-81FD-A8E1-B3C8-A549F25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Cifar100 on ICM code</a:t>
            </a:r>
          </a:p>
        </p:txBody>
      </p:sp>
    </p:spTree>
    <p:extLst>
      <p:ext uri="{BB962C8B-B14F-4D97-AF65-F5344CB8AC3E}">
        <p14:creationId xmlns:p14="http://schemas.microsoft.com/office/powerpoint/2010/main" val="146890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23A2-1AD4-B288-9A26-4ED395DD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D4D45-2E6B-6CC5-E938-41E2DBB9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CA062-E932-2514-5235-ECC21B50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points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D7643-4169-96A7-2B48-B4B5990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582736E-EF2C-A634-8425-C3CDC5C0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6712A27-3AC7-7D9B-882B-F5D6BF6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are sparse</a:t>
            </a:r>
          </a:p>
          <a:p>
            <a:r>
              <a:rPr lang="en-US" dirty="0"/>
              <a:t>Sparse representation to represent the larger feature values </a:t>
            </a:r>
          </a:p>
          <a:p>
            <a:r>
              <a:rPr lang="en-US" dirty="0"/>
              <a:t>Top K method to select the important features</a:t>
            </a:r>
          </a:p>
          <a:p>
            <a:r>
              <a:rPr lang="en-US" dirty="0"/>
              <a:t>Fine tuning of remaining layers</a:t>
            </a:r>
          </a:p>
        </p:txBody>
      </p:sp>
      <p:pic>
        <p:nvPicPr>
          <p:cNvPr id="12" name="內容版面配置區 4" descr="一張含有 螢幕擷取畫面, 鮮豔, Rectangle, 紫色 的圖片&#10;&#10;AI 產生的內容可能不正確。">
            <a:extLst>
              <a:ext uri="{FF2B5EF4-FFF2-40B4-BE49-F238E27FC236}">
                <a16:creationId xmlns:a16="http://schemas.microsoft.com/office/drawing/2014/main" id="{34864439-C0B5-58B0-DA0E-6B063C8D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19" y="331128"/>
            <a:ext cx="5392401" cy="9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16293746-C4A9-C29F-2023-12C5D456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89" y="1197231"/>
            <a:ext cx="9699822" cy="480092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65E7C32-A475-2C9B-0AB9-90292ABED19C}"/>
              </a:ext>
            </a:extLst>
          </p:cNvPr>
          <p:cNvSpPr/>
          <p:nvPr/>
        </p:nvSpPr>
        <p:spPr>
          <a:xfrm>
            <a:off x="10346635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D2CF9E5-3B66-1C8A-3C67-C95D7F172BC0}"/>
              </a:ext>
            </a:extLst>
          </p:cNvPr>
          <p:cNvSpPr/>
          <p:nvPr/>
        </p:nvSpPr>
        <p:spPr>
          <a:xfrm>
            <a:off x="10287000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FDE97E3-8A53-9131-759E-6E5B1501BDF2}"/>
              </a:ext>
            </a:extLst>
          </p:cNvPr>
          <p:cNvSpPr/>
          <p:nvPr/>
        </p:nvSpPr>
        <p:spPr>
          <a:xfrm>
            <a:off x="10207486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D649E9-8C73-1338-E83B-C45063793C36}"/>
              </a:ext>
            </a:extLst>
          </p:cNvPr>
          <p:cNvSpPr/>
          <p:nvPr/>
        </p:nvSpPr>
        <p:spPr>
          <a:xfrm>
            <a:off x="10083246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84FBBD-6497-E526-DF22-F459EBC40A1A}"/>
              </a:ext>
            </a:extLst>
          </p:cNvPr>
          <p:cNvSpPr/>
          <p:nvPr/>
        </p:nvSpPr>
        <p:spPr>
          <a:xfrm>
            <a:off x="9963974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0E5ECFD-7CA0-C30C-0C14-9562A65B1F78}"/>
              </a:ext>
            </a:extLst>
          </p:cNvPr>
          <p:cNvSpPr/>
          <p:nvPr/>
        </p:nvSpPr>
        <p:spPr>
          <a:xfrm>
            <a:off x="9874522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42684DD-91A3-394E-3C8E-FAD91438A82E}"/>
              </a:ext>
            </a:extLst>
          </p:cNvPr>
          <p:cNvSpPr/>
          <p:nvPr/>
        </p:nvSpPr>
        <p:spPr>
          <a:xfrm>
            <a:off x="9536146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F6ABCB2-0176-B71E-883E-7560B7A2E89F}"/>
              </a:ext>
            </a:extLst>
          </p:cNvPr>
          <p:cNvSpPr/>
          <p:nvPr/>
        </p:nvSpPr>
        <p:spPr>
          <a:xfrm>
            <a:off x="9091145" y="534228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036DE57-F2AF-E270-1F3D-75AFABE7D3D0}"/>
              </a:ext>
            </a:extLst>
          </p:cNvPr>
          <p:cNvSpPr/>
          <p:nvPr/>
        </p:nvSpPr>
        <p:spPr>
          <a:xfrm>
            <a:off x="8493680" y="536215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482D93D-D9CF-E45F-7D20-DFD09FFB6481}"/>
              </a:ext>
            </a:extLst>
          </p:cNvPr>
          <p:cNvSpPr/>
          <p:nvPr/>
        </p:nvSpPr>
        <p:spPr>
          <a:xfrm>
            <a:off x="7764968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79E25E-2669-4F76-1072-A795176DFCE3}"/>
              </a:ext>
            </a:extLst>
          </p:cNvPr>
          <p:cNvSpPr/>
          <p:nvPr/>
        </p:nvSpPr>
        <p:spPr>
          <a:xfrm>
            <a:off x="6981591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552AE6A-26F0-8159-8788-0547FFC9BBBB}"/>
              </a:ext>
            </a:extLst>
          </p:cNvPr>
          <p:cNvSpPr/>
          <p:nvPr/>
        </p:nvSpPr>
        <p:spPr>
          <a:xfrm>
            <a:off x="6487043" y="5347249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79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3CCBD-D025-9D07-5553-BB20C322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BE33B339-F3A7-2547-6CEC-5FBB09EC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89" y="1197231"/>
            <a:ext cx="9699822" cy="480092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8C842DB-78ED-E381-7CF6-223CBEE5E328}"/>
              </a:ext>
            </a:extLst>
          </p:cNvPr>
          <p:cNvSpPr/>
          <p:nvPr/>
        </p:nvSpPr>
        <p:spPr>
          <a:xfrm>
            <a:off x="10346635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1BFF5A0-4868-7E93-EA21-E02FBF4EFD5E}"/>
              </a:ext>
            </a:extLst>
          </p:cNvPr>
          <p:cNvSpPr/>
          <p:nvPr/>
        </p:nvSpPr>
        <p:spPr>
          <a:xfrm>
            <a:off x="9593669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C9C25EC-2FCD-D3D2-B008-E1BA310A862E}"/>
              </a:ext>
            </a:extLst>
          </p:cNvPr>
          <p:cNvSpPr/>
          <p:nvPr/>
        </p:nvSpPr>
        <p:spPr>
          <a:xfrm>
            <a:off x="8840705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9FBB9ED-291E-54F8-FBF3-0E8ABCBC4613}"/>
              </a:ext>
            </a:extLst>
          </p:cNvPr>
          <p:cNvSpPr/>
          <p:nvPr/>
        </p:nvSpPr>
        <p:spPr>
          <a:xfrm>
            <a:off x="8087741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740D835-495B-CD1A-5A8D-8753AA3BC3B5}"/>
              </a:ext>
            </a:extLst>
          </p:cNvPr>
          <p:cNvSpPr/>
          <p:nvPr/>
        </p:nvSpPr>
        <p:spPr>
          <a:xfrm>
            <a:off x="7334777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298D590-4D07-6CF1-B558-BBEB3C5FCC6A}"/>
              </a:ext>
            </a:extLst>
          </p:cNvPr>
          <p:cNvSpPr/>
          <p:nvPr/>
        </p:nvSpPr>
        <p:spPr>
          <a:xfrm>
            <a:off x="6581813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DF9F350-74E8-6D97-CF11-11EF7CBD31B9}"/>
              </a:ext>
            </a:extLst>
          </p:cNvPr>
          <p:cNvSpPr/>
          <p:nvPr/>
        </p:nvSpPr>
        <p:spPr>
          <a:xfrm>
            <a:off x="5828849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8BAA58D-DAA7-1B68-B338-477C470706AC}"/>
              </a:ext>
            </a:extLst>
          </p:cNvPr>
          <p:cNvSpPr/>
          <p:nvPr/>
        </p:nvSpPr>
        <p:spPr>
          <a:xfrm>
            <a:off x="5075885" y="534228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C3ED2F-1297-D78D-3BB4-C90CD1617CC3}"/>
              </a:ext>
            </a:extLst>
          </p:cNvPr>
          <p:cNvSpPr/>
          <p:nvPr/>
        </p:nvSpPr>
        <p:spPr>
          <a:xfrm>
            <a:off x="4322921" y="536215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9FBE83-A3D3-0227-7121-19AE4FD369EE}"/>
              </a:ext>
            </a:extLst>
          </p:cNvPr>
          <p:cNvSpPr/>
          <p:nvPr/>
        </p:nvSpPr>
        <p:spPr>
          <a:xfrm>
            <a:off x="3569957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5540A91-4896-46C1-FD28-9A453C99CC78}"/>
              </a:ext>
            </a:extLst>
          </p:cNvPr>
          <p:cNvSpPr/>
          <p:nvPr/>
        </p:nvSpPr>
        <p:spPr>
          <a:xfrm>
            <a:off x="2816993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1E60F2E-59EC-1CDE-EE4B-4313148F5737}"/>
              </a:ext>
            </a:extLst>
          </p:cNvPr>
          <p:cNvSpPr/>
          <p:nvPr/>
        </p:nvSpPr>
        <p:spPr>
          <a:xfrm>
            <a:off x="2064029" y="5277675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9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94F78-8CF5-8B42-77EA-8C6E5D60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E973E-7E25-A7E1-D23F-049B9384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11864-28EC-431C-A975-D033CEE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CD3C7-BB9B-8D3E-BD13-81F7B22A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 Wise </a:t>
            </a:r>
            <a:r>
              <a:rPr lang="en-US" altLang="zh-CN" dirty="0" err="1"/>
              <a:t>TopK</a:t>
            </a:r>
            <a:r>
              <a:rPr lang="en-US" altLang="zh-CN" dirty="0"/>
              <a:t> or not</a:t>
            </a:r>
          </a:p>
          <a:p>
            <a:r>
              <a:rPr lang="en-US" altLang="zh-TW" dirty="0"/>
              <a:t>Fine tuning</a:t>
            </a:r>
          </a:p>
          <a:p>
            <a:r>
              <a:rPr lang="en-US" altLang="zh-TW" dirty="0"/>
              <a:t>Actual </a:t>
            </a:r>
            <a:r>
              <a:rPr lang="en-US" altLang="zh-TW" dirty="0" err="1"/>
              <a:t>bpp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 all high value ones are important, most may be redundant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2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F7AF1-458A-5164-D194-0711EA7E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B63F6-2F18-5CAB-63CD-EAD4EA6C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Indices: Delta + </a:t>
            </a:r>
            <a:r>
              <a:rPr lang="en-US" dirty="0"/>
              <a:t>Run length</a:t>
            </a:r>
            <a:r>
              <a:rPr lang="en-US" altLang="zh-CN" dirty="0"/>
              <a:t>/Huffman</a:t>
            </a:r>
            <a:r>
              <a:rPr lang="en-US" dirty="0"/>
              <a:t> encode</a:t>
            </a:r>
          </a:p>
          <a:p>
            <a:r>
              <a:rPr lang="en-US" dirty="0"/>
              <a:t>Values: Huffman encode</a:t>
            </a:r>
          </a:p>
          <a:p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Block energy sparse</a:t>
            </a:r>
          </a:p>
          <a:p>
            <a:endParaRPr lang="en-US" dirty="0"/>
          </a:p>
          <a:p>
            <a:r>
              <a:rPr lang="en-US" dirty="0"/>
              <a:t>Channel-wise</a:t>
            </a:r>
          </a:p>
          <a:p>
            <a:r>
              <a:rPr lang="en-US" altLang="zh-CN" dirty="0"/>
              <a:t>Region-wise</a:t>
            </a:r>
            <a:endParaRPr lang="en-US" dirty="0"/>
          </a:p>
          <a:p>
            <a:r>
              <a:rPr lang="en-US" dirty="0"/>
              <a:t>Global</a:t>
            </a:r>
          </a:p>
          <a:p>
            <a:endParaRPr lang="en-US" dirty="0"/>
          </a:p>
          <a:p>
            <a:r>
              <a:rPr lang="en-US" dirty="0"/>
              <a:t>Ignore border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1ED44-62E5-31F1-1648-C3B81B7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Block-based Tiny Feature Codec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BE252-A10F-FF89-9E35-CC0A6D09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359</Words>
  <Application>Microsoft Office PowerPoint</Application>
  <PresentationFormat>寬螢幕</PresentationFormat>
  <Paragraphs>252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Dataset</vt:lpstr>
      <vt:lpstr>PowerPoint 簡報</vt:lpstr>
      <vt:lpstr>PowerPoint 簡報</vt:lpstr>
      <vt:lpstr>Block-based Tiny Feature Codec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Learning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PING CHANG</dc:creator>
  <cp:lastModifiedBy>YU PING CHANG</cp:lastModifiedBy>
  <cp:revision>6</cp:revision>
  <dcterms:created xsi:type="dcterms:W3CDTF">2024-12-27T08:38:04Z</dcterms:created>
  <dcterms:modified xsi:type="dcterms:W3CDTF">2025-01-05T07:13:34Z</dcterms:modified>
</cp:coreProperties>
</file>