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9" r:id="rId4"/>
    <p:sldId id="276" r:id="rId5"/>
    <p:sldId id="277" r:id="rId6"/>
    <p:sldId id="278" r:id="rId7"/>
    <p:sldId id="261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82" r:id="rId19"/>
    <p:sldId id="274" r:id="rId20"/>
    <p:sldId id="273" r:id="rId21"/>
    <p:sldId id="280" r:id="rId22"/>
    <p:sldId id="259" r:id="rId23"/>
    <p:sldId id="281" r:id="rId24"/>
    <p:sldId id="257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5E95A-8009-4952-E19F-B53454D60180}" v="25" dt="2019-03-05T18:12:00.481"/>
    <p1510:client id="{28CE73A4-15E5-6B51-7E21-9AFD1057F9DA}" v="14" dt="2019-03-06T09:40:07.935"/>
    <p1510:client id="{3F4A4017-7FD2-4BBA-8A2F-5B57BEAC394F}" v="2" dt="2019-03-06T11:26:11.651"/>
    <p1510:client id="{72C3FA09-D9F0-4309-93F9-71CF39D39056}" v="72" dt="2019-03-06T11:37:1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Van Erum" userId="S::r0695767@student.thomasmore.be::7e3b57f1-3f48-4810-9066-a59dafa7f678" providerId="AD" clId="Web-{BF25E95A-8009-4952-E19F-B53454D60180}"/>
    <pc:docChg chg="modSld">
      <pc:chgData name="Joey Van Erum" userId="S::r0695767@student.thomasmore.be::7e3b57f1-3f48-4810-9066-a59dafa7f678" providerId="AD" clId="Web-{BF25E95A-8009-4952-E19F-B53454D60180}" dt="2019-03-05T18:12:00.481" v="24" actId="20577"/>
      <pc:docMkLst>
        <pc:docMk/>
      </pc:docMkLst>
      <pc:sldChg chg="modSp">
        <pc:chgData name="Joey Van Erum" userId="S::r0695767@student.thomasmore.be::7e3b57f1-3f48-4810-9066-a59dafa7f678" providerId="AD" clId="Web-{BF25E95A-8009-4952-E19F-B53454D60180}" dt="2019-03-05T18:11:57.987" v="22" actId="20577"/>
        <pc:sldMkLst>
          <pc:docMk/>
          <pc:sldMk cId="2331215561" sldId="264"/>
        </pc:sldMkLst>
        <pc:spChg chg="mod">
          <ac:chgData name="Joey Van Erum" userId="S::r0695767@student.thomasmore.be::7e3b57f1-3f48-4810-9066-a59dafa7f678" providerId="AD" clId="Web-{BF25E95A-8009-4952-E19F-B53454D60180}" dt="2019-03-05T18:11:57.987" v="22" actId="20577"/>
          <ac:spMkLst>
            <pc:docMk/>
            <pc:sldMk cId="2331215561" sldId="264"/>
            <ac:spMk id="7" creationId="{C288C82C-7451-47AC-80D7-409250B54624}"/>
          </ac:spMkLst>
        </pc:spChg>
      </pc:sldChg>
    </pc:docChg>
  </pc:docChgLst>
  <pc:docChgLst>
    <pc:chgData name="Joey Van Erum" userId="S::r0695767@student.thomasmore.be::7e3b57f1-3f48-4810-9066-a59dafa7f678" providerId="AD" clId="Web-{EAA030A8-E7FD-4DA9-9B2F-4E774EE513D6}"/>
    <pc:docChg chg="addSld delSld modSld">
      <pc:chgData name="Joey Van Erum" userId="S::r0695767@student.thomasmore.be::7e3b57f1-3f48-4810-9066-a59dafa7f678" providerId="AD" clId="Web-{EAA030A8-E7FD-4DA9-9B2F-4E774EE513D6}" dt="2019-03-04T15:24:13.219" v="996" actId="20577"/>
      <pc:docMkLst>
        <pc:docMk/>
      </pc:docMkLst>
      <pc:sldChg chg="addSp modSp">
        <pc:chgData name="Joey Van Erum" userId="S::r0695767@student.thomasmore.be::7e3b57f1-3f48-4810-9066-a59dafa7f678" providerId="AD" clId="Web-{EAA030A8-E7FD-4DA9-9B2F-4E774EE513D6}" dt="2019-03-04T15:24:11.031" v="994" actId="20577"/>
        <pc:sldMkLst>
          <pc:docMk/>
          <pc:sldMk cId="2331215561" sldId="264"/>
        </pc:sldMkLst>
        <pc:spChg chg="mod">
          <ac:chgData name="Joey Van Erum" userId="S::r0695767@student.thomasmore.be::7e3b57f1-3f48-4810-9066-a59dafa7f678" providerId="AD" clId="Web-{EAA030A8-E7FD-4DA9-9B2F-4E774EE513D6}" dt="2019-03-04T15:24:11.031" v="994" actId="20577"/>
          <ac:spMkLst>
            <pc:docMk/>
            <pc:sldMk cId="2331215561" sldId="264"/>
            <ac:spMk id="3" creationId="{592D1A96-7812-41DF-8495-CEBDCB3AB089}"/>
          </ac:spMkLst>
        </pc:spChg>
        <pc:spChg chg="add mod">
          <ac:chgData name="Joey Van Erum" userId="S::r0695767@student.thomasmore.be::7e3b57f1-3f48-4810-9066-a59dafa7f678" providerId="AD" clId="Web-{EAA030A8-E7FD-4DA9-9B2F-4E774EE513D6}" dt="2019-03-04T15:00:35.078" v="618" actId="20577"/>
          <ac:spMkLst>
            <pc:docMk/>
            <pc:sldMk cId="2331215561" sldId="264"/>
            <ac:spMk id="6" creationId="{454E53B0-86D0-4A22-8FC5-DC7B9AB42FF1}"/>
          </ac:spMkLst>
        </pc:spChg>
        <pc:spChg chg="add mod">
          <ac:chgData name="Joey Van Erum" userId="S::r0695767@student.thomasmore.be::7e3b57f1-3f48-4810-9066-a59dafa7f678" providerId="AD" clId="Web-{EAA030A8-E7FD-4DA9-9B2F-4E774EE513D6}" dt="2019-03-04T15:01:39.125" v="791" actId="14100"/>
          <ac:spMkLst>
            <pc:docMk/>
            <pc:sldMk cId="2331215561" sldId="264"/>
            <ac:spMk id="7" creationId="{C288C82C-7451-47AC-80D7-409250B54624}"/>
          </ac:spMkLst>
        </pc:spChg>
      </pc:sldChg>
      <pc:sldChg chg="addSp modSp new">
        <pc:chgData name="Joey Van Erum" userId="S::r0695767@student.thomasmore.be::7e3b57f1-3f48-4810-9066-a59dafa7f678" providerId="AD" clId="Web-{EAA030A8-E7FD-4DA9-9B2F-4E774EE513D6}" dt="2019-03-04T15:11:46.328" v="838" actId="20577"/>
        <pc:sldMkLst>
          <pc:docMk/>
          <pc:sldMk cId="3032597625" sldId="282"/>
        </pc:sldMkLst>
        <pc:spChg chg="mod">
          <ac:chgData name="Joey Van Erum" userId="S::r0695767@student.thomasmore.be::7e3b57f1-3f48-4810-9066-a59dafa7f678" providerId="AD" clId="Web-{EAA030A8-E7FD-4DA9-9B2F-4E774EE513D6}" dt="2019-03-04T14:52:53.438" v="160" actId="20577"/>
          <ac:spMkLst>
            <pc:docMk/>
            <pc:sldMk cId="3032597625" sldId="282"/>
            <ac:spMk id="2" creationId="{C32DB132-44BD-4EE3-8C61-50470BE063D5}"/>
          </ac:spMkLst>
        </pc:spChg>
        <pc:spChg chg="mod">
          <ac:chgData name="Joey Van Erum" userId="S::r0695767@student.thomasmore.be::7e3b57f1-3f48-4810-9066-a59dafa7f678" providerId="AD" clId="Web-{EAA030A8-E7FD-4DA9-9B2F-4E774EE513D6}" dt="2019-03-04T15:11:46.328" v="838" actId="20577"/>
          <ac:spMkLst>
            <pc:docMk/>
            <pc:sldMk cId="3032597625" sldId="282"/>
            <ac:spMk id="3" creationId="{1E5D2694-2BC6-4F1B-91C6-72F10F6B5821}"/>
          </ac:spMkLst>
        </pc:spChg>
        <pc:picChg chg="add mod">
          <ac:chgData name="Joey Van Erum" userId="S::r0695767@student.thomasmore.be::7e3b57f1-3f48-4810-9066-a59dafa7f678" providerId="AD" clId="Web-{EAA030A8-E7FD-4DA9-9B2F-4E774EE513D6}" dt="2019-03-04T14:53:06.844" v="164" actId="1076"/>
          <ac:picMkLst>
            <pc:docMk/>
            <pc:sldMk cId="3032597625" sldId="282"/>
            <ac:picMk id="5" creationId="{CDDFD7CD-478E-478F-92E6-2BE751E3B6B1}"/>
          </ac:picMkLst>
        </pc:picChg>
      </pc:sldChg>
      <pc:sldChg chg="addSp modSp new">
        <pc:chgData name="Joey Van Erum" userId="S::r0695767@student.thomasmore.be::7e3b57f1-3f48-4810-9066-a59dafa7f678" providerId="AD" clId="Web-{EAA030A8-E7FD-4DA9-9B2F-4E774EE513D6}" dt="2019-03-04T15:21:28.328" v="950" actId="20577"/>
        <pc:sldMkLst>
          <pc:docMk/>
          <pc:sldMk cId="611283061" sldId="283"/>
        </pc:sldMkLst>
        <pc:spChg chg="mod">
          <ac:chgData name="Joey Van Erum" userId="S::r0695767@student.thomasmore.be::7e3b57f1-3f48-4810-9066-a59dafa7f678" providerId="AD" clId="Web-{EAA030A8-E7FD-4DA9-9B2F-4E774EE513D6}" dt="2019-03-04T14:54:42.922" v="169" actId="20577"/>
          <ac:spMkLst>
            <pc:docMk/>
            <pc:sldMk cId="611283061" sldId="283"/>
            <ac:spMk id="2" creationId="{82D56762-FB70-4169-977C-2C07AE63DA3E}"/>
          </ac:spMkLst>
        </pc:spChg>
        <pc:spChg chg="mod">
          <ac:chgData name="Joey Van Erum" userId="S::r0695767@student.thomasmore.be::7e3b57f1-3f48-4810-9066-a59dafa7f678" providerId="AD" clId="Web-{EAA030A8-E7FD-4DA9-9B2F-4E774EE513D6}" dt="2019-03-04T15:21:28.328" v="950" actId="20577"/>
          <ac:spMkLst>
            <pc:docMk/>
            <pc:sldMk cId="611283061" sldId="283"/>
            <ac:spMk id="3" creationId="{241DE964-FC68-4A64-BF41-0E02C650A7F1}"/>
          </ac:spMkLst>
        </pc:spChg>
        <pc:picChg chg="add mod">
          <ac:chgData name="Joey Van Erum" userId="S::r0695767@student.thomasmore.be::7e3b57f1-3f48-4810-9066-a59dafa7f678" providerId="AD" clId="Web-{EAA030A8-E7FD-4DA9-9B2F-4E774EE513D6}" dt="2019-03-04T14:54:50.891" v="172" actId="1076"/>
          <ac:picMkLst>
            <pc:docMk/>
            <pc:sldMk cId="611283061" sldId="283"/>
            <ac:picMk id="5" creationId="{C1CE6F90-797C-4952-B8A9-B1EF021876F3}"/>
          </ac:picMkLst>
        </pc:picChg>
      </pc:sldChg>
    </pc:docChg>
  </pc:docChgLst>
  <pc:docChgLst>
    <pc:chgData name="Barend van Lith" userId="S::r0702362@student.thomasmore.be::a2d187b4-6c09-478d-9ab0-644cf67f58d2" providerId="AD" clId="Web-{72C3FA09-D9F0-4309-93F9-71CF39D39056}"/>
    <pc:docChg chg="modSld">
      <pc:chgData name="Barend van Lith" userId="S::r0702362@student.thomasmore.be::a2d187b4-6c09-478d-9ab0-644cf67f58d2" providerId="AD" clId="Web-{72C3FA09-D9F0-4309-93F9-71CF39D39056}" dt="2019-03-06T11:37:18.635" v="143" actId="20577"/>
      <pc:docMkLst>
        <pc:docMk/>
      </pc:docMkLst>
      <pc:sldChg chg="modSp">
        <pc:chgData name="Barend van Lith" userId="S::r0702362@student.thomasmore.be::a2d187b4-6c09-478d-9ab0-644cf67f58d2" providerId="AD" clId="Web-{72C3FA09-D9F0-4309-93F9-71CF39D39056}" dt="2019-03-06T11:37:18.635" v="142" actId="20577"/>
        <pc:sldMkLst>
          <pc:docMk/>
          <pc:sldMk cId="2317186988" sldId="273"/>
        </pc:sldMkLst>
        <pc:spChg chg="mod">
          <ac:chgData name="Barend van Lith" userId="S::r0702362@student.thomasmore.be::a2d187b4-6c09-478d-9ab0-644cf67f58d2" providerId="AD" clId="Web-{72C3FA09-D9F0-4309-93F9-71CF39D39056}" dt="2019-03-06T11:37:18.635" v="142" actId="20577"/>
          <ac:spMkLst>
            <pc:docMk/>
            <pc:sldMk cId="2317186988" sldId="273"/>
            <ac:spMk id="3" creationId="{698B69D1-167F-4802-BB68-892D786E741B}"/>
          </ac:spMkLst>
        </pc:spChg>
      </pc:sldChg>
    </pc:docChg>
  </pc:docChgLst>
  <pc:docChgLst>
    <pc:chgData name="Wout Wynen" userId="S::r0687075@student.thomasmore.be::ef66a844-4f0a-48c9-9c86-cc002e9e04bb" providerId="AD" clId="Web-{0B3E3D23-EFEE-310E-EAC9-3E29B85CC757}"/>
    <pc:docChg chg="modSld">
      <pc:chgData name="Wout Wynen" userId="S::r0687075@student.thomasmore.be::ef66a844-4f0a-48c9-9c86-cc002e9e04bb" providerId="AD" clId="Web-{0B3E3D23-EFEE-310E-EAC9-3E29B85CC757}" dt="2019-03-04T14:55:54.101" v="49" actId="20577"/>
      <pc:docMkLst>
        <pc:docMk/>
      </pc:docMkLst>
      <pc:sldChg chg="modSp">
        <pc:chgData name="Wout Wynen" userId="S::r0687075@student.thomasmore.be::ef66a844-4f0a-48c9-9c86-cc002e9e04bb" providerId="AD" clId="Web-{0B3E3D23-EFEE-310E-EAC9-3E29B85CC757}" dt="2019-03-04T14:55:54.101" v="48" actId="20577"/>
        <pc:sldMkLst>
          <pc:docMk/>
          <pc:sldMk cId="898341135" sldId="278"/>
        </pc:sldMkLst>
        <pc:spChg chg="mod">
          <ac:chgData name="Wout Wynen" userId="S::r0687075@student.thomasmore.be::ef66a844-4f0a-48c9-9c86-cc002e9e04bb" providerId="AD" clId="Web-{0B3E3D23-EFEE-310E-EAC9-3E29B85CC757}" dt="2019-03-04T14:55:54.101" v="48" actId="20577"/>
          <ac:spMkLst>
            <pc:docMk/>
            <pc:sldMk cId="898341135" sldId="278"/>
            <ac:spMk id="3" creationId="{5C51E388-BA89-4993-9258-1A94F32DDD76}"/>
          </ac:spMkLst>
        </pc:spChg>
      </pc:sldChg>
    </pc:docChg>
  </pc:docChgLst>
  <pc:docChgLst>
    <pc:chgData name="Frederik Van Doren" userId="S::r0702653@student.thomasmore.be::1b498184-867b-4707-9a80-7f9959111e57" providerId="AD" clId="Web-{75CE0353-F57C-4969-8A68-AEDE41698D5C}"/>
    <pc:docChg chg="modSld">
      <pc:chgData name="Frederik Van Doren" userId="S::r0702653@student.thomasmore.be::1b498184-867b-4707-9a80-7f9959111e57" providerId="AD" clId="Web-{75CE0353-F57C-4969-8A68-AEDE41698D5C}" dt="2019-03-05T14:55:39.998" v="33" actId="20577"/>
      <pc:docMkLst>
        <pc:docMk/>
      </pc:docMkLst>
      <pc:sldChg chg="modSp">
        <pc:chgData name="Frederik Van Doren" userId="S::r0702653@student.thomasmore.be::1b498184-867b-4707-9a80-7f9959111e57" providerId="AD" clId="Web-{75CE0353-F57C-4969-8A68-AEDE41698D5C}" dt="2019-03-05T14:55:39.998" v="32" actId="20577"/>
        <pc:sldMkLst>
          <pc:docMk/>
          <pc:sldMk cId="616847664" sldId="267"/>
        </pc:sldMkLst>
        <pc:spChg chg="mod">
          <ac:chgData name="Frederik Van Doren" userId="S::r0702653@student.thomasmore.be::1b498184-867b-4707-9a80-7f9959111e57" providerId="AD" clId="Web-{75CE0353-F57C-4969-8A68-AEDE41698D5C}" dt="2019-03-05T14:55:39.998" v="32" actId="20577"/>
          <ac:spMkLst>
            <pc:docMk/>
            <pc:sldMk cId="616847664" sldId="267"/>
            <ac:spMk id="3" creationId="{81ABDFB9-1D57-4105-87F6-82C92B2DB518}"/>
          </ac:spMkLst>
        </pc:spChg>
      </pc:sldChg>
    </pc:docChg>
  </pc:docChgLst>
  <pc:docChgLst>
    <pc:chgData name="Kobe Van Hasselt" userId="44c7e470-7138-4586-ae78-7cc62ab9433d" providerId="ADAL" clId="{2D995404-F4FF-4054-8BAD-FE873C168F46}"/>
    <pc:docChg chg="undo custSel mod addSld delSld modSld sldOrd">
      <pc:chgData name="Kobe Van Hasselt" userId="44c7e470-7138-4586-ae78-7cc62ab9433d" providerId="ADAL" clId="{2D995404-F4FF-4054-8BAD-FE873C168F46}" dt="2019-03-04T12:54:57.914" v="344"/>
      <pc:docMkLst>
        <pc:docMk/>
      </pc:docMkLst>
      <pc:sldChg chg="addSp delSp modSp mod setBg">
        <pc:chgData name="Kobe Van Hasselt" userId="44c7e470-7138-4586-ae78-7cc62ab9433d" providerId="ADAL" clId="{2D995404-F4FF-4054-8BAD-FE873C168F46}" dt="2019-03-04T12:49:41.260" v="273" actId="6549"/>
        <pc:sldMkLst>
          <pc:docMk/>
          <pc:sldMk cId="666713241" sldId="256"/>
        </pc:sldMkLst>
        <pc:spChg chg="mod">
          <ac:chgData name="Kobe Van Hasselt" userId="44c7e470-7138-4586-ae78-7cc62ab9433d" providerId="ADAL" clId="{2D995404-F4FF-4054-8BAD-FE873C168F46}" dt="2019-03-04T12:47:39.708" v="218" actId="26606"/>
          <ac:spMkLst>
            <pc:docMk/>
            <pc:sldMk cId="666713241" sldId="256"/>
            <ac:spMk id="2" creationId="{3A42CB5C-36FA-4C77-9209-224238C6CC83}"/>
          </ac:spMkLst>
        </pc:spChg>
        <pc:spChg chg="mod">
          <ac:chgData name="Kobe Van Hasselt" userId="44c7e470-7138-4586-ae78-7cc62ab9433d" providerId="ADAL" clId="{2D995404-F4FF-4054-8BAD-FE873C168F46}" dt="2019-03-04T12:49:41.260" v="273" actId="6549"/>
          <ac:spMkLst>
            <pc:docMk/>
            <pc:sldMk cId="666713241" sldId="256"/>
            <ac:spMk id="3" creationId="{3A8555BB-2E2D-4EEC-B0D0-E5A679063E99}"/>
          </ac:spMkLst>
        </pc:spChg>
        <pc:spChg chg="add">
          <ac:chgData name="Kobe Van Hasselt" userId="44c7e470-7138-4586-ae78-7cc62ab9433d" providerId="ADAL" clId="{2D995404-F4FF-4054-8BAD-FE873C168F46}" dt="2019-03-04T12:47:39.708" v="218" actId="26606"/>
          <ac:spMkLst>
            <pc:docMk/>
            <pc:sldMk cId="666713241" sldId="256"/>
            <ac:spMk id="8" creationId="{76C0DFDE-6363-4485-AAF5-8514D9C53CD9}"/>
          </ac:spMkLst>
        </pc:spChg>
        <pc:spChg chg="add del">
          <ac:chgData name="Kobe Van Hasselt" userId="44c7e470-7138-4586-ae78-7cc62ab9433d" providerId="ADAL" clId="{2D995404-F4FF-4054-8BAD-FE873C168F46}" dt="2019-03-04T12:47:39.677" v="217" actId="26606"/>
          <ac:spMkLst>
            <pc:docMk/>
            <pc:sldMk cId="666713241" sldId="256"/>
            <ac:spMk id="10" creationId="{F4664CB4-B2D2-4732-AB2C-939321E99D80}"/>
          </ac:spMkLst>
        </pc:spChg>
        <pc:spChg chg="add del">
          <ac:chgData name="Kobe Van Hasselt" userId="44c7e470-7138-4586-ae78-7cc62ab9433d" providerId="ADAL" clId="{2D995404-F4FF-4054-8BAD-FE873C168F46}" dt="2019-03-04T12:47:39.677" v="217" actId="26606"/>
          <ac:spMkLst>
            <pc:docMk/>
            <pc:sldMk cId="666713241" sldId="256"/>
            <ac:spMk id="12" creationId="{D03168EC-D910-4109-8158-A433124BB014}"/>
          </ac:spMkLst>
        </pc:spChg>
        <pc:spChg chg="add del">
          <ac:chgData name="Kobe Van Hasselt" userId="44c7e470-7138-4586-ae78-7cc62ab9433d" providerId="ADAL" clId="{2D995404-F4FF-4054-8BAD-FE873C168F46}" dt="2019-03-04T12:47:39.677" v="217" actId="26606"/>
          <ac:spMkLst>
            <pc:docMk/>
            <pc:sldMk cId="666713241" sldId="256"/>
            <ac:spMk id="14" creationId="{52EB50A5-ED88-4DB9-A0A0-1370FEEE64D0}"/>
          </ac:spMkLst>
        </pc:spChg>
        <pc:spChg chg="add del">
          <ac:chgData name="Kobe Van Hasselt" userId="44c7e470-7138-4586-ae78-7cc62ab9433d" providerId="ADAL" clId="{2D995404-F4FF-4054-8BAD-FE873C168F46}" dt="2019-03-04T12:47:39.677" v="217" actId="26606"/>
          <ac:spMkLst>
            <pc:docMk/>
            <pc:sldMk cId="666713241" sldId="256"/>
            <ac:spMk id="16" creationId="{0AA47C27-8894-42A7-8D01-C902DA9B703A}"/>
          </ac:spMkLst>
        </pc:spChg>
        <pc:spChg chg="add">
          <ac:chgData name="Kobe Van Hasselt" userId="44c7e470-7138-4586-ae78-7cc62ab9433d" providerId="ADAL" clId="{2D995404-F4FF-4054-8BAD-FE873C168F46}" dt="2019-03-04T12:47:39.708" v="218" actId="26606"/>
          <ac:spMkLst>
            <pc:docMk/>
            <pc:sldMk cId="666713241" sldId="256"/>
            <ac:spMk id="22" creationId="{397ED09B-959B-46A7-9205-3318FE5C84A6}"/>
          </ac:spMkLst>
        </pc:spChg>
        <pc:spChg chg="add">
          <ac:chgData name="Kobe Van Hasselt" userId="44c7e470-7138-4586-ae78-7cc62ab9433d" providerId="ADAL" clId="{2D995404-F4FF-4054-8BAD-FE873C168F46}" dt="2019-03-04T12:47:39.708" v="218" actId="26606"/>
          <ac:spMkLst>
            <pc:docMk/>
            <pc:sldMk cId="666713241" sldId="256"/>
            <ac:spMk id="23" creationId="{66040056-521D-4899-85D7-161D0E847E62}"/>
          </ac:spMkLst>
        </pc:spChg>
        <pc:grpChg chg="add del">
          <ac:chgData name="Kobe Van Hasselt" userId="44c7e470-7138-4586-ae78-7cc62ab9433d" providerId="ADAL" clId="{2D995404-F4FF-4054-8BAD-FE873C168F46}" dt="2019-03-04T12:47:39.677" v="217" actId="26606"/>
          <ac:grpSpMkLst>
            <pc:docMk/>
            <pc:sldMk cId="666713241" sldId="256"/>
            <ac:grpSpMk id="18" creationId="{8B4BD81D-EAC7-4C48-A5FD-A1156EC849E9}"/>
          </ac:grpSpMkLst>
        </pc:grpChg>
        <pc:picChg chg="add del">
          <ac:chgData name="Kobe Van Hasselt" userId="44c7e470-7138-4586-ae78-7cc62ab9433d" providerId="ADAL" clId="{2D995404-F4FF-4054-8BAD-FE873C168F46}" dt="2019-03-04T12:47:39.677" v="217" actId="26606"/>
          <ac:picMkLst>
            <pc:docMk/>
            <pc:sldMk cId="666713241" sldId="256"/>
            <ac:picMk id="7" creationId="{655C0DD1-6802-4E93-B1AD-4F9462AF0E40}"/>
          </ac:picMkLst>
        </pc:picChg>
      </pc:sldChg>
      <pc:sldChg chg="addSp modSp modAnim">
        <pc:chgData name="Kobe Van Hasselt" userId="44c7e470-7138-4586-ae78-7cc62ab9433d" providerId="ADAL" clId="{2D995404-F4FF-4054-8BAD-FE873C168F46}" dt="2019-03-04T12:54:57.914" v="344"/>
        <pc:sldMkLst>
          <pc:docMk/>
          <pc:sldMk cId="3397298570" sldId="258"/>
        </pc:sldMkLst>
        <pc:picChg chg="add mod">
          <ac:chgData name="Kobe Van Hasselt" userId="44c7e470-7138-4586-ae78-7cc62ab9433d" providerId="ADAL" clId="{2D995404-F4FF-4054-8BAD-FE873C168F46}" dt="2019-03-04T12:53:40.333" v="325" actId="1076"/>
          <ac:picMkLst>
            <pc:docMk/>
            <pc:sldMk cId="3397298570" sldId="258"/>
            <ac:picMk id="9" creationId="{F7C64020-24D7-4E6E-B0DA-08B95A78A5D4}"/>
          </ac:picMkLst>
        </pc:picChg>
      </pc:sldChg>
      <pc:sldChg chg="addSp modSp mod setBg">
        <pc:chgData name="Kobe Van Hasselt" userId="44c7e470-7138-4586-ae78-7cc62ab9433d" providerId="ADAL" clId="{2D995404-F4FF-4054-8BAD-FE873C168F46}" dt="2019-03-04T12:48:12.042" v="248" actId="26606"/>
        <pc:sldMkLst>
          <pc:docMk/>
          <pc:sldMk cId="406519496" sldId="261"/>
        </pc:sldMkLst>
        <pc:spChg chg="mod">
          <ac:chgData name="Kobe Van Hasselt" userId="44c7e470-7138-4586-ae78-7cc62ab9433d" providerId="ADAL" clId="{2D995404-F4FF-4054-8BAD-FE873C168F46}" dt="2019-03-04T12:48:12.042" v="248" actId="26606"/>
          <ac:spMkLst>
            <pc:docMk/>
            <pc:sldMk cId="406519496" sldId="261"/>
            <ac:spMk id="2" creationId="{79B16889-E44E-4CF2-BBDE-24CEB0C3418E}"/>
          </ac:spMkLst>
        </pc:spChg>
        <pc:spChg chg="mod">
          <ac:chgData name="Kobe Van Hasselt" userId="44c7e470-7138-4586-ae78-7cc62ab9433d" providerId="ADAL" clId="{2D995404-F4FF-4054-8BAD-FE873C168F46}" dt="2019-03-04T12:48:12.042" v="248" actId="26606"/>
          <ac:spMkLst>
            <pc:docMk/>
            <pc:sldMk cId="406519496" sldId="261"/>
            <ac:spMk id="3" creationId="{4EAD4F6D-64D2-4EDA-BDAD-0AE7FCADC557}"/>
          </ac:spMkLst>
        </pc:spChg>
        <pc:spChg chg="add">
          <ac:chgData name="Kobe Van Hasselt" userId="44c7e470-7138-4586-ae78-7cc62ab9433d" providerId="ADAL" clId="{2D995404-F4FF-4054-8BAD-FE873C168F46}" dt="2019-03-04T12:48:12.042" v="248" actId="26606"/>
          <ac:spMkLst>
            <pc:docMk/>
            <pc:sldMk cId="406519496" sldId="261"/>
            <ac:spMk id="8" creationId="{48FDEBDB-5859-4B9E-8810-2C5CFED093F3}"/>
          </ac:spMkLst>
        </pc:spChg>
        <pc:cxnChg chg="add">
          <ac:chgData name="Kobe Van Hasselt" userId="44c7e470-7138-4586-ae78-7cc62ab9433d" providerId="ADAL" clId="{2D995404-F4FF-4054-8BAD-FE873C168F46}" dt="2019-03-04T12:48:12.042" v="248" actId="26606"/>
          <ac:cxnSpMkLst>
            <pc:docMk/>
            <pc:sldMk cId="406519496" sldId="261"/>
            <ac:cxnSpMk id="10" creationId="{B1D1A340-723B-4014-B5FE-204F06273136}"/>
          </ac:cxnSpMkLst>
        </pc:cxnChg>
      </pc:sldChg>
      <pc:sldChg chg="addSp modSp mod setBg">
        <pc:chgData name="Kobe Van Hasselt" userId="44c7e470-7138-4586-ae78-7cc62ab9433d" providerId="ADAL" clId="{2D995404-F4FF-4054-8BAD-FE873C168F46}" dt="2019-03-04T12:47:58.760" v="247" actId="20577"/>
        <pc:sldMkLst>
          <pc:docMk/>
          <pc:sldMk cId="1965277194" sldId="275"/>
        </pc:sldMkLst>
        <pc:spChg chg="mod">
          <ac:chgData name="Kobe Van Hasselt" userId="44c7e470-7138-4586-ae78-7cc62ab9433d" providerId="ADAL" clId="{2D995404-F4FF-4054-8BAD-FE873C168F46}" dt="2019-03-04T12:47:49.432" v="219" actId="26606"/>
          <ac:spMkLst>
            <pc:docMk/>
            <pc:sldMk cId="1965277194" sldId="275"/>
            <ac:spMk id="4" creationId="{2C921CEB-63B3-4088-91FD-4DF00EBB2B28}"/>
          </ac:spMkLst>
        </pc:spChg>
        <pc:spChg chg="mod">
          <ac:chgData name="Kobe Van Hasselt" userId="44c7e470-7138-4586-ae78-7cc62ab9433d" providerId="ADAL" clId="{2D995404-F4FF-4054-8BAD-FE873C168F46}" dt="2019-03-04T12:47:58.760" v="247" actId="20577"/>
          <ac:spMkLst>
            <pc:docMk/>
            <pc:sldMk cId="1965277194" sldId="275"/>
            <ac:spMk id="5" creationId="{BDD61003-74BA-4DFC-BBAD-99A54D0B8045}"/>
          </ac:spMkLst>
        </pc:spChg>
        <pc:spChg chg="add">
          <ac:chgData name="Kobe Van Hasselt" userId="44c7e470-7138-4586-ae78-7cc62ab9433d" providerId="ADAL" clId="{2D995404-F4FF-4054-8BAD-FE873C168F46}" dt="2019-03-04T12:47:49.432" v="219" actId="26606"/>
          <ac:spMkLst>
            <pc:docMk/>
            <pc:sldMk cId="1965277194" sldId="275"/>
            <ac:spMk id="10" creationId="{9A3CA49A-71DD-4E8D-8D00-0D000AB38C6C}"/>
          </ac:spMkLst>
        </pc:spChg>
        <pc:spChg chg="add">
          <ac:chgData name="Kobe Van Hasselt" userId="44c7e470-7138-4586-ae78-7cc62ab9433d" providerId="ADAL" clId="{2D995404-F4FF-4054-8BAD-FE873C168F46}" dt="2019-03-04T12:47:49.432" v="219" actId="26606"/>
          <ac:spMkLst>
            <pc:docMk/>
            <pc:sldMk cId="1965277194" sldId="275"/>
            <ac:spMk id="12" creationId="{36E8537E-57AF-43EA-8734-3C66AD72469A}"/>
          </ac:spMkLst>
        </pc:spChg>
        <pc:spChg chg="add">
          <ac:chgData name="Kobe Van Hasselt" userId="44c7e470-7138-4586-ae78-7cc62ab9433d" providerId="ADAL" clId="{2D995404-F4FF-4054-8BAD-FE873C168F46}" dt="2019-03-04T12:47:49.432" v="219" actId="26606"/>
          <ac:spMkLst>
            <pc:docMk/>
            <pc:sldMk cId="1965277194" sldId="275"/>
            <ac:spMk id="14" creationId="{1DA8C18B-9C8E-47E6-BAEF-86331BC0A943}"/>
          </ac:spMkLst>
        </pc:spChg>
      </pc:sldChg>
      <pc:sldChg chg="addSp modSp mod setBg">
        <pc:chgData name="Kobe Van Hasselt" userId="44c7e470-7138-4586-ae78-7cc62ab9433d" providerId="ADAL" clId="{2D995404-F4FF-4054-8BAD-FE873C168F46}" dt="2019-03-04T12:46:09.154" v="209" actId="20577"/>
        <pc:sldMkLst>
          <pc:docMk/>
          <pc:sldMk cId="1488273170" sldId="276"/>
        </pc:sldMkLst>
        <pc:spChg chg="mod">
          <ac:chgData name="Kobe Van Hasselt" userId="44c7e470-7138-4586-ae78-7cc62ab9433d" providerId="ADAL" clId="{2D995404-F4FF-4054-8BAD-FE873C168F46}" dt="2019-03-04T12:45:42.330" v="123" actId="20577"/>
          <ac:spMkLst>
            <pc:docMk/>
            <pc:sldMk cId="1488273170" sldId="276"/>
            <ac:spMk id="2" creationId="{B0DD50D4-4CF8-4228-8842-BC0D842212E1}"/>
          </ac:spMkLst>
        </pc:spChg>
        <pc:spChg chg="mod ord">
          <ac:chgData name="Kobe Van Hasselt" userId="44c7e470-7138-4586-ae78-7cc62ab9433d" providerId="ADAL" clId="{2D995404-F4FF-4054-8BAD-FE873C168F46}" dt="2019-03-04T12:46:09.154" v="209" actId="20577"/>
          <ac:spMkLst>
            <pc:docMk/>
            <pc:sldMk cId="1488273170" sldId="276"/>
            <ac:spMk id="3" creationId="{71452F0B-9C72-487B-B775-A78667BA3DC3}"/>
          </ac:spMkLst>
        </pc:spChg>
        <pc:spChg chg="add">
          <ac:chgData name="Kobe Van Hasselt" userId="44c7e470-7138-4586-ae78-7cc62ab9433d" providerId="ADAL" clId="{2D995404-F4FF-4054-8BAD-FE873C168F46}" dt="2019-03-04T12:45:39.665" v="117" actId="26606"/>
          <ac:spMkLst>
            <pc:docMk/>
            <pc:sldMk cId="1488273170" sldId="276"/>
            <ac:spMk id="9" creationId="{CCF043BA-0C52-4068-BCF5-2B2D89BA9D36}"/>
          </ac:spMkLst>
        </pc:spChg>
        <pc:grpChg chg="add">
          <ac:chgData name="Kobe Van Hasselt" userId="44c7e470-7138-4586-ae78-7cc62ab9433d" providerId="ADAL" clId="{2D995404-F4FF-4054-8BAD-FE873C168F46}" dt="2019-03-04T12:45:39.665" v="117" actId="26606"/>
          <ac:grpSpMkLst>
            <pc:docMk/>
            <pc:sldMk cId="1488273170" sldId="276"/>
            <ac:grpSpMk id="11" creationId="{789ACCC8-A635-400E-B9C0-AD9CA57109CE}"/>
          </ac:grpSpMkLst>
        </pc:grpChg>
        <pc:picChg chg="add mod">
          <ac:chgData name="Kobe Van Hasselt" userId="44c7e470-7138-4586-ae78-7cc62ab9433d" providerId="ADAL" clId="{2D995404-F4FF-4054-8BAD-FE873C168F46}" dt="2019-03-04T12:45:39.665" v="117" actId="26606"/>
          <ac:picMkLst>
            <pc:docMk/>
            <pc:sldMk cId="1488273170" sldId="276"/>
            <ac:picMk id="4" creationId="{B7B791EF-F69D-400C-93E1-8F721AF0E2CE}"/>
          </ac:picMkLst>
        </pc:picChg>
      </pc:sldChg>
      <pc:sldChg chg="addSp modSp modAnim">
        <pc:chgData name="Kobe Van Hasselt" userId="44c7e470-7138-4586-ae78-7cc62ab9433d" providerId="ADAL" clId="{2D995404-F4FF-4054-8BAD-FE873C168F46}" dt="2019-03-04T12:50:08.782" v="276"/>
        <pc:sldMkLst>
          <pc:docMk/>
          <pc:sldMk cId="947245982" sldId="277"/>
        </pc:sldMkLst>
        <pc:picChg chg="add mod">
          <ac:chgData name="Kobe Van Hasselt" userId="44c7e470-7138-4586-ae78-7cc62ab9433d" providerId="ADAL" clId="{2D995404-F4FF-4054-8BAD-FE873C168F46}" dt="2019-03-04T12:46:36.256" v="215" actId="1076"/>
          <ac:picMkLst>
            <pc:docMk/>
            <pc:sldMk cId="947245982" sldId="277"/>
            <ac:picMk id="4" creationId="{1BA835AC-3023-4CEE-9265-8AD8436ABC0B}"/>
          </ac:picMkLst>
        </pc:picChg>
      </pc:sldChg>
      <pc:sldChg chg="addSp delSp modSp mod setBg">
        <pc:chgData name="Kobe Van Hasselt" userId="44c7e470-7138-4586-ae78-7cc62ab9433d" providerId="ADAL" clId="{2D995404-F4FF-4054-8BAD-FE873C168F46}" dt="2019-03-04T12:45:20.238" v="116" actId="403"/>
        <pc:sldMkLst>
          <pc:docMk/>
          <pc:sldMk cId="768821934" sldId="279"/>
        </pc:sldMkLst>
        <pc:spChg chg="mod">
          <ac:chgData name="Kobe Van Hasselt" userId="44c7e470-7138-4586-ae78-7cc62ab9433d" providerId="ADAL" clId="{2D995404-F4FF-4054-8BAD-FE873C168F46}" dt="2019-03-04T12:42:30.880" v="19" actId="26606"/>
          <ac:spMkLst>
            <pc:docMk/>
            <pc:sldMk cId="768821934" sldId="279"/>
            <ac:spMk id="2" creationId="{E4B0828F-6F9C-4BDB-A347-05C6F2D72455}"/>
          </ac:spMkLst>
        </pc:spChg>
        <pc:spChg chg="mod ord">
          <ac:chgData name="Kobe Van Hasselt" userId="44c7e470-7138-4586-ae78-7cc62ab9433d" providerId="ADAL" clId="{2D995404-F4FF-4054-8BAD-FE873C168F46}" dt="2019-03-04T12:45:20.238" v="116" actId="403"/>
          <ac:spMkLst>
            <pc:docMk/>
            <pc:sldMk cId="768821934" sldId="279"/>
            <ac:spMk id="3" creationId="{8061AA3C-7A1F-453D-BB6C-FC076B14D31C}"/>
          </ac:spMkLst>
        </pc:spChg>
        <pc:spChg chg="add del">
          <ac:chgData name="Kobe Van Hasselt" userId="44c7e470-7138-4586-ae78-7cc62ab9433d" providerId="ADAL" clId="{2D995404-F4FF-4054-8BAD-FE873C168F46}" dt="2019-03-04T12:42:27.382" v="16" actId="26606"/>
          <ac:spMkLst>
            <pc:docMk/>
            <pc:sldMk cId="768821934" sldId="279"/>
            <ac:spMk id="9" creationId="{F3AF35CD-DA30-4E34-B0F3-32C27766DA05}"/>
          </ac:spMkLst>
        </pc:spChg>
        <pc:spChg chg="add del">
          <ac:chgData name="Kobe Van Hasselt" userId="44c7e470-7138-4586-ae78-7cc62ab9433d" providerId="ADAL" clId="{2D995404-F4FF-4054-8BAD-FE873C168F46}" dt="2019-03-04T12:42:30.796" v="18" actId="26606"/>
          <ac:spMkLst>
            <pc:docMk/>
            <pc:sldMk cId="768821934" sldId="279"/>
            <ac:spMk id="15" creationId="{CCF043BA-0C52-4068-BCF5-2B2D89BA9D36}"/>
          </ac:spMkLst>
        </pc:spChg>
        <pc:spChg chg="add">
          <ac:chgData name="Kobe Van Hasselt" userId="44c7e470-7138-4586-ae78-7cc62ab9433d" providerId="ADAL" clId="{2D995404-F4FF-4054-8BAD-FE873C168F46}" dt="2019-03-04T12:42:30.880" v="19" actId="26606"/>
          <ac:spMkLst>
            <pc:docMk/>
            <pc:sldMk cId="768821934" sldId="279"/>
            <ac:spMk id="18" creationId="{1C7FF924-8DA0-4BE9-8C7E-095B0EC13A44}"/>
          </ac:spMkLst>
        </pc:spChg>
        <pc:grpChg chg="add del">
          <ac:chgData name="Kobe Van Hasselt" userId="44c7e470-7138-4586-ae78-7cc62ab9433d" providerId="ADAL" clId="{2D995404-F4FF-4054-8BAD-FE873C168F46}" dt="2019-03-04T12:42:27.382" v="16" actId="26606"/>
          <ac:grpSpMkLst>
            <pc:docMk/>
            <pc:sldMk cId="768821934" sldId="279"/>
            <ac:grpSpMk id="11" creationId="{BCFC42DC-2C46-47C4-BC61-530557385DBD}"/>
          </ac:grpSpMkLst>
        </pc:grpChg>
        <pc:grpChg chg="add del">
          <ac:chgData name="Kobe Van Hasselt" userId="44c7e470-7138-4586-ae78-7cc62ab9433d" providerId="ADAL" clId="{2D995404-F4FF-4054-8BAD-FE873C168F46}" dt="2019-03-04T12:42:30.796" v="18" actId="26606"/>
          <ac:grpSpMkLst>
            <pc:docMk/>
            <pc:sldMk cId="768821934" sldId="279"/>
            <ac:grpSpMk id="16" creationId="{789ACCC8-A635-400E-B9C0-AD9CA57109CE}"/>
          </ac:grpSpMkLst>
        </pc:grpChg>
        <pc:grpChg chg="add">
          <ac:chgData name="Kobe Van Hasselt" userId="44c7e470-7138-4586-ae78-7cc62ab9433d" providerId="ADAL" clId="{2D995404-F4FF-4054-8BAD-FE873C168F46}" dt="2019-03-04T12:42:30.880" v="19" actId="26606"/>
          <ac:grpSpMkLst>
            <pc:docMk/>
            <pc:sldMk cId="768821934" sldId="279"/>
            <ac:grpSpMk id="19" creationId="{5029B4A8-2CF0-48DC-B29E-F3B62EDDC445}"/>
          </ac:grpSpMkLst>
        </pc:grpChg>
        <pc:picChg chg="add mod">
          <ac:chgData name="Kobe Van Hasselt" userId="44c7e470-7138-4586-ae78-7cc62ab9433d" providerId="ADAL" clId="{2D995404-F4FF-4054-8BAD-FE873C168F46}" dt="2019-03-04T12:42:30.880" v="19" actId="26606"/>
          <ac:picMkLst>
            <pc:docMk/>
            <pc:sldMk cId="768821934" sldId="279"/>
            <ac:picMk id="4" creationId="{706BE436-18E3-47CD-AF66-E0F03F194583}"/>
          </ac:picMkLst>
        </pc:picChg>
      </pc:sldChg>
      <pc:sldChg chg="addSp delSp modSp add mod setBg">
        <pc:chgData name="Kobe Van Hasselt" userId="44c7e470-7138-4586-ae78-7cc62ab9433d" providerId="ADAL" clId="{2D995404-F4FF-4054-8BAD-FE873C168F46}" dt="2019-03-04T12:49:14.055" v="263" actId="20577"/>
        <pc:sldMkLst>
          <pc:docMk/>
          <pc:sldMk cId="151206767" sldId="280"/>
        </pc:sldMkLst>
        <pc:spChg chg="del">
          <ac:chgData name="Kobe Van Hasselt" userId="44c7e470-7138-4586-ae78-7cc62ab9433d" providerId="ADAL" clId="{2D995404-F4FF-4054-8BAD-FE873C168F46}" dt="2019-03-04T12:48:37.819" v="250"/>
          <ac:spMkLst>
            <pc:docMk/>
            <pc:sldMk cId="151206767" sldId="280"/>
            <ac:spMk id="2" creationId="{56C1E529-D9EB-4A49-9A9E-68BE8A3C8EB2}"/>
          </ac:spMkLst>
        </pc:spChg>
        <pc:spChg chg="del">
          <ac:chgData name="Kobe Van Hasselt" userId="44c7e470-7138-4586-ae78-7cc62ab9433d" providerId="ADAL" clId="{2D995404-F4FF-4054-8BAD-FE873C168F46}" dt="2019-03-04T12:48:37.819" v="250"/>
          <ac:spMkLst>
            <pc:docMk/>
            <pc:sldMk cId="151206767" sldId="280"/>
            <ac:spMk id="3" creationId="{4033F294-3C5D-47DE-B7D4-182D4CF0465F}"/>
          </ac:spMkLst>
        </pc:spChg>
        <pc:spChg chg="add mod ord">
          <ac:chgData name="Kobe Van Hasselt" userId="44c7e470-7138-4586-ae78-7cc62ab9433d" providerId="ADAL" clId="{2D995404-F4FF-4054-8BAD-FE873C168F46}" dt="2019-03-04T12:49:14.055" v="263" actId="20577"/>
          <ac:spMkLst>
            <pc:docMk/>
            <pc:sldMk cId="151206767" sldId="280"/>
            <ac:spMk id="4" creationId="{A532A63F-6807-4EFB-8EA7-7DAF25E61E38}"/>
          </ac:spMkLst>
        </pc:spChg>
        <pc:spChg chg="add mod">
          <ac:chgData name="Kobe Van Hasselt" userId="44c7e470-7138-4586-ae78-7cc62ab9433d" providerId="ADAL" clId="{2D995404-F4FF-4054-8BAD-FE873C168F46}" dt="2019-03-04T12:49:07.361" v="251" actId="26606"/>
          <ac:spMkLst>
            <pc:docMk/>
            <pc:sldMk cId="151206767" sldId="280"/>
            <ac:spMk id="5" creationId="{14BE9E43-61EB-46A3-ADBF-403EBE0B8396}"/>
          </ac:spMkLst>
        </pc:spChg>
        <pc:spChg chg="add">
          <ac:chgData name="Kobe Van Hasselt" userId="44c7e470-7138-4586-ae78-7cc62ab9433d" providerId="ADAL" clId="{2D995404-F4FF-4054-8BAD-FE873C168F46}" dt="2019-03-04T12:49:07.361" v="251" actId="26606"/>
          <ac:spMkLst>
            <pc:docMk/>
            <pc:sldMk cId="151206767" sldId="280"/>
            <ac:spMk id="10" creationId="{E8035907-EB9C-4E11-8A9B-D25B0AD8D749}"/>
          </ac:spMkLst>
        </pc:spChg>
        <pc:spChg chg="add">
          <ac:chgData name="Kobe Van Hasselt" userId="44c7e470-7138-4586-ae78-7cc62ab9433d" providerId="ADAL" clId="{2D995404-F4FF-4054-8BAD-FE873C168F46}" dt="2019-03-04T12:49:07.361" v="251" actId="26606"/>
          <ac:spMkLst>
            <pc:docMk/>
            <pc:sldMk cId="151206767" sldId="280"/>
            <ac:spMk id="12" creationId="{4AB5B6FA-7B4F-437A-9C78-144C7DCD1EC6}"/>
          </ac:spMkLst>
        </pc:spChg>
        <pc:spChg chg="add">
          <ac:chgData name="Kobe Van Hasselt" userId="44c7e470-7138-4586-ae78-7cc62ab9433d" providerId="ADAL" clId="{2D995404-F4FF-4054-8BAD-FE873C168F46}" dt="2019-03-04T12:49:07.361" v="251" actId="26606"/>
          <ac:spMkLst>
            <pc:docMk/>
            <pc:sldMk cId="151206767" sldId="280"/>
            <ac:spMk id="14" creationId="{A4199C21-6AE0-4F6F-AA96-6FFF97BB95EB}"/>
          </ac:spMkLst>
        </pc:spChg>
        <pc:spChg chg="add">
          <ac:chgData name="Kobe Van Hasselt" userId="44c7e470-7138-4586-ae78-7cc62ab9433d" providerId="ADAL" clId="{2D995404-F4FF-4054-8BAD-FE873C168F46}" dt="2019-03-04T12:49:07.361" v="251" actId="26606"/>
          <ac:spMkLst>
            <pc:docMk/>
            <pc:sldMk cId="151206767" sldId="280"/>
            <ac:spMk id="16" creationId="{D9C69FA7-0958-4ED9-A0DF-E87A0C137BF5}"/>
          </ac:spMkLst>
        </pc:spChg>
      </pc:sldChg>
      <pc:sldChg chg="addSp delSp modSp add ord">
        <pc:chgData name="Kobe Van Hasselt" userId="44c7e470-7138-4586-ae78-7cc62ab9433d" providerId="ADAL" clId="{2D995404-F4FF-4054-8BAD-FE873C168F46}" dt="2019-03-04T12:53:02.651" v="318"/>
        <pc:sldMkLst>
          <pc:docMk/>
          <pc:sldMk cId="780049679" sldId="281"/>
        </pc:sldMkLst>
        <pc:spChg chg="del">
          <ac:chgData name="Kobe Van Hasselt" userId="44c7e470-7138-4586-ae78-7cc62ab9433d" providerId="ADAL" clId="{2D995404-F4FF-4054-8BAD-FE873C168F46}" dt="2019-03-04T12:52:39.743" v="313" actId="478"/>
          <ac:spMkLst>
            <pc:docMk/>
            <pc:sldMk cId="780049679" sldId="281"/>
            <ac:spMk id="2" creationId="{67911FA3-3423-4BE7-A820-8870FC4DA165}"/>
          </ac:spMkLst>
        </pc:spChg>
        <pc:spChg chg="del">
          <ac:chgData name="Kobe Van Hasselt" userId="44c7e470-7138-4586-ae78-7cc62ab9433d" providerId="ADAL" clId="{2D995404-F4FF-4054-8BAD-FE873C168F46}" dt="2019-03-04T12:52:31.871" v="311" actId="478"/>
          <ac:spMkLst>
            <pc:docMk/>
            <pc:sldMk cId="780049679" sldId="281"/>
            <ac:spMk id="3" creationId="{8FF59D7E-D203-4D8A-B914-9A3A476957FF}"/>
          </ac:spMkLst>
        </pc:spChg>
        <pc:picChg chg="add mod">
          <ac:chgData name="Kobe Van Hasselt" userId="44c7e470-7138-4586-ae78-7cc62ab9433d" providerId="ADAL" clId="{2D995404-F4FF-4054-8BAD-FE873C168F46}" dt="2019-03-04T12:52:53.104" v="317" actId="1076"/>
          <ac:picMkLst>
            <pc:docMk/>
            <pc:sldMk cId="780049679" sldId="281"/>
            <ac:picMk id="4" creationId="{C5730A0E-7D63-4E53-AA5E-18E5FEEC8619}"/>
          </ac:picMkLst>
        </pc:picChg>
        <pc:picChg chg="add">
          <ac:chgData name="Kobe Van Hasselt" userId="44c7e470-7138-4586-ae78-7cc62ab9433d" providerId="ADAL" clId="{2D995404-F4FF-4054-8BAD-FE873C168F46}" dt="2019-03-04T12:52:51.771" v="316"/>
          <ac:picMkLst>
            <pc:docMk/>
            <pc:sldMk cId="780049679" sldId="281"/>
            <ac:picMk id="5" creationId="{28DEBDA0-1130-4BF7-B02E-626C1294577B}"/>
          </ac:picMkLst>
        </pc:picChg>
        <pc:picChg chg="add">
          <ac:chgData name="Kobe Van Hasselt" userId="44c7e470-7138-4586-ae78-7cc62ab9433d" providerId="ADAL" clId="{2D995404-F4FF-4054-8BAD-FE873C168F46}" dt="2019-03-04T12:53:02.651" v="318"/>
          <ac:picMkLst>
            <pc:docMk/>
            <pc:sldMk cId="780049679" sldId="281"/>
            <ac:picMk id="6" creationId="{9A62E144-41D1-4FFD-820C-DB0D69C545CD}"/>
          </ac:picMkLst>
        </pc:picChg>
      </pc:sldChg>
    </pc:docChg>
  </pc:docChgLst>
  <pc:docChgLst>
    <pc:chgData name="Wout Wynen" userId="S::r0687075@student.thomasmore.be::ef66a844-4f0a-48c9-9c86-cc002e9e04bb" providerId="AD" clId="Web-{A0403D61-5275-C06B-EA72-A7BB30451FE1}"/>
    <pc:docChg chg="modSld">
      <pc:chgData name="Wout Wynen" userId="S::r0687075@student.thomasmore.be::ef66a844-4f0a-48c9-9c86-cc002e9e04bb" providerId="AD" clId="Web-{A0403D61-5275-C06B-EA72-A7BB30451FE1}" dt="2019-03-05T15:34:21.297" v="68" actId="20577"/>
      <pc:docMkLst>
        <pc:docMk/>
      </pc:docMkLst>
      <pc:sldChg chg="modSp">
        <pc:chgData name="Wout Wynen" userId="S::r0687075@student.thomasmore.be::ef66a844-4f0a-48c9-9c86-cc002e9e04bb" providerId="AD" clId="Web-{A0403D61-5275-C06B-EA72-A7BB30451FE1}" dt="2019-03-05T15:19:47.037" v="19" actId="20577"/>
        <pc:sldMkLst>
          <pc:docMk/>
          <pc:sldMk cId="1275154396" sldId="268"/>
        </pc:sldMkLst>
        <pc:spChg chg="mod">
          <ac:chgData name="Wout Wynen" userId="S::r0687075@student.thomasmore.be::ef66a844-4f0a-48c9-9c86-cc002e9e04bb" providerId="AD" clId="Web-{A0403D61-5275-C06B-EA72-A7BB30451FE1}" dt="2019-03-05T15:19:47.037" v="19" actId="20577"/>
          <ac:spMkLst>
            <pc:docMk/>
            <pc:sldMk cId="1275154396" sldId="268"/>
            <ac:spMk id="3" creationId="{8D5EF78C-7461-4003-864F-9E0E91CAB15F}"/>
          </ac:spMkLst>
        </pc:spChg>
      </pc:sldChg>
      <pc:sldChg chg="modSp">
        <pc:chgData name="Wout Wynen" userId="S::r0687075@student.thomasmore.be::ef66a844-4f0a-48c9-9c86-cc002e9e04bb" providerId="AD" clId="Web-{A0403D61-5275-C06B-EA72-A7BB30451FE1}" dt="2019-03-05T15:34:21.297" v="67" actId="20577"/>
        <pc:sldMkLst>
          <pc:docMk/>
          <pc:sldMk cId="920936270" sldId="272"/>
        </pc:sldMkLst>
        <pc:spChg chg="mod">
          <ac:chgData name="Wout Wynen" userId="S::r0687075@student.thomasmore.be::ef66a844-4f0a-48c9-9c86-cc002e9e04bb" providerId="AD" clId="Web-{A0403D61-5275-C06B-EA72-A7BB30451FE1}" dt="2019-03-05T15:34:21.297" v="67" actId="20577"/>
          <ac:spMkLst>
            <pc:docMk/>
            <pc:sldMk cId="920936270" sldId="272"/>
            <ac:spMk id="3" creationId="{501F088D-75B9-4810-B95B-B446EAF4D605}"/>
          </ac:spMkLst>
        </pc:spChg>
      </pc:sldChg>
    </pc:docChg>
  </pc:docChgLst>
  <pc:docChgLst>
    <pc:chgData name="Kobe Van Hasselt" userId="44c7e470-7138-4586-ae78-7cc62ab9433d" providerId="ADAL" clId="{3F4A4017-7FD2-4BBA-8A2F-5B57BEAC394F}"/>
    <pc:docChg chg="custSel mod modSld">
      <pc:chgData name="Kobe Van Hasselt" userId="44c7e470-7138-4586-ae78-7cc62ab9433d" providerId="ADAL" clId="{3F4A4017-7FD2-4BBA-8A2F-5B57BEAC394F}" dt="2019-03-06T11:28:00.405" v="6" actId="1076"/>
      <pc:docMkLst>
        <pc:docMk/>
      </pc:docMkLst>
      <pc:sldChg chg="addSp delSp modSp mod setBg">
        <pc:chgData name="Kobe Van Hasselt" userId="44c7e470-7138-4586-ae78-7cc62ab9433d" providerId="ADAL" clId="{3F4A4017-7FD2-4BBA-8A2F-5B57BEAC394F}" dt="2019-03-06T11:27:39.389" v="5" actId="26606"/>
        <pc:sldMkLst>
          <pc:docMk/>
          <pc:sldMk cId="898341135" sldId="278"/>
        </pc:sldMkLst>
        <pc:spChg chg="mod">
          <ac:chgData name="Kobe Van Hasselt" userId="44c7e470-7138-4586-ae78-7cc62ab9433d" providerId="ADAL" clId="{3F4A4017-7FD2-4BBA-8A2F-5B57BEAC394F}" dt="2019-03-06T11:27:39.389" v="5" actId="26606"/>
          <ac:spMkLst>
            <pc:docMk/>
            <pc:sldMk cId="898341135" sldId="278"/>
            <ac:spMk id="2" creationId="{A0FFFC73-803D-4250-815F-2E471175A861}"/>
          </ac:spMkLst>
        </pc:spChg>
        <pc:spChg chg="mod">
          <ac:chgData name="Kobe Van Hasselt" userId="44c7e470-7138-4586-ae78-7cc62ab9433d" providerId="ADAL" clId="{3F4A4017-7FD2-4BBA-8A2F-5B57BEAC394F}" dt="2019-03-06T11:27:39.389" v="5" actId="26606"/>
          <ac:spMkLst>
            <pc:docMk/>
            <pc:sldMk cId="898341135" sldId="278"/>
            <ac:spMk id="3" creationId="{5C51E388-BA89-4993-9258-1A94F32DDD76}"/>
          </ac:spMkLst>
        </pc:spChg>
        <pc:spChg chg="add">
          <ac:chgData name="Kobe Van Hasselt" userId="44c7e470-7138-4586-ae78-7cc62ab9433d" providerId="ADAL" clId="{3F4A4017-7FD2-4BBA-8A2F-5B57BEAC394F}" dt="2019-03-06T11:27:39.389" v="5" actId="26606"/>
          <ac:spMkLst>
            <pc:docMk/>
            <pc:sldMk cId="898341135" sldId="278"/>
            <ac:spMk id="11" creationId="{9A548D01-86BC-4A04-9A19-23363A0A5FE2}"/>
          </ac:spMkLst>
        </pc:spChg>
        <pc:spChg chg="add">
          <ac:chgData name="Kobe Van Hasselt" userId="44c7e470-7138-4586-ae78-7cc62ab9433d" providerId="ADAL" clId="{3F4A4017-7FD2-4BBA-8A2F-5B57BEAC394F}" dt="2019-03-06T11:27:39.389" v="5" actId="26606"/>
          <ac:spMkLst>
            <pc:docMk/>
            <pc:sldMk cId="898341135" sldId="278"/>
            <ac:spMk id="13" creationId="{4D53C06F-02C4-42B7-AAB4-056E8ECC692C}"/>
          </ac:spMkLst>
        </pc:spChg>
        <pc:grpChg chg="add">
          <ac:chgData name="Kobe Van Hasselt" userId="44c7e470-7138-4586-ae78-7cc62ab9433d" providerId="ADAL" clId="{3F4A4017-7FD2-4BBA-8A2F-5B57BEAC394F}" dt="2019-03-06T11:27:39.389" v="5" actId="26606"/>
          <ac:grpSpMkLst>
            <pc:docMk/>
            <pc:sldMk cId="898341135" sldId="278"/>
            <ac:grpSpMk id="15" creationId="{F0B2D325-F52B-42D3-B95B-0B567E1B2174}"/>
          </ac:grpSpMkLst>
        </pc:grpChg>
        <pc:picChg chg="add del mod">
          <ac:chgData name="Kobe Van Hasselt" userId="44c7e470-7138-4586-ae78-7cc62ab9433d" providerId="ADAL" clId="{3F4A4017-7FD2-4BBA-8A2F-5B57BEAC394F}" dt="2019-03-06T11:26:09.703" v="1" actId="478"/>
          <ac:picMkLst>
            <pc:docMk/>
            <pc:sldMk cId="898341135" sldId="278"/>
            <ac:picMk id="5" creationId="{0651AD7F-5679-4BDA-AE7D-5D54C641B0C9}"/>
          </ac:picMkLst>
        </pc:picChg>
        <pc:picChg chg="add mod">
          <ac:chgData name="Kobe Van Hasselt" userId="44c7e470-7138-4586-ae78-7cc62ab9433d" providerId="ADAL" clId="{3F4A4017-7FD2-4BBA-8A2F-5B57BEAC394F}" dt="2019-03-06T11:27:39.389" v="5" actId="26606"/>
          <ac:picMkLst>
            <pc:docMk/>
            <pc:sldMk cId="898341135" sldId="278"/>
            <ac:picMk id="6" creationId="{0E363D35-8E61-4DA9-BDE8-756D6D48D07B}"/>
          </ac:picMkLst>
        </pc:picChg>
      </pc:sldChg>
      <pc:sldChg chg="modSp">
        <pc:chgData name="Kobe Van Hasselt" userId="44c7e470-7138-4586-ae78-7cc62ab9433d" providerId="ADAL" clId="{3F4A4017-7FD2-4BBA-8A2F-5B57BEAC394F}" dt="2019-03-06T11:28:00.405" v="6" actId="1076"/>
        <pc:sldMkLst>
          <pc:docMk/>
          <pc:sldMk cId="780049679" sldId="281"/>
        </pc:sldMkLst>
        <pc:picChg chg="mod">
          <ac:chgData name="Kobe Van Hasselt" userId="44c7e470-7138-4586-ae78-7cc62ab9433d" providerId="ADAL" clId="{3F4A4017-7FD2-4BBA-8A2F-5B57BEAC394F}" dt="2019-03-06T11:28:00.405" v="6" actId="1076"/>
          <ac:picMkLst>
            <pc:docMk/>
            <pc:sldMk cId="780049679" sldId="281"/>
            <ac:picMk id="6" creationId="{9A62E144-41D1-4FFD-820C-DB0D69C545CD}"/>
          </ac:picMkLst>
        </pc:picChg>
      </pc:sldChg>
    </pc:docChg>
  </pc:docChgLst>
  <pc:docChgLst>
    <pc:chgData name="Frederik Van Doren" userId="S::r0702653@student.thomasmore.be::1b498184-867b-4707-9a80-7f9959111e57" providerId="AD" clId="Web-{28CE73A4-15E5-6B51-7E21-9AFD1057F9DA}"/>
    <pc:docChg chg="modSld">
      <pc:chgData name="Frederik Van Doren" userId="S::r0702653@student.thomasmore.be::1b498184-867b-4707-9a80-7f9959111e57" providerId="AD" clId="Web-{28CE73A4-15E5-6B51-7E21-9AFD1057F9DA}" dt="2019-03-06T09:40:09.622" v="28" actId="20577"/>
      <pc:docMkLst>
        <pc:docMk/>
      </pc:docMkLst>
      <pc:sldChg chg="modSp">
        <pc:chgData name="Frederik Van Doren" userId="S::r0702653@student.thomasmore.be::1b498184-867b-4707-9a80-7f9959111e57" providerId="AD" clId="Web-{28CE73A4-15E5-6B51-7E21-9AFD1057F9DA}" dt="2019-03-06T09:40:07.935" v="26" actId="20577"/>
        <pc:sldMkLst>
          <pc:docMk/>
          <pc:sldMk cId="1275154396" sldId="268"/>
        </pc:sldMkLst>
        <pc:spChg chg="mod">
          <ac:chgData name="Frederik Van Doren" userId="S::r0702653@student.thomasmore.be::1b498184-867b-4707-9a80-7f9959111e57" providerId="AD" clId="Web-{28CE73A4-15E5-6B51-7E21-9AFD1057F9DA}" dt="2019-03-06T09:40:07.935" v="26" actId="20577"/>
          <ac:spMkLst>
            <pc:docMk/>
            <pc:sldMk cId="1275154396" sldId="268"/>
            <ac:spMk id="2" creationId="{719F946C-52DC-4685-8713-99EE326989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581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8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30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098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698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759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7427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566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0839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51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62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2B491D-AD27-42BC-9657-0C0DD54D51E4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C9ADA5-7A54-43EE-BC4D-81D1C8BBC1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02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C0DFDE-6363-4485-AAF5-8514D9C53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97ED09B-959B-46A7-9205-3318FE5C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16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42CB5C-36FA-4C77-9209-224238C6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537918" cy="5571065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rgbClr val="FFFFFF"/>
                </a:solidFill>
              </a:rPr>
              <a:t>Ons project</a:t>
            </a:r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66040056-521D-4899-85D7-161D0E847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83" y="0"/>
            <a:ext cx="45225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8555BB-2E2D-4EEC-B0D0-E5A67906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424" y="643467"/>
            <a:ext cx="3584110" cy="5571064"/>
          </a:xfrm>
        </p:spPr>
        <p:txBody>
          <a:bodyPr anchor="ctr">
            <a:normAutofit/>
          </a:bodyPr>
          <a:lstStyle/>
          <a:p>
            <a:r>
              <a:rPr lang="nl-BE"/>
              <a:t>Door Wout </a:t>
            </a:r>
            <a:r>
              <a:rPr lang="nl-BE" err="1"/>
              <a:t>Wynen</a:t>
            </a:r>
            <a:r>
              <a:rPr lang="nl-BE"/>
              <a:t>,</a:t>
            </a:r>
            <a:br>
              <a:rPr lang="nl-BE"/>
            </a:br>
            <a:r>
              <a:rPr lang="nl-BE"/>
              <a:t>Barend Van Lith,</a:t>
            </a:r>
            <a:br>
              <a:rPr lang="nl-BE"/>
            </a:br>
            <a:r>
              <a:rPr lang="nl-BE"/>
              <a:t>Joey van </a:t>
            </a:r>
            <a:r>
              <a:rPr lang="nl-BE" err="1"/>
              <a:t>Erum</a:t>
            </a:r>
            <a:r>
              <a:rPr lang="nl-BE"/>
              <a:t>,</a:t>
            </a:r>
            <a:br>
              <a:rPr lang="nl-BE"/>
            </a:br>
            <a:r>
              <a:rPr lang="nl-BE"/>
              <a:t>Jesse Van </a:t>
            </a:r>
            <a:r>
              <a:rPr lang="nl-BE" err="1"/>
              <a:t>Doninck</a:t>
            </a:r>
            <a:r>
              <a:rPr lang="nl-BE"/>
              <a:t>, Frederik Van Doren &amp;</a:t>
            </a:r>
            <a:br>
              <a:rPr lang="nl-BE"/>
            </a:br>
            <a:r>
              <a:rPr lang="nl-BE"/>
              <a:t>Kobe Van Hasselt</a:t>
            </a:r>
          </a:p>
        </p:txBody>
      </p:sp>
    </p:spTree>
    <p:extLst>
      <p:ext uri="{BB962C8B-B14F-4D97-AF65-F5344CB8AC3E}">
        <p14:creationId xmlns:p14="http://schemas.microsoft.com/office/powerpoint/2010/main" val="666713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87816-430B-4552-9CB4-F0772479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Does </a:t>
            </a:r>
            <a:r>
              <a:rPr lang="nl-BE" err="1"/>
              <a:t>each</a:t>
            </a:r>
            <a:r>
              <a:rPr lang="nl-BE"/>
              <a:t> service have </a:t>
            </a:r>
            <a:r>
              <a:rPr lang="nl-BE" err="1"/>
              <a:t>appropriate</a:t>
            </a:r>
            <a:r>
              <a:rPr lang="nl-BE"/>
              <a:t> monitoring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2D1A96-7812-41DF-8495-CEBDCB3A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91" y="4995236"/>
            <a:ext cx="3962400" cy="1846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Client-server model</a:t>
            </a:r>
          </a:p>
          <a:p>
            <a:r>
              <a:rPr lang="nl-BE" err="1"/>
              <a:t>Webgebaseerde</a:t>
            </a:r>
            <a:r>
              <a:rPr lang="nl-BE"/>
              <a:t> configuratie</a:t>
            </a:r>
          </a:p>
          <a:p>
            <a:r>
              <a:rPr lang="nl-BE"/>
              <a:t>Zet alles in een database</a:t>
            </a:r>
          </a:p>
          <a:p>
            <a:endParaRPr lang="nl-BE"/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8B3995C-9CCB-4217-BDDC-D643D61E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9" y="2611280"/>
            <a:ext cx="2880934" cy="2250730"/>
          </a:xfrm>
          <a:prstGeom prst="rect">
            <a:avLst/>
          </a:prstGeom>
        </p:spPr>
      </p:pic>
      <p:pic>
        <p:nvPicPr>
          <p:cNvPr id="5" name="Picture 2" descr="Afbeeldingsresultaat voor portainer logo">
            <a:extLst>
              <a:ext uri="{FF2B5EF4-FFF2-40B4-BE49-F238E27FC236}">
                <a16:creationId xmlns:a16="http://schemas.microsoft.com/office/drawing/2014/main" id="{6F17ADF1-FDCC-4668-874A-48F9544B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87" b="89764" l="2778" r="97475">
                        <a14:foregroundMark x1="6061" y1="55118" x2="6061" y2="55118"/>
                        <a14:foregroundMark x1="9596" y1="77165" x2="9596" y2="77165"/>
                        <a14:foregroundMark x1="3788" y1="47244" x2="3788" y2="47244"/>
                        <a14:foregroundMark x1="3788" y1="40945" x2="3788" y2="40945"/>
                        <a14:foregroundMark x1="3535" y1="24409" x2="3535" y2="24409"/>
                        <a14:foregroundMark x1="19697" y1="51181" x2="19697" y2="51181"/>
                        <a14:foregroundMark x1="29040" y1="46457" x2="29040" y2="46457"/>
                        <a14:foregroundMark x1="38131" y1="42520" x2="38131" y2="42520"/>
                        <a14:foregroundMark x1="43939" y1="39370" x2="43939" y2="39370"/>
                        <a14:foregroundMark x1="47980" y1="46457" x2="47980" y2="46457"/>
                        <a14:foregroundMark x1="57323" y1="46457" x2="57323" y2="46457"/>
                        <a14:foregroundMark x1="57576" y1="33071" x2="57576" y2="33071"/>
                        <a14:foregroundMark x1="61364" y1="45669" x2="61364" y2="45669"/>
                        <a14:foregroundMark x1="70202" y1="48031" x2="70202" y2="48031"/>
                        <a14:foregroundMark x1="79040" y1="44094" x2="79040" y2="44094"/>
                        <a14:foregroundMark x1="84091" y1="59843" x2="84091" y2="59843"/>
                        <a14:foregroundMark x1="87626" y1="46457" x2="87626" y2="46457"/>
                        <a14:foregroundMark x1="87626" y1="31496" x2="87626" y2="31496"/>
                        <a14:foregroundMark x1="91414" y1="44094" x2="91414" y2="44094"/>
                        <a14:foregroundMark x1="97475" y1="51181" x2="97475" y2="51181"/>
                        <a14:foregroundMark x1="9343" y1="16535" x2="9343" y2="16535"/>
                        <a14:foregroundMark x1="16667" y1="17323" x2="16667" y2="17323"/>
                        <a14:foregroundMark x1="12879" y1="7087" x2="12879" y2="7087"/>
                        <a14:foregroundMark x1="12626" y1="37008" x2="12626" y2="37008"/>
                        <a14:foregroundMark x1="12879" y1="50394" x2="12879" y2="50394"/>
                        <a14:foregroundMark x1="12879" y1="44882" x2="12879" y2="44882"/>
                        <a14:foregroundMark x1="12879" y1="33071" x2="12879" y2="33071"/>
                        <a14:foregroundMark x1="10101" y1="32283" x2="10101" y2="32283"/>
                        <a14:foregroundMark x1="2778" y1="57480" x2="2778" y2="57480"/>
                        <a14:foregroundMark x1="7323" y1="44094" x2="7323" y2="44094"/>
                        <a14:foregroundMark x1="8838" y1="44882" x2="8838" y2="44882"/>
                        <a14:backgroundMark x1="13636" y1="48819" x2="13636" y2="48819"/>
                        <a14:backgroundMark x1="13384" y1="44094" x2="13384" y2="44094"/>
                        <a14:backgroundMark x1="13384" y1="37008" x2="13384" y2="37008"/>
                        <a14:backgroundMark x1="13636" y1="32283" x2="13636" y2="32283"/>
                        <a14:backgroundMark x1="9343" y1="29921" x2="9343" y2="29921"/>
                        <a14:backgroundMark x1="4040" y1="42520" x2="4040" y2="42520"/>
                        <a14:backgroundMark x1="7828" y1="50394" x2="7828" y2="50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91" y="2827711"/>
            <a:ext cx="5658732" cy="18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54E53B0-86D0-4A22-8FC5-DC7B9AB42FF1}"/>
              </a:ext>
            </a:extLst>
          </p:cNvPr>
          <p:cNvSpPr txBox="1"/>
          <p:nvPr/>
        </p:nvSpPr>
        <p:spPr>
          <a:xfrm>
            <a:off x="6593457" y="4853796"/>
            <a:ext cx="41809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BE">
              <a:cs typeface="Arial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88C82C-7451-47AC-80D7-409250B54624}"/>
              </a:ext>
            </a:extLst>
          </p:cNvPr>
          <p:cNvSpPr txBox="1"/>
          <p:nvPr/>
        </p:nvSpPr>
        <p:spPr>
          <a:xfrm>
            <a:off x="6507192" y="5026324"/>
            <a:ext cx="372086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BE">
              <a:cs typeface="Arial"/>
            </a:endParaRPr>
          </a:p>
          <a:p>
            <a:pPr>
              <a:buChar char="•"/>
            </a:pPr>
            <a:endParaRPr lang="nl-B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21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59BC3-F92E-4791-A346-0B850452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Do you have a pager </a:t>
            </a:r>
            <a:r>
              <a:rPr lang="nl-BE" err="1"/>
              <a:t>rotation</a:t>
            </a:r>
            <a:r>
              <a:rPr lang="nl-BE"/>
              <a:t> </a:t>
            </a:r>
            <a:r>
              <a:rPr lang="nl-BE" err="1"/>
              <a:t>schedule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32719-7C99-47BD-ACAF-E79AEF7B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Per dag iemand anders bereikbaar zijn voor problemen</a:t>
            </a:r>
          </a:p>
          <a:p>
            <a:pPr lvl="1"/>
            <a:r>
              <a:rPr lang="nl-BE"/>
              <a:t>Zie handleiding</a:t>
            </a:r>
          </a:p>
        </p:txBody>
      </p:sp>
    </p:spTree>
    <p:extLst>
      <p:ext uri="{BB962C8B-B14F-4D97-AF65-F5344CB8AC3E}">
        <p14:creationId xmlns:p14="http://schemas.microsoft.com/office/powerpoint/2010/main" val="145200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630B3-9B65-49E3-8D5C-0EBE19DA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nl-BE"/>
              <a:t>Do you use configuration management tools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28D879B-7A32-4DE6-A780-EF9F584A9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12" y="2120900"/>
            <a:ext cx="6471725" cy="4051300"/>
          </a:xfrm>
        </p:spPr>
      </p:pic>
    </p:spTree>
    <p:extLst>
      <p:ext uri="{BB962C8B-B14F-4D97-AF65-F5344CB8AC3E}">
        <p14:creationId xmlns:p14="http://schemas.microsoft.com/office/powerpoint/2010/main" val="2437815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F3243-4638-42FE-8433-8CBE8E06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Do </a:t>
            </a:r>
            <a:r>
              <a:rPr lang="nl-BE" err="1"/>
              <a:t>automated</a:t>
            </a:r>
            <a:r>
              <a:rPr lang="nl-BE"/>
              <a:t> </a:t>
            </a:r>
            <a:r>
              <a:rPr lang="nl-BE" err="1"/>
              <a:t>processes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generate</a:t>
            </a:r>
            <a:r>
              <a:rPr lang="nl-BE"/>
              <a:t> </a:t>
            </a:r>
            <a:br>
              <a:rPr lang="nl-BE"/>
            </a:br>
            <a:r>
              <a:rPr lang="nl-BE"/>
              <a:t>e-mail </a:t>
            </a:r>
            <a:r>
              <a:rPr lang="nl-BE" err="1"/>
              <a:t>only</a:t>
            </a:r>
            <a:r>
              <a:rPr lang="nl-BE"/>
              <a:t> do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they</a:t>
            </a:r>
            <a:r>
              <a:rPr lang="nl-BE"/>
              <a:t> have </a:t>
            </a:r>
            <a:r>
              <a:rPr lang="nl-BE" err="1"/>
              <a:t>something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say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BDFB9-1D57-4105-87F6-82C92B2DB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Via bedrijfs-</a:t>
            </a:r>
            <a:r>
              <a:rPr lang="nl-BE" err="1"/>
              <a:t>policies</a:t>
            </a:r>
            <a:endParaRPr lang="nl-BE"/>
          </a:p>
          <a:p>
            <a:r>
              <a:rPr lang="nl-BE"/>
              <a:t>Tegen spam</a:t>
            </a:r>
          </a:p>
        </p:txBody>
      </p:sp>
    </p:spTree>
    <p:extLst>
      <p:ext uri="{BB962C8B-B14F-4D97-AF65-F5344CB8AC3E}">
        <p14:creationId xmlns:p14="http://schemas.microsoft.com/office/powerpoint/2010/main" val="616847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F946C-52DC-4685-8713-99EE3269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Is </a:t>
            </a:r>
            <a:r>
              <a:rPr lang="nl-BE" err="1"/>
              <a:t>there</a:t>
            </a:r>
            <a:r>
              <a:rPr lang="nl-BE"/>
              <a:t> a database of </a:t>
            </a:r>
            <a:r>
              <a:rPr lang="nl-BE" err="1"/>
              <a:t>all</a:t>
            </a:r>
            <a:r>
              <a:rPr lang="nl-BE"/>
              <a:t> machines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5EF78C-7461-4003-864F-9E0E91CA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Database met standaard info</a:t>
            </a:r>
          </a:p>
          <a:p>
            <a:pPr lvl="1"/>
            <a:r>
              <a:rPr lang="nl-BE"/>
              <a:t>RAM</a:t>
            </a:r>
          </a:p>
          <a:p>
            <a:pPr lvl="1"/>
            <a:r>
              <a:rPr lang="nl-BE"/>
              <a:t>Type</a:t>
            </a:r>
          </a:p>
          <a:p>
            <a:pPr lvl="1"/>
            <a:r>
              <a:rPr lang="nl-BE"/>
              <a:t>Jaar van aankoop</a:t>
            </a:r>
          </a:p>
          <a:p>
            <a:pPr lvl="1"/>
            <a:r>
              <a:rPr lang="nl-BE"/>
              <a:t>Processorsnelheid</a:t>
            </a:r>
          </a:p>
          <a:p>
            <a:pPr lvl="1"/>
            <a:r>
              <a:rPr lang="nl-BE"/>
              <a:t>…</a:t>
            </a:r>
          </a:p>
          <a:p>
            <a:pPr lvl="1"/>
            <a:endParaRPr lang="nl-BE"/>
          </a:p>
          <a:p>
            <a:r>
              <a:rPr lang="nl-BE"/>
              <a:t>Zie handleiding</a:t>
            </a:r>
          </a:p>
        </p:txBody>
      </p:sp>
    </p:spTree>
    <p:extLst>
      <p:ext uri="{BB962C8B-B14F-4D97-AF65-F5344CB8AC3E}">
        <p14:creationId xmlns:p14="http://schemas.microsoft.com/office/powerpoint/2010/main" val="1275154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F59D72-1CC9-4FED-9C07-DF13F7D8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3200"/>
              <a:t>Can you automatically patch software across your entire fleet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EE7B3E4-D0BE-4E48-80CD-2786A2D3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6" r="22079" b="-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C1ECB36-80DC-4507-895C-FF58AA25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nl-BE" sz="1600"/>
              <a:t>Open source</a:t>
            </a:r>
          </a:p>
          <a:p>
            <a:r>
              <a:rPr lang="nl-BE" sz="1600"/>
              <a:t>Automatische </a:t>
            </a:r>
            <a:r>
              <a:rPr lang="nl-BE" sz="1600" err="1"/>
              <a:t>updater</a:t>
            </a:r>
            <a:endParaRPr lang="nl-BE" sz="1600"/>
          </a:p>
          <a:p>
            <a:r>
              <a:rPr lang="nl-BE" sz="1600"/>
              <a:t>aparte </a:t>
            </a:r>
            <a:r>
              <a:rPr lang="nl-BE" sz="1600" err="1"/>
              <a:t>docker</a:t>
            </a:r>
            <a:r>
              <a:rPr lang="nl-BE" sz="1600"/>
              <a:t> container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266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4863-A1D1-42F1-9147-147A1AF3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Are </a:t>
            </a:r>
            <a:r>
              <a:rPr lang="nl-BE" err="1"/>
              <a:t>your</a:t>
            </a:r>
            <a:r>
              <a:rPr lang="nl-BE"/>
              <a:t> </a:t>
            </a:r>
            <a:r>
              <a:rPr lang="nl-BE" err="1"/>
              <a:t>backups</a:t>
            </a:r>
            <a:r>
              <a:rPr lang="nl-BE"/>
              <a:t> </a:t>
            </a:r>
            <a:r>
              <a:rPr lang="nl-BE" err="1"/>
              <a:t>automated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E287DC-915D-4584-962D-4612003A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Non </a:t>
            </a:r>
            <a:r>
              <a:rPr lang="nl-BE" err="1"/>
              <a:t>graphical</a:t>
            </a:r>
            <a:r>
              <a:rPr lang="nl-BE"/>
              <a:t> </a:t>
            </a:r>
            <a:r>
              <a:rPr lang="nl-BE" err="1"/>
              <a:t>automated</a:t>
            </a:r>
            <a:r>
              <a:rPr lang="nl-BE"/>
              <a:t> </a:t>
            </a:r>
            <a:r>
              <a:rPr lang="nl-BE" err="1"/>
              <a:t>backup</a:t>
            </a:r>
            <a:endParaRPr lang="nl-BE"/>
          </a:p>
          <a:p>
            <a:r>
              <a:rPr lang="nl-BE"/>
              <a:t>Betrouwbaar</a:t>
            </a:r>
          </a:p>
          <a:p>
            <a:r>
              <a:rPr lang="nl-BE" err="1"/>
              <a:t>Lightweight</a:t>
            </a:r>
            <a:endParaRPr lang="nl-BE"/>
          </a:p>
          <a:p>
            <a:r>
              <a:rPr lang="nl-BE"/>
              <a:t>Grote community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E2A970D-38DF-43FF-AF6C-D4480650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99" y="2860646"/>
            <a:ext cx="6342801" cy="24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1844-AB6E-48C3-BB53-774E6DA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 machines in your data center have remote power / console access? 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F088D-75B9-4810-B95B-B446EAF4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Wachtwoorden vermijden door </a:t>
            </a:r>
            <a:r>
              <a:rPr lang="nl-BE" err="1"/>
              <a:t>te</a:t>
            </a:r>
            <a:r>
              <a:rPr lang="nl-BE"/>
              <a:t> werken via public &amp; private </a:t>
            </a:r>
            <a:r>
              <a:rPr lang="nl-BE" err="1"/>
              <a:t>keys</a:t>
            </a:r>
            <a:endParaRPr lang="nl-BE"/>
          </a:p>
          <a:p>
            <a:r>
              <a:rPr lang="nl-BE"/>
              <a:t>Door encryptie veiliger dan gelijkaardige software</a:t>
            </a:r>
          </a:p>
        </p:txBody>
      </p:sp>
      <p:pic>
        <p:nvPicPr>
          <p:cNvPr id="1026" name="Picture 2" descr="Afbeeldingsresultaat voor openssh">
            <a:extLst>
              <a:ext uri="{FF2B5EF4-FFF2-40B4-BE49-F238E27FC236}">
                <a16:creationId xmlns:a16="http://schemas.microsoft.com/office/drawing/2014/main" id="{3F5AA24E-9DE3-4D1B-A24F-6C979324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4600617"/>
            <a:ext cx="10058400" cy="22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36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DB132-44BD-4EE3-8C61-50470BE0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>
                <a:solidFill>
                  <a:srgbClr val="000000"/>
                </a:solidFill>
              </a:rPr>
              <a:t>DO DESKTOPS/LAPTOPS/SERVERS RI, SELF-UPDATING, SILENT, ANTI-MALWARE SOFTWARE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D2694-2BC6-4F1B-91C6-72F10F6B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Dagelijkse veiligheidsscans</a:t>
            </a:r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pic>
        <p:nvPicPr>
          <p:cNvPr id="5" name="Tijdelijke aanduiding voor inhoud 7" descr="Afbeelding met illustratie&#10;&#10;Automatisch gegenereerde beschrijving">
            <a:extLst>
              <a:ext uri="{FF2B5EF4-FFF2-40B4-BE49-F238E27FC236}">
                <a16:creationId xmlns:a16="http://schemas.microsoft.com/office/drawing/2014/main" id="{CDDFD7CD-478E-478F-92E6-2BE751E3B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28" y="2183041"/>
            <a:ext cx="2275797" cy="38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97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0FB6F-54A6-4829-A429-ACB83086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Can you change all privileged (root) passwords in 1 hour? 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E6A0E4-B372-4D8F-AE3C-4F94035B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Zie handleiding</a:t>
            </a:r>
          </a:p>
        </p:txBody>
      </p:sp>
    </p:spTree>
    <p:extLst>
      <p:ext uri="{BB962C8B-B14F-4D97-AF65-F5344CB8AC3E}">
        <p14:creationId xmlns:p14="http://schemas.microsoft.com/office/powerpoint/2010/main" val="2210111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921CEB-63B3-4088-91FD-4DF00EBB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nl-BE" sz="8000"/>
              <a:t>Grote onderdelen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DD61003-74BA-4DFC-BBAD-99A54D0B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981" y="643467"/>
            <a:ext cx="2711993" cy="5571066"/>
          </a:xfrm>
        </p:spPr>
        <p:txBody>
          <a:bodyPr anchor="ctr">
            <a:normAutofit/>
          </a:bodyPr>
          <a:lstStyle/>
          <a:p>
            <a:pPr algn="ctr"/>
            <a:r>
              <a:rPr lang="nl-BE">
                <a:solidFill>
                  <a:srgbClr val="FFFFFF"/>
                </a:solidFill>
              </a:rPr>
              <a:t>Ubuntu</a:t>
            </a:r>
          </a:p>
          <a:p>
            <a:pPr algn="ctr"/>
            <a:r>
              <a:rPr lang="nl-BE">
                <a:solidFill>
                  <a:srgbClr val="FFFFFF"/>
                </a:solidFill>
              </a:rPr>
              <a:t>Docker</a:t>
            </a:r>
          </a:p>
          <a:p>
            <a:pPr algn="ctr"/>
            <a:r>
              <a:rPr lang="nl-BE">
                <a:solidFill>
                  <a:srgbClr val="FFFFFF"/>
                </a:solidFill>
              </a:rPr>
              <a:t>Lamp Stack</a:t>
            </a:r>
          </a:p>
          <a:p>
            <a:pPr algn="ctr"/>
            <a:r>
              <a:rPr lang="nl-BE">
                <a:solidFill>
                  <a:srgbClr val="FFFFFF"/>
                </a:solidFill>
              </a:rPr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965277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103BD-A241-4059-8A42-19FC0FF3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 you have a written security policy?  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8B69D1-167F-4802-BB68-892D786E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Zie handleiding</a:t>
            </a:r>
          </a:p>
          <a:p>
            <a:pPr lvl="1"/>
            <a:r>
              <a:rPr lang="nl-BE"/>
              <a:t>Gebruik complexe wachtwoorden</a:t>
            </a:r>
          </a:p>
          <a:p>
            <a:pPr lvl="2"/>
            <a:r>
              <a:rPr lang="nl-BE"/>
              <a:t>Verplichting van speciale karakters</a:t>
            </a:r>
          </a:p>
          <a:p>
            <a:pPr lvl="1"/>
            <a:r>
              <a:rPr lang="nl-BE"/>
              <a:t>E-mail spam vermijden</a:t>
            </a:r>
          </a:p>
          <a:p>
            <a:pPr lvl="1"/>
            <a:r>
              <a:rPr lang="nl-BE"/>
              <a:t>Enkel projecten </a:t>
            </a:r>
            <a:r>
              <a:rPr lang="nl-BE" err="1"/>
              <a:t>ivm</a:t>
            </a:r>
            <a:r>
              <a:rPr lang="nl-BE"/>
              <a:t> school er op zetten.</a:t>
            </a:r>
          </a:p>
          <a:p>
            <a:pPr lvl="1"/>
            <a:r>
              <a:rPr lang="nl-BE"/>
              <a:t>Beperken van uploadbare extensies</a:t>
            </a:r>
          </a:p>
          <a:p>
            <a:pPr lvl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186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4BE9E43-61EB-46A3-ADBF-403EBE0B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endParaRPr lang="nl-BE" sz="2800">
              <a:solidFill>
                <a:schemeClr val="tx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532A63F-6807-4EFB-8EA7-7DAF25E6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nl-BE" sz="6000">
                <a:solidFill>
                  <a:srgbClr val="FFFFFF"/>
                </a:solidFill>
              </a:rPr>
              <a:t>Samenvatting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0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B641478-BA79-4AF3-AB19-9D7069E18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7" b="92969" l="6641" r="95508">
                        <a14:foregroundMark x1="20313" y1="15234" x2="24805" y2="70508"/>
                        <a14:foregroundMark x1="24805" y1="70508" x2="27734" y2="80664"/>
                        <a14:foregroundMark x1="27734" y1="80664" x2="35156" y2="88086"/>
                        <a14:foregroundMark x1="35156" y1="88086" x2="62109" y2="82031"/>
                        <a14:foregroundMark x1="62109" y1="82031" x2="71680" y2="76953"/>
                        <a14:foregroundMark x1="71680" y1="76953" x2="81836" y2="65039"/>
                        <a14:foregroundMark x1="81836" y1="65039" x2="84961" y2="30859"/>
                        <a14:foregroundMark x1="84961" y1="30859" x2="82031" y2="21484"/>
                        <a14:foregroundMark x1="82031" y1="21484" x2="66016" y2="16211"/>
                        <a14:foregroundMark x1="66016" y1="16211" x2="31250" y2="41406"/>
                        <a14:foregroundMark x1="31250" y1="41406" x2="26953" y2="52344"/>
                        <a14:foregroundMark x1="26953" y1="52344" x2="47266" y2="57031"/>
                        <a14:foregroundMark x1="47266" y1="57031" x2="67773" y2="52930"/>
                        <a14:foregroundMark x1="67773" y1="52930" x2="76367" y2="41406"/>
                        <a14:foregroundMark x1="76367" y1="41406" x2="60742" y2="30664"/>
                        <a14:foregroundMark x1="60742" y1="30664" x2="39258" y2="29883"/>
                        <a14:foregroundMark x1="39258" y1="29883" x2="23633" y2="38477"/>
                        <a14:foregroundMark x1="23633" y1="38477" x2="18750" y2="53906"/>
                        <a14:foregroundMark x1="18750" y1="53906" x2="24219" y2="68164"/>
                        <a14:foregroundMark x1="24219" y1="68164" x2="50000" y2="64063"/>
                        <a14:foregroundMark x1="50000" y1="64063" x2="63867" y2="54102"/>
                        <a14:foregroundMark x1="63867" y1="54102" x2="66797" y2="43555"/>
                        <a14:foregroundMark x1="66797" y1="43555" x2="55273" y2="34961"/>
                        <a14:foregroundMark x1="55273" y1="34961" x2="40234" y2="36523"/>
                        <a14:foregroundMark x1="40234" y1="36523" x2="32031" y2="42188"/>
                        <a14:foregroundMark x1="32031" y1="42188" x2="33398" y2="44336"/>
                        <a14:foregroundMark x1="54297" y1="15234" x2="18750" y2="26563"/>
                        <a14:foregroundMark x1="18750" y1="26563" x2="28125" y2="18945"/>
                        <a14:foregroundMark x1="28125" y1="18945" x2="64844" y2="14844"/>
                        <a14:foregroundMark x1="64844" y1="14844" x2="46875" y2="20313"/>
                        <a14:foregroundMark x1="46875" y1="20313" x2="58203" y2="12891"/>
                        <a14:foregroundMark x1="58203" y1="12891" x2="74414" y2="18164"/>
                        <a14:foregroundMark x1="74414" y1="18164" x2="83203" y2="26172"/>
                        <a14:foregroundMark x1="83203" y1="26172" x2="87500" y2="45508"/>
                        <a14:foregroundMark x1="87500" y1="45508" x2="85547" y2="76367"/>
                        <a14:foregroundMark x1="85547" y1="76367" x2="75000" y2="85156"/>
                        <a14:foregroundMark x1="75000" y1="85156" x2="31445" y2="93750"/>
                        <a14:foregroundMark x1="31445" y1="93750" x2="20703" y2="92969"/>
                        <a14:foregroundMark x1="20703" y1="92969" x2="12695" y2="83789"/>
                        <a14:foregroundMark x1="12695" y1="83789" x2="11719" y2="58789"/>
                        <a14:foregroundMark x1="11719" y1="58789" x2="15625" y2="16797"/>
                        <a14:foregroundMark x1="22266" y1="17188" x2="31445" y2="10352"/>
                        <a14:foregroundMark x1="31445" y1="10352" x2="64063" y2="6250"/>
                        <a14:foregroundMark x1="64063" y1="6250" x2="75586" y2="7422"/>
                        <a14:foregroundMark x1="75586" y1="7422" x2="85938" y2="12109"/>
                        <a14:foregroundMark x1="85938" y1="12109" x2="93359" y2="20117"/>
                        <a14:foregroundMark x1="93359" y1="20117" x2="92383" y2="67188"/>
                        <a14:foregroundMark x1="92383" y1="67188" x2="89258" y2="76953"/>
                        <a14:foregroundMark x1="89258" y1="76953" x2="83594" y2="85156"/>
                        <a14:foregroundMark x1="83594" y1="85156" x2="60938" y2="91602"/>
                        <a14:foregroundMark x1="60938" y1="91602" x2="16406" y2="88281"/>
                        <a14:foregroundMark x1="16406" y1="88281" x2="9766" y2="80469"/>
                        <a14:foregroundMark x1="9766" y1="80469" x2="8203" y2="60938"/>
                        <a14:foregroundMark x1="8203" y1="60938" x2="13672" y2="14453"/>
                        <a14:foregroundMark x1="13672" y1="14453" x2="22070" y2="7422"/>
                        <a14:foregroundMark x1="22070" y1="7422" x2="33203" y2="6250"/>
                        <a14:foregroundMark x1="33203" y1="6250" x2="33789" y2="6250"/>
                        <a14:foregroundMark x1="8789" y1="14063" x2="6641" y2="83984"/>
                        <a14:foregroundMark x1="47266" y1="62891" x2="40625" y2="75977"/>
                        <a14:foregroundMark x1="40625" y1="75977" x2="58984" y2="71094"/>
                        <a14:foregroundMark x1="58984" y1="71094" x2="69531" y2="42969"/>
                        <a14:foregroundMark x1="69531" y1="42969" x2="68555" y2="30273"/>
                        <a14:foregroundMark x1="68555" y1="30273" x2="58203" y2="29102"/>
                        <a14:foregroundMark x1="58203" y1="29102" x2="50781" y2="39648"/>
                        <a14:foregroundMark x1="50781" y1="39648" x2="50977" y2="55273"/>
                        <a14:foregroundMark x1="50977" y1="55273" x2="63867" y2="60156"/>
                        <a14:foregroundMark x1="63867" y1="60156" x2="77344" y2="55859"/>
                        <a14:foregroundMark x1="77344" y1="55859" x2="83203" y2="46289"/>
                        <a14:foregroundMark x1="83203" y1="46289" x2="74219" y2="42188"/>
                        <a14:foregroundMark x1="74219" y1="42188" x2="67188" y2="41602"/>
                        <a14:foregroundMark x1="82422" y1="33398" x2="65430" y2="39063"/>
                        <a14:foregroundMark x1="65430" y1="39063" x2="58203" y2="45898"/>
                        <a14:foregroundMark x1="58203" y1="45898" x2="44141" y2="69531"/>
                        <a14:foregroundMark x1="44141" y1="69531" x2="43359" y2="68359"/>
                        <a14:foregroundMark x1="50000" y1="29688" x2="39844" y2="33789"/>
                        <a14:foregroundMark x1="39844" y1="33789" x2="31250" y2="41211"/>
                        <a14:foregroundMark x1="31250" y1="41211" x2="28125" y2="67188"/>
                        <a14:foregroundMark x1="28125" y1="67188" x2="41797" y2="67969"/>
                        <a14:foregroundMark x1="41797" y1="67969" x2="48828" y2="54492"/>
                        <a14:foregroundMark x1="48828" y1="54492" x2="40234" y2="45117"/>
                        <a14:foregroundMark x1="40234" y1="45117" x2="38672" y2="45313"/>
                        <a14:foregroundMark x1="23047" y1="76563" x2="50781" y2="72266"/>
                        <a14:foregroundMark x1="50781" y1="72266" x2="62500" y2="72266"/>
                        <a14:foregroundMark x1="62500" y1="72266" x2="63086" y2="72461"/>
                        <a14:foregroundMark x1="43750" y1="75391" x2="56055" y2="77734"/>
                        <a14:foregroundMark x1="56055" y1="77734" x2="64453" y2="76953"/>
                        <a14:foregroundMark x1="69141" y1="89648" x2="81055" y2="93555"/>
                        <a14:foregroundMark x1="81055" y1="93555" x2="89453" y2="87109"/>
                        <a14:foregroundMark x1="89453" y1="87109" x2="93945" y2="78516"/>
                        <a14:foregroundMark x1="93945" y1="78516" x2="95508" y2="24805"/>
                        <a14:foregroundMark x1="95508" y1="24805" x2="94922" y2="21484"/>
                        <a14:foregroundMark x1="93430" y1="12109" x2="93359" y2="11719"/>
                        <a14:foregroundMark x1="95313" y1="22461" x2="93430" y2="12109"/>
                        <a14:foregroundMark x1="93359" y1="11719" x2="71289" y2="5859"/>
                        <a14:foregroundMark x1="71289" y1="5859" x2="18750" y2="7031"/>
                        <a14:foregroundMark x1="18750" y1="7031" x2="12500" y2="9375"/>
                        <a14:foregroundMark x1="19922" y1="6836" x2="19922" y2="6836"/>
                        <a14:foregroundMark x1="24023" y1="4297" x2="25586" y2="4297"/>
                        <a14:foregroundMark x1="28125" y1="4297" x2="28125" y2="4297"/>
                        <a14:foregroundMark x1="31836" y1="4297" x2="32813" y2="4688"/>
                        <a14:backgroundMark x1="93359" y1="12109" x2="93359" y2="1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5620" y="388620"/>
            <a:ext cx="608076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7" descr="Afbeelding met illustratie&#10;&#10;Automatisch gegenereerde beschrijving">
            <a:extLst>
              <a:ext uri="{FF2B5EF4-FFF2-40B4-BE49-F238E27FC236}">
                <a16:creationId xmlns:a16="http://schemas.microsoft.com/office/drawing/2014/main" id="{C5730A0E-7D63-4E53-AA5E-18E5FEEC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6" y="0"/>
            <a:ext cx="2533095" cy="4279392"/>
          </a:xfrm>
          <a:prstGeom prst="rect">
            <a:avLst/>
          </a:prstGeom>
        </p:spPr>
      </p:pic>
      <p:pic>
        <p:nvPicPr>
          <p:cNvPr id="5" name="Picture 2" descr="Afbeeldingsresultaat voor openssh">
            <a:extLst>
              <a:ext uri="{FF2B5EF4-FFF2-40B4-BE49-F238E27FC236}">
                <a16:creationId xmlns:a16="http://schemas.microsoft.com/office/drawing/2014/main" id="{28DEBDA0-1130-4BF7-B02E-626C1294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4600617"/>
            <a:ext cx="10058400" cy="22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A62E144-41D1-4FFD-820C-DB0D69C54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78" y="1797428"/>
            <a:ext cx="6342801" cy="24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49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B0792A1-8EF6-49E8-8758-D0AF7B92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4F671-7A85-4059-98F2-D0B5D197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A70116-5C7C-4B0A-905E-C89B8776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5" t="4504" r="14897" b="256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Afbeeldingsresultaat voor portainer logo">
            <a:extLst>
              <a:ext uri="{FF2B5EF4-FFF2-40B4-BE49-F238E27FC236}">
                <a16:creationId xmlns:a16="http://schemas.microsoft.com/office/drawing/2014/main" id="{043E2ECF-322B-4515-8404-81D5FC91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87" b="89764" l="2778" r="97475">
                        <a14:foregroundMark x1="6061" y1="55118" x2="6061" y2="55118"/>
                        <a14:foregroundMark x1="9596" y1="77165" x2="9596" y2="77165"/>
                        <a14:foregroundMark x1="3788" y1="47244" x2="3788" y2="47244"/>
                        <a14:foregroundMark x1="3788" y1="40945" x2="3788" y2="40945"/>
                        <a14:foregroundMark x1="3535" y1="24409" x2="3535" y2="24409"/>
                        <a14:foregroundMark x1="19697" y1="51181" x2="19697" y2="51181"/>
                        <a14:foregroundMark x1="29040" y1="46457" x2="29040" y2="46457"/>
                        <a14:foregroundMark x1="38131" y1="42520" x2="38131" y2="42520"/>
                        <a14:foregroundMark x1="43939" y1="39370" x2="43939" y2="39370"/>
                        <a14:foregroundMark x1="47980" y1="46457" x2="47980" y2="46457"/>
                        <a14:foregroundMark x1="57323" y1="46457" x2="57323" y2="46457"/>
                        <a14:foregroundMark x1="57576" y1="33071" x2="57576" y2="33071"/>
                        <a14:foregroundMark x1="61364" y1="45669" x2="61364" y2="45669"/>
                        <a14:foregroundMark x1="70202" y1="48031" x2="70202" y2="48031"/>
                        <a14:foregroundMark x1="79040" y1="44094" x2="79040" y2="44094"/>
                        <a14:foregroundMark x1="84091" y1="59843" x2="84091" y2="59843"/>
                        <a14:foregroundMark x1="87626" y1="46457" x2="87626" y2="46457"/>
                        <a14:foregroundMark x1="87626" y1="31496" x2="87626" y2="31496"/>
                        <a14:foregroundMark x1="91414" y1="44094" x2="91414" y2="44094"/>
                        <a14:foregroundMark x1="97475" y1="51181" x2="97475" y2="51181"/>
                        <a14:foregroundMark x1="9343" y1="16535" x2="9343" y2="16535"/>
                        <a14:foregroundMark x1="16667" y1="17323" x2="16667" y2="17323"/>
                        <a14:foregroundMark x1="12879" y1="7087" x2="12879" y2="7087"/>
                        <a14:foregroundMark x1="12626" y1="37008" x2="12626" y2="37008"/>
                        <a14:foregroundMark x1="12879" y1="50394" x2="12879" y2="50394"/>
                        <a14:foregroundMark x1="12879" y1="44882" x2="12879" y2="44882"/>
                        <a14:foregroundMark x1="12879" y1="33071" x2="12879" y2="33071"/>
                        <a14:foregroundMark x1="10101" y1="32283" x2="10101" y2="32283"/>
                        <a14:foregroundMark x1="2778" y1="57480" x2="2778" y2="57480"/>
                        <a14:foregroundMark x1="7323" y1="44094" x2="7323" y2="44094"/>
                        <a14:foregroundMark x1="8838" y1="44882" x2="8838" y2="44882"/>
                        <a14:backgroundMark x1="13636" y1="48819" x2="13636" y2="48819"/>
                        <a14:backgroundMark x1="13384" y1="44094" x2="13384" y2="44094"/>
                        <a14:backgroundMark x1="13384" y1="37008" x2="13384" y2="37008"/>
                        <a14:backgroundMark x1="13636" y1="32283" x2="13636" y2="32283"/>
                        <a14:backgroundMark x1="9343" y1="29921" x2="9343" y2="29921"/>
                        <a14:backgroundMark x1="4040" y1="42520" x2="4040" y2="42520"/>
                        <a14:backgroundMark x1="7828" y1="50394" x2="7828" y2="50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27" y="1377471"/>
            <a:ext cx="4460731" cy="1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Tijdelijke aanduiding voor inhoud 9">
            <a:extLst>
              <a:ext uri="{FF2B5EF4-FFF2-40B4-BE49-F238E27FC236}">
                <a16:creationId xmlns:a16="http://schemas.microsoft.com/office/drawing/2014/main" id="{B1CE7B10-8941-4070-9DE8-D1F8F51A6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000" r="92714">
                        <a14:foregroundMark x1="13000" y1="38667" x2="8571" y2="62667"/>
                        <a14:foregroundMark x1="8571" y1="62667" x2="8429" y2="63000"/>
                        <a14:foregroundMark x1="7714" y1="78000" x2="7714" y2="78000"/>
                        <a14:foregroundMark x1="4000" y1="15667" x2="4000" y2="15667"/>
                        <a14:foregroundMark x1="10429" y1="14333" x2="10429" y2="14333"/>
                        <a14:foregroundMark x1="15143" y1="17333" x2="15143" y2="17333"/>
                        <a14:foregroundMark x1="22857" y1="15000" x2="22857" y2="15000"/>
                        <a14:foregroundMark x1="29000" y1="16667" x2="29000" y2="16667"/>
                        <a14:foregroundMark x1="29143" y1="21000" x2="29143" y2="21000"/>
                        <a14:foregroundMark x1="35429" y1="57667" x2="35429" y2="57667"/>
                        <a14:foregroundMark x1="40714" y1="56667" x2="40714" y2="56667"/>
                        <a14:foregroundMark x1="40857" y1="55667" x2="40857" y2="55667"/>
                        <a14:foregroundMark x1="41286" y1="58000" x2="41286" y2="58000"/>
                        <a14:foregroundMark x1="41714" y1="59333" x2="41714" y2="59333"/>
                        <a14:foregroundMark x1="63143" y1="51667" x2="63143" y2="51667"/>
                        <a14:foregroundMark x1="50571" y1="64333" x2="50571" y2="64333"/>
                        <a14:foregroundMark x1="48714" y1="60667" x2="48714" y2="60667"/>
                        <a14:foregroundMark x1="49000" y1="59000" x2="49000" y2="59000"/>
                        <a14:foregroundMark x1="48714" y1="59333" x2="48714" y2="64000"/>
                        <a14:foregroundMark x1="49143" y1="59000" x2="48714" y2="59333"/>
                        <a14:foregroundMark x1="48857" y1="65333" x2="48857" y2="65333"/>
                        <a14:foregroundMark x1="48571" y1="64667" x2="48571" y2="64667"/>
                        <a14:foregroundMark x1="48571" y1="64333" x2="48571" y2="64333"/>
                        <a14:foregroundMark x1="48571" y1="65000" x2="48571" y2="65000"/>
                        <a14:foregroundMark x1="48571" y1="65333" x2="48571" y2="65333"/>
                        <a14:foregroundMark x1="48571" y1="65333" x2="48571" y2="65333"/>
                        <a14:foregroundMark x1="48571" y1="65667" x2="48571" y2="65667"/>
                        <a14:foregroundMark x1="30714" y1="73667" x2="30714" y2="73667"/>
                        <a14:foregroundMark x1="32857" y1="75333" x2="32857" y2="75333"/>
                        <a14:foregroundMark x1="37429" y1="74000" x2="37429" y2="74000"/>
                        <a14:foregroundMark x1="38286" y1="75000" x2="38286" y2="75000"/>
                        <a14:foregroundMark x1="76286" y1="54333" x2="76286" y2="54333"/>
                        <a14:foregroundMark x1="92714" y1="56333" x2="92714" y2="56333"/>
                        <a14:foregroundMark x1="80571" y1="77000" x2="80571" y2="77000"/>
                        <a14:foregroundMark x1="85286" y1="75333" x2="85286" y2="75333"/>
                        <a14:foregroundMark x1="87571" y1="75333" x2="87571" y2="75333"/>
                        <a14:foregroundMark x1="86714" y1="75667" x2="86714" y2="75667"/>
                        <a14:foregroundMark x1="85714" y1="75667" x2="85714" y2="75667"/>
                        <a14:foregroundMark x1="64714" y1="76000" x2="64714" y2="76000"/>
                        <a14:foregroundMark x1="65286" y1="61000" x2="65286" y2="61000"/>
                        <a14:foregroundMark x1="64714" y1="63333" x2="64714" y2="63333"/>
                        <a14:foregroundMark x1="58000" y1="59667" x2="58000" y2="59667"/>
                        <a14:foregroundMark x1="56714" y1="64333" x2="56714" y2="64333"/>
                        <a14:foregroundMark x1="60429" y1="63333" x2="60429" y2="63333"/>
                        <a14:foregroundMark x1="66714" y1="65333" x2="66714" y2="65333"/>
                        <a14:foregroundMark x1="63714" y1="76333" x2="63714" y2="76333"/>
                        <a14:foregroundMark x1="61857" y1="76000" x2="61857" y2="76000"/>
                        <a14:foregroundMark x1="60857" y1="74000" x2="60857" y2="74000"/>
                        <a14:foregroundMark x1="60143" y1="75000" x2="60143" y2="75000"/>
                        <a14:foregroundMark x1="59429" y1="75333" x2="59429" y2="75333"/>
                        <a14:foregroundMark x1="59143" y1="74333" x2="59143" y2="74333"/>
                        <a14:foregroundMark x1="59143" y1="78000" x2="59143" y2="78000"/>
                        <a14:foregroundMark x1="57429" y1="77000" x2="57429" y2="77000"/>
                        <a14:foregroundMark x1="61571" y1="62333" x2="61571" y2="62333"/>
                        <a14:foregroundMark x1="64143" y1="54333" x2="64143" y2="54333"/>
                        <a14:foregroundMark x1="61714" y1="44333" x2="61714" y2="44333"/>
                        <a14:foregroundMark x1="64429" y1="45000" x2="64429" y2="45000"/>
                        <a14:foregroundMark x1="68143" y1="55333" x2="68143" y2="55333"/>
                        <a14:foregroundMark x1="68429" y1="59333" x2="68429" y2="59333"/>
                        <a14:foregroundMark x1="69143" y1="60000" x2="69143" y2="60000"/>
                        <a14:foregroundMark x1="63429" y1="46667" x2="63429" y2="46667"/>
                        <a14:foregroundMark x1="59286" y1="65333" x2="59286" y2="65333"/>
                        <a14:foregroundMark x1="65714" y1="76667" x2="65714" y2="76667"/>
                        <a14:foregroundMark x1="48571" y1="64667" x2="48571" y2="64667"/>
                        <a14:foregroundMark x1="48714" y1="59333" x2="48714" y2="59333"/>
                        <a14:foregroundMark x1="49000" y1="59000" x2="49000" y2="59000"/>
                        <a14:foregroundMark x1="48714" y1="58333" x2="48714" y2="58333"/>
                        <a14:foregroundMark x1="48857" y1="65667" x2="48857" y2="65667"/>
                        <a14:foregroundMark x1="48714" y1="65000" x2="48714" y2="65000"/>
                        <a14:foregroundMark x1="48571" y1="64000" x2="48571" y2="64000"/>
                        <a14:foregroundMark x1="48571" y1="63667" x2="48571" y2="63667"/>
                        <a14:foregroundMark x1="48429" y1="64667" x2="48429" y2="65333"/>
                        <a14:foregroundMark x1="48571" y1="61000" x2="48714" y2="64333"/>
                        <a14:foregroundMark x1="48429" y1="65000" x2="48429" y2="65000"/>
                        <a14:foregroundMark x1="48571" y1="64000" x2="48571" y2="64000"/>
                        <a14:foregroundMark x1="48571" y1="64000" x2="48571" y2="64000"/>
                        <a14:foregroundMark x1="48714" y1="63667" x2="48714" y2="63667"/>
                        <a14:foregroundMark x1="48714" y1="63667" x2="48714" y2="63667"/>
                        <a14:foregroundMark x1="48857" y1="58667" x2="48857" y2="58667"/>
                        <a14:foregroundMark x1="49143" y1="58333" x2="49143" y2="58333"/>
                        <a14:foregroundMark x1="48857" y1="58000" x2="48857" y2="58000"/>
                        <a14:foregroundMark x1="48857" y1="58333" x2="48857" y2="58333"/>
                        <a14:foregroundMark x1="48857" y1="59000" x2="48857" y2="59000"/>
                        <a14:foregroundMark x1="49143" y1="58667" x2="48429" y2="66000"/>
                        <a14:backgroundMark x1="46714" y1="12667" x2="76429" y2="9333"/>
                        <a14:backgroundMark x1="76429" y1="9333" x2="77000" y2="9333"/>
                        <a14:backgroundMark x1="32714" y1="33667" x2="55000" y2="32667"/>
                        <a14:backgroundMark x1="55000" y1="32667" x2="55143" y2="32667"/>
                        <a14:backgroundMark x1="42000" y1="71000" x2="42571" y2="77333"/>
                        <a14:backgroundMark x1="20857" y1="67333" x2="21571" y2="85000"/>
                        <a14:backgroundMark x1="48469" y1="66021" x2="47429" y2="81333"/>
                        <a14:backgroundMark x1="48992" y1="58333" x2="48979" y2="58521"/>
                        <a14:backgroundMark x1="49015" y1="58000" x2="48992" y2="58333"/>
                        <a14:backgroundMark x1="49286" y1="54000" x2="49015" y2="58000"/>
                        <a14:backgroundMark x1="47429" y1="81333" x2="44857" y2="82000"/>
                        <a14:backgroundMark x1="70857" y1="45667" x2="76286" y2="90667"/>
                        <a14:backgroundMark x1="24714" y1="15667" x2="24714" y2="15667"/>
                        <a14:backgroundMark x1="11286" y1="16000" x2="11286" y2="16000"/>
                        <a14:backgroundMark x1="62429" y1="61333" x2="62429" y2="61333"/>
                        <a14:backgroundMark x1="63429" y1="53000" x2="63429" y2="53000"/>
                        <a14:backgroundMark x1="67000" y1="60333" x2="67000" y2="6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383"/>
            <a:ext cx="4460730" cy="191174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60D80B6-831B-408C-A1D9-5833DC934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55" y="48680"/>
            <a:ext cx="1950720" cy="1524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1361B3F6-B77F-4FBE-8C9D-5B010C18B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878"/>
            <a:ext cx="3509201" cy="137316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7C64020-24D7-4E6E-B0DA-08B95A78A5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62" b="89809" l="26000" r="72167">
                        <a14:foregroundMark x1="49000" y1="7962" x2="49000" y2="7962"/>
                      </a14:backgroundRemoval>
                    </a14:imgEffect>
                  </a14:imgLayer>
                </a14:imgProps>
              </a:ext>
            </a:extLst>
          </a:blip>
          <a:srcRect l="20406" r="22079" b="-1"/>
          <a:stretch/>
        </p:blipFill>
        <p:spPr>
          <a:xfrm>
            <a:off x="8984890" y="2250936"/>
            <a:ext cx="3197419" cy="29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98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30886 0.1615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13425 0.4460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3.7037E-7 L -0.16107 0.4525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2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25716 0.2787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-0.38464 0.070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B0828F-6F9C-4BDB-A347-05C6F2D7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4000"/>
              <a:t>ubuntu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6BE436-18E3-47CD-AF66-E0F03F194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2969" l="6641" r="95508">
                        <a14:foregroundMark x1="20313" y1="15234" x2="24805" y2="70508"/>
                        <a14:foregroundMark x1="24805" y1="70508" x2="27734" y2="80664"/>
                        <a14:foregroundMark x1="27734" y1="80664" x2="35156" y2="88086"/>
                        <a14:foregroundMark x1="35156" y1="88086" x2="62109" y2="82031"/>
                        <a14:foregroundMark x1="62109" y1="82031" x2="71680" y2="76953"/>
                        <a14:foregroundMark x1="71680" y1="76953" x2="81836" y2="65039"/>
                        <a14:foregroundMark x1="81836" y1="65039" x2="84961" y2="30859"/>
                        <a14:foregroundMark x1="84961" y1="30859" x2="82031" y2="21484"/>
                        <a14:foregroundMark x1="82031" y1="21484" x2="66016" y2="16211"/>
                        <a14:foregroundMark x1="66016" y1="16211" x2="31250" y2="41406"/>
                        <a14:foregroundMark x1="31250" y1="41406" x2="26953" y2="52344"/>
                        <a14:foregroundMark x1="26953" y1="52344" x2="47266" y2="57031"/>
                        <a14:foregroundMark x1="47266" y1="57031" x2="67773" y2="52930"/>
                        <a14:foregroundMark x1="67773" y1="52930" x2="76367" y2="41406"/>
                        <a14:foregroundMark x1="76367" y1="41406" x2="60742" y2="30664"/>
                        <a14:foregroundMark x1="60742" y1="30664" x2="39258" y2="29883"/>
                        <a14:foregroundMark x1="39258" y1="29883" x2="23633" y2="38477"/>
                        <a14:foregroundMark x1="23633" y1="38477" x2="18750" y2="53906"/>
                        <a14:foregroundMark x1="18750" y1="53906" x2="24219" y2="68164"/>
                        <a14:foregroundMark x1="24219" y1="68164" x2="50000" y2="64063"/>
                        <a14:foregroundMark x1="50000" y1="64063" x2="63867" y2="54102"/>
                        <a14:foregroundMark x1="63867" y1="54102" x2="66797" y2="43555"/>
                        <a14:foregroundMark x1="66797" y1="43555" x2="55273" y2="34961"/>
                        <a14:foregroundMark x1="55273" y1="34961" x2="40234" y2="36523"/>
                        <a14:foregroundMark x1="40234" y1="36523" x2="32031" y2="42188"/>
                        <a14:foregroundMark x1="32031" y1="42188" x2="33398" y2="44336"/>
                        <a14:foregroundMark x1="54297" y1="15234" x2="18750" y2="26563"/>
                        <a14:foregroundMark x1="18750" y1="26563" x2="28125" y2="18945"/>
                        <a14:foregroundMark x1="28125" y1="18945" x2="64844" y2="14844"/>
                        <a14:foregroundMark x1="64844" y1="14844" x2="46875" y2="20313"/>
                        <a14:foregroundMark x1="46875" y1="20313" x2="58203" y2="12891"/>
                        <a14:foregroundMark x1="58203" y1="12891" x2="74414" y2="18164"/>
                        <a14:foregroundMark x1="74414" y1="18164" x2="83203" y2="26172"/>
                        <a14:foregroundMark x1="83203" y1="26172" x2="87500" y2="45508"/>
                        <a14:foregroundMark x1="87500" y1="45508" x2="85547" y2="76367"/>
                        <a14:foregroundMark x1="85547" y1="76367" x2="75000" y2="85156"/>
                        <a14:foregroundMark x1="75000" y1="85156" x2="31445" y2="93750"/>
                        <a14:foregroundMark x1="31445" y1="93750" x2="20703" y2="92969"/>
                        <a14:foregroundMark x1="20703" y1="92969" x2="12695" y2="83789"/>
                        <a14:foregroundMark x1="12695" y1="83789" x2="11719" y2="58789"/>
                        <a14:foregroundMark x1="11719" y1="58789" x2="15625" y2="16797"/>
                        <a14:foregroundMark x1="22266" y1="17188" x2="31445" y2="10352"/>
                        <a14:foregroundMark x1="31445" y1="10352" x2="64063" y2="6250"/>
                        <a14:foregroundMark x1="64063" y1="6250" x2="75586" y2="7422"/>
                        <a14:foregroundMark x1="75586" y1="7422" x2="85938" y2="12109"/>
                        <a14:foregroundMark x1="85938" y1="12109" x2="93359" y2="20117"/>
                        <a14:foregroundMark x1="93359" y1="20117" x2="92383" y2="67188"/>
                        <a14:foregroundMark x1="92383" y1="67188" x2="89258" y2="76953"/>
                        <a14:foregroundMark x1="89258" y1="76953" x2="83594" y2="85156"/>
                        <a14:foregroundMark x1="83594" y1="85156" x2="60938" y2="91602"/>
                        <a14:foregroundMark x1="60938" y1="91602" x2="16406" y2="88281"/>
                        <a14:foregroundMark x1="16406" y1="88281" x2="9766" y2="80469"/>
                        <a14:foregroundMark x1="9766" y1="80469" x2="8203" y2="60938"/>
                        <a14:foregroundMark x1="8203" y1="60938" x2="13672" y2="14453"/>
                        <a14:foregroundMark x1="13672" y1="14453" x2="22070" y2="7422"/>
                        <a14:foregroundMark x1="22070" y1="7422" x2="33203" y2="6250"/>
                        <a14:foregroundMark x1="33203" y1="6250" x2="33789" y2="6250"/>
                        <a14:foregroundMark x1="8789" y1="14063" x2="6641" y2="83984"/>
                        <a14:foregroundMark x1="47266" y1="62891" x2="40625" y2="75977"/>
                        <a14:foregroundMark x1="40625" y1="75977" x2="58984" y2="71094"/>
                        <a14:foregroundMark x1="58984" y1="71094" x2="69531" y2="42969"/>
                        <a14:foregroundMark x1="69531" y1="42969" x2="68555" y2="30273"/>
                        <a14:foregroundMark x1="68555" y1="30273" x2="58203" y2="29102"/>
                        <a14:foregroundMark x1="58203" y1="29102" x2="50781" y2="39648"/>
                        <a14:foregroundMark x1="50781" y1="39648" x2="50977" y2="55273"/>
                        <a14:foregroundMark x1="50977" y1="55273" x2="63867" y2="60156"/>
                        <a14:foregroundMark x1="63867" y1="60156" x2="77344" y2="55859"/>
                        <a14:foregroundMark x1="77344" y1="55859" x2="83203" y2="46289"/>
                        <a14:foregroundMark x1="83203" y1="46289" x2="74219" y2="42188"/>
                        <a14:foregroundMark x1="74219" y1="42188" x2="67188" y2="41602"/>
                        <a14:foregroundMark x1="82422" y1="33398" x2="65430" y2="39063"/>
                        <a14:foregroundMark x1="65430" y1="39063" x2="58203" y2="45898"/>
                        <a14:foregroundMark x1="58203" y1="45898" x2="44141" y2="69531"/>
                        <a14:foregroundMark x1="44141" y1="69531" x2="43359" y2="68359"/>
                        <a14:foregroundMark x1="50000" y1="29688" x2="39844" y2="33789"/>
                        <a14:foregroundMark x1="39844" y1="33789" x2="31250" y2="41211"/>
                        <a14:foregroundMark x1="31250" y1="41211" x2="28125" y2="67188"/>
                        <a14:foregroundMark x1="28125" y1="67188" x2="41797" y2="67969"/>
                        <a14:foregroundMark x1="41797" y1="67969" x2="48828" y2="54492"/>
                        <a14:foregroundMark x1="48828" y1="54492" x2="40234" y2="45117"/>
                        <a14:foregroundMark x1="40234" y1="45117" x2="38672" y2="45313"/>
                        <a14:foregroundMark x1="23047" y1="76563" x2="50781" y2="72266"/>
                        <a14:foregroundMark x1="50781" y1="72266" x2="62500" y2="72266"/>
                        <a14:foregroundMark x1="62500" y1="72266" x2="63086" y2="72461"/>
                        <a14:foregroundMark x1="43750" y1="75391" x2="56055" y2="77734"/>
                        <a14:foregroundMark x1="56055" y1="77734" x2="64453" y2="76953"/>
                        <a14:foregroundMark x1="69141" y1="89648" x2="81055" y2="93555"/>
                        <a14:foregroundMark x1="81055" y1="93555" x2="89453" y2="87109"/>
                        <a14:foregroundMark x1="89453" y1="87109" x2="93945" y2="78516"/>
                        <a14:foregroundMark x1="93945" y1="78516" x2="95508" y2="24805"/>
                        <a14:foregroundMark x1="95508" y1="24805" x2="94922" y2="21484"/>
                        <a14:foregroundMark x1="93430" y1="12109" x2="93359" y2="11719"/>
                        <a14:foregroundMark x1="95313" y1="22461" x2="93430" y2="12109"/>
                        <a14:foregroundMark x1="93359" y1="11719" x2="71289" y2="5859"/>
                        <a14:foregroundMark x1="71289" y1="5859" x2="18750" y2="7031"/>
                        <a14:foregroundMark x1="18750" y1="7031" x2="12500" y2="9375"/>
                        <a14:foregroundMark x1="19922" y1="6836" x2="19922" y2="6836"/>
                        <a14:foregroundMark x1="24023" y1="4297" x2="25586" y2="4297"/>
                        <a14:foregroundMark x1="28125" y1="4297" x2="28125" y2="4297"/>
                        <a14:foregroundMark x1="31836" y1="4297" x2="32813" y2="4688"/>
                        <a14:backgroundMark x1="93359" y1="12109" x2="93359" y2="1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1AA3C-7A1F-453D-BB6C-FC076B14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nl-BE" sz="2400" err="1"/>
              <a:t>Lightweight</a:t>
            </a:r>
            <a:endParaRPr lang="nl-BE" sz="2400"/>
          </a:p>
          <a:p>
            <a:r>
              <a:rPr lang="nl-BE" sz="2400"/>
              <a:t>Ervaring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82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DD50D4-4CF8-4228-8842-BC0D8422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3200"/>
              <a:t>Docker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7B791EF-F69D-400C-93E1-8F721AF0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r="6327" b="-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52F0B-9C72-487B-B775-A78667B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nl-BE" sz="1600"/>
              <a:t>Redundant</a:t>
            </a:r>
          </a:p>
          <a:p>
            <a:r>
              <a:rPr lang="nl-BE" sz="1600"/>
              <a:t>Easy </a:t>
            </a:r>
            <a:r>
              <a:rPr lang="nl-BE" sz="1600" err="1"/>
              <a:t>to</a:t>
            </a:r>
            <a:r>
              <a:rPr lang="nl-BE" sz="1600"/>
              <a:t> update</a:t>
            </a:r>
          </a:p>
          <a:p>
            <a:r>
              <a:rPr lang="nl-BE" sz="1600"/>
              <a:t>Makkelijk om te back-uppen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27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5B1C-E8D3-4E8A-A9F2-1611929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LAMP stack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CFFD4-F754-4499-A85C-3E7D1D79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Tijdelijke aanduiding voor inhoud 9">
            <a:extLst>
              <a:ext uri="{FF2B5EF4-FFF2-40B4-BE49-F238E27FC236}">
                <a16:creationId xmlns:a16="http://schemas.microsoft.com/office/drawing/2014/main" id="{1BA835AC-3023-4CEE-9265-8AD8436A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000" r="92714">
                        <a14:foregroundMark x1="13000" y1="38667" x2="8571" y2="62667"/>
                        <a14:foregroundMark x1="8571" y1="62667" x2="8429" y2="63000"/>
                        <a14:foregroundMark x1="7714" y1="78000" x2="7714" y2="78000"/>
                        <a14:foregroundMark x1="4000" y1="15667" x2="4000" y2="15667"/>
                        <a14:foregroundMark x1="10429" y1="14333" x2="10429" y2="14333"/>
                        <a14:foregroundMark x1="15143" y1="17333" x2="15143" y2="17333"/>
                        <a14:foregroundMark x1="22857" y1="15000" x2="22857" y2="15000"/>
                        <a14:foregroundMark x1="29000" y1="16667" x2="29000" y2="16667"/>
                        <a14:foregroundMark x1="29143" y1="21000" x2="29143" y2="21000"/>
                        <a14:foregroundMark x1="35429" y1="57667" x2="35429" y2="57667"/>
                        <a14:foregroundMark x1="40714" y1="56667" x2="40714" y2="56667"/>
                        <a14:foregroundMark x1="40857" y1="55667" x2="40857" y2="55667"/>
                        <a14:foregroundMark x1="41286" y1="58000" x2="41286" y2="58000"/>
                        <a14:foregroundMark x1="41714" y1="59333" x2="41714" y2="59333"/>
                        <a14:foregroundMark x1="63143" y1="51667" x2="63143" y2="51667"/>
                        <a14:foregroundMark x1="50571" y1="64333" x2="50571" y2="64333"/>
                        <a14:foregroundMark x1="48714" y1="60667" x2="48714" y2="60667"/>
                        <a14:foregroundMark x1="49000" y1="59000" x2="49000" y2="59000"/>
                        <a14:foregroundMark x1="48714" y1="59333" x2="48714" y2="64000"/>
                        <a14:foregroundMark x1="49143" y1="59000" x2="48714" y2="59333"/>
                        <a14:foregroundMark x1="48857" y1="65333" x2="48857" y2="65333"/>
                        <a14:foregroundMark x1="48571" y1="64667" x2="48571" y2="64667"/>
                        <a14:foregroundMark x1="48571" y1="64333" x2="48571" y2="64333"/>
                        <a14:foregroundMark x1="48571" y1="65000" x2="48571" y2="65000"/>
                        <a14:foregroundMark x1="48571" y1="65333" x2="48571" y2="65333"/>
                        <a14:foregroundMark x1="48571" y1="65333" x2="48571" y2="65333"/>
                        <a14:foregroundMark x1="48571" y1="65667" x2="48571" y2="65667"/>
                        <a14:foregroundMark x1="30714" y1="73667" x2="30714" y2="73667"/>
                        <a14:foregroundMark x1="32857" y1="75333" x2="32857" y2="75333"/>
                        <a14:foregroundMark x1="37429" y1="74000" x2="37429" y2="74000"/>
                        <a14:foregroundMark x1="38286" y1="75000" x2="38286" y2="75000"/>
                        <a14:foregroundMark x1="76286" y1="54333" x2="76286" y2="54333"/>
                        <a14:foregroundMark x1="92714" y1="56333" x2="92714" y2="56333"/>
                        <a14:foregroundMark x1="80571" y1="77000" x2="80571" y2="77000"/>
                        <a14:foregroundMark x1="85286" y1="75333" x2="85286" y2="75333"/>
                        <a14:foregroundMark x1="87571" y1="75333" x2="87571" y2="75333"/>
                        <a14:foregroundMark x1="86714" y1="75667" x2="86714" y2="75667"/>
                        <a14:foregroundMark x1="85714" y1="75667" x2="85714" y2="75667"/>
                        <a14:foregroundMark x1="64714" y1="76000" x2="64714" y2="76000"/>
                        <a14:foregroundMark x1="65286" y1="61000" x2="65286" y2="61000"/>
                        <a14:foregroundMark x1="64714" y1="63333" x2="64714" y2="63333"/>
                        <a14:foregroundMark x1="58000" y1="59667" x2="58000" y2="59667"/>
                        <a14:foregroundMark x1="56714" y1="64333" x2="56714" y2="64333"/>
                        <a14:foregroundMark x1="60429" y1="63333" x2="60429" y2="63333"/>
                        <a14:foregroundMark x1="66714" y1="65333" x2="66714" y2="65333"/>
                        <a14:foregroundMark x1="63714" y1="76333" x2="63714" y2="76333"/>
                        <a14:foregroundMark x1="61857" y1="76000" x2="61857" y2="76000"/>
                        <a14:foregroundMark x1="60857" y1="74000" x2="60857" y2="74000"/>
                        <a14:foregroundMark x1="60143" y1="75000" x2="60143" y2="75000"/>
                        <a14:foregroundMark x1="59429" y1="75333" x2="59429" y2="75333"/>
                        <a14:foregroundMark x1="59143" y1="74333" x2="59143" y2="74333"/>
                        <a14:foregroundMark x1="59143" y1="78000" x2="59143" y2="78000"/>
                        <a14:foregroundMark x1="57429" y1="77000" x2="57429" y2="77000"/>
                        <a14:foregroundMark x1="61571" y1="62333" x2="61571" y2="62333"/>
                        <a14:foregroundMark x1="64143" y1="54333" x2="64143" y2="54333"/>
                        <a14:foregroundMark x1="61714" y1="44333" x2="61714" y2="44333"/>
                        <a14:foregroundMark x1="64429" y1="45000" x2="64429" y2="45000"/>
                        <a14:foregroundMark x1="68143" y1="55333" x2="68143" y2="55333"/>
                        <a14:foregroundMark x1="68429" y1="59333" x2="68429" y2="59333"/>
                        <a14:foregroundMark x1="69143" y1="60000" x2="69143" y2="60000"/>
                        <a14:foregroundMark x1="63429" y1="46667" x2="63429" y2="46667"/>
                        <a14:foregroundMark x1="59286" y1="65333" x2="59286" y2="65333"/>
                        <a14:foregroundMark x1="65714" y1="76667" x2="65714" y2="76667"/>
                        <a14:foregroundMark x1="48571" y1="64667" x2="48571" y2="64667"/>
                        <a14:foregroundMark x1="48714" y1="59333" x2="48714" y2="59333"/>
                        <a14:foregroundMark x1="49000" y1="59000" x2="49000" y2="59000"/>
                        <a14:foregroundMark x1="48714" y1="58333" x2="48714" y2="58333"/>
                        <a14:foregroundMark x1="48857" y1="65667" x2="48857" y2="65667"/>
                        <a14:foregroundMark x1="48714" y1="65000" x2="48714" y2="65000"/>
                        <a14:foregroundMark x1="48571" y1="64000" x2="48571" y2="64000"/>
                        <a14:foregroundMark x1="48571" y1="63667" x2="48571" y2="63667"/>
                        <a14:foregroundMark x1="48429" y1="64667" x2="48429" y2="65333"/>
                        <a14:foregroundMark x1="48571" y1="61000" x2="48714" y2="64333"/>
                        <a14:foregroundMark x1="48429" y1="65000" x2="48429" y2="65000"/>
                        <a14:foregroundMark x1="48571" y1="64000" x2="48571" y2="64000"/>
                        <a14:foregroundMark x1="48571" y1="64000" x2="48571" y2="64000"/>
                        <a14:foregroundMark x1="48714" y1="63667" x2="48714" y2="63667"/>
                        <a14:foregroundMark x1="48714" y1="63667" x2="48714" y2="63667"/>
                        <a14:foregroundMark x1="48857" y1="58667" x2="48857" y2="58667"/>
                        <a14:foregroundMark x1="49143" y1="58333" x2="49143" y2="58333"/>
                        <a14:foregroundMark x1="48857" y1="58000" x2="48857" y2="58000"/>
                        <a14:foregroundMark x1="48857" y1="58333" x2="48857" y2="58333"/>
                        <a14:foregroundMark x1="48857" y1="59000" x2="48857" y2="59000"/>
                        <a14:foregroundMark x1="49143" y1="58667" x2="48429" y2="66000"/>
                        <a14:backgroundMark x1="46714" y1="12667" x2="76429" y2="9333"/>
                        <a14:backgroundMark x1="76429" y1="9333" x2="77000" y2="9333"/>
                        <a14:backgroundMark x1="32714" y1="33667" x2="55000" y2="32667"/>
                        <a14:backgroundMark x1="55000" y1="32667" x2="55143" y2="32667"/>
                        <a14:backgroundMark x1="42000" y1="71000" x2="42571" y2="77333"/>
                        <a14:backgroundMark x1="20857" y1="67333" x2="21571" y2="85000"/>
                        <a14:backgroundMark x1="48469" y1="66021" x2="47429" y2="81333"/>
                        <a14:backgroundMark x1="48992" y1="58333" x2="48979" y2="58521"/>
                        <a14:backgroundMark x1="49015" y1="58000" x2="48992" y2="58333"/>
                        <a14:backgroundMark x1="49286" y1="54000" x2="49015" y2="58000"/>
                        <a14:backgroundMark x1="47429" y1="81333" x2="44857" y2="82000"/>
                        <a14:backgroundMark x1="70857" y1="45667" x2="76286" y2="90667"/>
                        <a14:backgroundMark x1="24714" y1="15667" x2="24714" y2="15667"/>
                        <a14:backgroundMark x1="11286" y1="16000" x2="11286" y2="16000"/>
                        <a14:backgroundMark x1="62429" y1="61333" x2="62429" y2="61333"/>
                        <a14:backgroundMark x1="63429" y1="53000" x2="63429" y2="53000"/>
                        <a14:backgroundMark x1="67000" y1="60333" x2="67000" y2="6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939460"/>
            <a:ext cx="9876391" cy="42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4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FFC73-803D-4250-815F-2E471175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nl-BE" sz="6000"/>
              <a:t>FTP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1E388-BA89-4993-9258-1A94F32D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BE" sz="1800"/>
              <a:t>Vsftpd</a:t>
            </a:r>
          </a:p>
          <a:p>
            <a:r>
              <a:rPr lang="nl-BE" sz="1800"/>
              <a:t>Encryptie</a:t>
            </a:r>
          </a:p>
          <a:p>
            <a:r>
              <a:rPr lang="nl-BE" sz="1800"/>
              <a:t>Chroot modus</a:t>
            </a:r>
          </a:p>
          <a:p>
            <a:endParaRPr lang="nl-BE" sz="180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363D35-8E61-4DA9-BDE8-756D6D48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384014"/>
            <a:ext cx="4761324" cy="24210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898341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16889-E44E-4CF2-BBDE-24CEB0C3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nl-BE">
                <a:solidFill>
                  <a:srgbClr val="FFFFFF"/>
                </a:solidFill>
              </a:rPr>
              <a:t>Report cards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D4F6D-64D2-4EDA-BDAD-0AE7FCAD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endParaRPr lang="nl-BE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9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56762-FB70-4169-977C-2C07AE63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0000"/>
                </a:solidFill>
              </a:rPr>
              <a:t>Do </a:t>
            </a:r>
            <a:r>
              <a:rPr lang="nl-BE" err="1">
                <a:solidFill>
                  <a:srgbClr val="000000"/>
                </a:solidFill>
              </a:rPr>
              <a:t>you</a:t>
            </a:r>
            <a:r>
              <a:rPr lang="nl-BE">
                <a:solidFill>
                  <a:srgbClr val="000000"/>
                </a:solidFill>
              </a:rPr>
              <a:t> have a password safe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DE964-FC68-4A64-BF41-0E02C650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Open source</a:t>
            </a:r>
          </a:p>
          <a:p>
            <a:r>
              <a:rPr lang="nl-NL"/>
              <a:t>Sterk versleutelingsalgoritme</a:t>
            </a:r>
          </a:p>
          <a:p>
            <a:r>
              <a:rPr lang="nl-NL" err="1"/>
              <a:t>Self-hosted</a:t>
            </a:r>
            <a:r>
              <a:rPr lang="nl-NL"/>
              <a:t> omgeving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1CE6F90-797C-4952-B8A9-B1EF0218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7" y="2503673"/>
            <a:ext cx="5315286" cy="26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3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B578D-8D8A-41B1-9C05-2216AA8C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Do you have a “post-</a:t>
            </a:r>
            <a:r>
              <a:rPr lang="nl-BE" err="1"/>
              <a:t>mortem</a:t>
            </a:r>
            <a:r>
              <a:rPr lang="nl-BE"/>
              <a:t>” </a:t>
            </a:r>
            <a:r>
              <a:rPr lang="nl-BE" err="1"/>
              <a:t>process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36B474-B301-4222-9042-ABF1DD0F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Handleiding</a:t>
            </a:r>
          </a:p>
          <a:p>
            <a:pPr lvl="1"/>
            <a:r>
              <a:rPr lang="nl-BE"/>
              <a:t>Back-up terugzetten</a:t>
            </a:r>
          </a:p>
          <a:p>
            <a:pPr lvl="1"/>
            <a:r>
              <a:rPr lang="nl-BE"/>
              <a:t>Docker file runnen</a:t>
            </a:r>
          </a:p>
          <a:p>
            <a:pPr lvl="1"/>
            <a:r>
              <a:rPr lang="nl-BE" err="1"/>
              <a:t>Redundancy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488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Houttype</vt:lpstr>
      <vt:lpstr>Ons project</vt:lpstr>
      <vt:lpstr>Grote onderdelen</vt:lpstr>
      <vt:lpstr>ubuntu</vt:lpstr>
      <vt:lpstr>Docker</vt:lpstr>
      <vt:lpstr>LAMP stack</vt:lpstr>
      <vt:lpstr>FTP</vt:lpstr>
      <vt:lpstr>Report cards</vt:lpstr>
      <vt:lpstr>Do you have a password safe</vt:lpstr>
      <vt:lpstr>Do you have a “post-mortem” process</vt:lpstr>
      <vt:lpstr>Does each service have appropriate monitoring</vt:lpstr>
      <vt:lpstr>Do you have a pager rotation schedule</vt:lpstr>
      <vt:lpstr>Do you use configuration management tools</vt:lpstr>
      <vt:lpstr>Do automated processes that generate  e-mail only do so when they have something to say</vt:lpstr>
      <vt:lpstr>Is there a database of all machines</vt:lpstr>
      <vt:lpstr>Can you automatically patch software across your entire fleet</vt:lpstr>
      <vt:lpstr>Are your backups automated</vt:lpstr>
      <vt:lpstr>Do machines in your data center have remote power / console access? </vt:lpstr>
      <vt:lpstr>DO DESKTOPS/LAPTOPS/SERVERS RI, SELF-UPDATING, SILENT, ANTI-MALWARE SOFTWARE</vt:lpstr>
      <vt:lpstr>Can you change all privileged (root) passwords in 1 hour? </vt:lpstr>
      <vt:lpstr>Do you have a written security policy?  </vt:lpstr>
      <vt:lpstr>Samenvatting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 project</dc:title>
  <dc:creator>Kobe Van Hasselt</dc:creator>
  <cp:revision>1</cp:revision>
  <dcterms:created xsi:type="dcterms:W3CDTF">2019-03-06T11:27:39Z</dcterms:created>
  <dcterms:modified xsi:type="dcterms:W3CDTF">2019-03-06T11:37:40Z</dcterms:modified>
</cp:coreProperties>
</file>