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565D783-76B1-4847-8845-C657BB85E4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Story_Credit Card Churn_Joey Wong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7B6EEE-6D82-46A1-A69F-FCA57D5985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22/10/2021 6:21:30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8" id="10" name="slide10">
            <a:extLst>
              <a:ext uri="{FF2B5EF4-FFF2-40B4-BE49-F238E27FC236}">
                <a16:creationId xmlns:a16="http://schemas.microsoft.com/office/drawing/2014/main" id="{60A0C7F0-0DB7-4BA0-A8E6-0F812071C3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3" id="11" name="slide11">
            <a:extLst>
              <a:ext uri="{FF2B5EF4-FFF2-40B4-BE49-F238E27FC236}">
                <a16:creationId xmlns:a16="http://schemas.microsoft.com/office/drawing/2014/main" id="{954B9328-B733-4DE6-AFAE-000793977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4" id="12" name="slide12">
            <a:extLst>
              <a:ext uri="{FF2B5EF4-FFF2-40B4-BE49-F238E27FC236}">
                <a16:creationId xmlns:a16="http://schemas.microsoft.com/office/drawing/2014/main" id="{90CDFE42-7D96-438E-B102-9D3C93D5F6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5" id="13" name="slide13">
            <a:extLst>
              <a:ext uri="{FF2B5EF4-FFF2-40B4-BE49-F238E27FC236}">
                <a16:creationId xmlns:a16="http://schemas.microsoft.com/office/drawing/2014/main" id="{D2B359F2-651E-4862-873C-9619356D0B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9" id="14" name="slide14">
            <a:extLst>
              <a:ext uri="{FF2B5EF4-FFF2-40B4-BE49-F238E27FC236}">
                <a16:creationId xmlns:a16="http://schemas.microsoft.com/office/drawing/2014/main" id="{9996BB92-713F-4067-AEE8-D5254BF492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2" name="slide2">
            <a:extLst>
              <a:ext uri="{FF2B5EF4-FFF2-40B4-BE49-F238E27FC236}">
                <a16:creationId xmlns:a16="http://schemas.microsoft.com/office/drawing/2014/main" id="{26AFB427-9E9A-4BD4-9E73-3D81BD6F9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2" id="3" name="slide3">
            <a:extLst>
              <a:ext uri="{FF2B5EF4-FFF2-40B4-BE49-F238E27FC236}">
                <a16:creationId xmlns:a16="http://schemas.microsoft.com/office/drawing/2014/main" id="{4BDA4C4F-DDAA-4388-94A3-1B7557CEE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6" id="4" name="slide4">
            <a:extLst>
              <a:ext uri="{FF2B5EF4-FFF2-40B4-BE49-F238E27FC236}">
                <a16:creationId xmlns:a16="http://schemas.microsoft.com/office/drawing/2014/main" id="{A5863031-683B-4569-888F-ECC93A856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7" id="5" name="slide5">
            <a:extLst>
              <a:ext uri="{FF2B5EF4-FFF2-40B4-BE49-F238E27FC236}">
                <a16:creationId xmlns:a16="http://schemas.microsoft.com/office/drawing/2014/main" id="{8717E2C0-9A32-4F3D-B0D6-6E31CE8D70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8" id="6" name="slide6">
            <a:extLst>
              <a:ext uri="{FF2B5EF4-FFF2-40B4-BE49-F238E27FC236}">
                <a16:creationId xmlns:a16="http://schemas.microsoft.com/office/drawing/2014/main" id="{1A707D6E-DFA6-4BF6-BCA8-20B410503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9" id="7" name="slide7">
            <a:extLst>
              <a:ext uri="{FF2B5EF4-FFF2-40B4-BE49-F238E27FC236}">
                <a16:creationId xmlns:a16="http://schemas.microsoft.com/office/drawing/2014/main" id="{DDF593D3-210B-4421-9231-4288E5889F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0" id="8" name="slide8">
            <a:extLst>
              <a:ext uri="{FF2B5EF4-FFF2-40B4-BE49-F238E27FC236}">
                <a16:creationId xmlns:a16="http://schemas.microsoft.com/office/drawing/2014/main" id="{C5990722-2389-4465-9D01-1CEF11AB7C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2" id="9" name="slide9">
            <a:extLst>
              <a:ext uri="{FF2B5EF4-FFF2-40B4-BE49-F238E27FC236}">
                <a16:creationId xmlns:a16="http://schemas.microsoft.com/office/drawing/2014/main" id="{F9DE30E6-5219-4CB2-8D65-D07A96192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2021-10-22T10:21:32Z</dcterms:created>
  <dcterms:modified xsi:type="dcterms:W3CDTF">2021-10-22T10:21:32Z</dcterms:modified>
</cp:coreProperties>
</file>