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82197F1-628E-4BD2-A6E9-4A8BF91681F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Tableau_new2_v6.9_WongPY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49B9F2-F33E-4CCE-BE64-8B9FC5A6B62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22/10/2021 6:27:57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rget type&amp;amp;Technique" id="10" name="slide10">
            <a:extLst>
              <a:ext uri="{FF2B5EF4-FFF2-40B4-BE49-F238E27FC236}">
                <a16:creationId xmlns:a16="http://schemas.microsoft.com/office/drawing/2014/main" id="{B543362A-3A9B-4FB8-88C8-60F50E2F91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2" y="0"/>
            <a:ext cx="11464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ks &amp;amp; Weapon" id="11" name="slide11">
            <a:extLst>
              <a:ext uri="{FF2B5EF4-FFF2-40B4-BE49-F238E27FC236}">
                <a16:creationId xmlns:a16="http://schemas.microsoft.com/office/drawing/2014/main" id="{7232CFEC-1B4F-47A3-A3CC-EF0956AF2C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25" y="0"/>
            <a:ext cx="11686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ktype" id="12" name="slide12">
            <a:extLst>
              <a:ext uri="{FF2B5EF4-FFF2-40B4-BE49-F238E27FC236}">
                <a16:creationId xmlns:a16="http://schemas.microsoft.com/office/drawing/2014/main" id="{3872B507-7DC6-44CD-B7E4-9F83D555EB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1" y="0"/>
            <a:ext cx="1162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name Group" id="13" name="slide13">
            <a:extLst>
              <a:ext uri="{FF2B5EF4-FFF2-40B4-BE49-F238E27FC236}">
                <a16:creationId xmlns:a16="http://schemas.microsoft.com/office/drawing/2014/main" id="{90160428-3442-48C6-B435-4DF219B708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5" y="0"/>
            <a:ext cx="10987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ualities &amp;amp; Death" id="14" name="slide14">
            <a:extLst>
              <a:ext uri="{FF2B5EF4-FFF2-40B4-BE49-F238E27FC236}">
                <a16:creationId xmlns:a16="http://schemas.microsoft.com/office/drawing/2014/main" id="{4A5CC1DC-2FE9-4EF9-B41C-6740EF340C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00" y="0"/>
            <a:ext cx="1091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Dashboard 1" id="2" name="slide2">
            <a:extLst>
              <a:ext uri="{FF2B5EF4-FFF2-40B4-BE49-F238E27FC236}">
                <a16:creationId xmlns:a16="http://schemas.microsoft.com/office/drawing/2014/main" id="{608EA099-F6CF-4B06-8754-F8FE84B66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45F930E7-E330-4283-BBD6-99928C6244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k over yr" id="4" name="slide4">
            <a:extLst>
              <a:ext uri="{FF2B5EF4-FFF2-40B4-BE49-F238E27FC236}">
                <a16:creationId xmlns:a16="http://schemas.microsoft.com/office/drawing/2014/main" id="{B32A1961-8C91-4AD1-9A0B-ECCF21FDFB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6" y="0"/>
            <a:ext cx="11293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k&amp;amp;Death" id="5" name="slide5">
            <a:extLst>
              <a:ext uri="{FF2B5EF4-FFF2-40B4-BE49-F238E27FC236}">
                <a16:creationId xmlns:a16="http://schemas.microsoft.com/office/drawing/2014/main" id="{4E60CB64-8473-478A-9B47-83E5786EEB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4" y="0"/>
            <a:ext cx="10922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name11" id="6" name="slide6">
            <a:extLst>
              <a:ext uri="{FF2B5EF4-FFF2-40B4-BE49-F238E27FC236}">
                <a16:creationId xmlns:a16="http://schemas.microsoft.com/office/drawing/2014/main" id="{1ADCF15A-CA0A-4FA2-BA01-0924F4A79D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9" y="0"/>
            <a:ext cx="11995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s.Kill" id="7" name="slide7">
            <a:extLst>
              <a:ext uri="{FF2B5EF4-FFF2-40B4-BE49-F238E27FC236}">
                <a16:creationId xmlns:a16="http://schemas.microsoft.com/office/drawing/2014/main" id="{7A5852EC-0B40-493F-8971-723A080CB7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0" y="0"/>
            <a:ext cx="11301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s of Attacks" id="8" name="slide8">
            <a:extLst>
              <a:ext uri="{FF2B5EF4-FFF2-40B4-BE49-F238E27FC236}">
                <a16:creationId xmlns:a16="http://schemas.microsoft.com/office/drawing/2014/main" id="{589AD8A9-22E4-4891-8D14-65250B882A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36" y="0"/>
            <a:ext cx="9506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 by countries &amp;amp; region" id="9" name="slide9">
            <a:extLst>
              <a:ext uri="{FF2B5EF4-FFF2-40B4-BE49-F238E27FC236}">
                <a16:creationId xmlns:a16="http://schemas.microsoft.com/office/drawing/2014/main" id="{43B7BBB0-4B61-4123-A5E2-B90F6E67F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0" y="0"/>
            <a:ext cx="10889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2021-10-22T10:28:06Z</dcterms:created>
  <dcterms:modified xsi:type="dcterms:W3CDTF">2021-10-22T10:28:06Z</dcterms:modified>
</cp:coreProperties>
</file>