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F1C40F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05CC7-006C-4D8F-91E7-4EB2DBBC0300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E4408-F957-454F-B9BD-867272D03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E8345B8-4176-0840-3321-A875959BA79A}"/>
              </a:ext>
            </a:extLst>
          </p:cNvPr>
          <p:cNvCxnSpPr>
            <a:cxnSpLocks/>
          </p:cNvCxnSpPr>
          <p:nvPr/>
        </p:nvCxnSpPr>
        <p:spPr>
          <a:xfrm flipH="1">
            <a:off x="2036619" y="1939636"/>
            <a:ext cx="2535381" cy="52647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D6C568A7-D69F-E083-6C72-6BD47AB434F7}"/>
              </a:ext>
            </a:extLst>
          </p:cNvPr>
          <p:cNvCxnSpPr>
            <a:cxnSpLocks/>
          </p:cNvCxnSpPr>
          <p:nvPr/>
        </p:nvCxnSpPr>
        <p:spPr>
          <a:xfrm>
            <a:off x="4572000" y="1939636"/>
            <a:ext cx="2637905" cy="53367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D244E4E2-21CC-F450-9482-09DAD4348F56}"/>
              </a:ext>
            </a:extLst>
          </p:cNvPr>
          <p:cNvSpPr/>
          <p:nvPr/>
        </p:nvSpPr>
        <p:spPr>
          <a:xfrm>
            <a:off x="642851" y="5810596"/>
            <a:ext cx="2787536" cy="2787536"/>
          </a:xfrm>
          <a:prstGeom prst="ellipse">
            <a:avLst/>
          </a:prstGeom>
          <a:solidFill>
            <a:srgbClr val="F1C40F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92E795-77DF-A250-4EC8-D4EA0BC10D23}"/>
              </a:ext>
            </a:extLst>
          </p:cNvPr>
          <p:cNvSpPr/>
          <p:nvPr/>
        </p:nvSpPr>
        <p:spPr>
          <a:xfrm>
            <a:off x="5713613" y="5810596"/>
            <a:ext cx="2787536" cy="2787536"/>
          </a:xfrm>
          <a:prstGeom prst="ellipse">
            <a:avLst/>
          </a:prstGeom>
          <a:solidFill>
            <a:srgbClr val="1ABC9C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F68F972-7D7D-177E-3C4F-51C3C672E5FD}"/>
              </a:ext>
            </a:extLst>
          </p:cNvPr>
          <p:cNvSpPr/>
          <p:nvPr/>
        </p:nvSpPr>
        <p:spPr>
          <a:xfrm>
            <a:off x="3178232" y="545868"/>
            <a:ext cx="2787536" cy="2787536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3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Wang</dc:creator>
  <cp:lastModifiedBy>Joey Wang</cp:lastModifiedBy>
  <cp:revision>1</cp:revision>
  <dcterms:created xsi:type="dcterms:W3CDTF">2024-11-16T23:12:37Z</dcterms:created>
  <dcterms:modified xsi:type="dcterms:W3CDTF">2024-11-16T23:21:25Z</dcterms:modified>
</cp:coreProperties>
</file>