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70" r:id="rId12"/>
  </p:sldIdLst>
  <p:sldSz cx="9144000" cy="5143500" type="screen16x9"/>
  <p:notesSz cx="6858000" cy="9144000"/>
  <p:embeddedFontLst>
    <p:embeddedFont>
      <p:font typeface="Playfair Display" panose="02020500000000000000" charset="0"/>
      <p:regular r:id="rId14"/>
      <p:bold r:id="rId15"/>
      <p:italic r:id="rId16"/>
      <p:boldItalic r:id="rId17"/>
    </p:embeddedFont>
    <p:embeddedFont>
      <p:font typeface="Microsoft JhengHei" panose="020B0604030504040204" pitchFamily="34" charset="-120"/>
      <p:regular r:id="rId18"/>
      <p:bold r:id="rId19"/>
    </p:embeddedFont>
    <p:embeddedFont>
      <p:font typeface="Montserrat" panose="02020500000000000000" charset="0"/>
      <p:regular r:id="rId20"/>
      <p:bold r:id="rId21"/>
      <p:italic r:id="rId22"/>
      <p:boldItalic r:id="rId23"/>
    </p:embeddedFont>
    <p:embeddedFont>
      <p:font typeface="Oswald" panose="02020500000000000000" charset="0"/>
      <p:regular r:id="rId24"/>
      <p:bold r:id="rId25"/>
    </p:embeddedFont>
    <p:embeddedFont>
      <p:font typeface="Microsoft JhengHei" panose="020B0604030504040204" pitchFamily="34" charset="-12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4E4889-58C4-4B4D-A728-CF72D21AE74D}">
  <a:tblStyle styleId="{E84E4889-58C4-4B4D-A728-CF72D21AE7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8dd22066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8dd22066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bbcfe6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bbcfe6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14fc72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14fc72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868bf8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868bf8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c868bf88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c868bf88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868bf88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868bf88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868bf88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868bf88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868bf88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c868bf88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868bf88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868bf88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pP5xnIX8FvuLbfUwAN0vgDeX0PtSve6n5iVeqg72sMw/edit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ingcar1201.azurewebsites.net/" TargetMode="External"/><Relationship Id="rId7" Type="http://schemas.openxmlformats.org/officeDocument/2006/relationships/hyperlink" Target="https://docs.google.com/presentation/d/e/2PACX-1vTPg5hRV0QAZ_dnM4kIwEnA0Y_GDqUBQ4finiPcxbYz6CmZOsBuQA_9eDsImmlDL-YmUU8tOFMEzZuR/pub?start=false&amp;loop=false&amp;delayms=300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devstudio.com.tw/web108b/web108b0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dirty="0">
                <a:latin typeface="Microsoft JhengHei"/>
                <a:ea typeface="Microsoft JhengHei"/>
                <a:cs typeface="Microsoft JhengHei"/>
                <a:sym typeface="Microsoft JhengHei"/>
              </a:rPr>
              <a:t>線上試衣間</a:t>
            </a:r>
            <a:endParaRPr sz="6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dirty="0">
                <a:latin typeface="Microsoft JhengHei"/>
                <a:ea typeface="Microsoft JhengHei"/>
                <a:cs typeface="Microsoft JhengHei"/>
                <a:sym typeface="Microsoft JhengHei"/>
              </a:rPr>
              <a:t>雲端智慧衣櫃</a:t>
            </a:r>
            <a:endParaRPr sz="6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開發員 : 余祥文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606125" y="3550650"/>
            <a:ext cx="1591200" cy="13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指導老師：</a:t>
            </a:r>
            <a:endParaRPr sz="12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    戴德仁</a:t>
            </a:r>
            <a:endParaRPr sz="12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altLang="en-US" sz="12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1200" b="1" dirty="0" smtClean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   </a:t>
            </a:r>
            <a:r>
              <a:rPr lang="zh-TW" sz="1200" b="1" dirty="0" smtClean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洪福成</a:t>
            </a:r>
            <a:endParaRPr sz="12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66700" lvl="0" indent="45720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許志強</a:t>
            </a:r>
            <a:endParaRPr sz="12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723900" algn="l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麥睿恩</a:t>
            </a:r>
            <a:endParaRPr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44250" y="67150"/>
            <a:ext cx="5254200" cy="11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勞動部勞動力發展署桃竹苗分署幼獅職業訓練場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跨平台網路 應用班 108 年 B期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Force Direct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l="7697" t="36680"/>
          <a:stretch/>
        </p:blipFill>
        <p:spPr>
          <a:xfrm>
            <a:off x="418450" y="1115875"/>
            <a:ext cx="5110425" cy="38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5936975" y="395475"/>
            <a:ext cx="263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點擊 node 可以顯示 該 node 與 鄰近 node 關係.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4344225" y="1379775"/>
            <a:ext cx="518100" cy="31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6059775" y="2285400"/>
            <a:ext cx="263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node 可以顯示 該 node 關係 圖片 與 node 名稱.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35" name="Google Shape;135;p21"/>
          <p:cNvCxnSpPr>
            <a:stCxn id="134" idx="1"/>
          </p:cNvCxnSpPr>
          <p:nvPr/>
        </p:nvCxnSpPr>
        <p:spPr>
          <a:xfrm flipH="1">
            <a:off x="5379975" y="2571750"/>
            <a:ext cx="679800" cy="33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1"/>
          <p:cNvCxnSpPr>
            <a:endCxn id="133" idx="3"/>
          </p:cNvCxnSpPr>
          <p:nvPr/>
        </p:nvCxnSpPr>
        <p:spPr>
          <a:xfrm flipH="1">
            <a:off x="4862325" y="834225"/>
            <a:ext cx="1227000" cy="704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21"/>
          <p:cNvSpPr txBox="1"/>
          <p:nvPr/>
        </p:nvSpPr>
        <p:spPr>
          <a:xfrm>
            <a:off x="5739225" y="3960150"/>
            <a:ext cx="2634600" cy="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node 與 node </a:t>
            </a: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連結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根據 記錄使用者 試用過的 服飾 與 預計 場景 作為關聯依據.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38" name="Google Shape;138;p21"/>
          <p:cNvCxnSpPr>
            <a:stCxn id="137" idx="1"/>
          </p:cNvCxnSpPr>
          <p:nvPr/>
        </p:nvCxnSpPr>
        <p:spPr>
          <a:xfrm rot="10800000">
            <a:off x="4648425" y="3919350"/>
            <a:ext cx="1090800" cy="45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4063500" y="176875"/>
            <a:ext cx="101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感謝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9" name="Google Shape;189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701" y="955475"/>
            <a:ext cx="2984400" cy="38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889850" y="906213"/>
            <a:ext cx="3504000" cy="3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222222"/>
                </a:solidFill>
                <a:highlight>
                  <a:srgbClr val="F8F9FA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Cooperation is Power</a:t>
            </a:r>
            <a:endParaRPr sz="2400">
              <a:solidFill>
                <a:srgbClr val="222222"/>
              </a:solidFill>
              <a:highlight>
                <a:srgbClr val="F8F9FA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8F9FA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 1: Make a commitment to go together.</a:t>
            </a:r>
            <a:endParaRPr>
              <a:solidFill>
                <a:srgbClr val="222222"/>
              </a:solidFill>
              <a:highlight>
                <a:srgbClr val="F8F9FA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 2: A trip of thousands miles starts with the first step… so is cooperation.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 3: While you walk, be open and share.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 4: Walking together… needs organization.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 5: The walk has difficult moments… Be there for each other…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 6: In critical moments, know your values…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 7: …and don’t forget to laugh and enjoy the moment.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開發背景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6043500" y="1130275"/>
            <a:ext cx="2788800" cy="3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1.1 開發背景：隨著時尚的流行與網路購物的普及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衣服的消費越來越方便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也造成廢棄衣物的增加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1.2 動機：幫助消費者精準購買到合適的衣著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減少廢棄衣物的環保 理念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1.3 目的：本專題製作線上試衣間以利 使用者模擬購買的衣物在各環境中與 個人體型中是否達到預期的效果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以減少錯誤購買的機會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更進一步增加雲端智慧衣櫃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藉由遠端資料庫紀錄使用者已有的衣物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以利快速搜索目前所需的衣物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並且廠商為目前收藏的衣物即時更新資訊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增加使用者自己收藏衣物產生新鮮搭配的想法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128450" y="1588650"/>
          <a:ext cx="5734050" cy="2294890"/>
        </p:xfrm>
        <a:graphic>
          <a:graphicData uri="http://schemas.openxmlformats.org/drawingml/2006/table">
            <a:tbl>
              <a:tblPr>
                <a:noFill/>
                <a:tableStyleId>{E84E4889-58C4-4B4D-A728-CF72D21AE74D}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情境試衣間 (空)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搭配衣服 的 情境試衣間</a:t>
                      </a:r>
                      <a:endParaRPr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50" y="1662100"/>
            <a:ext cx="27241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950" y="1662088"/>
            <a:ext cx="27241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投影片連結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程式連結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20491" y="4261087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100" u="sng" dirty="0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https://shopingcar1201.azurewebsites.net</a:t>
            </a:r>
            <a:r>
              <a:rPr lang="zh-TW" sz="1100" u="sng" dirty="0" smtClean="0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/</a:t>
            </a:r>
            <a:endParaRPr lang="en-US" altLang="zh-TW" sz="1100" u="sng" dirty="0" smtClean="0">
              <a:solidFill>
                <a:schemeClr val="hlink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>
              <a:spcAft>
                <a:spcPts val="1600"/>
              </a:spcAft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http://www.devstudio.com.tw/web108b/web108b03</a:t>
            </a:r>
            <a:endParaRPr sz="12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1207" y="2803762"/>
            <a:ext cx="149542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572000" y="1219250"/>
            <a:ext cx="4260300" cy="13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ID1 : joe</a:t>
            </a:r>
            <a:r>
              <a:rPr lang="zh-TW" dirty="0" smtClean="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TW" dirty="0" smtClean="0">
                <a:latin typeface="Arial"/>
                <a:ea typeface="Arial"/>
                <a:cs typeface="Arial"/>
                <a:sym typeface="Arial"/>
              </a:rPr>
              <a:t>8234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pw : 1234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ID2 : guest123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pw : 1234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9563" y="2020850"/>
            <a:ext cx="14954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36100" y="3925750"/>
            <a:ext cx="38115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hlinkClick r:id="rId7"/>
              </a:rPr>
              <a:t>https://docs.google.com/presentation/d/e/2PACX-1vTPg5hRV0QAZ_dnM4kIwEnA0Y_GDqUBQ4finiPcxbYz6CmZOsBuQA_9eDsImmlDL-YmUU8tOFMEzZuR/pub?start=false&amp;loop=false&amp;delayms=3000</a:t>
            </a:r>
            <a:endParaRPr sz="120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1879525" y="1292475"/>
            <a:ext cx="1495500" cy="3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發佈連結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Home Page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80" y="1447799"/>
            <a:ext cx="2211378" cy="3335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615" y="1482434"/>
            <a:ext cx="2168041" cy="330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l="5735" r="5237"/>
          <a:stretch/>
        </p:blipFill>
        <p:spPr>
          <a:xfrm>
            <a:off x="5971308" y="1579417"/>
            <a:ext cx="2473037" cy="30687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696990" y="113072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衣服</a:t>
            </a:r>
            <a:r>
              <a:rPr lang="zh-TW" altLang="en-US" dirty="0"/>
              <a:t>背景</a:t>
            </a:r>
            <a:r>
              <a:rPr lang="zh-TW" altLang="en-US" dirty="0" smtClean="0"/>
              <a:t>相片輪播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36041" y="1130728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衣服資料</a:t>
            </a:r>
            <a:r>
              <a:rPr lang="zh-TW" altLang="en-US" dirty="0"/>
              <a:t>項目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652225" y="1130728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 </a:t>
            </a:r>
            <a:r>
              <a:rPr lang="en-US" altLang="zh-TW" dirty="0" smtClean="0"/>
              <a:t>blog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註冊 與 登入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09" y="1511863"/>
            <a:ext cx="2199906" cy="343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7071" y="1511862"/>
            <a:ext cx="2306782" cy="343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7618" y="1511862"/>
            <a:ext cx="2466108" cy="34324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709161" y="111113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新</a:t>
            </a:r>
            <a:r>
              <a:rPr lang="zh-TW" altLang="en-US" dirty="0" smtClean="0"/>
              <a:t>用戶註冊頁</a:t>
            </a:r>
            <a:r>
              <a:rPr lang="zh-TW" altLang="en-US" dirty="0"/>
              <a:t>面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59752" y="11111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用戶登</a:t>
            </a:r>
            <a:r>
              <a:rPr lang="zh-TW" altLang="en-US" dirty="0"/>
              <a:t>入</a:t>
            </a:r>
            <a:r>
              <a:rPr lang="zh-TW" altLang="en-US" dirty="0" smtClean="0"/>
              <a:t>頁</a:t>
            </a:r>
            <a:r>
              <a:rPr lang="zh-TW" altLang="en-US" dirty="0"/>
              <a:t>面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630807" y="1111133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RWD</a:t>
            </a:r>
            <a:r>
              <a:rPr lang="zh-TW" altLang="en-US" dirty="0" smtClean="0"/>
              <a:t> 漢堡選單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695" y="226275"/>
            <a:ext cx="197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相簿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25" y="1170125"/>
            <a:ext cx="213814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6451723" y="289647"/>
            <a:ext cx="197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部落格</a:t>
            </a:r>
            <a:endParaRPr dirty="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473" y="226275"/>
            <a:ext cx="2355272" cy="4780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0582" y="1303740"/>
            <a:ext cx="2156752" cy="28041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6"/>
          <p:cNvSpPr txBox="1"/>
          <p:nvPr/>
        </p:nvSpPr>
        <p:spPr>
          <a:xfrm>
            <a:off x="221312" y="862348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衣服</a:t>
            </a:r>
            <a:r>
              <a:rPr lang="zh-TW" altLang="en-US" dirty="0"/>
              <a:t>背景</a:t>
            </a:r>
            <a:r>
              <a:rPr lang="zh-TW" altLang="en-US" dirty="0" smtClean="0"/>
              <a:t>相片上傳與管理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02059" y="929155"/>
            <a:ext cx="200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/>
              <a:t>部落</a:t>
            </a:r>
            <a:r>
              <a:rPr lang="zh-TW" altLang="en-US" dirty="0" smtClean="0"/>
              <a:t>格上傳與管理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521275" y="445025"/>
            <a:ext cx="20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購物車</a:t>
            </a:r>
            <a:endParaRPr dirty="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722418" cy="334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8261" y="1170125"/>
            <a:ext cx="2782321" cy="334645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534450" y="445025"/>
            <a:ext cx="20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修改密碼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4025" y="1170125"/>
            <a:ext cx="2442578" cy="3147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6547625" y="2741725"/>
            <a:ext cx="443400" cy="23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6991025" y="446705"/>
            <a:ext cx="20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登出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衣服 搭配 情境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77203" y="506495"/>
            <a:ext cx="5096641" cy="449759"/>
          </a:xfrm>
        </p:spPr>
        <p:txBody>
          <a:bodyPr/>
          <a:lstStyle/>
          <a:p>
            <a:pPr marL="114300" indent="0">
              <a:buNone/>
            </a:pPr>
            <a:r>
              <a:rPr lang="zh-TW" altLang="en-US" dirty="0" smtClean="0"/>
              <a:t>使用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疊圖 達成 衣服</a:t>
            </a:r>
            <a:r>
              <a:rPr lang="en-US" altLang="zh-TW" dirty="0" err="1" smtClean="0"/>
              <a:t>db</a:t>
            </a:r>
            <a:r>
              <a:rPr lang="zh-TW" altLang="en-US" dirty="0" smtClean="0"/>
              <a:t> </a:t>
            </a:r>
            <a:r>
              <a:rPr lang="zh-TW" altLang="en-US" dirty="0"/>
              <a:t>搭配 </a:t>
            </a:r>
            <a:r>
              <a:rPr lang="zh-TW" altLang="en-US" dirty="0" smtClean="0"/>
              <a:t>情境</a:t>
            </a:r>
            <a:r>
              <a:rPr lang="en-US" altLang="zh-TW" dirty="0" err="1" smtClean="0"/>
              <a:t>db</a:t>
            </a:r>
            <a:r>
              <a:rPr lang="zh-TW" altLang="en-US" dirty="0" smtClean="0"/>
              <a:t>的功能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03" y="1079195"/>
            <a:ext cx="2526030" cy="39531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38" y="1412429"/>
            <a:ext cx="2160634" cy="36199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9663" y="2078426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衣服</a:t>
            </a:r>
            <a:r>
              <a:rPr lang="en-US" altLang="zh-TW" dirty="0" err="1"/>
              <a:t>db</a:t>
            </a:r>
            <a:r>
              <a:rPr lang="zh-TW" altLang="en-US" dirty="0" smtClean="0"/>
              <a:t> </a:t>
            </a:r>
            <a:r>
              <a:rPr lang="en-US" altLang="zh-TW" dirty="0" smtClean="0"/>
              <a:t>item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39663" y="3228879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情境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item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 flipV="1">
            <a:off x="5170101" y="2770466"/>
            <a:ext cx="1041355" cy="61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3"/>
          </p:cNvCxnSpPr>
          <p:nvPr/>
        </p:nvCxnSpPr>
        <p:spPr>
          <a:xfrm>
            <a:off x="5170101" y="3382768"/>
            <a:ext cx="1366937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5104845" y="2039735"/>
            <a:ext cx="1670028" cy="2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2251364" y="2172652"/>
            <a:ext cx="1788299" cy="5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9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3D TEST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r="15994"/>
          <a:stretch/>
        </p:blipFill>
        <p:spPr>
          <a:xfrm>
            <a:off x="411325" y="1047300"/>
            <a:ext cx="6024111" cy="344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6993700" y="1470450"/>
            <a:ext cx="1976100" cy="154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在相同的頭型下 可選擇不同的眼鏡來搭配做比較. 並 做 立體 360度 旋轉 與 放大縮小 確認搭配風格 與細節是否符合 消費者 需求. 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3974" y="200742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不同</a:t>
            </a:r>
            <a:r>
              <a:rPr lang="zh-TW" altLang="zh-TW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眼鏡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3698" y="341470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相同的頭型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4598531" y="2161308"/>
            <a:ext cx="243633" cy="96983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3129856" y="1940722"/>
            <a:ext cx="527744" cy="132295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452157" y="2966439"/>
            <a:ext cx="1396767" cy="593466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2576945" y="2962357"/>
            <a:ext cx="387927" cy="409942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634</Words>
  <Application>Microsoft Office PowerPoint</Application>
  <PresentationFormat>如螢幕大小 (16:9)</PresentationFormat>
  <Paragraphs>65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Playfair Display</vt:lpstr>
      <vt:lpstr>Times New Roman</vt:lpstr>
      <vt:lpstr>Arial</vt:lpstr>
      <vt:lpstr>Microsoft JhengHei</vt:lpstr>
      <vt:lpstr>Montserrat</vt:lpstr>
      <vt:lpstr>Oswald</vt:lpstr>
      <vt:lpstr>Microsoft JhengHei</vt:lpstr>
      <vt:lpstr>Pop</vt:lpstr>
      <vt:lpstr>線上試衣間 雲端智慧衣櫃</vt:lpstr>
      <vt:lpstr>開發背景</vt:lpstr>
      <vt:lpstr>投影片連結</vt:lpstr>
      <vt:lpstr>Home Page </vt:lpstr>
      <vt:lpstr>註冊 與 登入</vt:lpstr>
      <vt:lpstr>相簿</vt:lpstr>
      <vt:lpstr>購物車</vt:lpstr>
      <vt:lpstr>衣服 搭配 情境 </vt:lpstr>
      <vt:lpstr>3D TEST</vt:lpstr>
      <vt:lpstr>Force Direct</vt:lpstr>
      <vt:lpstr>感謝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線上試衣間 雲端智慧衣櫃</dc:title>
  <dc:creator>ASUS</dc:creator>
  <cp:lastModifiedBy>ASUS</cp:lastModifiedBy>
  <cp:revision>13</cp:revision>
  <dcterms:modified xsi:type="dcterms:W3CDTF">2020-01-15T06:35:28Z</dcterms:modified>
</cp:coreProperties>
</file>