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63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Muli Bold Bold" panose="020B0604020202020204" charset="0"/>
      <p:regular r:id="rId16"/>
    </p:embeddedFont>
    <p:embeddedFont>
      <p:font typeface="Muli Regular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yson" userId="9e7cdb7a58d21ad1" providerId="LiveId" clId="{1CCE0CA2-2044-4874-A7A6-6EB4FEF8092D}"/>
    <pc:docChg chg="delSld">
      <pc:chgData name="Gleyson" userId="9e7cdb7a58d21ad1" providerId="LiveId" clId="{1CCE0CA2-2044-4874-A7A6-6EB4FEF8092D}" dt="2021-09-06T12:12:02.007" v="0" actId="47"/>
      <pc:docMkLst>
        <pc:docMk/>
      </pc:docMkLst>
      <pc:sldChg chg="del">
        <pc:chgData name="Gleyson" userId="9e7cdb7a58d21ad1" providerId="LiveId" clId="{1CCE0CA2-2044-4874-A7A6-6EB4FEF8092D}" dt="2021-09-06T12:12:02.007" v="0" actId="47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Gleyson Sampaio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Instrutor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8;p16">
            <a:extLst>
              <a:ext uri="{FF2B5EF4-FFF2-40B4-BE49-F238E27FC236}">
                <a16:creationId xmlns:a16="http://schemas.microsoft.com/office/drawing/2014/main" id="{71BDB478-BE32-421F-AD04-5FD7F6B974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651189"/>
            <a:ext cx="8641800" cy="168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E2C4B"/>
                </a:solidFill>
                <a:latin typeface="Muli Regular"/>
              </a:rPr>
              <a:t>+10 anos de experiência com desenvolvimento de softwares nos segmentos de: Tributário, Bancos, Seguradoras e Instituições de ensino.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382;p14">
            <a:extLst>
              <a:ext uri="{FF2B5EF4-FFF2-40B4-BE49-F238E27FC236}">
                <a16:creationId xmlns:a16="http://schemas.microsoft.com/office/drawing/2014/main" id="{4EBF02E7-F681-4A32-890E-88EAC2FA3B15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1192018"/>
            <a:ext cx="1646431" cy="151546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" name="Google Shape;205;p29">
            <a:extLst>
              <a:ext uri="{FF2B5EF4-FFF2-40B4-BE49-F238E27FC236}">
                <a16:creationId xmlns:a16="http://schemas.microsoft.com/office/drawing/2014/main" id="{3E9999F8-AC03-44F9-9A4E-ACBC195175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3225" y="1630700"/>
            <a:ext cx="763215" cy="657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6D64288-CECB-4A86-95BF-B96A56218856}"/>
              </a:ext>
            </a:extLst>
          </p:cNvPr>
          <p:cNvGrpSpPr/>
          <p:nvPr/>
        </p:nvGrpSpPr>
        <p:grpSpPr>
          <a:xfrm>
            <a:off x="3705332" y="1630700"/>
            <a:ext cx="3530350" cy="630194"/>
            <a:chOff x="10725322" y="2150897"/>
            <a:chExt cx="6678032" cy="1075215"/>
          </a:xfrm>
        </p:grpSpPr>
        <p:sp>
          <p:nvSpPr>
            <p:cNvPr id="27" name="Google Shape;208;p29">
              <a:extLst>
                <a:ext uri="{FF2B5EF4-FFF2-40B4-BE49-F238E27FC236}">
                  <a16:creationId xmlns:a16="http://schemas.microsoft.com/office/drawing/2014/main" id="{CDDBF0D0-CB7C-4CBB-B2F9-1E7BA5EF378D}"/>
                </a:ext>
              </a:extLst>
            </p:cNvPr>
            <p:cNvSpPr txBox="1"/>
            <p:nvPr/>
          </p:nvSpPr>
          <p:spPr>
            <a:xfrm>
              <a:off x="10872459" y="2607772"/>
              <a:ext cx="4265051" cy="618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dirty="0">
                  <a:latin typeface="Muli Regular" panose="020B0604020202020204" charset="0"/>
                  <a:ea typeface="Open Sans"/>
                  <a:cs typeface="Open Sans"/>
                  <a:sym typeface="Open Sans"/>
                </a:rPr>
                <a:t>Java SE 6 </a:t>
              </a:r>
              <a:r>
                <a:rPr lang="pt-BR" sz="1300" dirty="0" err="1">
                  <a:latin typeface="Muli Regular" panose="020B0604020202020204" charset="0"/>
                  <a:ea typeface="Open Sans"/>
                  <a:cs typeface="Open Sans"/>
                  <a:sym typeface="Open Sans"/>
                </a:rPr>
                <a:t>Programmer</a:t>
              </a:r>
              <a:endParaRPr sz="1300" dirty="0">
                <a:latin typeface="Muli Regular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09;p29">
              <a:extLst>
                <a:ext uri="{FF2B5EF4-FFF2-40B4-BE49-F238E27FC236}">
                  <a16:creationId xmlns:a16="http://schemas.microsoft.com/office/drawing/2014/main" id="{0D492975-44F2-4C9B-8461-F5E37210EAF1}"/>
                </a:ext>
              </a:extLst>
            </p:cNvPr>
            <p:cNvSpPr txBox="1"/>
            <p:nvPr/>
          </p:nvSpPr>
          <p:spPr>
            <a:xfrm>
              <a:off x="10725322" y="2150897"/>
              <a:ext cx="6678032" cy="791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0E2C4B"/>
                  </a:solidFill>
                  <a:latin typeface="Muli Bold Bold"/>
                  <a:sym typeface="Open Sans ExtraBold"/>
                </a:rPr>
                <a:t>Oracle </a:t>
              </a:r>
              <a:r>
                <a:rPr lang="pt-BR" sz="2000" dirty="0" err="1">
                  <a:solidFill>
                    <a:srgbClr val="0E2C4B"/>
                  </a:solidFill>
                  <a:latin typeface="Muli Bold Bold"/>
                  <a:sym typeface="Open Sans ExtraBold"/>
                </a:rPr>
                <a:t>Certified</a:t>
              </a:r>
              <a:r>
                <a:rPr lang="pt-BR" sz="2000" dirty="0">
                  <a:solidFill>
                    <a:srgbClr val="0E2C4B"/>
                  </a:solidFill>
                  <a:latin typeface="Muli Bold Bold"/>
                  <a:sym typeface="Open Sans ExtraBold"/>
                </a:rPr>
                <a:t> Professional</a:t>
              </a:r>
              <a:endParaRPr sz="2000" dirty="0">
                <a:solidFill>
                  <a:srgbClr val="0E2C4B"/>
                </a:solidFill>
                <a:latin typeface="Muli Bold Bold"/>
              </a:endParaRPr>
            </a:p>
          </p:txBody>
        </p:sp>
      </p:grpSp>
      <p:pic>
        <p:nvPicPr>
          <p:cNvPr id="29" name="Google Shape;203;p29">
            <a:extLst>
              <a:ext uri="{FF2B5EF4-FFF2-40B4-BE49-F238E27FC236}">
                <a16:creationId xmlns:a16="http://schemas.microsoft.com/office/drawing/2014/main" id="{72772BC0-DEA4-462C-9E3B-1ADE10DC574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3487" y="3955114"/>
            <a:ext cx="946991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4;p29">
            <a:extLst>
              <a:ext uri="{FF2B5EF4-FFF2-40B4-BE49-F238E27FC236}">
                <a16:creationId xmlns:a16="http://schemas.microsoft.com/office/drawing/2014/main" id="{7831F5D1-990D-42AE-A8D8-6DD7628B2DC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1609" y="3964466"/>
            <a:ext cx="946991" cy="939800"/>
          </a:xfrm>
          <a:prstGeom prst="rect">
            <a:avLst/>
          </a:prstGeom>
          <a:noFill/>
          <a:ln w="9525" cap="flat" cmpd="sng">
            <a:solidFill>
              <a:srgbClr val="46BB9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" name="Google Shape;206;p29">
            <a:extLst>
              <a:ext uri="{FF2B5EF4-FFF2-40B4-BE49-F238E27FC236}">
                <a16:creationId xmlns:a16="http://schemas.microsoft.com/office/drawing/2014/main" id="{3A584FB8-517E-40CF-B0C1-FE992797223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7889" r="45172"/>
          <a:stretch/>
        </p:blipFill>
        <p:spPr>
          <a:xfrm>
            <a:off x="2674577" y="3955114"/>
            <a:ext cx="1152104" cy="93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243596" y="398595"/>
            <a:ext cx="8520600" cy="11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8;p16">
            <a:extLst>
              <a:ext uri="{FF2B5EF4-FFF2-40B4-BE49-F238E27FC236}">
                <a16:creationId xmlns:a16="http://schemas.microsoft.com/office/drawing/2014/main" id="{D4DFCF52-9473-4320-A8D9-5A9859017211}"/>
              </a:ext>
            </a:extLst>
          </p:cNvPr>
          <p:cNvSpPr txBox="1">
            <a:spLocks/>
          </p:cNvSpPr>
          <p:nvPr/>
        </p:nvSpPr>
        <p:spPr>
          <a:xfrm>
            <a:off x="807000" y="1562431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Spring Framework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Versus Java EE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 de Inversão de Controle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Injeção de Dependências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Beans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\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Autowired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\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Scopes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Springboot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86</Words>
  <Application>Microsoft Office PowerPoint</Application>
  <PresentationFormat>Apresentação na tela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Muli Bold Bold</vt:lpstr>
      <vt:lpstr>Muli Regular</vt:lpstr>
      <vt:lpstr>Arial</vt:lpstr>
      <vt:lpstr>Calibri</vt:lpstr>
      <vt:lpstr>Simple Light</vt:lpstr>
      <vt:lpstr>Office Theme</vt:lpstr>
      <vt:lpstr>Gleyson Sampaio Instrutor Java</vt:lpstr>
      <vt:lpstr>[Nome do palestrante] [Posição]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Instrutor Java</dc:title>
  <dc:creator>Larissa Mestieri</dc:creator>
  <cp:lastModifiedBy>Gleyson</cp:lastModifiedBy>
  <cp:revision>3</cp:revision>
  <dcterms:modified xsi:type="dcterms:W3CDTF">2021-09-06T12:12:05Z</dcterms:modified>
</cp:coreProperties>
</file>