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Forget Me Not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88" y="0"/>
            <a:ext cx="28900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01975" y="2834125"/>
            <a:ext cx="30333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Simple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Robust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Friendly User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950" y="0"/>
            <a:ext cx="28900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825" y="257825"/>
            <a:ext cx="1021100" cy="17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997" y="0"/>
            <a:ext cx="1140972" cy="20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900" y="2123468"/>
            <a:ext cx="908949" cy="159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0074" y="2123470"/>
            <a:ext cx="1021100" cy="181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9880" y="3353299"/>
            <a:ext cx="964200" cy="17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3843" y="3331324"/>
            <a:ext cx="1021100" cy="1769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 rot="10800000">
            <a:off x="1907975" y="1650000"/>
            <a:ext cx="1546800" cy="516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 flipH="1">
            <a:off x="2036800" y="2694225"/>
            <a:ext cx="1263300" cy="116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endCxn id="70" idx="3"/>
          </p:cNvCxnSpPr>
          <p:nvPr/>
        </p:nvCxnSpPr>
        <p:spPr>
          <a:xfrm flipH="1">
            <a:off x="2924943" y="3828575"/>
            <a:ext cx="452400" cy="387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endCxn id="66" idx="1"/>
          </p:cNvCxnSpPr>
          <p:nvPr/>
        </p:nvCxnSpPr>
        <p:spPr>
          <a:xfrm flipH="1" rot="10800000">
            <a:off x="5478597" y="1026301"/>
            <a:ext cx="1559400" cy="597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endCxn id="68" idx="1"/>
          </p:cNvCxnSpPr>
          <p:nvPr/>
        </p:nvCxnSpPr>
        <p:spPr>
          <a:xfrm>
            <a:off x="5388474" y="2758823"/>
            <a:ext cx="1821600" cy="274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>
            <a:endCxn id="69" idx="1"/>
          </p:cNvCxnSpPr>
          <p:nvPr/>
        </p:nvCxnSpPr>
        <p:spPr>
          <a:xfrm>
            <a:off x="5478580" y="3867274"/>
            <a:ext cx="651300" cy="34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849" y="0"/>
            <a:ext cx="29523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515650" y="837925"/>
            <a:ext cx="2049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Personal Info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Home Address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Name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445" y="0"/>
            <a:ext cx="28591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15650" y="837925"/>
            <a:ext cx="23892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Family Contact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Friends etc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Name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Address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Phone number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Can enter personal message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429" y="0"/>
            <a:ext cx="293914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15650" y="837925"/>
            <a:ext cx="2049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Press button to navigate home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Consume google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793" y="0"/>
            <a:ext cx="29141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611" y="0"/>
            <a:ext cx="28871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0975" y="989475"/>
            <a:ext cx="2049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Reminders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Alert at specific time/date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32" y="0"/>
            <a:ext cx="287373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15650" y="837925"/>
            <a:ext cx="2049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Medication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15" y="0"/>
            <a:ext cx="29677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15650" y="837925"/>
            <a:ext cx="2049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Direct Message with caretaker/family member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Can edit direct contact person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