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B8359B-9BE7-41B1-8980-A145ED5514D9}">
  <a:tblStyle styleId="{C3B8359B-9BE7-41B1-8980-A145ED551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Comfortaa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566dd4b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77566dd4bb_0_37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ddc091eb_1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4ddc091eb_10_9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4ddbfc186_1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84ddbfc186_1_139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7566dd4bb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Hopkins statistic, is a statistic which gives a value which indicates the cluster tendency, in other words: how well the data can be clustered.If the value is between {0.01, ...,0.3}, the data is regularly spaced. If the value is around 0.5, it is random.If the value is between {0.7, ..., 0.99}, it has a high tendency to cluster.</a:t>
            </a:r>
            <a:endParaRPr/>
          </a:p>
        </p:txBody>
      </p:sp>
      <p:sp>
        <p:nvSpPr>
          <p:cNvPr id="223" name="Google Shape;223;g77566dd4bb_0_102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4ddbfc186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4ddbfc186_1_19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4e9b7ab90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4e9b7ab90_3_8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4ddbfc186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84ddbfc186_1_35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4e9b7ab90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84e9b7ab90_4_0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4ddbfc186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84ddbfc186_1_64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4ddbfc186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84ddbfc186_1_53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02057f892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802057f892_0_41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566dd4bb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77566dd4bb_0_69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4ddc091eb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84ddc091eb_1_70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4ddc091e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84ddc091eb_1_0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4ddc091eb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84ddc091eb_1_23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4ddc091eb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84ddc091eb_1_47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7566dd4bb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77566dd4bb_0_135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4e9b7ab90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84e9b7ab90_9_0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e9b7ab90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84e9b7ab90_4_17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ddbfc18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Gapminder Video to be played - Ray</a:t>
            </a:r>
            <a:endParaRPr/>
          </a:p>
        </p:txBody>
      </p:sp>
      <p:sp>
        <p:nvSpPr>
          <p:cNvPr id="114" name="Google Shape;114;g84ddbfc186_1_0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4ddc091eb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4ddc091eb_2_17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ddc091eb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84ddc091eb_2_29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4ddc091eb_2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4ddc091eb_2_42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2057f89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02057f892_0_7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4ddbfc186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4ddbfc186_1_9:notes"/>
          <p:cNvSpPr/>
          <p:nvPr>
            <p:ph idx="2" type="sldImg"/>
          </p:nvPr>
        </p:nvSpPr>
        <p:spPr>
          <a:xfrm>
            <a:off x="686155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0" y="1680210"/>
            <a:ext cx="9144000" cy="157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b="1" i="0" sz="47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648200" y="240030"/>
            <a:ext cx="4343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sz="700">
                <a:solidFill>
                  <a:srgbClr val="7F7F7F"/>
                </a:solidFill>
              </a:defRPr>
            </a:lvl1pPr>
            <a:lvl2pPr indent="-273050" lvl="1" marL="9144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2pPr>
            <a:lvl3pPr indent="-228600" lvl="2" marL="13716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0" sz="700">
                <a:solidFill>
                  <a:schemeClr val="lt1"/>
                </a:solidFill>
              </a:defRPr>
            </a:lvl3pPr>
            <a:lvl4pPr indent="-273050" lvl="3" marL="18288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nyu_short_white.pn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0" y="0"/>
            <a:ext cx="9144000" cy="4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0" y="582930"/>
            <a:ext cx="9150900" cy="456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indent="-228600" lvl="0" marL="45720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/>
            </a:lvl1pPr>
            <a:lvl2pPr indent="-342900" lvl="1" marL="9144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4648200" y="240030"/>
            <a:ext cx="4343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sz="700">
                <a:solidFill>
                  <a:srgbClr val="7F7F7F"/>
                </a:solidFill>
              </a:defRPr>
            </a:lvl1pPr>
            <a:lvl2pPr indent="-273050" lvl="1" marL="9144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2pPr>
            <a:lvl3pPr indent="-228600" lvl="2" marL="13716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0" sz="700">
                <a:solidFill>
                  <a:schemeClr val="lt1"/>
                </a:solidFill>
              </a:defRPr>
            </a:lvl3pPr>
            <a:lvl4pPr indent="-273050" lvl="3" marL="18288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nyu_short_white.png"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4" type="pic"/>
          </p:nvPr>
        </p:nvSpPr>
        <p:spPr>
          <a:xfrm>
            <a:off x="5181600" y="1817370"/>
            <a:ext cx="3657600" cy="205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0" y="1954530"/>
            <a:ext cx="9144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indent="-228600" lvl="0" marL="457200" rtl="0" algn="ctr"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indent="-342900" lvl="1" marL="9144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228600" y="339471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sz="700">
                <a:solidFill>
                  <a:srgbClr val="7F7F7F"/>
                </a:solidFill>
              </a:defRPr>
            </a:lvl1pPr>
            <a:lvl2pPr indent="-273050" lvl="1" marL="9144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3pPr>
            <a:lvl4pPr indent="-273050" lvl="3" marL="18288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nyu_short_white.png"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0" y="576072"/>
            <a:ext cx="9144000" cy="45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61950" lvl="1" marL="9144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2pPr>
            <a:lvl3pPr indent="-342900" lvl="2" marL="13716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3" type="body"/>
          </p:nvPr>
        </p:nvSpPr>
        <p:spPr>
          <a:xfrm>
            <a:off x="4648200" y="240030"/>
            <a:ext cx="4343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sz="700">
                <a:solidFill>
                  <a:srgbClr val="7F7F7F"/>
                </a:solidFill>
              </a:defRPr>
            </a:lvl1pPr>
            <a:lvl2pPr indent="-273050" lvl="1" marL="9144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2pPr>
            <a:lvl3pPr indent="-228600" lvl="2" marL="13716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0" sz="700">
                <a:solidFill>
                  <a:schemeClr val="lt1"/>
                </a:solidFill>
              </a:defRPr>
            </a:lvl3pPr>
            <a:lvl4pPr indent="-273050" lvl="3" marL="18288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nyu_short_white.png"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126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11630"/>
            <a:ext cx="8229600" cy="298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48.pn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8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2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9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9" Type="http://schemas.openxmlformats.org/officeDocument/2006/relationships/image" Target="../media/image26.png"/><Relationship Id="rId5" Type="http://schemas.openxmlformats.org/officeDocument/2006/relationships/image" Target="../media/image45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9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40.png"/><Relationship Id="rId7" Type="http://schemas.openxmlformats.org/officeDocument/2006/relationships/image" Target="../media/image33.png"/><Relationship Id="rId8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47.png"/><Relationship Id="rId7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10" Type="http://schemas.openxmlformats.org/officeDocument/2006/relationships/image" Target="../media/image37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9" Type="http://schemas.openxmlformats.org/officeDocument/2006/relationships/image" Target="../media/image41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>
            <p:ph type="title"/>
          </p:nvPr>
        </p:nvSpPr>
        <p:spPr>
          <a:xfrm>
            <a:off x="0" y="1680210"/>
            <a:ext cx="9144000" cy="15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0"/>
              <a:buFont typeface="Arial"/>
              <a:buNone/>
            </a:pPr>
            <a:r>
              <a:rPr lang="en" sz="4230">
                <a:solidFill>
                  <a:schemeClr val="dk1"/>
                </a:solidFill>
              </a:rPr>
              <a:t>Impact of COVID-19 On a Macroeconomics</a:t>
            </a:r>
            <a:endParaRPr sz="4230">
              <a:solidFill>
                <a:schemeClr val="dk1"/>
              </a:solidFill>
            </a:endParaRPr>
          </a:p>
        </p:txBody>
      </p:sp>
      <p:pic>
        <p:nvPicPr>
          <p:cNvPr descr="nyu_short_white.png" id="80" name="Google Shape;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4672975" y="171449"/>
            <a:ext cx="43434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Presenter: Yichun Zhou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Radhika Kalyan Kerur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Vidhi J Sanghvi 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Ray Zhao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Yunxin Chen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21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Data Engineering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21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Spring 2020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21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201" name="Google Shape;2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178125" y="720675"/>
            <a:ext cx="8601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Data is now clean and ready to use!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Data Compression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78125" y="1479475"/>
            <a:ext cx="37449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25" y="2728962"/>
            <a:ext cx="3994326" cy="19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2833500" y="1476925"/>
            <a:ext cx="34770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PCA for Clustering Dataset</a:t>
            </a:r>
            <a:endParaRPr b="1" sz="1000"/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There is a different trend for every country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And the difference of patterns (distance) is used</a:t>
            </a:r>
            <a:endParaRPr sz="12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Compressed to 2 </a:t>
            </a:r>
            <a:endParaRPr sz="12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2888" y="2877000"/>
            <a:ext cx="2084800" cy="16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5151" y="2742995"/>
            <a:ext cx="2244575" cy="22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4226350" y="4440425"/>
            <a:ext cx="2306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Principal Component Analysis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216" name="Google Shape;2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1574990" y="714782"/>
            <a:ext cx="599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Correlation Matrix of Economic Factors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178125" y="1474475"/>
            <a:ext cx="87540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4074" y="1195225"/>
            <a:ext cx="5755852" cy="38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227" name="Google Shape;2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178115" y="867182"/>
            <a:ext cx="599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Clustering &amp;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238650" y="1474425"/>
            <a:ext cx="84906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k-Means clustering and </a:t>
            </a:r>
            <a:r>
              <a:rPr b="1" lang="en" sz="2200">
                <a:solidFill>
                  <a:schemeClr val="dk1"/>
                </a:solidFill>
              </a:rPr>
              <a:t>Hierarchical Clustering 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Hopkins statistic : 0.7553218453255582,</a:t>
            </a:r>
            <a:br>
              <a:rPr lang="en"/>
            </a:br>
            <a:r>
              <a:rPr lang="en"/>
              <a:t>hence high tendency to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Clustered the countries in 3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economic indicators like: GDP, Unemployment, Income, etc.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175" y="2391163"/>
            <a:ext cx="3092550" cy="210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178115" y="867182"/>
            <a:ext cx="599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Clustering &amp;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178125" y="1474475"/>
            <a:ext cx="87540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100" y="1260875"/>
            <a:ext cx="2970000" cy="29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850" y="1121525"/>
            <a:ext cx="3275376" cy="372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600" y="4225075"/>
            <a:ext cx="4910569" cy="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251" name="Google Shape;25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178130" y="867175"/>
            <a:ext cx="875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Countries we chose!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950" y="1559575"/>
            <a:ext cx="5661299" cy="3204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31"/>
          <p:cNvGraphicFramePr/>
          <p:nvPr/>
        </p:nvGraphicFramePr>
        <p:xfrm>
          <a:off x="6008975" y="161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{C3B8359B-9BE7-41B1-8980-A145ED5514D9}</a:tableStyleId>
              </a:tblPr>
              <a:tblGrid>
                <a:gridCol w="710650"/>
                <a:gridCol w="1089550"/>
                <a:gridCol w="1229850"/>
              </a:tblGrid>
              <a:tr h="47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Cluster 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Country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Characteristic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unemp,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GDP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70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Poland</a:t>
                      </a:r>
                      <a:br>
                        <a:rPr lang="en"/>
                      </a:br>
                      <a:br>
                        <a:rPr lang="en"/>
                      </a:br>
                      <a:r>
                        <a:rPr lang="en"/>
                        <a:t>United States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unemp,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GDP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Brazil</a:t>
                      </a:r>
                      <a:br>
                        <a:rPr lang="en"/>
                      </a:br>
                      <a:br>
                        <a:rPr lang="en"/>
                      </a:br>
                      <a:r>
                        <a:rPr lang="en"/>
                        <a:t>Italy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 unemp,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GDP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31"/>
          <p:cNvSpPr txBox="1"/>
          <p:nvPr/>
        </p:nvSpPr>
        <p:spPr>
          <a:xfrm>
            <a:off x="2317575" y="3771700"/>
            <a:ext cx="666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BRAZIL</a:t>
            </a:r>
            <a:endParaRPr sz="1000"/>
          </a:p>
        </p:txBody>
      </p:sp>
      <p:sp>
        <p:nvSpPr>
          <p:cNvPr id="257" name="Google Shape;257;p31"/>
          <p:cNvSpPr txBox="1"/>
          <p:nvPr/>
        </p:nvSpPr>
        <p:spPr>
          <a:xfrm>
            <a:off x="3642525" y="3511150"/>
            <a:ext cx="666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INDIA</a:t>
            </a:r>
            <a:endParaRPr sz="1000"/>
          </a:p>
        </p:txBody>
      </p:sp>
      <p:sp>
        <p:nvSpPr>
          <p:cNvPr id="258" name="Google Shape;258;p31"/>
          <p:cNvSpPr txBox="1"/>
          <p:nvPr/>
        </p:nvSpPr>
        <p:spPr>
          <a:xfrm>
            <a:off x="178125" y="2827025"/>
            <a:ext cx="666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UNITED STATES</a:t>
            </a:r>
            <a:endParaRPr sz="1000"/>
          </a:p>
        </p:txBody>
      </p:sp>
      <p:sp>
        <p:nvSpPr>
          <p:cNvPr id="259" name="Google Shape;259;p31"/>
          <p:cNvSpPr txBox="1"/>
          <p:nvPr/>
        </p:nvSpPr>
        <p:spPr>
          <a:xfrm>
            <a:off x="2766700" y="2213550"/>
            <a:ext cx="738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POLAND</a:t>
            </a:r>
            <a:endParaRPr sz="1000"/>
          </a:p>
        </p:txBody>
      </p:sp>
      <p:sp>
        <p:nvSpPr>
          <p:cNvPr id="260" name="Google Shape;260;p31"/>
          <p:cNvSpPr txBox="1"/>
          <p:nvPr/>
        </p:nvSpPr>
        <p:spPr>
          <a:xfrm>
            <a:off x="2371900" y="2827025"/>
            <a:ext cx="738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ITALY</a:t>
            </a:r>
            <a:endParaRPr sz="1000"/>
          </a:p>
        </p:txBody>
      </p:sp>
      <p:cxnSp>
        <p:nvCxnSpPr>
          <p:cNvPr id="261" name="Google Shape;261;p31"/>
          <p:cNvCxnSpPr>
            <a:endCxn id="258" idx="3"/>
          </p:cNvCxnSpPr>
          <p:nvPr/>
        </p:nvCxnSpPr>
        <p:spPr>
          <a:xfrm rot="10800000">
            <a:off x="844425" y="2929925"/>
            <a:ext cx="399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1"/>
          <p:cNvCxnSpPr>
            <a:stCxn id="260" idx="3"/>
          </p:cNvCxnSpPr>
          <p:nvPr/>
        </p:nvCxnSpPr>
        <p:spPr>
          <a:xfrm flipH="1">
            <a:off x="2776600" y="2929925"/>
            <a:ext cx="3333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1"/>
          <p:cNvCxnSpPr>
            <a:endCxn id="259" idx="2"/>
          </p:cNvCxnSpPr>
          <p:nvPr/>
        </p:nvCxnSpPr>
        <p:spPr>
          <a:xfrm flipH="1" rot="10800000">
            <a:off x="3115600" y="2419350"/>
            <a:ext cx="201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1"/>
          <p:cNvCxnSpPr>
            <a:endCxn id="256" idx="1"/>
          </p:cNvCxnSpPr>
          <p:nvPr/>
        </p:nvCxnSpPr>
        <p:spPr>
          <a:xfrm>
            <a:off x="2047575" y="3781600"/>
            <a:ext cx="2700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1"/>
          <p:cNvCxnSpPr>
            <a:endCxn id="257" idx="0"/>
          </p:cNvCxnSpPr>
          <p:nvPr/>
        </p:nvCxnSpPr>
        <p:spPr>
          <a:xfrm flipH="1">
            <a:off x="3975675" y="3184150"/>
            <a:ext cx="42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272" name="Google Shape;2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/>
        </p:nvSpPr>
        <p:spPr>
          <a:xfrm>
            <a:off x="178115" y="867182"/>
            <a:ext cx="599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Basic Statistics - Selected Countries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178125" y="1474475"/>
            <a:ext cx="87540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5">
            <a:alphaModFix/>
          </a:blip>
          <a:srcRect b="0" l="0" r="27483" t="0"/>
          <a:stretch/>
        </p:blipFill>
        <p:spPr>
          <a:xfrm>
            <a:off x="1536025" y="1749175"/>
            <a:ext cx="6347952" cy="21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6172125" y="908350"/>
            <a:ext cx="2757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May 7th, 2020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284" name="Google Shape;28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178125" y="582925"/>
            <a:ext cx="8056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4959299" y="735150"/>
            <a:ext cx="2781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US Correlation Matrix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82914"/>
            <a:ext cx="4739899" cy="350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9875" y="2036228"/>
            <a:ext cx="4592250" cy="279857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/>
        </p:nvSpPr>
        <p:spPr>
          <a:xfrm>
            <a:off x="1708674" y="4341825"/>
            <a:ext cx="2781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India</a:t>
            </a:r>
            <a:r>
              <a:rPr b="1" lang="en" sz="1800">
                <a:solidFill>
                  <a:schemeClr val="dk1"/>
                </a:solidFill>
              </a:rPr>
              <a:t> Correlation Matrix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descr="nyu_short_white.png" id="297" name="Google Shape;29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 txBox="1"/>
          <p:nvPr/>
        </p:nvSpPr>
        <p:spPr>
          <a:xfrm>
            <a:off x="195025" y="693800"/>
            <a:ext cx="8754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Unemployment Rate Data - Model Comparison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34"/>
          <p:cNvGraphicFramePr/>
          <p:nvPr/>
        </p:nvGraphicFramePr>
        <p:xfrm>
          <a:off x="692425" y="12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{C3B8359B-9BE7-41B1-8980-A145ED5514D9}</a:tableStyleId>
              </a:tblPr>
              <a:tblGrid>
                <a:gridCol w="1551825"/>
                <a:gridCol w="1551825"/>
                <a:gridCol w="1551825"/>
                <a:gridCol w="1551825"/>
                <a:gridCol w="155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 Square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Forecast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ARIMA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-0.20329847364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0.031572891133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0.031573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064176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FB Prophet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0.96508326081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0.000161506343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0.00016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0.020953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34"/>
          <p:cNvGraphicFramePr/>
          <p:nvPr/>
        </p:nvGraphicFramePr>
        <p:xfrm>
          <a:off x="692438" y="322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{C3B8359B-9BE7-41B1-8980-A145ED5514D9}</a:tableStyleId>
              </a:tblPr>
              <a:tblGrid>
                <a:gridCol w="1551825"/>
                <a:gridCol w="1551825"/>
                <a:gridCol w="1551825"/>
                <a:gridCol w="1551825"/>
                <a:gridCol w="155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 Square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Forecast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 Regression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0.96906996022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-153.211198256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-153.211198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31983.498993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FB Prophet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0.97625893479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0.001802813885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0.0018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5158.449737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34"/>
          <p:cNvSpPr txBox="1"/>
          <p:nvPr/>
        </p:nvSpPr>
        <p:spPr>
          <a:xfrm>
            <a:off x="194975" y="2681725"/>
            <a:ext cx="8754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Stock Index</a:t>
            </a:r>
            <a:r>
              <a:rPr b="1" lang="en" sz="2200">
                <a:solidFill>
                  <a:schemeClr val="dk1"/>
                </a:solidFill>
              </a:rPr>
              <a:t> Data - Model Comparison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309" name="Google Shape;3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195005" y="692700"/>
            <a:ext cx="875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ARIMA</a:t>
            </a:r>
            <a:r>
              <a:rPr b="1" lang="en" sz="2200">
                <a:solidFill>
                  <a:schemeClr val="dk1"/>
                </a:solidFill>
              </a:rPr>
              <a:t> Forecasting </a:t>
            </a:r>
            <a:r>
              <a:rPr b="1" lang="en" sz="2200">
                <a:solidFill>
                  <a:schemeClr val="dk1"/>
                </a:solidFill>
              </a:rPr>
              <a:t>- Unemployment Data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1035975" y="4232525"/>
            <a:ext cx="3552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Italy Unemployment Rate</a:t>
            </a:r>
            <a:endParaRPr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4521525" y="1492375"/>
            <a:ext cx="3705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US Unemployment Rate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25" y="1385100"/>
            <a:ext cx="4343401" cy="214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3929" y="2571744"/>
            <a:ext cx="4348095" cy="21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322" name="Google Shape;32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6"/>
          <p:cNvSpPr txBox="1"/>
          <p:nvPr/>
        </p:nvSpPr>
        <p:spPr>
          <a:xfrm>
            <a:off x="195000" y="644038"/>
            <a:ext cx="8754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Linear Regression - Dow Jones Stock Index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369875" y="3968725"/>
            <a:ext cx="3336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Prediction without 2020 data</a:t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5798388" y="1511450"/>
            <a:ext cx="3150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Prediction with 2020 data</a:t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28" y="1206650"/>
            <a:ext cx="5540700" cy="18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6700" y="3038025"/>
            <a:ext cx="5375421" cy="17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0" y="576072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89" name="Google Shape;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78115" y="672945"/>
            <a:ext cx="5994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Agenda 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95000" y="1060550"/>
            <a:ext cx="87540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Current situation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Gapminder video about COVID-19 emerging in countries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sources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Clustering: k-Means clustering and Hierarchical clustering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Compression/sanity checks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countries we choose and basic statistics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Prediction Models comparison: LR, ARIMA &amp; FB Prophet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FB Prophet selected and the reasons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FB Prophet graphs for the rest of the countries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Final conclusions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335" name="Google Shape;33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/>
          <p:nvPr/>
        </p:nvSpPr>
        <p:spPr>
          <a:xfrm>
            <a:off x="178125" y="582925"/>
            <a:ext cx="8056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Stock Index</a:t>
            </a:r>
            <a:r>
              <a:rPr b="1" lang="en" sz="2200">
                <a:solidFill>
                  <a:schemeClr val="dk1"/>
                </a:solidFill>
              </a:rPr>
              <a:t> Prediction For US and India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1767224" y="1005325"/>
            <a:ext cx="2569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US DJI Stock Index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89100" y="2187500"/>
            <a:ext cx="1363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With COVID-19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89100" y="3782225"/>
            <a:ext cx="1546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W/O COVID-19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5302280" y="1005325"/>
            <a:ext cx="2706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India BSE Stock Index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1375" y="134850"/>
            <a:ext cx="1328825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9849" y="1338299"/>
            <a:ext cx="3223975" cy="19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9838" y="3223600"/>
            <a:ext cx="3223975" cy="19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 txBox="1"/>
          <p:nvPr/>
        </p:nvSpPr>
        <p:spPr>
          <a:xfrm>
            <a:off x="1858800" y="3363125"/>
            <a:ext cx="15465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2020: 5.33%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2021: 7.45%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2022: 9.07%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3375" y="1338300"/>
            <a:ext cx="3223982" cy="19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3375" y="3223605"/>
            <a:ext cx="3223975" cy="191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 txBox="1"/>
          <p:nvPr/>
        </p:nvSpPr>
        <p:spPr>
          <a:xfrm>
            <a:off x="5424700" y="3363125"/>
            <a:ext cx="15465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2020: 7.06%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2021:  9.90%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2022: 11.95%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355" name="Google Shape;35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 txBox="1"/>
          <p:nvPr/>
        </p:nvSpPr>
        <p:spPr>
          <a:xfrm>
            <a:off x="178125" y="582925"/>
            <a:ext cx="8056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Unemployment Rate</a:t>
            </a:r>
            <a:r>
              <a:rPr b="1" lang="en" sz="2200">
                <a:solidFill>
                  <a:schemeClr val="dk1"/>
                </a:solidFill>
              </a:rPr>
              <a:t> Prediction with Trend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2612512" y="1005325"/>
            <a:ext cx="8160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US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89100" y="2187500"/>
            <a:ext cx="1363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With COVID19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89100" y="3782225"/>
            <a:ext cx="1546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W/O </a:t>
            </a:r>
            <a:r>
              <a:rPr b="1" lang="en" sz="1300">
                <a:solidFill>
                  <a:schemeClr val="dk1"/>
                </a:solidFill>
              </a:rPr>
              <a:t>COVID19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6130272" y="1005325"/>
            <a:ext cx="1050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India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811" y="1427725"/>
            <a:ext cx="3073825" cy="18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825" y="3258200"/>
            <a:ext cx="3073800" cy="18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 txBox="1"/>
          <p:nvPr/>
        </p:nvSpPr>
        <p:spPr>
          <a:xfrm>
            <a:off x="7218050" y="3258200"/>
            <a:ext cx="15465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2020: 0.261%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2021:  0.363%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2022: 0.465%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Avg % Diff: 0.324%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4925" y="1427735"/>
            <a:ext cx="3073800" cy="183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4925" y="3258210"/>
            <a:ext cx="3073800" cy="183046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8"/>
          <p:cNvSpPr txBox="1"/>
          <p:nvPr/>
        </p:nvSpPr>
        <p:spPr>
          <a:xfrm>
            <a:off x="3532350" y="3258200"/>
            <a:ext cx="15465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2020: 0.243%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2021:  0.330%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2022: 0.416%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Avg % Diff: 0.289%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91375" y="134850"/>
            <a:ext cx="1328825" cy="3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9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375" name="Google Shape;3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178125" y="582925"/>
            <a:ext cx="8056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Unemployment Rate Prediction with Seasonal Variation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9"/>
          <p:cNvSpPr txBox="1"/>
          <p:nvPr/>
        </p:nvSpPr>
        <p:spPr>
          <a:xfrm>
            <a:off x="2612512" y="1005325"/>
            <a:ext cx="8160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Brazil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2300" y="1324150"/>
            <a:ext cx="3136426" cy="18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9"/>
          <p:cNvSpPr txBox="1"/>
          <p:nvPr/>
        </p:nvSpPr>
        <p:spPr>
          <a:xfrm>
            <a:off x="89100" y="2187500"/>
            <a:ext cx="1363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With COVID19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89100" y="3782225"/>
            <a:ext cx="1546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W/O COVID19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2288" y="3191900"/>
            <a:ext cx="3136426" cy="186774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9"/>
          <p:cNvSpPr txBox="1"/>
          <p:nvPr/>
        </p:nvSpPr>
        <p:spPr>
          <a:xfrm>
            <a:off x="6130272" y="1005325"/>
            <a:ext cx="1050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Poland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7513" y="1324150"/>
            <a:ext cx="3136426" cy="1867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7513" y="3174867"/>
            <a:ext cx="3136426" cy="186775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9"/>
          <p:cNvSpPr txBox="1"/>
          <p:nvPr/>
        </p:nvSpPr>
        <p:spPr>
          <a:xfrm>
            <a:off x="3173675" y="3943050"/>
            <a:ext cx="15465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2020: 0.064%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2021:  0.092%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2022: 0.120%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Avg % Diff: 0.085%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7431725" y="3174875"/>
            <a:ext cx="15465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2020: 0.189%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2021: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0.294%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2022: 0.400%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Avg % Diff: 0.265%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91375" y="134850"/>
            <a:ext cx="1328825" cy="3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0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395" name="Google Shape;39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0"/>
          <p:cNvSpPr txBox="1"/>
          <p:nvPr/>
        </p:nvSpPr>
        <p:spPr>
          <a:xfrm>
            <a:off x="178125" y="582925"/>
            <a:ext cx="8056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Unemployment Rate Prediction - Special Case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3078012" y="1005325"/>
            <a:ext cx="8160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Italy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554600" y="2187500"/>
            <a:ext cx="1363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With COVID19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554600" y="3782225"/>
            <a:ext cx="1546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W/O COVID19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5218875" y="3195850"/>
            <a:ext cx="15465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2020: -0.188%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2021: -0.241%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 of 2022: -0.294%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Avg % Diff: 0.209%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1375" y="134850"/>
            <a:ext cx="1328825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7563" y="1412600"/>
            <a:ext cx="3070000" cy="18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7550" y="3240800"/>
            <a:ext cx="3070014" cy="18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0"/>
          <p:cNvSpPr txBox="1"/>
          <p:nvPr/>
        </p:nvSpPr>
        <p:spPr>
          <a:xfrm>
            <a:off x="5256825" y="1504125"/>
            <a:ext cx="32445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COVID19 Has Positive Impact on Italy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Drop the Unemployment Rate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1"/>
          <p:cNvSpPr txBox="1"/>
          <p:nvPr/>
        </p:nvSpPr>
        <p:spPr>
          <a:xfrm>
            <a:off x="0" y="576072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412" name="Google Shape;41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283825" y="867175"/>
            <a:ext cx="8174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Wrap Up</a:t>
            </a:r>
            <a:endParaRPr/>
          </a:p>
        </p:txBody>
      </p:sp>
      <p:sp>
        <p:nvSpPr>
          <p:cNvPr id="415" name="Google Shape;415;p41"/>
          <p:cNvSpPr txBox="1"/>
          <p:nvPr/>
        </p:nvSpPr>
        <p:spPr>
          <a:xfrm>
            <a:off x="407275" y="1410904"/>
            <a:ext cx="7855200" cy="1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Clustering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Sanity Check, Removed some Outliers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Data Compression, PCA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K</a:t>
            </a:r>
            <a:r>
              <a:rPr b="1" lang="en" sz="1800">
                <a:solidFill>
                  <a:schemeClr val="dk1"/>
                </a:solidFill>
              </a:rPr>
              <a:t>-Means Clustering and Hierarchical Clustering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Prediction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Sanity Check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Unemployment Rate Prediction, ARIMA &amp; FB Prophet Model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For most Countries, COVID19 has </a:t>
            </a:r>
            <a:r>
              <a:rPr b="1" lang="en">
                <a:solidFill>
                  <a:schemeClr val="dk1"/>
                </a:solidFill>
              </a:rPr>
              <a:t>negative impact. </a:t>
            </a:r>
            <a:r>
              <a:rPr b="1" lang="en">
                <a:solidFill>
                  <a:schemeClr val="dk1"/>
                </a:solidFill>
              </a:rPr>
              <a:t>Italy is a special case.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Stock Index Prediction, LR &amp; </a:t>
            </a:r>
            <a:r>
              <a:rPr b="1" lang="en" sz="1800">
                <a:solidFill>
                  <a:schemeClr val="dk1"/>
                </a:solidFill>
              </a:rPr>
              <a:t>FB Prophet Model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For US (DJI) and India(BSE), Stock Index are negatively impacted by COVID19.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416" name="Google Shape;416;p41"/>
          <p:cNvGraphicFramePr/>
          <p:nvPr/>
        </p:nvGraphicFramePr>
        <p:xfrm>
          <a:off x="6593300" y="7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{C3B8359B-9BE7-41B1-8980-A145ED5514D9}</a:tableStyleId>
              </a:tblPr>
              <a:tblGrid>
                <a:gridCol w="479025"/>
                <a:gridCol w="734450"/>
                <a:gridCol w="829000"/>
              </a:tblGrid>
              <a:tr h="3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Cluster ID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Country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Characteristic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5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India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High unemp,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Low gdp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69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Poland</a:t>
                      </a:r>
                      <a:br>
                        <a:rPr lang="en" sz="800"/>
                      </a:br>
                      <a:br>
                        <a:rPr lang="en" sz="800"/>
                      </a:br>
                      <a:r>
                        <a:rPr lang="en" sz="800"/>
                        <a:t>United States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Low unemp,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High gdp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5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Brazil</a:t>
                      </a:r>
                      <a:br>
                        <a:rPr lang="en" sz="800"/>
                      </a:br>
                      <a:br>
                        <a:rPr lang="en" sz="800"/>
                      </a:br>
                      <a:r>
                        <a:rPr lang="en" sz="800"/>
                        <a:t>Italy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Med unemp,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Med gdp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2"/>
          <p:cNvSpPr txBox="1"/>
          <p:nvPr/>
        </p:nvSpPr>
        <p:spPr>
          <a:xfrm>
            <a:off x="0" y="576072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423" name="Google Shape;42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2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415525" y="735475"/>
            <a:ext cx="81744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Thank You!</a:t>
            </a:r>
            <a:endParaRPr b="1" sz="2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Any Questions?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0" y="576072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99" name="Google Shape;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78115" y="867182"/>
            <a:ext cx="5994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Current Situation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95000" y="1383200"/>
            <a:ext cx="87540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outburst of coronavirus named COVID-19 has disrupted the global </a:t>
            </a:r>
            <a:r>
              <a:rPr lang="en" sz="1700">
                <a:solidFill>
                  <a:schemeClr val="dk1"/>
                </a:solidFill>
              </a:rPr>
              <a:t>Macroeconomics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spread of C</a:t>
            </a:r>
            <a:r>
              <a:rPr lang="en" sz="1700">
                <a:solidFill>
                  <a:schemeClr val="dk1"/>
                </a:solidFill>
              </a:rPr>
              <a:t>OVID-19</a:t>
            </a:r>
            <a:r>
              <a:rPr lang="en" sz="1700">
                <a:solidFill>
                  <a:schemeClr val="dk1"/>
                </a:solidFill>
              </a:rPr>
              <a:t> and its economic impact is highly unresolved which increase the difficulties </a:t>
            </a:r>
            <a:r>
              <a:rPr lang="en" sz="1700">
                <a:solidFill>
                  <a:schemeClr val="dk1"/>
                </a:solidFill>
              </a:rPr>
              <a:t>for policymakers </a:t>
            </a:r>
            <a:r>
              <a:rPr lang="en" sz="1700">
                <a:solidFill>
                  <a:schemeClr val="dk1"/>
                </a:solidFill>
              </a:rPr>
              <a:t>to prepare an appropriate macroeconomic policy response. 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438577" y="3781631"/>
            <a:ext cx="8255249" cy="35050"/>
          </a:xfrm>
          <a:custGeom>
            <a:rect b="b" l="l" r="r" t="t"/>
            <a:pathLst>
              <a:path extrusionOk="0" h="62" w="940">
                <a:moveTo>
                  <a:pt x="43" y="14"/>
                </a:moveTo>
                <a:cubicBezTo>
                  <a:pt x="46" y="14"/>
                  <a:pt x="43" y="14"/>
                  <a:pt x="45" y="13"/>
                </a:cubicBezTo>
                <a:cubicBezTo>
                  <a:pt x="46" y="14"/>
                  <a:pt x="47" y="13"/>
                  <a:pt x="46" y="13"/>
                </a:cubicBezTo>
                <a:cubicBezTo>
                  <a:pt x="48" y="13"/>
                  <a:pt x="49" y="14"/>
                  <a:pt x="50" y="13"/>
                </a:cubicBezTo>
                <a:cubicBezTo>
                  <a:pt x="51" y="13"/>
                  <a:pt x="48" y="14"/>
                  <a:pt x="52" y="14"/>
                </a:cubicBezTo>
                <a:cubicBezTo>
                  <a:pt x="50" y="14"/>
                  <a:pt x="52" y="15"/>
                  <a:pt x="52" y="16"/>
                </a:cubicBezTo>
                <a:cubicBezTo>
                  <a:pt x="51" y="16"/>
                  <a:pt x="51" y="16"/>
                  <a:pt x="50" y="16"/>
                </a:cubicBezTo>
                <a:cubicBezTo>
                  <a:pt x="52" y="16"/>
                  <a:pt x="52" y="17"/>
                  <a:pt x="55" y="17"/>
                </a:cubicBezTo>
                <a:cubicBezTo>
                  <a:pt x="56" y="17"/>
                  <a:pt x="55" y="17"/>
                  <a:pt x="55" y="17"/>
                </a:cubicBezTo>
                <a:cubicBezTo>
                  <a:pt x="54" y="17"/>
                  <a:pt x="54" y="17"/>
                  <a:pt x="53" y="17"/>
                </a:cubicBezTo>
                <a:cubicBezTo>
                  <a:pt x="54" y="18"/>
                  <a:pt x="59" y="17"/>
                  <a:pt x="59" y="18"/>
                </a:cubicBezTo>
                <a:cubicBezTo>
                  <a:pt x="58" y="18"/>
                  <a:pt x="57" y="18"/>
                  <a:pt x="55" y="18"/>
                </a:cubicBezTo>
                <a:cubicBezTo>
                  <a:pt x="55" y="18"/>
                  <a:pt x="52" y="18"/>
                  <a:pt x="52" y="18"/>
                </a:cubicBezTo>
                <a:cubicBezTo>
                  <a:pt x="53" y="18"/>
                  <a:pt x="58" y="18"/>
                  <a:pt x="59" y="18"/>
                </a:cubicBezTo>
                <a:cubicBezTo>
                  <a:pt x="58" y="19"/>
                  <a:pt x="54" y="18"/>
                  <a:pt x="52" y="19"/>
                </a:cubicBezTo>
                <a:cubicBezTo>
                  <a:pt x="51" y="19"/>
                  <a:pt x="50" y="19"/>
                  <a:pt x="48" y="20"/>
                </a:cubicBezTo>
                <a:cubicBezTo>
                  <a:pt x="49" y="20"/>
                  <a:pt x="51" y="20"/>
                  <a:pt x="53" y="20"/>
                </a:cubicBezTo>
                <a:cubicBezTo>
                  <a:pt x="54" y="22"/>
                  <a:pt x="64" y="22"/>
                  <a:pt x="70" y="21"/>
                </a:cubicBezTo>
                <a:cubicBezTo>
                  <a:pt x="68" y="21"/>
                  <a:pt x="69" y="21"/>
                  <a:pt x="68" y="20"/>
                </a:cubicBezTo>
                <a:cubicBezTo>
                  <a:pt x="69" y="20"/>
                  <a:pt x="72" y="20"/>
                  <a:pt x="71" y="21"/>
                </a:cubicBezTo>
                <a:cubicBezTo>
                  <a:pt x="74" y="21"/>
                  <a:pt x="74" y="20"/>
                  <a:pt x="76" y="21"/>
                </a:cubicBezTo>
                <a:cubicBezTo>
                  <a:pt x="73" y="21"/>
                  <a:pt x="75" y="22"/>
                  <a:pt x="73" y="22"/>
                </a:cubicBezTo>
                <a:cubicBezTo>
                  <a:pt x="75" y="22"/>
                  <a:pt x="78" y="21"/>
                  <a:pt x="81" y="21"/>
                </a:cubicBezTo>
                <a:cubicBezTo>
                  <a:pt x="79" y="22"/>
                  <a:pt x="79" y="22"/>
                  <a:pt x="79" y="22"/>
                </a:cubicBezTo>
                <a:cubicBezTo>
                  <a:pt x="81" y="23"/>
                  <a:pt x="82" y="22"/>
                  <a:pt x="86" y="22"/>
                </a:cubicBezTo>
                <a:cubicBezTo>
                  <a:pt x="86" y="22"/>
                  <a:pt x="87" y="22"/>
                  <a:pt x="87" y="22"/>
                </a:cubicBezTo>
                <a:cubicBezTo>
                  <a:pt x="95" y="21"/>
                  <a:pt x="104" y="21"/>
                  <a:pt x="108" y="20"/>
                </a:cubicBezTo>
                <a:cubicBezTo>
                  <a:pt x="119" y="20"/>
                  <a:pt x="123" y="20"/>
                  <a:pt x="131" y="19"/>
                </a:cubicBezTo>
                <a:cubicBezTo>
                  <a:pt x="125" y="19"/>
                  <a:pt x="117" y="18"/>
                  <a:pt x="110" y="18"/>
                </a:cubicBezTo>
                <a:cubicBezTo>
                  <a:pt x="110" y="18"/>
                  <a:pt x="110" y="18"/>
                  <a:pt x="109" y="18"/>
                </a:cubicBezTo>
                <a:cubicBezTo>
                  <a:pt x="112" y="17"/>
                  <a:pt x="114" y="18"/>
                  <a:pt x="118" y="18"/>
                </a:cubicBezTo>
                <a:cubicBezTo>
                  <a:pt x="118" y="18"/>
                  <a:pt x="117" y="18"/>
                  <a:pt x="117" y="18"/>
                </a:cubicBezTo>
                <a:cubicBezTo>
                  <a:pt x="117" y="18"/>
                  <a:pt x="119" y="18"/>
                  <a:pt x="120" y="18"/>
                </a:cubicBezTo>
                <a:cubicBezTo>
                  <a:pt x="119" y="18"/>
                  <a:pt x="122" y="18"/>
                  <a:pt x="123" y="18"/>
                </a:cubicBezTo>
                <a:cubicBezTo>
                  <a:pt x="124" y="18"/>
                  <a:pt x="124" y="18"/>
                  <a:pt x="124" y="18"/>
                </a:cubicBezTo>
                <a:cubicBezTo>
                  <a:pt x="130" y="17"/>
                  <a:pt x="136" y="18"/>
                  <a:pt x="141" y="17"/>
                </a:cubicBezTo>
                <a:cubicBezTo>
                  <a:pt x="154" y="16"/>
                  <a:pt x="164" y="16"/>
                  <a:pt x="176" y="16"/>
                </a:cubicBezTo>
                <a:cubicBezTo>
                  <a:pt x="177" y="16"/>
                  <a:pt x="179" y="16"/>
                  <a:pt x="178" y="16"/>
                </a:cubicBezTo>
                <a:cubicBezTo>
                  <a:pt x="184" y="17"/>
                  <a:pt x="187" y="18"/>
                  <a:pt x="192" y="18"/>
                </a:cubicBezTo>
                <a:cubicBezTo>
                  <a:pt x="194" y="17"/>
                  <a:pt x="191" y="17"/>
                  <a:pt x="194" y="17"/>
                </a:cubicBezTo>
                <a:cubicBezTo>
                  <a:pt x="193" y="16"/>
                  <a:pt x="191" y="17"/>
                  <a:pt x="192" y="16"/>
                </a:cubicBezTo>
                <a:cubicBezTo>
                  <a:pt x="193" y="16"/>
                  <a:pt x="194" y="16"/>
                  <a:pt x="196" y="16"/>
                </a:cubicBezTo>
                <a:cubicBezTo>
                  <a:pt x="196" y="16"/>
                  <a:pt x="192" y="16"/>
                  <a:pt x="193" y="16"/>
                </a:cubicBezTo>
                <a:cubicBezTo>
                  <a:pt x="186" y="16"/>
                  <a:pt x="176" y="16"/>
                  <a:pt x="172" y="15"/>
                </a:cubicBezTo>
                <a:cubicBezTo>
                  <a:pt x="171" y="15"/>
                  <a:pt x="170" y="15"/>
                  <a:pt x="168" y="15"/>
                </a:cubicBezTo>
                <a:cubicBezTo>
                  <a:pt x="169" y="15"/>
                  <a:pt x="162" y="16"/>
                  <a:pt x="161" y="15"/>
                </a:cubicBezTo>
                <a:cubicBezTo>
                  <a:pt x="158" y="15"/>
                  <a:pt x="159" y="16"/>
                  <a:pt x="157" y="16"/>
                </a:cubicBezTo>
                <a:cubicBezTo>
                  <a:pt x="153" y="16"/>
                  <a:pt x="153" y="15"/>
                  <a:pt x="148" y="15"/>
                </a:cubicBezTo>
                <a:cubicBezTo>
                  <a:pt x="149" y="15"/>
                  <a:pt x="150" y="15"/>
                  <a:pt x="151" y="14"/>
                </a:cubicBezTo>
                <a:cubicBezTo>
                  <a:pt x="149" y="14"/>
                  <a:pt x="145" y="14"/>
                  <a:pt x="144" y="14"/>
                </a:cubicBezTo>
                <a:cubicBezTo>
                  <a:pt x="146" y="14"/>
                  <a:pt x="149" y="14"/>
                  <a:pt x="150" y="14"/>
                </a:cubicBezTo>
                <a:cubicBezTo>
                  <a:pt x="152" y="15"/>
                  <a:pt x="159" y="15"/>
                  <a:pt x="164" y="14"/>
                </a:cubicBezTo>
                <a:cubicBezTo>
                  <a:pt x="164" y="14"/>
                  <a:pt x="164" y="14"/>
                  <a:pt x="164" y="13"/>
                </a:cubicBezTo>
                <a:cubicBezTo>
                  <a:pt x="167" y="13"/>
                  <a:pt x="163" y="14"/>
                  <a:pt x="165" y="14"/>
                </a:cubicBezTo>
                <a:cubicBezTo>
                  <a:pt x="167" y="14"/>
                  <a:pt x="166" y="13"/>
                  <a:pt x="167" y="13"/>
                </a:cubicBezTo>
                <a:cubicBezTo>
                  <a:pt x="168" y="14"/>
                  <a:pt x="171" y="14"/>
                  <a:pt x="170" y="14"/>
                </a:cubicBezTo>
                <a:cubicBezTo>
                  <a:pt x="171" y="14"/>
                  <a:pt x="171" y="14"/>
                  <a:pt x="173" y="14"/>
                </a:cubicBezTo>
                <a:cubicBezTo>
                  <a:pt x="171" y="14"/>
                  <a:pt x="173" y="15"/>
                  <a:pt x="175" y="15"/>
                </a:cubicBezTo>
                <a:cubicBezTo>
                  <a:pt x="177" y="15"/>
                  <a:pt x="174" y="14"/>
                  <a:pt x="175" y="14"/>
                </a:cubicBezTo>
                <a:cubicBezTo>
                  <a:pt x="177" y="14"/>
                  <a:pt x="180" y="14"/>
                  <a:pt x="179" y="14"/>
                </a:cubicBezTo>
                <a:cubicBezTo>
                  <a:pt x="181" y="15"/>
                  <a:pt x="181" y="14"/>
                  <a:pt x="183" y="14"/>
                </a:cubicBezTo>
                <a:cubicBezTo>
                  <a:pt x="182" y="15"/>
                  <a:pt x="187" y="14"/>
                  <a:pt x="185" y="15"/>
                </a:cubicBezTo>
                <a:cubicBezTo>
                  <a:pt x="187" y="15"/>
                  <a:pt x="187" y="14"/>
                  <a:pt x="189" y="14"/>
                </a:cubicBezTo>
                <a:cubicBezTo>
                  <a:pt x="189" y="15"/>
                  <a:pt x="191" y="14"/>
                  <a:pt x="190" y="15"/>
                </a:cubicBezTo>
                <a:cubicBezTo>
                  <a:pt x="190" y="15"/>
                  <a:pt x="191" y="15"/>
                  <a:pt x="192" y="15"/>
                </a:cubicBezTo>
                <a:cubicBezTo>
                  <a:pt x="194" y="15"/>
                  <a:pt x="190" y="15"/>
                  <a:pt x="191" y="14"/>
                </a:cubicBezTo>
                <a:cubicBezTo>
                  <a:pt x="194" y="14"/>
                  <a:pt x="193" y="15"/>
                  <a:pt x="196" y="14"/>
                </a:cubicBezTo>
                <a:cubicBezTo>
                  <a:pt x="194" y="14"/>
                  <a:pt x="192" y="14"/>
                  <a:pt x="189" y="14"/>
                </a:cubicBezTo>
                <a:cubicBezTo>
                  <a:pt x="188" y="14"/>
                  <a:pt x="192" y="14"/>
                  <a:pt x="190" y="14"/>
                </a:cubicBezTo>
                <a:cubicBezTo>
                  <a:pt x="192" y="13"/>
                  <a:pt x="196" y="14"/>
                  <a:pt x="199" y="14"/>
                </a:cubicBezTo>
                <a:cubicBezTo>
                  <a:pt x="199" y="14"/>
                  <a:pt x="198" y="14"/>
                  <a:pt x="198" y="14"/>
                </a:cubicBezTo>
                <a:cubicBezTo>
                  <a:pt x="196" y="14"/>
                  <a:pt x="197" y="15"/>
                  <a:pt x="195" y="14"/>
                </a:cubicBezTo>
                <a:cubicBezTo>
                  <a:pt x="195" y="15"/>
                  <a:pt x="198" y="15"/>
                  <a:pt x="197" y="16"/>
                </a:cubicBezTo>
                <a:cubicBezTo>
                  <a:pt x="198" y="15"/>
                  <a:pt x="197" y="15"/>
                  <a:pt x="199" y="15"/>
                </a:cubicBezTo>
                <a:cubicBezTo>
                  <a:pt x="200" y="15"/>
                  <a:pt x="200" y="15"/>
                  <a:pt x="200" y="14"/>
                </a:cubicBezTo>
                <a:cubicBezTo>
                  <a:pt x="203" y="15"/>
                  <a:pt x="203" y="15"/>
                  <a:pt x="206" y="15"/>
                </a:cubicBezTo>
                <a:cubicBezTo>
                  <a:pt x="208" y="15"/>
                  <a:pt x="204" y="15"/>
                  <a:pt x="206" y="14"/>
                </a:cubicBezTo>
                <a:cubicBezTo>
                  <a:pt x="208" y="15"/>
                  <a:pt x="208" y="15"/>
                  <a:pt x="211" y="15"/>
                </a:cubicBezTo>
                <a:cubicBezTo>
                  <a:pt x="211" y="16"/>
                  <a:pt x="209" y="15"/>
                  <a:pt x="209" y="15"/>
                </a:cubicBezTo>
                <a:cubicBezTo>
                  <a:pt x="208" y="16"/>
                  <a:pt x="205" y="15"/>
                  <a:pt x="205" y="16"/>
                </a:cubicBezTo>
                <a:cubicBezTo>
                  <a:pt x="207" y="16"/>
                  <a:pt x="209" y="16"/>
                  <a:pt x="209" y="16"/>
                </a:cubicBezTo>
                <a:cubicBezTo>
                  <a:pt x="211" y="16"/>
                  <a:pt x="211" y="16"/>
                  <a:pt x="214" y="16"/>
                </a:cubicBezTo>
                <a:cubicBezTo>
                  <a:pt x="214" y="16"/>
                  <a:pt x="211" y="16"/>
                  <a:pt x="212" y="16"/>
                </a:cubicBezTo>
                <a:cubicBezTo>
                  <a:pt x="214" y="16"/>
                  <a:pt x="215" y="15"/>
                  <a:pt x="218" y="16"/>
                </a:cubicBezTo>
                <a:cubicBezTo>
                  <a:pt x="218" y="16"/>
                  <a:pt x="217" y="16"/>
                  <a:pt x="216" y="16"/>
                </a:cubicBezTo>
                <a:cubicBezTo>
                  <a:pt x="216" y="16"/>
                  <a:pt x="219" y="16"/>
                  <a:pt x="219" y="17"/>
                </a:cubicBezTo>
                <a:cubicBezTo>
                  <a:pt x="220" y="17"/>
                  <a:pt x="221" y="16"/>
                  <a:pt x="223" y="16"/>
                </a:cubicBezTo>
                <a:cubicBezTo>
                  <a:pt x="223" y="17"/>
                  <a:pt x="221" y="17"/>
                  <a:pt x="221" y="17"/>
                </a:cubicBezTo>
                <a:cubicBezTo>
                  <a:pt x="215" y="18"/>
                  <a:pt x="212" y="17"/>
                  <a:pt x="206" y="18"/>
                </a:cubicBezTo>
                <a:cubicBezTo>
                  <a:pt x="207" y="18"/>
                  <a:pt x="211" y="18"/>
                  <a:pt x="212" y="18"/>
                </a:cubicBezTo>
                <a:cubicBezTo>
                  <a:pt x="209" y="18"/>
                  <a:pt x="209" y="19"/>
                  <a:pt x="206" y="19"/>
                </a:cubicBezTo>
                <a:cubicBezTo>
                  <a:pt x="206" y="19"/>
                  <a:pt x="208" y="19"/>
                  <a:pt x="208" y="19"/>
                </a:cubicBezTo>
                <a:cubicBezTo>
                  <a:pt x="205" y="19"/>
                  <a:pt x="202" y="19"/>
                  <a:pt x="197" y="19"/>
                </a:cubicBezTo>
                <a:cubicBezTo>
                  <a:pt x="199" y="20"/>
                  <a:pt x="203" y="20"/>
                  <a:pt x="205" y="21"/>
                </a:cubicBezTo>
                <a:cubicBezTo>
                  <a:pt x="209" y="21"/>
                  <a:pt x="215" y="21"/>
                  <a:pt x="217" y="20"/>
                </a:cubicBezTo>
                <a:cubicBezTo>
                  <a:pt x="218" y="21"/>
                  <a:pt x="219" y="21"/>
                  <a:pt x="222" y="21"/>
                </a:cubicBezTo>
                <a:cubicBezTo>
                  <a:pt x="219" y="22"/>
                  <a:pt x="212" y="20"/>
                  <a:pt x="211" y="22"/>
                </a:cubicBezTo>
                <a:cubicBezTo>
                  <a:pt x="209" y="22"/>
                  <a:pt x="211" y="21"/>
                  <a:pt x="210" y="21"/>
                </a:cubicBezTo>
                <a:cubicBezTo>
                  <a:pt x="208" y="21"/>
                  <a:pt x="210" y="22"/>
                  <a:pt x="210" y="22"/>
                </a:cubicBezTo>
                <a:cubicBezTo>
                  <a:pt x="212" y="22"/>
                  <a:pt x="216" y="22"/>
                  <a:pt x="215" y="22"/>
                </a:cubicBezTo>
                <a:cubicBezTo>
                  <a:pt x="214" y="22"/>
                  <a:pt x="212" y="22"/>
                  <a:pt x="212" y="22"/>
                </a:cubicBezTo>
                <a:cubicBezTo>
                  <a:pt x="212" y="23"/>
                  <a:pt x="215" y="23"/>
                  <a:pt x="217" y="23"/>
                </a:cubicBezTo>
                <a:cubicBezTo>
                  <a:pt x="219" y="22"/>
                  <a:pt x="224" y="23"/>
                  <a:pt x="225" y="22"/>
                </a:cubicBezTo>
                <a:cubicBezTo>
                  <a:pt x="227" y="22"/>
                  <a:pt x="228" y="22"/>
                  <a:pt x="228" y="22"/>
                </a:cubicBezTo>
                <a:cubicBezTo>
                  <a:pt x="231" y="22"/>
                  <a:pt x="233" y="22"/>
                  <a:pt x="235" y="22"/>
                </a:cubicBezTo>
                <a:cubicBezTo>
                  <a:pt x="235" y="22"/>
                  <a:pt x="234" y="22"/>
                  <a:pt x="233" y="22"/>
                </a:cubicBezTo>
                <a:cubicBezTo>
                  <a:pt x="232" y="21"/>
                  <a:pt x="236" y="22"/>
                  <a:pt x="236" y="22"/>
                </a:cubicBezTo>
                <a:cubicBezTo>
                  <a:pt x="241" y="22"/>
                  <a:pt x="241" y="22"/>
                  <a:pt x="245" y="22"/>
                </a:cubicBezTo>
                <a:cubicBezTo>
                  <a:pt x="242" y="24"/>
                  <a:pt x="269" y="21"/>
                  <a:pt x="267" y="21"/>
                </a:cubicBezTo>
                <a:cubicBezTo>
                  <a:pt x="268" y="21"/>
                  <a:pt x="271" y="21"/>
                  <a:pt x="271" y="21"/>
                </a:cubicBezTo>
                <a:cubicBezTo>
                  <a:pt x="270" y="20"/>
                  <a:pt x="270" y="21"/>
                  <a:pt x="268" y="21"/>
                </a:cubicBezTo>
                <a:cubicBezTo>
                  <a:pt x="269" y="20"/>
                  <a:pt x="270" y="20"/>
                  <a:pt x="269" y="20"/>
                </a:cubicBezTo>
                <a:cubicBezTo>
                  <a:pt x="274" y="20"/>
                  <a:pt x="283" y="19"/>
                  <a:pt x="286" y="21"/>
                </a:cubicBezTo>
                <a:cubicBezTo>
                  <a:pt x="284" y="20"/>
                  <a:pt x="282" y="20"/>
                  <a:pt x="279" y="20"/>
                </a:cubicBezTo>
                <a:cubicBezTo>
                  <a:pt x="279" y="20"/>
                  <a:pt x="280" y="20"/>
                  <a:pt x="280" y="21"/>
                </a:cubicBezTo>
                <a:cubicBezTo>
                  <a:pt x="279" y="20"/>
                  <a:pt x="277" y="21"/>
                  <a:pt x="276" y="21"/>
                </a:cubicBezTo>
                <a:cubicBezTo>
                  <a:pt x="270" y="21"/>
                  <a:pt x="262" y="22"/>
                  <a:pt x="260" y="23"/>
                </a:cubicBezTo>
                <a:cubicBezTo>
                  <a:pt x="261" y="23"/>
                  <a:pt x="262" y="23"/>
                  <a:pt x="263" y="23"/>
                </a:cubicBezTo>
                <a:cubicBezTo>
                  <a:pt x="262" y="24"/>
                  <a:pt x="261" y="24"/>
                  <a:pt x="261" y="24"/>
                </a:cubicBezTo>
                <a:cubicBezTo>
                  <a:pt x="261" y="25"/>
                  <a:pt x="263" y="25"/>
                  <a:pt x="264" y="25"/>
                </a:cubicBezTo>
                <a:cubicBezTo>
                  <a:pt x="267" y="24"/>
                  <a:pt x="271" y="23"/>
                  <a:pt x="275" y="22"/>
                </a:cubicBezTo>
                <a:cubicBezTo>
                  <a:pt x="276" y="23"/>
                  <a:pt x="274" y="23"/>
                  <a:pt x="273" y="24"/>
                </a:cubicBezTo>
                <a:cubicBezTo>
                  <a:pt x="275" y="24"/>
                  <a:pt x="276" y="23"/>
                  <a:pt x="278" y="23"/>
                </a:cubicBezTo>
                <a:cubicBezTo>
                  <a:pt x="279" y="24"/>
                  <a:pt x="276" y="24"/>
                  <a:pt x="278" y="24"/>
                </a:cubicBezTo>
                <a:cubicBezTo>
                  <a:pt x="279" y="24"/>
                  <a:pt x="279" y="24"/>
                  <a:pt x="280" y="24"/>
                </a:cubicBezTo>
                <a:cubicBezTo>
                  <a:pt x="282" y="24"/>
                  <a:pt x="279" y="24"/>
                  <a:pt x="277" y="24"/>
                </a:cubicBezTo>
                <a:cubicBezTo>
                  <a:pt x="279" y="25"/>
                  <a:pt x="281" y="24"/>
                  <a:pt x="283" y="24"/>
                </a:cubicBezTo>
                <a:cubicBezTo>
                  <a:pt x="283" y="25"/>
                  <a:pt x="281" y="24"/>
                  <a:pt x="282" y="25"/>
                </a:cubicBezTo>
                <a:cubicBezTo>
                  <a:pt x="285" y="25"/>
                  <a:pt x="287" y="24"/>
                  <a:pt x="290" y="24"/>
                </a:cubicBezTo>
                <a:cubicBezTo>
                  <a:pt x="290" y="24"/>
                  <a:pt x="289" y="24"/>
                  <a:pt x="288" y="24"/>
                </a:cubicBezTo>
                <a:cubicBezTo>
                  <a:pt x="288" y="25"/>
                  <a:pt x="289" y="25"/>
                  <a:pt x="289" y="25"/>
                </a:cubicBezTo>
                <a:cubicBezTo>
                  <a:pt x="292" y="25"/>
                  <a:pt x="294" y="24"/>
                  <a:pt x="292" y="24"/>
                </a:cubicBezTo>
                <a:cubicBezTo>
                  <a:pt x="295" y="24"/>
                  <a:pt x="297" y="23"/>
                  <a:pt x="299" y="22"/>
                </a:cubicBezTo>
                <a:cubicBezTo>
                  <a:pt x="300" y="22"/>
                  <a:pt x="300" y="23"/>
                  <a:pt x="300" y="23"/>
                </a:cubicBezTo>
                <a:cubicBezTo>
                  <a:pt x="303" y="23"/>
                  <a:pt x="305" y="22"/>
                  <a:pt x="309" y="22"/>
                </a:cubicBezTo>
                <a:cubicBezTo>
                  <a:pt x="309" y="21"/>
                  <a:pt x="308" y="21"/>
                  <a:pt x="308" y="21"/>
                </a:cubicBezTo>
                <a:cubicBezTo>
                  <a:pt x="306" y="22"/>
                  <a:pt x="304" y="21"/>
                  <a:pt x="302" y="21"/>
                </a:cubicBezTo>
                <a:cubicBezTo>
                  <a:pt x="302" y="21"/>
                  <a:pt x="302" y="21"/>
                  <a:pt x="302" y="21"/>
                </a:cubicBezTo>
                <a:cubicBezTo>
                  <a:pt x="305" y="21"/>
                  <a:pt x="302" y="21"/>
                  <a:pt x="305" y="21"/>
                </a:cubicBezTo>
                <a:cubicBezTo>
                  <a:pt x="307" y="21"/>
                  <a:pt x="303" y="20"/>
                  <a:pt x="307" y="20"/>
                </a:cubicBezTo>
                <a:cubicBezTo>
                  <a:pt x="307" y="20"/>
                  <a:pt x="303" y="20"/>
                  <a:pt x="304" y="20"/>
                </a:cubicBezTo>
                <a:cubicBezTo>
                  <a:pt x="305" y="19"/>
                  <a:pt x="301" y="18"/>
                  <a:pt x="298" y="17"/>
                </a:cubicBezTo>
                <a:cubicBezTo>
                  <a:pt x="300" y="17"/>
                  <a:pt x="299" y="18"/>
                  <a:pt x="301" y="18"/>
                </a:cubicBezTo>
                <a:cubicBezTo>
                  <a:pt x="302" y="18"/>
                  <a:pt x="304" y="18"/>
                  <a:pt x="304" y="17"/>
                </a:cubicBezTo>
                <a:cubicBezTo>
                  <a:pt x="305" y="17"/>
                  <a:pt x="304" y="18"/>
                  <a:pt x="304" y="18"/>
                </a:cubicBezTo>
                <a:cubicBezTo>
                  <a:pt x="309" y="18"/>
                  <a:pt x="312" y="18"/>
                  <a:pt x="318" y="18"/>
                </a:cubicBezTo>
                <a:cubicBezTo>
                  <a:pt x="318" y="18"/>
                  <a:pt x="317" y="18"/>
                  <a:pt x="315" y="18"/>
                </a:cubicBezTo>
                <a:cubicBezTo>
                  <a:pt x="317" y="18"/>
                  <a:pt x="321" y="18"/>
                  <a:pt x="322" y="17"/>
                </a:cubicBezTo>
                <a:cubicBezTo>
                  <a:pt x="323" y="17"/>
                  <a:pt x="325" y="17"/>
                  <a:pt x="327" y="17"/>
                </a:cubicBezTo>
                <a:cubicBezTo>
                  <a:pt x="327" y="16"/>
                  <a:pt x="325" y="16"/>
                  <a:pt x="327" y="16"/>
                </a:cubicBezTo>
                <a:cubicBezTo>
                  <a:pt x="326" y="16"/>
                  <a:pt x="326" y="16"/>
                  <a:pt x="325" y="16"/>
                </a:cubicBezTo>
                <a:cubicBezTo>
                  <a:pt x="326" y="17"/>
                  <a:pt x="318" y="16"/>
                  <a:pt x="315" y="16"/>
                </a:cubicBezTo>
                <a:cubicBezTo>
                  <a:pt x="317" y="16"/>
                  <a:pt x="313" y="15"/>
                  <a:pt x="312" y="16"/>
                </a:cubicBezTo>
                <a:cubicBezTo>
                  <a:pt x="308" y="16"/>
                  <a:pt x="308" y="15"/>
                  <a:pt x="304" y="15"/>
                </a:cubicBezTo>
                <a:cubicBezTo>
                  <a:pt x="307" y="15"/>
                  <a:pt x="308" y="15"/>
                  <a:pt x="311" y="16"/>
                </a:cubicBezTo>
                <a:cubicBezTo>
                  <a:pt x="312" y="16"/>
                  <a:pt x="311" y="15"/>
                  <a:pt x="312" y="15"/>
                </a:cubicBezTo>
                <a:cubicBezTo>
                  <a:pt x="312" y="15"/>
                  <a:pt x="309" y="15"/>
                  <a:pt x="309" y="14"/>
                </a:cubicBezTo>
                <a:cubicBezTo>
                  <a:pt x="309" y="14"/>
                  <a:pt x="311" y="14"/>
                  <a:pt x="312" y="14"/>
                </a:cubicBezTo>
                <a:cubicBezTo>
                  <a:pt x="312" y="14"/>
                  <a:pt x="311" y="14"/>
                  <a:pt x="311" y="14"/>
                </a:cubicBezTo>
                <a:cubicBezTo>
                  <a:pt x="311" y="14"/>
                  <a:pt x="312" y="14"/>
                  <a:pt x="313" y="14"/>
                </a:cubicBezTo>
                <a:cubicBezTo>
                  <a:pt x="313" y="14"/>
                  <a:pt x="313" y="14"/>
                  <a:pt x="313" y="14"/>
                </a:cubicBezTo>
                <a:cubicBezTo>
                  <a:pt x="316" y="14"/>
                  <a:pt x="318" y="14"/>
                  <a:pt x="322" y="14"/>
                </a:cubicBezTo>
                <a:cubicBezTo>
                  <a:pt x="322" y="14"/>
                  <a:pt x="322" y="14"/>
                  <a:pt x="323" y="13"/>
                </a:cubicBezTo>
                <a:cubicBezTo>
                  <a:pt x="323" y="13"/>
                  <a:pt x="322" y="13"/>
                  <a:pt x="321" y="13"/>
                </a:cubicBezTo>
                <a:cubicBezTo>
                  <a:pt x="320" y="13"/>
                  <a:pt x="324" y="13"/>
                  <a:pt x="322" y="13"/>
                </a:cubicBezTo>
                <a:cubicBezTo>
                  <a:pt x="325" y="12"/>
                  <a:pt x="329" y="12"/>
                  <a:pt x="333" y="13"/>
                </a:cubicBezTo>
                <a:cubicBezTo>
                  <a:pt x="331" y="13"/>
                  <a:pt x="330" y="12"/>
                  <a:pt x="327" y="13"/>
                </a:cubicBezTo>
                <a:cubicBezTo>
                  <a:pt x="326" y="13"/>
                  <a:pt x="329" y="13"/>
                  <a:pt x="329" y="13"/>
                </a:cubicBezTo>
                <a:cubicBezTo>
                  <a:pt x="335" y="13"/>
                  <a:pt x="330" y="14"/>
                  <a:pt x="327" y="13"/>
                </a:cubicBezTo>
                <a:cubicBezTo>
                  <a:pt x="327" y="14"/>
                  <a:pt x="330" y="14"/>
                  <a:pt x="332" y="14"/>
                </a:cubicBezTo>
                <a:cubicBezTo>
                  <a:pt x="328" y="15"/>
                  <a:pt x="339" y="14"/>
                  <a:pt x="343" y="14"/>
                </a:cubicBezTo>
                <a:cubicBezTo>
                  <a:pt x="346" y="14"/>
                  <a:pt x="350" y="14"/>
                  <a:pt x="353" y="14"/>
                </a:cubicBezTo>
                <a:cubicBezTo>
                  <a:pt x="355" y="14"/>
                  <a:pt x="354" y="14"/>
                  <a:pt x="356" y="14"/>
                </a:cubicBezTo>
                <a:cubicBezTo>
                  <a:pt x="354" y="14"/>
                  <a:pt x="350" y="14"/>
                  <a:pt x="350" y="15"/>
                </a:cubicBezTo>
                <a:cubicBezTo>
                  <a:pt x="351" y="15"/>
                  <a:pt x="352" y="16"/>
                  <a:pt x="354" y="16"/>
                </a:cubicBezTo>
                <a:cubicBezTo>
                  <a:pt x="354" y="16"/>
                  <a:pt x="352" y="16"/>
                  <a:pt x="351" y="16"/>
                </a:cubicBezTo>
                <a:cubicBezTo>
                  <a:pt x="355" y="17"/>
                  <a:pt x="357" y="16"/>
                  <a:pt x="362" y="16"/>
                </a:cubicBezTo>
                <a:cubicBezTo>
                  <a:pt x="360" y="16"/>
                  <a:pt x="361" y="16"/>
                  <a:pt x="364" y="16"/>
                </a:cubicBezTo>
                <a:cubicBezTo>
                  <a:pt x="365" y="17"/>
                  <a:pt x="366" y="17"/>
                  <a:pt x="366" y="17"/>
                </a:cubicBezTo>
                <a:cubicBezTo>
                  <a:pt x="365" y="17"/>
                  <a:pt x="364" y="17"/>
                  <a:pt x="363" y="17"/>
                </a:cubicBezTo>
                <a:cubicBezTo>
                  <a:pt x="364" y="18"/>
                  <a:pt x="364" y="18"/>
                  <a:pt x="363" y="18"/>
                </a:cubicBezTo>
                <a:cubicBezTo>
                  <a:pt x="364" y="18"/>
                  <a:pt x="367" y="18"/>
                  <a:pt x="369" y="18"/>
                </a:cubicBezTo>
                <a:cubicBezTo>
                  <a:pt x="366" y="17"/>
                  <a:pt x="367" y="16"/>
                  <a:pt x="364" y="15"/>
                </a:cubicBezTo>
                <a:cubicBezTo>
                  <a:pt x="366" y="15"/>
                  <a:pt x="366" y="15"/>
                  <a:pt x="366" y="16"/>
                </a:cubicBezTo>
                <a:cubicBezTo>
                  <a:pt x="368" y="16"/>
                  <a:pt x="367" y="16"/>
                  <a:pt x="367" y="15"/>
                </a:cubicBezTo>
                <a:cubicBezTo>
                  <a:pt x="368" y="15"/>
                  <a:pt x="368" y="15"/>
                  <a:pt x="368" y="16"/>
                </a:cubicBezTo>
                <a:cubicBezTo>
                  <a:pt x="369" y="16"/>
                  <a:pt x="370" y="15"/>
                  <a:pt x="370" y="15"/>
                </a:cubicBezTo>
                <a:cubicBezTo>
                  <a:pt x="372" y="15"/>
                  <a:pt x="375" y="15"/>
                  <a:pt x="376" y="14"/>
                </a:cubicBezTo>
                <a:cubicBezTo>
                  <a:pt x="375" y="14"/>
                  <a:pt x="375" y="14"/>
                  <a:pt x="373" y="13"/>
                </a:cubicBezTo>
                <a:cubicBezTo>
                  <a:pt x="371" y="13"/>
                  <a:pt x="372" y="14"/>
                  <a:pt x="371" y="14"/>
                </a:cubicBezTo>
                <a:cubicBezTo>
                  <a:pt x="371" y="14"/>
                  <a:pt x="375" y="14"/>
                  <a:pt x="374" y="15"/>
                </a:cubicBezTo>
                <a:cubicBezTo>
                  <a:pt x="372" y="14"/>
                  <a:pt x="369" y="15"/>
                  <a:pt x="368" y="15"/>
                </a:cubicBezTo>
                <a:cubicBezTo>
                  <a:pt x="367" y="15"/>
                  <a:pt x="366" y="15"/>
                  <a:pt x="365" y="15"/>
                </a:cubicBezTo>
                <a:cubicBezTo>
                  <a:pt x="364" y="14"/>
                  <a:pt x="367" y="14"/>
                  <a:pt x="368" y="14"/>
                </a:cubicBezTo>
                <a:cubicBezTo>
                  <a:pt x="368" y="14"/>
                  <a:pt x="367" y="14"/>
                  <a:pt x="367" y="14"/>
                </a:cubicBezTo>
                <a:cubicBezTo>
                  <a:pt x="368" y="14"/>
                  <a:pt x="370" y="14"/>
                  <a:pt x="372" y="13"/>
                </a:cubicBezTo>
                <a:cubicBezTo>
                  <a:pt x="372" y="13"/>
                  <a:pt x="372" y="13"/>
                  <a:pt x="371" y="13"/>
                </a:cubicBezTo>
                <a:cubicBezTo>
                  <a:pt x="368" y="14"/>
                  <a:pt x="367" y="13"/>
                  <a:pt x="364" y="13"/>
                </a:cubicBezTo>
                <a:cubicBezTo>
                  <a:pt x="369" y="12"/>
                  <a:pt x="372" y="13"/>
                  <a:pt x="375" y="13"/>
                </a:cubicBezTo>
                <a:cubicBezTo>
                  <a:pt x="377" y="12"/>
                  <a:pt x="371" y="11"/>
                  <a:pt x="365" y="12"/>
                </a:cubicBezTo>
                <a:cubicBezTo>
                  <a:pt x="363" y="12"/>
                  <a:pt x="363" y="11"/>
                  <a:pt x="359" y="11"/>
                </a:cubicBezTo>
                <a:cubicBezTo>
                  <a:pt x="359" y="11"/>
                  <a:pt x="359" y="11"/>
                  <a:pt x="359" y="10"/>
                </a:cubicBezTo>
                <a:cubicBezTo>
                  <a:pt x="363" y="10"/>
                  <a:pt x="366" y="9"/>
                  <a:pt x="368" y="11"/>
                </a:cubicBezTo>
                <a:cubicBezTo>
                  <a:pt x="371" y="11"/>
                  <a:pt x="372" y="10"/>
                  <a:pt x="374" y="10"/>
                </a:cubicBezTo>
                <a:cubicBezTo>
                  <a:pt x="374" y="10"/>
                  <a:pt x="370" y="10"/>
                  <a:pt x="370" y="9"/>
                </a:cubicBezTo>
                <a:cubicBezTo>
                  <a:pt x="371" y="9"/>
                  <a:pt x="372" y="9"/>
                  <a:pt x="372" y="9"/>
                </a:cubicBezTo>
                <a:cubicBezTo>
                  <a:pt x="374" y="9"/>
                  <a:pt x="374" y="9"/>
                  <a:pt x="376" y="9"/>
                </a:cubicBezTo>
                <a:cubicBezTo>
                  <a:pt x="375" y="8"/>
                  <a:pt x="375" y="8"/>
                  <a:pt x="374" y="8"/>
                </a:cubicBezTo>
                <a:cubicBezTo>
                  <a:pt x="377" y="8"/>
                  <a:pt x="378" y="9"/>
                  <a:pt x="379" y="9"/>
                </a:cubicBezTo>
                <a:cubicBezTo>
                  <a:pt x="379" y="9"/>
                  <a:pt x="379" y="8"/>
                  <a:pt x="383" y="8"/>
                </a:cubicBezTo>
                <a:cubicBezTo>
                  <a:pt x="383" y="8"/>
                  <a:pt x="385" y="8"/>
                  <a:pt x="385" y="9"/>
                </a:cubicBezTo>
                <a:cubicBezTo>
                  <a:pt x="386" y="9"/>
                  <a:pt x="389" y="9"/>
                  <a:pt x="389" y="8"/>
                </a:cubicBezTo>
                <a:cubicBezTo>
                  <a:pt x="390" y="9"/>
                  <a:pt x="387" y="9"/>
                  <a:pt x="386" y="9"/>
                </a:cubicBezTo>
                <a:cubicBezTo>
                  <a:pt x="386" y="10"/>
                  <a:pt x="388" y="10"/>
                  <a:pt x="388" y="11"/>
                </a:cubicBezTo>
                <a:cubicBezTo>
                  <a:pt x="387" y="11"/>
                  <a:pt x="387" y="10"/>
                  <a:pt x="384" y="10"/>
                </a:cubicBezTo>
                <a:cubicBezTo>
                  <a:pt x="383" y="11"/>
                  <a:pt x="375" y="12"/>
                  <a:pt x="379" y="13"/>
                </a:cubicBezTo>
                <a:cubicBezTo>
                  <a:pt x="378" y="13"/>
                  <a:pt x="377" y="13"/>
                  <a:pt x="377" y="12"/>
                </a:cubicBezTo>
                <a:cubicBezTo>
                  <a:pt x="375" y="12"/>
                  <a:pt x="377" y="13"/>
                  <a:pt x="376" y="13"/>
                </a:cubicBezTo>
                <a:cubicBezTo>
                  <a:pt x="378" y="14"/>
                  <a:pt x="379" y="14"/>
                  <a:pt x="383" y="15"/>
                </a:cubicBezTo>
                <a:cubicBezTo>
                  <a:pt x="384" y="15"/>
                  <a:pt x="384" y="14"/>
                  <a:pt x="384" y="14"/>
                </a:cubicBezTo>
                <a:cubicBezTo>
                  <a:pt x="385" y="15"/>
                  <a:pt x="385" y="15"/>
                  <a:pt x="389" y="14"/>
                </a:cubicBezTo>
                <a:cubicBezTo>
                  <a:pt x="389" y="15"/>
                  <a:pt x="388" y="15"/>
                  <a:pt x="388" y="15"/>
                </a:cubicBezTo>
                <a:cubicBezTo>
                  <a:pt x="388" y="15"/>
                  <a:pt x="389" y="15"/>
                  <a:pt x="390" y="15"/>
                </a:cubicBezTo>
                <a:cubicBezTo>
                  <a:pt x="390" y="15"/>
                  <a:pt x="391" y="14"/>
                  <a:pt x="389" y="13"/>
                </a:cubicBezTo>
                <a:cubicBezTo>
                  <a:pt x="391" y="12"/>
                  <a:pt x="391" y="13"/>
                  <a:pt x="392" y="13"/>
                </a:cubicBezTo>
                <a:cubicBezTo>
                  <a:pt x="390" y="13"/>
                  <a:pt x="391" y="13"/>
                  <a:pt x="391" y="14"/>
                </a:cubicBezTo>
                <a:cubicBezTo>
                  <a:pt x="393" y="14"/>
                  <a:pt x="394" y="14"/>
                  <a:pt x="395" y="14"/>
                </a:cubicBezTo>
                <a:cubicBezTo>
                  <a:pt x="396" y="13"/>
                  <a:pt x="394" y="13"/>
                  <a:pt x="394" y="13"/>
                </a:cubicBezTo>
                <a:cubicBezTo>
                  <a:pt x="400" y="13"/>
                  <a:pt x="393" y="14"/>
                  <a:pt x="395" y="14"/>
                </a:cubicBezTo>
                <a:cubicBezTo>
                  <a:pt x="393" y="15"/>
                  <a:pt x="392" y="15"/>
                  <a:pt x="390" y="15"/>
                </a:cubicBezTo>
                <a:cubicBezTo>
                  <a:pt x="390" y="16"/>
                  <a:pt x="393" y="15"/>
                  <a:pt x="392" y="16"/>
                </a:cubicBezTo>
                <a:cubicBezTo>
                  <a:pt x="390" y="16"/>
                  <a:pt x="390" y="16"/>
                  <a:pt x="389" y="16"/>
                </a:cubicBezTo>
                <a:cubicBezTo>
                  <a:pt x="389" y="17"/>
                  <a:pt x="391" y="16"/>
                  <a:pt x="390" y="17"/>
                </a:cubicBezTo>
                <a:cubicBezTo>
                  <a:pt x="388" y="17"/>
                  <a:pt x="388" y="17"/>
                  <a:pt x="386" y="17"/>
                </a:cubicBezTo>
                <a:cubicBezTo>
                  <a:pt x="386" y="17"/>
                  <a:pt x="389" y="17"/>
                  <a:pt x="388" y="18"/>
                </a:cubicBezTo>
                <a:cubicBezTo>
                  <a:pt x="388" y="17"/>
                  <a:pt x="390" y="17"/>
                  <a:pt x="392" y="18"/>
                </a:cubicBezTo>
                <a:cubicBezTo>
                  <a:pt x="391" y="18"/>
                  <a:pt x="391" y="18"/>
                  <a:pt x="392" y="18"/>
                </a:cubicBezTo>
                <a:cubicBezTo>
                  <a:pt x="390" y="19"/>
                  <a:pt x="389" y="19"/>
                  <a:pt x="388" y="19"/>
                </a:cubicBezTo>
                <a:cubicBezTo>
                  <a:pt x="388" y="19"/>
                  <a:pt x="391" y="19"/>
                  <a:pt x="392" y="18"/>
                </a:cubicBezTo>
                <a:cubicBezTo>
                  <a:pt x="394" y="19"/>
                  <a:pt x="390" y="19"/>
                  <a:pt x="390" y="19"/>
                </a:cubicBezTo>
                <a:cubicBezTo>
                  <a:pt x="391" y="19"/>
                  <a:pt x="393" y="19"/>
                  <a:pt x="394" y="19"/>
                </a:cubicBezTo>
                <a:cubicBezTo>
                  <a:pt x="394" y="19"/>
                  <a:pt x="393" y="18"/>
                  <a:pt x="392" y="18"/>
                </a:cubicBezTo>
                <a:cubicBezTo>
                  <a:pt x="394" y="18"/>
                  <a:pt x="394" y="19"/>
                  <a:pt x="397" y="19"/>
                </a:cubicBezTo>
                <a:cubicBezTo>
                  <a:pt x="398" y="18"/>
                  <a:pt x="396" y="18"/>
                  <a:pt x="395" y="18"/>
                </a:cubicBezTo>
                <a:cubicBezTo>
                  <a:pt x="395" y="18"/>
                  <a:pt x="396" y="18"/>
                  <a:pt x="395" y="18"/>
                </a:cubicBezTo>
                <a:cubicBezTo>
                  <a:pt x="397" y="18"/>
                  <a:pt x="400" y="17"/>
                  <a:pt x="397" y="17"/>
                </a:cubicBezTo>
                <a:cubicBezTo>
                  <a:pt x="402" y="17"/>
                  <a:pt x="397" y="19"/>
                  <a:pt x="402" y="19"/>
                </a:cubicBezTo>
                <a:cubicBezTo>
                  <a:pt x="403" y="19"/>
                  <a:pt x="403" y="18"/>
                  <a:pt x="406" y="19"/>
                </a:cubicBezTo>
                <a:cubicBezTo>
                  <a:pt x="405" y="19"/>
                  <a:pt x="404" y="19"/>
                  <a:pt x="405" y="19"/>
                </a:cubicBezTo>
                <a:cubicBezTo>
                  <a:pt x="406" y="19"/>
                  <a:pt x="406" y="19"/>
                  <a:pt x="408" y="19"/>
                </a:cubicBezTo>
                <a:cubicBezTo>
                  <a:pt x="405" y="18"/>
                  <a:pt x="409" y="19"/>
                  <a:pt x="410" y="18"/>
                </a:cubicBezTo>
                <a:cubicBezTo>
                  <a:pt x="411" y="18"/>
                  <a:pt x="408" y="19"/>
                  <a:pt x="410" y="19"/>
                </a:cubicBezTo>
                <a:cubicBezTo>
                  <a:pt x="412" y="19"/>
                  <a:pt x="412" y="19"/>
                  <a:pt x="412" y="18"/>
                </a:cubicBezTo>
                <a:cubicBezTo>
                  <a:pt x="412" y="18"/>
                  <a:pt x="410" y="18"/>
                  <a:pt x="410" y="18"/>
                </a:cubicBezTo>
                <a:cubicBezTo>
                  <a:pt x="411" y="17"/>
                  <a:pt x="414" y="18"/>
                  <a:pt x="415" y="18"/>
                </a:cubicBezTo>
                <a:cubicBezTo>
                  <a:pt x="417" y="18"/>
                  <a:pt x="419" y="18"/>
                  <a:pt x="419" y="17"/>
                </a:cubicBezTo>
                <a:cubicBezTo>
                  <a:pt x="408" y="17"/>
                  <a:pt x="406" y="18"/>
                  <a:pt x="397" y="17"/>
                </a:cubicBezTo>
                <a:cubicBezTo>
                  <a:pt x="397" y="17"/>
                  <a:pt x="397" y="17"/>
                  <a:pt x="397" y="16"/>
                </a:cubicBezTo>
                <a:cubicBezTo>
                  <a:pt x="395" y="17"/>
                  <a:pt x="395" y="16"/>
                  <a:pt x="392" y="16"/>
                </a:cubicBezTo>
                <a:cubicBezTo>
                  <a:pt x="393" y="16"/>
                  <a:pt x="393" y="16"/>
                  <a:pt x="395" y="16"/>
                </a:cubicBezTo>
                <a:cubicBezTo>
                  <a:pt x="397" y="16"/>
                  <a:pt x="396" y="16"/>
                  <a:pt x="398" y="16"/>
                </a:cubicBezTo>
                <a:cubicBezTo>
                  <a:pt x="400" y="16"/>
                  <a:pt x="402" y="16"/>
                  <a:pt x="403" y="15"/>
                </a:cubicBezTo>
                <a:cubicBezTo>
                  <a:pt x="406" y="15"/>
                  <a:pt x="409" y="16"/>
                  <a:pt x="410" y="15"/>
                </a:cubicBezTo>
                <a:cubicBezTo>
                  <a:pt x="416" y="15"/>
                  <a:pt x="428" y="16"/>
                  <a:pt x="430" y="14"/>
                </a:cubicBezTo>
                <a:cubicBezTo>
                  <a:pt x="430" y="14"/>
                  <a:pt x="431" y="14"/>
                  <a:pt x="432" y="14"/>
                </a:cubicBezTo>
                <a:cubicBezTo>
                  <a:pt x="432" y="14"/>
                  <a:pt x="432" y="14"/>
                  <a:pt x="432" y="14"/>
                </a:cubicBezTo>
                <a:cubicBezTo>
                  <a:pt x="430" y="14"/>
                  <a:pt x="430" y="14"/>
                  <a:pt x="430" y="14"/>
                </a:cubicBezTo>
                <a:cubicBezTo>
                  <a:pt x="429" y="14"/>
                  <a:pt x="430" y="14"/>
                  <a:pt x="429" y="14"/>
                </a:cubicBezTo>
                <a:cubicBezTo>
                  <a:pt x="431" y="13"/>
                  <a:pt x="434" y="13"/>
                  <a:pt x="437" y="14"/>
                </a:cubicBezTo>
                <a:cubicBezTo>
                  <a:pt x="438" y="13"/>
                  <a:pt x="437" y="13"/>
                  <a:pt x="438" y="13"/>
                </a:cubicBezTo>
                <a:cubicBezTo>
                  <a:pt x="441" y="13"/>
                  <a:pt x="441" y="12"/>
                  <a:pt x="444" y="13"/>
                </a:cubicBezTo>
                <a:cubicBezTo>
                  <a:pt x="443" y="12"/>
                  <a:pt x="443" y="12"/>
                  <a:pt x="444" y="12"/>
                </a:cubicBezTo>
                <a:cubicBezTo>
                  <a:pt x="446" y="12"/>
                  <a:pt x="447" y="11"/>
                  <a:pt x="448" y="11"/>
                </a:cubicBezTo>
                <a:cubicBezTo>
                  <a:pt x="450" y="11"/>
                  <a:pt x="451" y="12"/>
                  <a:pt x="455" y="11"/>
                </a:cubicBezTo>
                <a:cubicBezTo>
                  <a:pt x="456" y="10"/>
                  <a:pt x="451" y="11"/>
                  <a:pt x="449" y="10"/>
                </a:cubicBezTo>
                <a:cubicBezTo>
                  <a:pt x="460" y="11"/>
                  <a:pt x="463" y="8"/>
                  <a:pt x="475" y="9"/>
                </a:cubicBezTo>
                <a:cubicBezTo>
                  <a:pt x="474" y="10"/>
                  <a:pt x="468" y="10"/>
                  <a:pt x="466" y="11"/>
                </a:cubicBezTo>
                <a:cubicBezTo>
                  <a:pt x="467" y="11"/>
                  <a:pt x="470" y="12"/>
                  <a:pt x="472" y="12"/>
                </a:cubicBezTo>
                <a:cubicBezTo>
                  <a:pt x="471" y="12"/>
                  <a:pt x="471" y="13"/>
                  <a:pt x="469" y="13"/>
                </a:cubicBezTo>
                <a:cubicBezTo>
                  <a:pt x="468" y="12"/>
                  <a:pt x="467" y="12"/>
                  <a:pt x="466" y="11"/>
                </a:cubicBezTo>
                <a:cubicBezTo>
                  <a:pt x="464" y="12"/>
                  <a:pt x="464" y="12"/>
                  <a:pt x="464" y="13"/>
                </a:cubicBezTo>
                <a:cubicBezTo>
                  <a:pt x="461" y="12"/>
                  <a:pt x="459" y="12"/>
                  <a:pt x="457" y="13"/>
                </a:cubicBezTo>
                <a:cubicBezTo>
                  <a:pt x="459" y="13"/>
                  <a:pt x="460" y="13"/>
                  <a:pt x="463" y="13"/>
                </a:cubicBezTo>
                <a:cubicBezTo>
                  <a:pt x="464" y="13"/>
                  <a:pt x="460" y="13"/>
                  <a:pt x="462" y="13"/>
                </a:cubicBezTo>
                <a:cubicBezTo>
                  <a:pt x="461" y="14"/>
                  <a:pt x="458" y="14"/>
                  <a:pt x="456" y="14"/>
                </a:cubicBezTo>
                <a:cubicBezTo>
                  <a:pt x="454" y="14"/>
                  <a:pt x="452" y="15"/>
                  <a:pt x="452" y="16"/>
                </a:cubicBezTo>
                <a:cubicBezTo>
                  <a:pt x="453" y="16"/>
                  <a:pt x="456" y="15"/>
                  <a:pt x="455" y="16"/>
                </a:cubicBezTo>
                <a:cubicBezTo>
                  <a:pt x="456" y="16"/>
                  <a:pt x="457" y="16"/>
                  <a:pt x="457" y="16"/>
                </a:cubicBezTo>
                <a:cubicBezTo>
                  <a:pt x="458" y="16"/>
                  <a:pt x="457" y="16"/>
                  <a:pt x="457" y="17"/>
                </a:cubicBezTo>
                <a:cubicBezTo>
                  <a:pt x="461" y="17"/>
                  <a:pt x="459" y="16"/>
                  <a:pt x="462" y="15"/>
                </a:cubicBezTo>
                <a:cubicBezTo>
                  <a:pt x="463" y="15"/>
                  <a:pt x="462" y="16"/>
                  <a:pt x="462" y="16"/>
                </a:cubicBezTo>
                <a:cubicBezTo>
                  <a:pt x="462" y="16"/>
                  <a:pt x="464" y="16"/>
                  <a:pt x="465" y="16"/>
                </a:cubicBezTo>
                <a:cubicBezTo>
                  <a:pt x="465" y="16"/>
                  <a:pt x="464" y="16"/>
                  <a:pt x="463" y="16"/>
                </a:cubicBezTo>
                <a:cubicBezTo>
                  <a:pt x="465" y="17"/>
                  <a:pt x="467" y="16"/>
                  <a:pt x="469" y="16"/>
                </a:cubicBezTo>
                <a:cubicBezTo>
                  <a:pt x="470" y="16"/>
                  <a:pt x="469" y="16"/>
                  <a:pt x="472" y="16"/>
                </a:cubicBezTo>
                <a:cubicBezTo>
                  <a:pt x="471" y="15"/>
                  <a:pt x="471" y="15"/>
                  <a:pt x="470" y="15"/>
                </a:cubicBezTo>
                <a:cubicBezTo>
                  <a:pt x="472" y="15"/>
                  <a:pt x="475" y="15"/>
                  <a:pt x="476" y="14"/>
                </a:cubicBezTo>
                <a:cubicBezTo>
                  <a:pt x="476" y="14"/>
                  <a:pt x="476" y="14"/>
                  <a:pt x="475" y="14"/>
                </a:cubicBezTo>
                <a:cubicBezTo>
                  <a:pt x="475" y="14"/>
                  <a:pt x="477" y="14"/>
                  <a:pt x="478" y="14"/>
                </a:cubicBezTo>
                <a:cubicBezTo>
                  <a:pt x="478" y="13"/>
                  <a:pt x="474" y="13"/>
                  <a:pt x="476" y="13"/>
                </a:cubicBezTo>
                <a:cubicBezTo>
                  <a:pt x="475" y="13"/>
                  <a:pt x="475" y="13"/>
                  <a:pt x="474" y="13"/>
                </a:cubicBezTo>
                <a:cubicBezTo>
                  <a:pt x="476" y="12"/>
                  <a:pt x="476" y="12"/>
                  <a:pt x="474" y="12"/>
                </a:cubicBezTo>
                <a:cubicBezTo>
                  <a:pt x="477" y="12"/>
                  <a:pt x="480" y="12"/>
                  <a:pt x="482" y="12"/>
                </a:cubicBezTo>
                <a:cubicBezTo>
                  <a:pt x="486" y="11"/>
                  <a:pt x="487" y="9"/>
                  <a:pt x="495" y="9"/>
                </a:cubicBezTo>
                <a:cubicBezTo>
                  <a:pt x="494" y="10"/>
                  <a:pt x="492" y="11"/>
                  <a:pt x="491" y="12"/>
                </a:cubicBezTo>
                <a:cubicBezTo>
                  <a:pt x="494" y="12"/>
                  <a:pt x="499" y="13"/>
                  <a:pt x="500" y="12"/>
                </a:cubicBezTo>
                <a:cubicBezTo>
                  <a:pt x="501" y="12"/>
                  <a:pt x="500" y="13"/>
                  <a:pt x="501" y="13"/>
                </a:cubicBezTo>
                <a:cubicBezTo>
                  <a:pt x="504" y="13"/>
                  <a:pt x="503" y="12"/>
                  <a:pt x="505" y="13"/>
                </a:cubicBezTo>
                <a:cubicBezTo>
                  <a:pt x="506" y="12"/>
                  <a:pt x="503" y="13"/>
                  <a:pt x="503" y="12"/>
                </a:cubicBezTo>
                <a:cubicBezTo>
                  <a:pt x="505" y="12"/>
                  <a:pt x="509" y="13"/>
                  <a:pt x="510" y="12"/>
                </a:cubicBezTo>
                <a:cubicBezTo>
                  <a:pt x="513" y="12"/>
                  <a:pt x="508" y="13"/>
                  <a:pt x="512" y="13"/>
                </a:cubicBezTo>
                <a:cubicBezTo>
                  <a:pt x="511" y="14"/>
                  <a:pt x="510" y="13"/>
                  <a:pt x="509" y="13"/>
                </a:cubicBezTo>
                <a:cubicBezTo>
                  <a:pt x="508" y="14"/>
                  <a:pt x="511" y="14"/>
                  <a:pt x="510" y="14"/>
                </a:cubicBezTo>
                <a:cubicBezTo>
                  <a:pt x="509" y="15"/>
                  <a:pt x="508" y="15"/>
                  <a:pt x="505" y="15"/>
                </a:cubicBezTo>
                <a:cubicBezTo>
                  <a:pt x="508" y="15"/>
                  <a:pt x="506" y="16"/>
                  <a:pt x="508" y="16"/>
                </a:cubicBezTo>
                <a:cubicBezTo>
                  <a:pt x="507" y="16"/>
                  <a:pt x="504" y="16"/>
                  <a:pt x="502" y="16"/>
                </a:cubicBezTo>
                <a:cubicBezTo>
                  <a:pt x="502" y="17"/>
                  <a:pt x="503" y="17"/>
                  <a:pt x="502" y="17"/>
                </a:cubicBezTo>
                <a:cubicBezTo>
                  <a:pt x="501" y="17"/>
                  <a:pt x="501" y="16"/>
                  <a:pt x="499" y="16"/>
                </a:cubicBezTo>
                <a:cubicBezTo>
                  <a:pt x="501" y="15"/>
                  <a:pt x="501" y="14"/>
                  <a:pt x="503" y="15"/>
                </a:cubicBezTo>
                <a:cubicBezTo>
                  <a:pt x="504" y="14"/>
                  <a:pt x="502" y="15"/>
                  <a:pt x="500" y="14"/>
                </a:cubicBezTo>
                <a:cubicBezTo>
                  <a:pt x="500" y="14"/>
                  <a:pt x="502" y="14"/>
                  <a:pt x="503" y="14"/>
                </a:cubicBezTo>
                <a:cubicBezTo>
                  <a:pt x="503" y="14"/>
                  <a:pt x="498" y="14"/>
                  <a:pt x="499" y="13"/>
                </a:cubicBezTo>
                <a:cubicBezTo>
                  <a:pt x="501" y="13"/>
                  <a:pt x="501" y="14"/>
                  <a:pt x="502" y="14"/>
                </a:cubicBezTo>
                <a:cubicBezTo>
                  <a:pt x="502" y="13"/>
                  <a:pt x="499" y="13"/>
                  <a:pt x="498" y="13"/>
                </a:cubicBezTo>
                <a:cubicBezTo>
                  <a:pt x="498" y="13"/>
                  <a:pt x="498" y="13"/>
                  <a:pt x="499" y="13"/>
                </a:cubicBezTo>
                <a:cubicBezTo>
                  <a:pt x="492" y="12"/>
                  <a:pt x="487" y="14"/>
                  <a:pt x="482" y="15"/>
                </a:cubicBezTo>
                <a:cubicBezTo>
                  <a:pt x="484" y="16"/>
                  <a:pt x="486" y="16"/>
                  <a:pt x="489" y="15"/>
                </a:cubicBezTo>
                <a:cubicBezTo>
                  <a:pt x="490" y="15"/>
                  <a:pt x="490" y="16"/>
                  <a:pt x="492" y="16"/>
                </a:cubicBezTo>
                <a:cubicBezTo>
                  <a:pt x="492" y="16"/>
                  <a:pt x="488" y="16"/>
                  <a:pt x="491" y="16"/>
                </a:cubicBezTo>
                <a:cubicBezTo>
                  <a:pt x="490" y="17"/>
                  <a:pt x="488" y="16"/>
                  <a:pt x="488" y="17"/>
                </a:cubicBezTo>
                <a:cubicBezTo>
                  <a:pt x="488" y="17"/>
                  <a:pt x="489" y="17"/>
                  <a:pt x="489" y="18"/>
                </a:cubicBezTo>
                <a:cubicBezTo>
                  <a:pt x="492" y="18"/>
                  <a:pt x="493" y="17"/>
                  <a:pt x="496" y="17"/>
                </a:cubicBezTo>
                <a:cubicBezTo>
                  <a:pt x="497" y="17"/>
                  <a:pt x="496" y="17"/>
                  <a:pt x="495" y="17"/>
                </a:cubicBezTo>
                <a:cubicBezTo>
                  <a:pt x="494" y="16"/>
                  <a:pt x="498" y="17"/>
                  <a:pt x="500" y="17"/>
                </a:cubicBezTo>
                <a:cubicBezTo>
                  <a:pt x="497" y="17"/>
                  <a:pt x="496" y="17"/>
                  <a:pt x="493" y="18"/>
                </a:cubicBezTo>
                <a:cubicBezTo>
                  <a:pt x="494" y="18"/>
                  <a:pt x="495" y="18"/>
                  <a:pt x="494" y="18"/>
                </a:cubicBezTo>
                <a:cubicBezTo>
                  <a:pt x="495" y="18"/>
                  <a:pt x="500" y="18"/>
                  <a:pt x="504" y="18"/>
                </a:cubicBezTo>
                <a:cubicBezTo>
                  <a:pt x="508" y="17"/>
                  <a:pt x="509" y="16"/>
                  <a:pt x="514" y="15"/>
                </a:cubicBezTo>
                <a:cubicBezTo>
                  <a:pt x="516" y="15"/>
                  <a:pt x="515" y="16"/>
                  <a:pt x="516" y="16"/>
                </a:cubicBezTo>
                <a:cubicBezTo>
                  <a:pt x="516" y="16"/>
                  <a:pt x="514" y="16"/>
                  <a:pt x="514" y="16"/>
                </a:cubicBezTo>
                <a:cubicBezTo>
                  <a:pt x="514" y="17"/>
                  <a:pt x="515" y="17"/>
                  <a:pt x="516" y="17"/>
                </a:cubicBezTo>
                <a:cubicBezTo>
                  <a:pt x="517" y="17"/>
                  <a:pt x="517" y="16"/>
                  <a:pt x="518" y="16"/>
                </a:cubicBezTo>
                <a:cubicBezTo>
                  <a:pt x="516" y="16"/>
                  <a:pt x="519" y="16"/>
                  <a:pt x="519" y="15"/>
                </a:cubicBezTo>
                <a:cubicBezTo>
                  <a:pt x="521" y="15"/>
                  <a:pt x="524" y="15"/>
                  <a:pt x="525" y="15"/>
                </a:cubicBezTo>
                <a:cubicBezTo>
                  <a:pt x="523" y="15"/>
                  <a:pt x="525" y="17"/>
                  <a:pt x="522" y="18"/>
                </a:cubicBezTo>
                <a:cubicBezTo>
                  <a:pt x="522" y="19"/>
                  <a:pt x="530" y="17"/>
                  <a:pt x="528" y="18"/>
                </a:cubicBezTo>
                <a:cubicBezTo>
                  <a:pt x="531" y="19"/>
                  <a:pt x="532" y="18"/>
                  <a:pt x="533" y="18"/>
                </a:cubicBezTo>
                <a:cubicBezTo>
                  <a:pt x="534" y="18"/>
                  <a:pt x="533" y="18"/>
                  <a:pt x="534" y="18"/>
                </a:cubicBezTo>
                <a:cubicBezTo>
                  <a:pt x="534" y="18"/>
                  <a:pt x="532" y="18"/>
                  <a:pt x="531" y="18"/>
                </a:cubicBezTo>
                <a:cubicBezTo>
                  <a:pt x="533" y="17"/>
                  <a:pt x="534" y="17"/>
                  <a:pt x="534" y="16"/>
                </a:cubicBezTo>
                <a:cubicBezTo>
                  <a:pt x="536" y="17"/>
                  <a:pt x="538" y="17"/>
                  <a:pt x="541" y="16"/>
                </a:cubicBezTo>
                <a:cubicBezTo>
                  <a:pt x="542" y="16"/>
                  <a:pt x="542" y="16"/>
                  <a:pt x="542" y="17"/>
                </a:cubicBezTo>
                <a:cubicBezTo>
                  <a:pt x="544" y="17"/>
                  <a:pt x="544" y="16"/>
                  <a:pt x="545" y="16"/>
                </a:cubicBezTo>
                <a:cubicBezTo>
                  <a:pt x="545" y="16"/>
                  <a:pt x="545" y="16"/>
                  <a:pt x="546" y="15"/>
                </a:cubicBezTo>
                <a:cubicBezTo>
                  <a:pt x="546" y="16"/>
                  <a:pt x="547" y="16"/>
                  <a:pt x="548" y="17"/>
                </a:cubicBezTo>
                <a:cubicBezTo>
                  <a:pt x="547" y="17"/>
                  <a:pt x="547" y="16"/>
                  <a:pt x="546" y="16"/>
                </a:cubicBezTo>
                <a:cubicBezTo>
                  <a:pt x="547" y="17"/>
                  <a:pt x="553" y="17"/>
                  <a:pt x="554" y="16"/>
                </a:cubicBezTo>
                <a:cubicBezTo>
                  <a:pt x="554" y="16"/>
                  <a:pt x="553" y="16"/>
                  <a:pt x="552" y="16"/>
                </a:cubicBezTo>
                <a:cubicBezTo>
                  <a:pt x="553" y="16"/>
                  <a:pt x="553" y="16"/>
                  <a:pt x="554" y="16"/>
                </a:cubicBezTo>
                <a:cubicBezTo>
                  <a:pt x="555" y="16"/>
                  <a:pt x="555" y="16"/>
                  <a:pt x="554" y="16"/>
                </a:cubicBezTo>
                <a:cubicBezTo>
                  <a:pt x="555" y="16"/>
                  <a:pt x="558" y="15"/>
                  <a:pt x="555" y="15"/>
                </a:cubicBezTo>
                <a:cubicBezTo>
                  <a:pt x="557" y="14"/>
                  <a:pt x="559" y="14"/>
                  <a:pt x="561" y="14"/>
                </a:cubicBezTo>
                <a:cubicBezTo>
                  <a:pt x="560" y="13"/>
                  <a:pt x="559" y="14"/>
                  <a:pt x="558" y="13"/>
                </a:cubicBezTo>
                <a:cubicBezTo>
                  <a:pt x="558" y="13"/>
                  <a:pt x="559" y="13"/>
                  <a:pt x="559" y="13"/>
                </a:cubicBezTo>
                <a:cubicBezTo>
                  <a:pt x="561" y="13"/>
                  <a:pt x="558" y="13"/>
                  <a:pt x="559" y="13"/>
                </a:cubicBezTo>
                <a:cubicBezTo>
                  <a:pt x="562" y="13"/>
                  <a:pt x="563" y="13"/>
                  <a:pt x="564" y="12"/>
                </a:cubicBezTo>
                <a:cubicBezTo>
                  <a:pt x="566" y="12"/>
                  <a:pt x="564" y="13"/>
                  <a:pt x="564" y="13"/>
                </a:cubicBezTo>
                <a:cubicBezTo>
                  <a:pt x="566" y="13"/>
                  <a:pt x="567" y="13"/>
                  <a:pt x="568" y="13"/>
                </a:cubicBezTo>
                <a:cubicBezTo>
                  <a:pt x="569" y="13"/>
                  <a:pt x="566" y="13"/>
                  <a:pt x="565" y="14"/>
                </a:cubicBezTo>
                <a:cubicBezTo>
                  <a:pt x="566" y="14"/>
                  <a:pt x="568" y="14"/>
                  <a:pt x="569" y="13"/>
                </a:cubicBezTo>
                <a:cubicBezTo>
                  <a:pt x="571" y="13"/>
                  <a:pt x="567" y="14"/>
                  <a:pt x="570" y="14"/>
                </a:cubicBezTo>
                <a:cubicBezTo>
                  <a:pt x="569" y="14"/>
                  <a:pt x="567" y="14"/>
                  <a:pt x="568" y="15"/>
                </a:cubicBezTo>
                <a:cubicBezTo>
                  <a:pt x="566" y="15"/>
                  <a:pt x="567" y="14"/>
                  <a:pt x="567" y="14"/>
                </a:cubicBezTo>
                <a:cubicBezTo>
                  <a:pt x="564" y="14"/>
                  <a:pt x="566" y="14"/>
                  <a:pt x="565" y="15"/>
                </a:cubicBezTo>
                <a:cubicBezTo>
                  <a:pt x="564" y="14"/>
                  <a:pt x="565" y="14"/>
                  <a:pt x="562" y="15"/>
                </a:cubicBezTo>
                <a:cubicBezTo>
                  <a:pt x="563" y="15"/>
                  <a:pt x="565" y="15"/>
                  <a:pt x="563" y="15"/>
                </a:cubicBezTo>
                <a:cubicBezTo>
                  <a:pt x="563" y="15"/>
                  <a:pt x="565" y="15"/>
                  <a:pt x="566" y="15"/>
                </a:cubicBezTo>
                <a:cubicBezTo>
                  <a:pt x="567" y="15"/>
                  <a:pt x="568" y="15"/>
                  <a:pt x="570" y="15"/>
                </a:cubicBezTo>
                <a:cubicBezTo>
                  <a:pt x="569" y="16"/>
                  <a:pt x="562" y="15"/>
                  <a:pt x="558" y="16"/>
                </a:cubicBezTo>
                <a:cubicBezTo>
                  <a:pt x="558" y="16"/>
                  <a:pt x="560" y="16"/>
                  <a:pt x="559" y="17"/>
                </a:cubicBezTo>
                <a:cubicBezTo>
                  <a:pt x="563" y="17"/>
                  <a:pt x="564" y="17"/>
                  <a:pt x="564" y="18"/>
                </a:cubicBezTo>
                <a:cubicBezTo>
                  <a:pt x="562" y="18"/>
                  <a:pt x="563" y="18"/>
                  <a:pt x="563" y="17"/>
                </a:cubicBezTo>
                <a:cubicBezTo>
                  <a:pt x="561" y="17"/>
                  <a:pt x="561" y="18"/>
                  <a:pt x="560" y="18"/>
                </a:cubicBezTo>
                <a:cubicBezTo>
                  <a:pt x="560" y="18"/>
                  <a:pt x="561" y="18"/>
                  <a:pt x="561" y="18"/>
                </a:cubicBezTo>
                <a:cubicBezTo>
                  <a:pt x="563" y="18"/>
                  <a:pt x="560" y="18"/>
                  <a:pt x="559" y="18"/>
                </a:cubicBezTo>
                <a:cubicBezTo>
                  <a:pt x="558" y="18"/>
                  <a:pt x="559" y="19"/>
                  <a:pt x="556" y="18"/>
                </a:cubicBezTo>
                <a:cubicBezTo>
                  <a:pt x="557" y="19"/>
                  <a:pt x="560" y="19"/>
                  <a:pt x="561" y="19"/>
                </a:cubicBezTo>
                <a:cubicBezTo>
                  <a:pt x="562" y="19"/>
                  <a:pt x="568" y="19"/>
                  <a:pt x="568" y="17"/>
                </a:cubicBezTo>
                <a:cubicBezTo>
                  <a:pt x="569" y="17"/>
                  <a:pt x="569" y="17"/>
                  <a:pt x="569" y="18"/>
                </a:cubicBezTo>
                <a:cubicBezTo>
                  <a:pt x="573" y="17"/>
                  <a:pt x="574" y="17"/>
                  <a:pt x="580" y="17"/>
                </a:cubicBezTo>
                <a:cubicBezTo>
                  <a:pt x="579" y="16"/>
                  <a:pt x="578" y="16"/>
                  <a:pt x="575" y="15"/>
                </a:cubicBezTo>
                <a:cubicBezTo>
                  <a:pt x="573" y="15"/>
                  <a:pt x="580" y="15"/>
                  <a:pt x="579" y="16"/>
                </a:cubicBezTo>
                <a:cubicBezTo>
                  <a:pt x="581" y="15"/>
                  <a:pt x="577" y="15"/>
                  <a:pt x="577" y="15"/>
                </a:cubicBezTo>
                <a:cubicBezTo>
                  <a:pt x="580" y="15"/>
                  <a:pt x="581" y="14"/>
                  <a:pt x="581" y="14"/>
                </a:cubicBezTo>
                <a:cubicBezTo>
                  <a:pt x="581" y="13"/>
                  <a:pt x="584" y="14"/>
                  <a:pt x="584" y="14"/>
                </a:cubicBezTo>
                <a:cubicBezTo>
                  <a:pt x="586" y="14"/>
                  <a:pt x="584" y="14"/>
                  <a:pt x="583" y="14"/>
                </a:cubicBezTo>
                <a:cubicBezTo>
                  <a:pt x="580" y="14"/>
                  <a:pt x="582" y="15"/>
                  <a:pt x="581" y="16"/>
                </a:cubicBezTo>
                <a:cubicBezTo>
                  <a:pt x="582" y="15"/>
                  <a:pt x="584" y="15"/>
                  <a:pt x="584" y="15"/>
                </a:cubicBezTo>
                <a:cubicBezTo>
                  <a:pt x="584" y="15"/>
                  <a:pt x="585" y="16"/>
                  <a:pt x="587" y="16"/>
                </a:cubicBezTo>
                <a:cubicBezTo>
                  <a:pt x="588" y="16"/>
                  <a:pt x="589" y="15"/>
                  <a:pt x="591" y="15"/>
                </a:cubicBezTo>
                <a:cubicBezTo>
                  <a:pt x="590" y="15"/>
                  <a:pt x="589" y="15"/>
                  <a:pt x="588" y="14"/>
                </a:cubicBezTo>
                <a:cubicBezTo>
                  <a:pt x="588" y="14"/>
                  <a:pt x="589" y="14"/>
                  <a:pt x="591" y="14"/>
                </a:cubicBezTo>
                <a:cubicBezTo>
                  <a:pt x="590" y="14"/>
                  <a:pt x="590" y="14"/>
                  <a:pt x="589" y="14"/>
                </a:cubicBezTo>
                <a:cubicBezTo>
                  <a:pt x="589" y="15"/>
                  <a:pt x="591" y="14"/>
                  <a:pt x="591" y="14"/>
                </a:cubicBezTo>
                <a:cubicBezTo>
                  <a:pt x="593" y="14"/>
                  <a:pt x="594" y="14"/>
                  <a:pt x="592" y="13"/>
                </a:cubicBezTo>
                <a:cubicBezTo>
                  <a:pt x="599" y="13"/>
                  <a:pt x="598" y="10"/>
                  <a:pt x="605" y="11"/>
                </a:cubicBezTo>
                <a:cubicBezTo>
                  <a:pt x="605" y="12"/>
                  <a:pt x="604" y="12"/>
                  <a:pt x="604" y="13"/>
                </a:cubicBezTo>
                <a:cubicBezTo>
                  <a:pt x="605" y="13"/>
                  <a:pt x="608" y="13"/>
                  <a:pt x="609" y="13"/>
                </a:cubicBezTo>
                <a:cubicBezTo>
                  <a:pt x="611" y="12"/>
                  <a:pt x="610" y="12"/>
                  <a:pt x="611" y="11"/>
                </a:cubicBezTo>
                <a:cubicBezTo>
                  <a:pt x="609" y="11"/>
                  <a:pt x="608" y="11"/>
                  <a:pt x="606" y="11"/>
                </a:cubicBezTo>
                <a:cubicBezTo>
                  <a:pt x="607" y="11"/>
                  <a:pt x="608" y="10"/>
                  <a:pt x="609" y="10"/>
                </a:cubicBezTo>
                <a:cubicBezTo>
                  <a:pt x="607" y="10"/>
                  <a:pt x="605" y="11"/>
                  <a:pt x="602" y="11"/>
                </a:cubicBezTo>
                <a:cubicBezTo>
                  <a:pt x="602" y="10"/>
                  <a:pt x="607" y="10"/>
                  <a:pt x="609" y="10"/>
                </a:cubicBezTo>
                <a:cubicBezTo>
                  <a:pt x="607" y="9"/>
                  <a:pt x="613" y="9"/>
                  <a:pt x="611" y="9"/>
                </a:cubicBezTo>
                <a:cubicBezTo>
                  <a:pt x="614" y="9"/>
                  <a:pt x="613" y="10"/>
                  <a:pt x="611" y="10"/>
                </a:cubicBezTo>
                <a:cubicBezTo>
                  <a:pt x="615" y="10"/>
                  <a:pt x="616" y="9"/>
                  <a:pt x="618" y="9"/>
                </a:cubicBezTo>
                <a:cubicBezTo>
                  <a:pt x="617" y="9"/>
                  <a:pt x="614" y="10"/>
                  <a:pt x="614" y="9"/>
                </a:cubicBezTo>
                <a:cubicBezTo>
                  <a:pt x="617" y="9"/>
                  <a:pt x="620" y="9"/>
                  <a:pt x="620" y="8"/>
                </a:cubicBezTo>
                <a:cubicBezTo>
                  <a:pt x="621" y="8"/>
                  <a:pt x="621" y="8"/>
                  <a:pt x="622" y="8"/>
                </a:cubicBezTo>
                <a:cubicBezTo>
                  <a:pt x="625" y="6"/>
                  <a:pt x="637" y="6"/>
                  <a:pt x="642" y="4"/>
                </a:cubicBezTo>
                <a:cubicBezTo>
                  <a:pt x="652" y="3"/>
                  <a:pt x="666" y="3"/>
                  <a:pt x="671" y="2"/>
                </a:cubicBezTo>
                <a:cubicBezTo>
                  <a:pt x="671" y="1"/>
                  <a:pt x="670" y="2"/>
                  <a:pt x="669" y="2"/>
                </a:cubicBezTo>
                <a:cubicBezTo>
                  <a:pt x="671" y="1"/>
                  <a:pt x="670" y="0"/>
                  <a:pt x="673" y="0"/>
                </a:cubicBezTo>
                <a:cubicBezTo>
                  <a:pt x="671" y="0"/>
                  <a:pt x="672" y="1"/>
                  <a:pt x="671" y="1"/>
                </a:cubicBezTo>
                <a:cubicBezTo>
                  <a:pt x="673" y="1"/>
                  <a:pt x="674" y="2"/>
                  <a:pt x="674" y="2"/>
                </a:cubicBezTo>
                <a:cubicBezTo>
                  <a:pt x="677" y="2"/>
                  <a:pt x="677" y="2"/>
                  <a:pt x="679" y="2"/>
                </a:cubicBezTo>
                <a:cubicBezTo>
                  <a:pt x="677" y="3"/>
                  <a:pt x="669" y="3"/>
                  <a:pt x="669" y="4"/>
                </a:cubicBezTo>
                <a:cubicBezTo>
                  <a:pt x="666" y="4"/>
                  <a:pt x="666" y="5"/>
                  <a:pt x="669" y="4"/>
                </a:cubicBezTo>
                <a:cubicBezTo>
                  <a:pt x="668" y="5"/>
                  <a:pt x="668" y="5"/>
                  <a:pt x="665" y="5"/>
                </a:cubicBezTo>
                <a:cubicBezTo>
                  <a:pt x="667" y="5"/>
                  <a:pt x="667" y="5"/>
                  <a:pt x="663" y="5"/>
                </a:cubicBezTo>
                <a:cubicBezTo>
                  <a:pt x="663" y="6"/>
                  <a:pt x="665" y="6"/>
                  <a:pt x="663" y="6"/>
                </a:cubicBezTo>
                <a:cubicBezTo>
                  <a:pt x="661" y="6"/>
                  <a:pt x="662" y="6"/>
                  <a:pt x="660" y="6"/>
                </a:cubicBezTo>
                <a:cubicBezTo>
                  <a:pt x="660" y="6"/>
                  <a:pt x="661" y="6"/>
                  <a:pt x="661" y="7"/>
                </a:cubicBezTo>
                <a:cubicBezTo>
                  <a:pt x="654" y="6"/>
                  <a:pt x="654" y="6"/>
                  <a:pt x="649" y="7"/>
                </a:cubicBezTo>
                <a:cubicBezTo>
                  <a:pt x="650" y="7"/>
                  <a:pt x="651" y="7"/>
                  <a:pt x="653" y="7"/>
                </a:cubicBezTo>
                <a:cubicBezTo>
                  <a:pt x="651" y="7"/>
                  <a:pt x="652" y="8"/>
                  <a:pt x="654" y="7"/>
                </a:cubicBezTo>
                <a:cubicBezTo>
                  <a:pt x="653" y="8"/>
                  <a:pt x="651" y="7"/>
                  <a:pt x="649" y="7"/>
                </a:cubicBezTo>
                <a:cubicBezTo>
                  <a:pt x="647" y="7"/>
                  <a:pt x="650" y="8"/>
                  <a:pt x="649" y="8"/>
                </a:cubicBezTo>
                <a:cubicBezTo>
                  <a:pt x="647" y="7"/>
                  <a:pt x="643" y="8"/>
                  <a:pt x="641" y="8"/>
                </a:cubicBezTo>
                <a:cubicBezTo>
                  <a:pt x="642" y="8"/>
                  <a:pt x="643" y="8"/>
                  <a:pt x="644" y="9"/>
                </a:cubicBezTo>
                <a:cubicBezTo>
                  <a:pt x="645" y="9"/>
                  <a:pt x="643" y="9"/>
                  <a:pt x="642" y="9"/>
                </a:cubicBezTo>
                <a:cubicBezTo>
                  <a:pt x="640" y="9"/>
                  <a:pt x="640" y="9"/>
                  <a:pt x="636" y="9"/>
                </a:cubicBezTo>
                <a:cubicBezTo>
                  <a:pt x="632" y="10"/>
                  <a:pt x="632" y="9"/>
                  <a:pt x="628" y="10"/>
                </a:cubicBezTo>
                <a:cubicBezTo>
                  <a:pt x="628" y="9"/>
                  <a:pt x="627" y="9"/>
                  <a:pt x="627" y="9"/>
                </a:cubicBezTo>
                <a:cubicBezTo>
                  <a:pt x="631" y="9"/>
                  <a:pt x="630" y="9"/>
                  <a:pt x="631" y="8"/>
                </a:cubicBezTo>
                <a:cubicBezTo>
                  <a:pt x="631" y="8"/>
                  <a:pt x="628" y="8"/>
                  <a:pt x="629" y="8"/>
                </a:cubicBezTo>
                <a:cubicBezTo>
                  <a:pt x="629" y="8"/>
                  <a:pt x="638" y="8"/>
                  <a:pt x="637" y="7"/>
                </a:cubicBezTo>
                <a:cubicBezTo>
                  <a:pt x="641" y="7"/>
                  <a:pt x="645" y="6"/>
                  <a:pt x="650" y="6"/>
                </a:cubicBezTo>
                <a:cubicBezTo>
                  <a:pt x="650" y="6"/>
                  <a:pt x="649" y="6"/>
                  <a:pt x="649" y="6"/>
                </a:cubicBezTo>
                <a:cubicBezTo>
                  <a:pt x="649" y="5"/>
                  <a:pt x="651" y="5"/>
                  <a:pt x="651" y="6"/>
                </a:cubicBezTo>
                <a:cubicBezTo>
                  <a:pt x="651" y="6"/>
                  <a:pt x="651" y="5"/>
                  <a:pt x="652" y="5"/>
                </a:cubicBezTo>
                <a:cubicBezTo>
                  <a:pt x="653" y="5"/>
                  <a:pt x="651" y="5"/>
                  <a:pt x="653" y="4"/>
                </a:cubicBezTo>
                <a:cubicBezTo>
                  <a:pt x="650" y="4"/>
                  <a:pt x="648" y="4"/>
                  <a:pt x="646" y="5"/>
                </a:cubicBezTo>
                <a:cubicBezTo>
                  <a:pt x="644" y="5"/>
                  <a:pt x="647" y="5"/>
                  <a:pt x="646" y="4"/>
                </a:cubicBezTo>
                <a:cubicBezTo>
                  <a:pt x="639" y="5"/>
                  <a:pt x="634" y="7"/>
                  <a:pt x="626" y="7"/>
                </a:cubicBezTo>
                <a:cubicBezTo>
                  <a:pt x="625" y="7"/>
                  <a:pt x="627" y="8"/>
                  <a:pt x="624" y="7"/>
                </a:cubicBezTo>
                <a:cubicBezTo>
                  <a:pt x="624" y="8"/>
                  <a:pt x="626" y="8"/>
                  <a:pt x="625" y="8"/>
                </a:cubicBezTo>
                <a:cubicBezTo>
                  <a:pt x="624" y="8"/>
                  <a:pt x="622" y="8"/>
                  <a:pt x="622" y="8"/>
                </a:cubicBezTo>
                <a:cubicBezTo>
                  <a:pt x="621" y="8"/>
                  <a:pt x="621" y="9"/>
                  <a:pt x="618" y="9"/>
                </a:cubicBezTo>
                <a:cubicBezTo>
                  <a:pt x="620" y="9"/>
                  <a:pt x="621" y="8"/>
                  <a:pt x="623" y="8"/>
                </a:cubicBezTo>
                <a:cubicBezTo>
                  <a:pt x="624" y="9"/>
                  <a:pt x="618" y="9"/>
                  <a:pt x="622" y="9"/>
                </a:cubicBezTo>
                <a:cubicBezTo>
                  <a:pt x="621" y="9"/>
                  <a:pt x="619" y="9"/>
                  <a:pt x="617" y="9"/>
                </a:cubicBezTo>
                <a:cubicBezTo>
                  <a:pt x="618" y="10"/>
                  <a:pt x="617" y="10"/>
                  <a:pt x="618" y="10"/>
                </a:cubicBezTo>
                <a:cubicBezTo>
                  <a:pt x="617" y="10"/>
                  <a:pt x="615" y="10"/>
                  <a:pt x="611" y="10"/>
                </a:cubicBezTo>
                <a:cubicBezTo>
                  <a:pt x="611" y="11"/>
                  <a:pt x="611" y="12"/>
                  <a:pt x="611" y="12"/>
                </a:cubicBezTo>
                <a:cubicBezTo>
                  <a:pt x="612" y="12"/>
                  <a:pt x="612" y="12"/>
                  <a:pt x="613" y="11"/>
                </a:cubicBezTo>
                <a:cubicBezTo>
                  <a:pt x="615" y="12"/>
                  <a:pt x="613" y="12"/>
                  <a:pt x="613" y="12"/>
                </a:cubicBezTo>
                <a:cubicBezTo>
                  <a:pt x="621" y="12"/>
                  <a:pt x="628" y="11"/>
                  <a:pt x="634" y="10"/>
                </a:cubicBezTo>
                <a:cubicBezTo>
                  <a:pt x="636" y="10"/>
                  <a:pt x="638" y="10"/>
                  <a:pt x="638" y="10"/>
                </a:cubicBezTo>
                <a:cubicBezTo>
                  <a:pt x="638" y="10"/>
                  <a:pt x="636" y="10"/>
                  <a:pt x="635" y="11"/>
                </a:cubicBezTo>
                <a:cubicBezTo>
                  <a:pt x="637" y="11"/>
                  <a:pt x="640" y="11"/>
                  <a:pt x="644" y="11"/>
                </a:cubicBezTo>
                <a:cubicBezTo>
                  <a:pt x="642" y="11"/>
                  <a:pt x="640" y="11"/>
                  <a:pt x="639" y="10"/>
                </a:cubicBezTo>
                <a:cubicBezTo>
                  <a:pt x="641" y="9"/>
                  <a:pt x="649" y="11"/>
                  <a:pt x="653" y="10"/>
                </a:cubicBezTo>
                <a:cubicBezTo>
                  <a:pt x="654" y="10"/>
                  <a:pt x="652" y="10"/>
                  <a:pt x="653" y="11"/>
                </a:cubicBezTo>
                <a:cubicBezTo>
                  <a:pt x="653" y="11"/>
                  <a:pt x="653" y="11"/>
                  <a:pt x="654" y="11"/>
                </a:cubicBezTo>
                <a:cubicBezTo>
                  <a:pt x="654" y="10"/>
                  <a:pt x="655" y="10"/>
                  <a:pt x="657" y="9"/>
                </a:cubicBezTo>
                <a:cubicBezTo>
                  <a:pt x="660" y="9"/>
                  <a:pt x="658" y="10"/>
                  <a:pt x="655" y="10"/>
                </a:cubicBezTo>
                <a:cubicBezTo>
                  <a:pt x="657" y="11"/>
                  <a:pt x="663" y="10"/>
                  <a:pt x="663" y="9"/>
                </a:cubicBezTo>
                <a:cubicBezTo>
                  <a:pt x="663" y="9"/>
                  <a:pt x="661" y="9"/>
                  <a:pt x="662" y="8"/>
                </a:cubicBezTo>
                <a:cubicBezTo>
                  <a:pt x="661" y="8"/>
                  <a:pt x="661" y="9"/>
                  <a:pt x="660" y="9"/>
                </a:cubicBezTo>
                <a:cubicBezTo>
                  <a:pt x="660" y="8"/>
                  <a:pt x="664" y="8"/>
                  <a:pt x="665" y="8"/>
                </a:cubicBezTo>
                <a:cubicBezTo>
                  <a:pt x="664" y="7"/>
                  <a:pt x="663" y="8"/>
                  <a:pt x="662" y="8"/>
                </a:cubicBezTo>
                <a:cubicBezTo>
                  <a:pt x="660" y="8"/>
                  <a:pt x="666" y="7"/>
                  <a:pt x="663" y="7"/>
                </a:cubicBezTo>
                <a:cubicBezTo>
                  <a:pt x="664" y="7"/>
                  <a:pt x="665" y="7"/>
                  <a:pt x="667" y="7"/>
                </a:cubicBezTo>
                <a:cubicBezTo>
                  <a:pt x="667" y="6"/>
                  <a:pt x="665" y="7"/>
                  <a:pt x="665" y="6"/>
                </a:cubicBezTo>
                <a:cubicBezTo>
                  <a:pt x="668" y="6"/>
                  <a:pt x="670" y="6"/>
                  <a:pt x="669" y="5"/>
                </a:cubicBezTo>
                <a:cubicBezTo>
                  <a:pt x="671" y="5"/>
                  <a:pt x="671" y="5"/>
                  <a:pt x="674" y="5"/>
                </a:cubicBezTo>
                <a:cubicBezTo>
                  <a:pt x="674" y="5"/>
                  <a:pt x="672" y="4"/>
                  <a:pt x="671" y="4"/>
                </a:cubicBezTo>
                <a:cubicBezTo>
                  <a:pt x="669" y="4"/>
                  <a:pt x="674" y="4"/>
                  <a:pt x="673" y="3"/>
                </a:cubicBezTo>
                <a:cubicBezTo>
                  <a:pt x="674" y="4"/>
                  <a:pt x="675" y="4"/>
                  <a:pt x="675" y="3"/>
                </a:cubicBezTo>
                <a:cubicBezTo>
                  <a:pt x="676" y="3"/>
                  <a:pt x="676" y="4"/>
                  <a:pt x="676" y="4"/>
                </a:cubicBezTo>
                <a:cubicBezTo>
                  <a:pt x="677" y="3"/>
                  <a:pt x="677" y="4"/>
                  <a:pt x="679" y="4"/>
                </a:cubicBezTo>
                <a:cubicBezTo>
                  <a:pt x="678" y="4"/>
                  <a:pt x="678" y="4"/>
                  <a:pt x="677" y="3"/>
                </a:cubicBezTo>
                <a:cubicBezTo>
                  <a:pt x="679" y="3"/>
                  <a:pt x="680" y="3"/>
                  <a:pt x="680" y="2"/>
                </a:cubicBezTo>
                <a:cubicBezTo>
                  <a:pt x="681" y="2"/>
                  <a:pt x="683" y="2"/>
                  <a:pt x="683" y="3"/>
                </a:cubicBezTo>
                <a:cubicBezTo>
                  <a:pt x="681" y="2"/>
                  <a:pt x="677" y="4"/>
                  <a:pt x="681" y="4"/>
                </a:cubicBezTo>
                <a:cubicBezTo>
                  <a:pt x="681" y="4"/>
                  <a:pt x="680" y="4"/>
                  <a:pt x="680" y="4"/>
                </a:cubicBezTo>
                <a:cubicBezTo>
                  <a:pt x="680" y="5"/>
                  <a:pt x="680" y="5"/>
                  <a:pt x="680" y="5"/>
                </a:cubicBezTo>
                <a:cubicBezTo>
                  <a:pt x="685" y="5"/>
                  <a:pt x="678" y="3"/>
                  <a:pt x="683" y="3"/>
                </a:cubicBezTo>
                <a:cubicBezTo>
                  <a:pt x="682" y="4"/>
                  <a:pt x="683" y="4"/>
                  <a:pt x="683" y="4"/>
                </a:cubicBezTo>
                <a:cubicBezTo>
                  <a:pt x="686" y="4"/>
                  <a:pt x="686" y="3"/>
                  <a:pt x="689" y="3"/>
                </a:cubicBezTo>
                <a:cubicBezTo>
                  <a:pt x="689" y="3"/>
                  <a:pt x="685" y="3"/>
                  <a:pt x="684" y="3"/>
                </a:cubicBezTo>
                <a:cubicBezTo>
                  <a:pt x="682" y="2"/>
                  <a:pt x="687" y="2"/>
                  <a:pt x="687" y="1"/>
                </a:cubicBezTo>
                <a:cubicBezTo>
                  <a:pt x="689" y="1"/>
                  <a:pt x="687" y="2"/>
                  <a:pt x="687" y="2"/>
                </a:cubicBezTo>
                <a:cubicBezTo>
                  <a:pt x="688" y="2"/>
                  <a:pt x="688" y="2"/>
                  <a:pt x="689" y="2"/>
                </a:cubicBezTo>
                <a:cubicBezTo>
                  <a:pt x="691" y="2"/>
                  <a:pt x="695" y="2"/>
                  <a:pt x="698" y="1"/>
                </a:cubicBezTo>
                <a:cubicBezTo>
                  <a:pt x="696" y="2"/>
                  <a:pt x="693" y="2"/>
                  <a:pt x="690" y="3"/>
                </a:cubicBezTo>
                <a:cubicBezTo>
                  <a:pt x="690" y="3"/>
                  <a:pt x="692" y="3"/>
                  <a:pt x="693" y="3"/>
                </a:cubicBezTo>
                <a:cubicBezTo>
                  <a:pt x="692" y="4"/>
                  <a:pt x="693" y="4"/>
                  <a:pt x="695" y="4"/>
                </a:cubicBezTo>
                <a:cubicBezTo>
                  <a:pt x="694" y="5"/>
                  <a:pt x="693" y="5"/>
                  <a:pt x="694" y="5"/>
                </a:cubicBezTo>
                <a:cubicBezTo>
                  <a:pt x="699" y="5"/>
                  <a:pt x="702" y="5"/>
                  <a:pt x="707" y="4"/>
                </a:cubicBezTo>
                <a:cubicBezTo>
                  <a:pt x="703" y="5"/>
                  <a:pt x="699" y="6"/>
                  <a:pt x="696" y="7"/>
                </a:cubicBezTo>
                <a:cubicBezTo>
                  <a:pt x="695" y="7"/>
                  <a:pt x="695" y="6"/>
                  <a:pt x="694" y="6"/>
                </a:cubicBezTo>
                <a:cubicBezTo>
                  <a:pt x="693" y="6"/>
                  <a:pt x="693" y="7"/>
                  <a:pt x="691" y="7"/>
                </a:cubicBezTo>
                <a:cubicBezTo>
                  <a:pt x="690" y="7"/>
                  <a:pt x="687" y="8"/>
                  <a:pt x="684" y="8"/>
                </a:cubicBezTo>
                <a:cubicBezTo>
                  <a:pt x="692" y="9"/>
                  <a:pt x="699" y="6"/>
                  <a:pt x="708" y="7"/>
                </a:cubicBezTo>
                <a:cubicBezTo>
                  <a:pt x="707" y="7"/>
                  <a:pt x="707" y="7"/>
                  <a:pt x="705" y="7"/>
                </a:cubicBezTo>
                <a:cubicBezTo>
                  <a:pt x="706" y="7"/>
                  <a:pt x="706" y="8"/>
                  <a:pt x="706" y="8"/>
                </a:cubicBezTo>
                <a:cubicBezTo>
                  <a:pt x="707" y="8"/>
                  <a:pt x="709" y="8"/>
                  <a:pt x="710" y="7"/>
                </a:cubicBezTo>
                <a:cubicBezTo>
                  <a:pt x="710" y="8"/>
                  <a:pt x="707" y="8"/>
                  <a:pt x="707" y="8"/>
                </a:cubicBezTo>
                <a:cubicBezTo>
                  <a:pt x="707" y="9"/>
                  <a:pt x="711" y="8"/>
                  <a:pt x="715" y="9"/>
                </a:cubicBezTo>
                <a:cubicBezTo>
                  <a:pt x="715" y="8"/>
                  <a:pt x="710" y="9"/>
                  <a:pt x="711" y="8"/>
                </a:cubicBezTo>
                <a:cubicBezTo>
                  <a:pt x="714" y="9"/>
                  <a:pt x="718" y="8"/>
                  <a:pt x="720" y="9"/>
                </a:cubicBezTo>
                <a:cubicBezTo>
                  <a:pt x="723" y="9"/>
                  <a:pt x="723" y="8"/>
                  <a:pt x="723" y="7"/>
                </a:cubicBezTo>
                <a:cubicBezTo>
                  <a:pt x="723" y="8"/>
                  <a:pt x="725" y="8"/>
                  <a:pt x="725" y="8"/>
                </a:cubicBezTo>
                <a:cubicBezTo>
                  <a:pt x="726" y="8"/>
                  <a:pt x="723" y="7"/>
                  <a:pt x="726" y="7"/>
                </a:cubicBezTo>
                <a:cubicBezTo>
                  <a:pt x="726" y="8"/>
                  <a:pt x="728" y="7"/>
                  <a:pt x="728" y="8"/>
                </a:cubicBezTo>
                <a:cubicBezTo>
                  <a:pt x="730" y="8"/>
                  <a:pt x="732" y="8"/>
                  <a:pt x="730" y="7"/>
                </a:cubicBezTo>
                <a:cubicBezTo>
                  <a:pt x="731" y="7"/>
                  <a:pt x="738" y="7"/>
                  <a:pt x="738" y="7"/>
                </a:cubicBezTo>
                <a:cubicBezTo>
                  <a:pt x="738" y="6"/>
                  <a:pt x="740" y="7"/>
                  <a:pt x="740" y="6"/>
                </a:cubicBezTo>
                <a:cubicBezTo>
                  <a:pt x="742" y="6"/>
                  <a:pt x="739" y="7"/>
                  <a:pt x="740" y="7"/>
                </a:cubicBezTo>
                <a:cubicBezTo>
                  <a:pt x="743" y="7"/>
                  <a:pt x="744" y="6"/>
                  <a:pt x="743" y="6"/>
                </a:cubicBezTo>
                <a:cubicBezTo>
                  <a:pt x="742" y="6"/>
                  <a:pt x="745" y="6"/>
                  <a:pt x="744" y="5"/>
                </a:cubicBezTo>
                <a:cubicBezTo>
                  <a:pt x="745" y="6"/>
                  <a:pt x="747" y="7"/>
                  <a:pt x="749" y="6"/>
                </a:cubicBezTo>
                <a:cubicBezTo>
                  <a:pt x="749" y="7"/>
                  <a:pt x="744" y="8"/>
                  <a:pt x="740" y="8"/>
                </a:cubicBezTo>
                <a:cubicBezTo>
                  <a:pt x="740" y="9"/>
                  <a:pt x="741" y="9"/>
                  <a:pt x="743" y="9"/>
                </a:cubicBezTo>
                <a:cubicBezTo>
                  <a:pt x="743" y="9"/>
                  <a:pt x="743" y="8"/>
                  <a:pt x="743" y="8"/>
                </a:cubicBezTo>
                <a:cubicBezTo>
                  <a:pt x="745" y="8"/>
                  <a:pt x="746" y="9"/>
                  <a:pt x="748" y="8"/>
                </a:cubicBezTo>
                <a:cubicBezTo>
                  <a:pt x="747" y="8"/>
                  <a:pt x="749" y="8"/>
                  <a:pt x="749" y="7"/>
                </a:cubicBezTo>
                <a:cubicBezTo>
                  <a:pt x="751" y="8"/>
                  <a:pt x="747" y="8"/>
                  <a:pt x="749" y="9"/>
                </a:cubicBezTo>
                <a:cubicBezTo>
                  <a:pt x="751" y="8"/>
                  <a:pt x="751" y="8"/>
                  <a:pt x="754" y="8"/>
                </a:cubicBezTo>
                <a:cubicBezTo>
                  <a:pt x="754" y="7"/>
                  <a:pt x="753" y="7"/>
                  <a:pt x="753" y="7"/>
                </a:cubicBezTo>
                <a:cubicBezTo>
                  <a:pt x="755" y="7"/>
                  <a:pt x="756" y="8"/>
                  <a:pt x="757" y="8"/>
                </a:cubicBezTo>
                <a:cubicBezTo>
                  <a:pt x="754" y="8"/>
                  <a:pt x="752" y="9"/>
                  <a:pt x="749" y="9"/>
                </a:cubicBezTo>
                <a:cubicBezTo>
                  <a:pt x="751" y="10"/>
                  <a:pt x="752" y="9"/>
                  <a:pt x="755" y="9"/>
                </a:cubicBezTo>
                <a:cubicBezTo>
                  <a:pt x="755" y="9"/>
                  <a:pt x="754" y="9"/>
                  <a:pt x="754" y="9"/>
                </a:cubicBezTo>
                <a:cubicBezTo>
                  <a:pt x="753" y="9"/>
                  <a:pt x="755" y="10"/>
                  <a:pt x="755" y="10"/>
                </a:cubicBezTo>
                <a:cubicBezTo>
                  <a:pt x="756" y="9"/>
                  <a:pt x="758" y="8"/>
                  <a:pt x="761" y="9"/>
                </a:cubicBezTo>
                <a:cubicBezTo>
                  <a:pt x="759" y="8"/>
                  <a:pt x="760" y="9"/>
                  <a:pt x="763" y="9"/>
                </a:cubicBezTo>
                <a:cubicBezTo>
                  <a:pt x="762" y="8"/>
                  <a:pt x="757" y="7"/>
                  <a:pt x="761" y="6"/>
                </a:cubicBezTo>
                <a:cubicBezTo>
                  <a:pt x="759" y="6"/>
                  <a:pt x="755" y="6"/>
                  <a:pt x="752" y="6"/>
                </a:cubicBezTo>
                <a:cubicBezTo>
                  <a:pt x="752" y="6"/>
                  <a:pt x="753" y="6"/>
                  <a:pt x="753" y="7"/>
                </a:cubicBezTo>
                <a:cubicBezTo>
                  <a:pt x="750" y="7"/>
                  <a:pt x="751" y="6"/>
                  <a:pt x="748" y="6"/>
                </a:cubicBezTo>
                <a:cubicBezTo>
                  <a:pt x="749" y="5"/>
                  <a:pt x="748" y="5"/>
                  <a:pt x="746" y="5"/>
                </a:cubicBezTo>
                <a:cubicBezTo>
                  <a:pt x="744" y="4"/>
                  <a:pt x="752" y="5"/>
                  <a:pt x="750" y="4"/>
                </a:cubicBezTo>
                <a:cubicBezTo>
                  <a:pt x="750" y="3"/>
                  <a:pt x="752" y="4"/>
                  <a:pt x="752" y="3"/>
                </a:cubicBezTo>
                <a:cubicBezTo>
                  <a:pt x="753" y="4"/>
                  <a:pt x="754" y="4"/>
                  <a:pt x="754" y="4"/>
                </a:cubicBezTo>
                <a:cubicBezTo>
                  <a:pt x="752" y="4"/>
                  <a:pt x="751" y="4"/>
                  <a:pt x="752" y="4"/>
                </a:cubicBezTo>
                <a:cubicBezTo>
                  <a:pt x="749" y="4"/>
                  <a:pt x="752" y="5"/>
                  <a:pt x="752" y="6"/>
                </a:cubicBezTo>
                <a:cubicBezTo>
                  <a:pt x="753" y="6"/>
                  <a:pt x="755" y="6"/>
                  <a:pt x="756" y="5"/>
                </a:cubicBezTo>
                <a:cubicBezTo>
                  <a:pt x="756" y="5"/>
                  <a:pt x="755" y="5"/>
                  <a:pt x="755" y="5"/>
                </a:cubicBezTo>
                <a:cubicBezTo>
                  <a:pt x="757" y="5"/>
                  <a:pt x="756" y="5"/>
                  <a:pt x="759" y="5"/>
                </a:cubicBezTo>
                <a:cubicBezTo>
                  <a:pt x="758" y="5"/>
                  <a:pt x="757" y="5"/>
                  <a:pt x="757" y="5"/>
                </a:cubicBezTo>
                <a:cubicBezTo>
                  <a:pt x="760" y="6"/>
                  <a:pt x="761" y="7"/>
                  <a:pt x="764" y="7"/>
                </a:cubicBezTo>
                <a:cubicBezTo>
                  <a:pt x="764" y="7"/>
                  <a:pt x="768" y="6"/>
                  <a:pt x="765" y="6"/>
                </a:cubicBezTo>
                <a:cubicBezTo>
                  <a:pt x="765" y="5"/>
                  <a:pt x="769" y="6"/>
                  <a:pt x="768" y="5"/>
                </a:cubicBezTo>
                <a:cubicBezTo>
                  <a:pt x="768" y="5"/>
                  <a:pt x="768" y="6"/>
                  <a:pt x="768" y="6"/>
                </a:cubicBezTo>
                <a:cubicBezTo>
                  <a:pt x="769" y="6"/>
                  <a:pt x="770" y="6"/>
                  <a:pt x="771" y="6"/>
                </a:cubicBezTo>
                <a:cubicBezTo>
                  <a:pt x="772" y="5"/>
                  <a:pt x="772" y="5"/>
                  <a:pt x="773" y="5"/>
                </a:cubicBezTo>
                <a:cubicBezTo>
                  <a:pt x="773" y="5"/>
                  <a:pt x="773" y="6"/>
                  <a:pt x="777" y="7"/>
                </a:cubicBezTo>
                <a:cubicBezTo>
                  <a:pt x="778" y="7"/>
                  <a:pt x="776" y="7"/>
                  <a:pt x="775" y="7"/>
                </a:cubicBezTo>
                <a:cubicBezTo>
                  <a:pt x="775" y="7"/>
                  <a:pt x="776" y="7"/>
                  <a:pt x="777" y="7"/>
                </a:cubicBezTo>
                <a:cubicBezTo>
                  <a:pt x="777" y="7"/>
                  <a:pt x="776" y="7"/>
                  <a:pt x="775" y="7"/>
                </a:cubicBezTo>
                <a:cubicBezTo>
                  <a:pt x="775" y="8"/>
                  <a:pt x="778" y="7"/>
                  <a:pt x="780" y="7"/>
                </a:cubicBezTo>
                <a:cubicBezTo>
                  <a:pt x="780" y="7"/>
                  <a:pt x="778" y="7"/>
                  <a:pt x="782" y="7"/>
                </a:cubicBezTo>
                <a:cubicBezTo>
                  <a:pt x="781" y="7"/>
                  <a:pt x="781" y="6"/>
                  <a:pt x="779" y="6"/>
                </a:cubicBezTo>
                <a:cubicBezTo>
                  <a:pt x="780" y="6"/>
                  <a:pt x="782" y="6"/>
                  <a:pt x="783" y="6"/>
                </a:cubicBezTo>
                <a:cubicBezTo>
                  <a:pt x="783" y="6"/>
                  <a:pt x="780" y="6"/>
                  <a:pt x="779" y="5"/>
                </a:cubicBezTo>
                <a:cubicBezTo>
                  <a:pt x="781" y="5"/>
                  <a:pt x="785" y="5"/>
                  <a:pt x="785" y="6"/>
                </a:cubicBezTo>
                <a:cubicBezTo>
                  <a:pt x="787" y="6"/>
                  <a:pt x="787" y="5"/>
                  <a:pt x="788" y="4"/>
                </a:cubicBezTo>
                <a:cubicBezTo>
                  <a:pt x="790" y="4"/>
                  <a:pt x="790" y="4"/>
                  <a:pt x="792" y="5"/>
                </a:cubicBezTo>
                <a:cubicBezTo>
                  <a:pt x="790" y="5"/>
                  <a:pt x="791" y="6"/>
                  <a:pt x="788" y="6"/>
                </a:cubicBezTo>
                <a:cubicBezTo>
                  <a:pt x="788" y="6"/>
                  <a:pt x="790" y="6"/>
                  <a:pt x="789" y="6"/>
                </a:cubicBezTo>
                <a:cubicBezTo>
                  <a:pt x="792" y="6"/>
                  <a:pt x="793" y="5"/>
                  <a:pt x="797" y="5"/>
                </a:cubicBezTo>
                <a:cubicBezTo>
                  <a:pt x="797" y="5"/>
                  <a:pt x="795" y="5"/>
                  <a:pt x="795" y="5"/>
                </a:cubicBezTo>
                <a:cubicBezTo>
                  <a:pt x="795" y="4"/>
                  <a:pt x="799" y="5"/>
                  <a:pt x="800" y="4"/>
                </a:cubicBezTo>
                <a:cubicBezTo>
                  <a:pt x="801" y="4"/>
                  <a:pt x="801" y="5"/>
                  <a:pt x="802" y="5"/>
                </a:cubicBezTo>
                <a:cubicBezTo>
                  <a:pt x="803" y="5"/>
                  <a:pt x="800" y="5"/>
                  <a:pt x="800" y="5"/>
                </a:cubicBezTo>
                <a:cubicBezTo>
                  <a:pt x="804" y="6"/>
                  <a:pt x="807" y="7"/>
                  <a:pt x="814" y="7"/>
                </a:cubicBezTo>
                <a:cubicBezTo>
                  <a:pt x="810" y="7"/>
                  <a:pt x="813" y="6"/>
                  <a:pt x="814" y="5"/>
                </a:cubicBezTo>
                <a:cubicBezTo>
                  <a:pt x="818" y="6"/>
                  <a:pt x="822" y="5"/>
                  <a:pt x="827" y="5"/>
                </a:cubicBezTo>
                <a:cubicBezTo>
                  <a:pt x="826" y="5"/>
                  <a:pt x="827" y="4"/>
                  <a:pt x="826" y="4"/>
                </a:cubicBezTo>
                <a:cubicBezTo>
                  <a:pt x="828" y="4"/>
                  <a:pt x="828" y="5"/>
                  <a:pt x="829" y="5"/>
                </a:cubicBezTo>
                <a:cubicBezTo>
                  <a:pt x="827" y="6"/>
                  <a:pt x="821" y="6"/>
                  <a:pt x="817" y="7"/>
                </a:cubicBezTo>
                <a:cubicBezTo>
                  <a:pt x="817" y="7"/>
                  <a:pt x="818" y="7"/>
                  <a:pt x="818" y="8"/>
                </a:cubicBezTo>
                <a:cubicBezTo>
                  <a:pt x="819" y="7"/>
                  <a:pt x="821" y="8"/>
                  <a:pt x="824" y="7"/>
                </a:cubicBezTo>
                <a:cubicBezTo>
                  <a:pt x="824" y="7"/>
                  <a:pt x="823" y="7"/>
                  <a:pt x="823" y="7"/>
                </a:cubicBezTo>
                <a:cubicBezTo>
                  <a:pt x="826" y="7"/>
                  <a:pt x="826" y="7"/>
                  <a:pt x="829" y="7"/>
                </a:cubicBezTo>
                <a:cubicBezTo>
                  <a:pt x="829" y="8"/>
                  <a:pt x="831" y="8"/>
                  <a:pt x="831" y="8"/>
                </a:cubicBezTo>
                <a:cubicBezTo>
                  <a:pt x="828" y="8"/>
                  <a:pt x="828" y="8"/>
                  <a:pt x="824" y="8"/>
                </a:cubicBezTo>
                <a:cubicBezTo>
                  <a:pt x="823" y="8"/>
                  <a:pt x="824" y="8"/>
                  <a:pt x="824" y="9"/>
                </a:cubicBezTo>
                <a:cubicBezTo>
                  <a:pt x="824" y="9"/>
                  <a:pt x="826" y="9"/>
                  <a:pt x="827" y="9"/>
                </a:cubicBezTo>
                <a:cubicBezTo>
                  <a:pt x="827" y="10"/>
                  <a:pt x="823" y="9"/>
                  <a:pt x="822" y="9"/>
                </a:cubicBezTo>
                <a:cubicBezTo>
                  <a:pt x="821" y="9"/>
                  <a:pt x="822" y="9"/>
                  <a:pt x="822" y="9"/>
                </a:cubicBezTo>
                <a:cubicBezTo>
                  <a:pt x="819" y="9"/>
                  <a:pt x="817" y="9"/>
                  <a:pt x="817" y="9"/>
                </a:cubicBezTo>
                <a:cubicBezTo>
                  <a:pt x="818" y="9"/>
                  <a:pt x="818" y="9"/>
                  <a:pt x="818" y="9"/>
                </a:cubicBezTo>
                <a:cubicBezTo>
                  <a:pt x="820" y="9"/>
                  <a:pt x="817" y="10"/>
                  <a:pt x="819" y="10"/>
                </a:cubicBezTo>
                <a:cubicBezTo>
                  <a:pt x="822" y="9"/>
                  <a:pt x="824" y="10"/>
                  <a:pt x="826" y="10"/>
                </a:cubicBezTo>
                <a:cubicBezTo>
                  <a:pt x="828" y="10"/>
                  <a:pt x="827" y="10"/>
                  <a:pt x="828" y="11"/>
                </a:cubicBezTo>
                <a:cubicBezTo>
                  <a:pt x="830" y="11"/>
                  <a:pt x="831" y="11"/>
                  <a:pt x="834" y="11"/>
                </a:cubicBezTo>
                <a:cubicBezTo>
                  <a:pt x="836" y="11"/>
                  <a:pt x="832" y="10"/>
                  <a:pt x="831" y="10"/>
                </a:cubicBezTo>
                <a:cubicBezTo>
                  <a:pt x="829" y="10"/>
                  <a:pt x="833" y="10"/>
                  <a:pt x="833" y="10"/>
                </a:cubicBezTo>
                <a:cubicBezTo>
                  <a:pt x="832" y="10"/>
                  <a:pt x="830" y="10"/>
                  <a:pt x="829" y="10"/>
                </a:cubicBezTo>
                <a:cubicBezTo>
                  <a:pt x="829" y="9"/>
                  <a:pt x="829" y="9"/>
                  <a:pt x="828" y="9"/>
                </a:cubicBezTo>
                <a:cubicBezTo>
                  <a:pt x="829" y="8"/>
                  <a:pt x="832" y="9"/>
                  <a:pt x="832" y="8"/>
                </a:cubicBezTo>
                <a:cubicBezTo>
                  <a:pt x="833" y="8"/>
                  <a:pt x="834" y="8"/>
                  <a:pt x="834" y="9"/>
                </a:cubicBezTo>
                <a:cubicBezTo>
                  <a:pt x="836" y="8"/>
                  <a:pt x="836" y="8"/>
                  <a:pt x="838" y="8"/>
                </a:cubicBezTo>
                <a:cubicBezTo>
                  <a:pt x="839" y="9"/>
                  <a:pt x="837" y="9"/>
                  <a:pt x="841" y="9"/>
                </a:cubicBezTo>
                <a:cubicBezTo>
                  <a:pt x="841" y="10"/>
                  <a:pt x="839" y="10"/>
                  <a:pt x="840" y="10"/>
                </a:cubicBezTo>
                <a:cubicBezTo>
                  <a:pt x="841" y="10"/>
                  <a:pt x="842" y="10"/>
                  <a:pt x="842" y="10"/>
                </a:cubicBezTo>
                <a:cubicBezTo>
                  <a:pt x="852" y="10"/>
                  <a:pt x="839" y="10"/>
                  <a:pt x="839" y="11"/>
                </a:cubicBezTo>
                <a:cubicBezTo>
                  <a:pt x="840" y="11"/>
                  <a:pt x="842" y="10"/>
                  <a:pt x="844" y="11"/>
                </a:cubicBezTo>
                <a:cubicBezTo>
                  <a:pt x="844" y="10"/>
                  <a:pt x="844" y="10"/>
                  <a:pt x="843" y="10"/>
                </a:cubicBezTo>
                <a:cubicBezTo>
                  <a:pt x="845" y="10"/>
                  <a:pt x="847" y="11"/>
                  <a:pt x="851" y="11"/>
                </a:cubicBezTo>
                <a:cubicBezTo>
                  <a:pt x="851" y="11"/>
                  <a:pt x="850" y="12"/>
                  <a:pt x="853" y="12"/>
                </a:cubicBezTo>
                <a:cubicBezTo>
                  <a:pt x="851" y="13"/>
                  <a:pt x="843" y="12"/>
                  <a:pt x="840" y="13"/>
                </a:cubicBezTo>
                <a:cubicBezTo>
                  <a:pt x="840" y="13"/>
                  <a:pt x="844" y="13"/>
                  <a:pt x="843" y="13"/>
                </a:cubicBezTo>
                <a:cubicBezTo>
                  <a:pt x="845" y="13"/>
                  <a:pt x="845" y="13"/>
                  <a:pt x="847" y="13"/>
                </a:cubicBezTo>
                <a:cubicBezTo>
                  <a:pt x="847" y="13"/>
                  <a:pt x="848" y="13"/>
                  <a:pt x="848" y="13"/>
                </a:cubicBezTo>
                <a:cubicBezTo>
                  <a:pt x="850" y="13"/>
                  <a:pt x="851" y="12"/>
                  <a:pt x="854" y="12"/>
                </a:cubicBezTo>
                <a:cubicBezTo>
                  <a:pt x="854" y="12"/>
                  <a:pt x="855" y="13"/>
                  <a:pt x="856" y="13"/>
                </a:cubicBezTo>
                <a:cubicBezTo>
                  <a:pt x="856" y="13"/>
                  <a:pt x="855" y="12"/>
                  <a:pt x="855" y="11"/>
                </a:cubicBezTo>
                <a:cubicBezTo>
                  <a:pt x="858" y="11"/>
                  <a:pt x="853" y="10"/>
                  <a:pt x="858" y="10"/>
                </a:cubicBezTo>
                <a:cubicBezTo>
                  <a:pt x="856" y="11"/>
                  <a:pt x="860" y="11"/>
                  <a:pt x="857" y="11"/>
                </a:cubicBezTo>
                <a:cubicBezTo>
                  <a:pt x="859" y="11"/>
                  <a:pt x="859" y="11"/>
                  <a:pt x="861" y="11"/>
                </a:cubicBezTo>
                <a:cubicBezTo>
                  <a:pt x="862" y="12"/>
                  <a:pt x="861" y="12"/>
                  <a:pt x="863" y="12"/>
                </a:cubicBezTo>
                <a:cubicBezTo>
                  <a:pt x="862" y="13"/>
                  <a:pt x="861" y="13"/>
                  <a:pt x="863" y="13"/>
                </a:cubicBezTo>
                <a:cubicBezTo>
                  <a:pt x="863" y="13"/>
                  <a:pt x="865" y="13"/>
                  <a:pt x="863" y="13"/>
                </a:cubicBezTo>
                <a:cubicBezTo>
                  <a:pt x="864" y="12"/>
                  <a:pt x="864" y="13"/>
                  <a:pt x="866" y="13"/>
                </a:cubicBezTo>
                <a:cubicBezTo>
                  <a:pt x="867" y="13"/>
                  <a:pt x="867" y="12"/>
                  <a:pt x="867" y="12"/>
                </a:cubicBezTo>
                <a:cubicBezTo>
                  <a:pt x="872" y="12"/>
                  <a:pt x="873" y="12"/>
                  <a:pt x="874" y="11"/>
                </a:cubicBezTo>
                <a:cubicBezTo>
                  <a:pt x="875" y="11"/>
                  <a:pt x="874" y="12"/>
                  <a:pt x="876" y="12"/>
                </a:cubicBezTo>
                <a:cubicBezTo>
                  <a:pt x="878" y="12"/>
                  <a:pt x="876" y="11"/>
                  <a:pt x="877" y="11"/>
                </a:cubicBezTo>
                <a:cubicBezTo>
                  <a:pt x="879" y="11"/>
                  <a:pt x="878" y="12"/>
                  <a:pt x="878" y="12"/>
                </a:cubicBezTo>
                <a:cubicBezTo>
                  <a:pt x="880" y="13"/>
                  <a:pt x="885" y="12"/>
                  <a:pt x="888" y="12"/>
                </a:cubicBezTo>
                <a:cubicBezTo>
                  <a:pt x="887" y="12"/>
                  <a:pt x="886" y="13"/>
                  <a:pt x="888" y="13"/>
                </a:cubicBezTo>
                <a:cubicBezTo>
                  <a:pt x="887" y="13"/>
                  <a:pt x="887" y="13"/>
                  <a:pt x="886" y="13"/>
                </a:cubicBezTo>
                <a:cubicBezTo>
                  <a:pt x="884" y="13"/>
                  <a:pt x="887" y="14"/>
                  <a:pt x="888" y="14"/>
                </a:cubicBezTo>
                <a:cubicBezTo>
                  <a:pt x="889" y="14"/>
                  <a:pt x="889" y="14"/>
                  <a:pt x="890" y="14"/>
                </a:cubicBezTo>
                <a:cubicBezTo>
                  <a:pt x="889" y="15"/>
                  <a:pt x="888" y="15"/>
                  <a:pt x="886" y="14"/>
                </a:cubicBezTo>
                <a:cubicBezTo>
                  <a:pt x="885" y="14"/>
                  <a:pt x="885" y="14"/>
                  <a:pt x="885" y="14"/>
                </a:cubicBezTo>
                <a:cubicBezTo>
                  <a:pt x="885" y="15"/>
                  <a:pt x="888" y="16"/>
                  <a:pt x="892" y="16"/>
                </a:cubicBezTo>
                <a:cubicBezTo>
                  <a:pt x="891" y="16"/>
                  <a:pt x="890" y="16"/>
                  <a:pt x="890" y="16"/>
                </a:cubicBezTo>
                <a:cubicBezTo>
                  <a:pt x="887" y="16"/>
                  <a:pt x="886" y="17"/>
                  <a:pt x="883" y="16"/>
                </a:cubicBezTo>
                <a:cubicBezTo>
                  <a:pt x="880" y="16"/>
                  <a:pt x="882" y="17"/>
                  <a:pt x="882" y="17"/>
                </a:cubicBezTo>
                <a:cubicBezTo>
                  <a:pt x="881" y="17"/>
                  <a:pt x="881" y="17"/>
                  <a:pt x="880" y="16"/>
                </a:cubicBezTo>
                <a:cubicBezTo>
                  <a:pt x="879" y="16"/>
                  <a:pt x="878" y="16"/>
                  <a:pt x="877" y="16"/>
                </a:cubicBezTo>
                <a:cubicBezTo>
                  <a:pt x="875" y="17"/>
                  <a:pt x="878" y="17"/>
                  <a:pt x="878" y="17"/>
                </a:cubicBezTo>
                <a:cubicBezTo>
                  <a:pt x="880" y="17"/>
                  <a:pt x="881" y="17"/>
                  <a:pt x="883" y="17"/>
                </a:cubicBezTo>
                <a:cubicBezTo>
                  <a:pt x="880" y="18"/>
                  <a:pt x="883" y="18"/>
                  <a:pt x="881" y="19"/>
                </a:cubicBezTo>
                <a:cubicBezTo>
                  <a:pt x="878" y="19"/>
                  <a:pt x="877" y="20"/>
                  <a:pt x="875" y="21"/>
                </a:cubicBezTo>
                <a:cubicBezTo>
                  <a:pt x="873" y="21"/>
                  <a:pt x="873" y="20"/>
                  <a:pt x="872" y="20"/>
                </a:cubicBezTo>
                <a:cubicBezTo>
                  <a:pt x="872" y="21"/>
                  <a:pt x="867" y="21"/>
                  <a:pt x="865" y="21"/>
                </a:cubicBezTo>
                <a:cubicBezTo>
                  <a:pt x="866" y="20"/>
                  <a:pt x="870" y="20"/>
                  <a:pt x="874" y="20"/>
                </a:cubicBezTo>
                <a:cubicBezTo>
                  <a:pt x="875" y="19"/>
                  <a:pt x="870" y="19"/>
                  <a:pt x="874" y="19"/>
                </a:cubicBezTo>
                <a:cubicBezTo>
                  <a:pt x="874" y="19"/>
                  <a:pt x="872" y="18"/>
                  <a:pt x="872" y="19"/>
                </a:cubicBezTo>
                <a:cubicBezTo>
                  <a:pt x="871" y="19"/>
                  <a:pt x="872" y="18"/>
                  <a:pt x="873" y="18"/>
                </a:cubicBezTo>
                <a:cubicBezTo>
                  <a:pt x="871" y="18"/>
                  <a:pt x="869" y="18"/>
                  <a:pt x="867" y="18"/>
                </a:cubicBezTo>
                <a:cubicBezTo>
                  <a:pt x="865" y="18"/>
                  <a:pt x="866" y="17"/>
                  <a:pt x="863" y="17"/>
                </a:cubicBezTo>
                <a:cubicBezTo>
                  <a:pt x="864" y="17"/>
                  <a:pt x="865" y="17"/>
                  <a:pt x="867" y="16"/>
                </a:cubicBezTo>
                <a:cubicBezTo>
                  <a:pt x="865" y="15"/>
                  <a:pt x="860" y="16"/>
                  <a:pt x="859" y="15"/>
                </a:cubicBezTo>
                <a:cubicBezTo>
                  <a:pt x="862" y="15"/>
                  <a:pt x="865" y="14"/>
                  <a:pt x="867" y="13"/>
                </a:cubicBezTo>
                <a:cubicBezTo>
                  <a:pt x="865" y="13"/>
                  <a:pt x="864" y="14"/>
                  <a:pt x="859" y="14"/>
                </a:cubicBezTo>
                <a:cubicBezTo>
                  <a:pt x="861" y="14"/>
                  <a:pt x="859" y="14"/>
                  <a:pt x="859" y="15"/>
                </a:cubicBezTo>
                <a:cubicBezTo>
                  <a:pt x="858" y="15"/>
                  <a:pt x="857" y="15"/>
                  <a:pt x="856" y="15"/>
                </a:cubicBezTo>
                <a:cubicBezTo>
                  <a:pt x="856" y="16"/>
                  <a:pt x="856" y="16"/>
                  <a:pt x="857" y="16"/>
                </a:cubicBezTo>
                <a:cubicBezTo>
                  <a:pt x="855" y="16"/>
                  <a:pt x="853" y="16"/>
                  <a:pt x="852" y="16"/>
                </a:cubicBezTo>
                <a:cubicBezTo>
                  <a:pt x="852" y="15"/>
                  <a:pt x="850" y="16"/>
                  <a:pt x="849" y="15"/>
                </a:cubicBezTo>
                <a:cubicBezTo>
                  <a:pt x="848" y="16"/>
                  <a:pt x="849" y="16"/>
                  <a:pt x="848" y="16"/>
                </a:cubicBezTo>
                <a:cubicBezTo>
                  <a:pt x="847" y="16"/>
                  <a:pt x="846" y="16"/>
                  <a:pt x="844" y="16"/>
                </a:cubicBezTo>
                <a:cubicBezTo>
                  <a:pt x="844" y="16"/>
                  <a:pt x="845" y="16"/>
                  <a:pt x="845" y="16"/>
                </a:cubicBezTo>
                <a:cubicBezTo>
                  <a:pt x="845" y="16"/>
                  <a:pt x="843" y="15"/>
                  <a:pt x="842" y="16"/>
                </a:cubicBezTo>
                <a:cubicBezTo>
                  <a:pt x="841" y="15"/>
                  <a:pt x="843" y="15"/>
                  <a:pt x="842" y="14"/>
                </a:cubicBezTo>
                <a:cubicBezTo>
                  <a:pt x="840" y="14"/>
                  <a:pt x="838" y="15"/>
                  <a:pt x="838" y="14"/>
                </a:cubicBezTo>
                <a:cubicBezTo>
                  <a:pt x="836" y="14"/>
                  <a:pt x="835" y="15"/>
                  <a:pt x="834" y="15"/>
                </a:cubicBezTo>
                <a:cubicBezTo>
                  <a:pt x="835" y="15"/>
                  <a:pt x="838" y="15"/>
                  <a:pt x="838" y="15"/>
                </a:cubicBezTo>
                <a:cubicBezTo>
                  <a:pt x="840" y="15"/>
                  <a:pt x="838" y="15"/>
                  <a:pt x="838" y="16"/>
                </a:cubicBezTo>
                <a:cubicBezTo>
                  <a:pt x="839" y="16"/>
                  <a:pt x="842" y="16"/>
                  <a:pt x="843" y="16"/>
                </a:cubicBezTo>
                <a:cubicBezTo>
                  <a:pt x="844" y="17"/>
                  <a:pt x="850" y="17"/>
                  <a:pt x="852" y="17"/>
                </a:cubicBezTo>
                <a:cubicBezTo>
                  <a:pt x="855" y="17"/>
                  <a:pt x="852" y="17"/>
                  <a:pt x="852" y="17"/>
                </a:cubicBezTo>
                <a:cubicBezTo>
                  <a:pt x="853" y="18"/>
                  <a:pt x="855" y="18"/>
                  <a:pt x="855" y="17"/>
                </a:cubicBezTo>
                <a:cubicBezTo>
                  <a:pt x="855" y="18"/>
                  <a:pt x="857" y="18"/>
                  <a:pt x="858" y="18"/>
                </a:cubicBezTo>
                <a:cubicBezTo>
                  <a:pt x="855" y="18"/>
                  <a:pt x="856" y="18"/>
                  <a:pt x="854" y="18"/>
                </a:cubicBezTo>
                <a:cubicBezTo>
                  <a:pt x="854" y="19"/>
                  <a:pt x="855" y="19"/>
                  <a:pt x="851" y="19"/>
                </a:cubicBezTo>
                <a:cubicBezTo>
                  <a:pt x="851" y="20"/>
                  <a:pt x="853" y="19"/>
                  <a:pt x="852" y="20"/>
                </a:cubicBezTo>
                <a:cubicBezTo>
                  <a:pt x="849" y="20"/>
                  <a:pt x="849" y="20"/>
                  <a:pt x="846" y="20"/>
                </a:cubicBezTo>
                <a:cubicBezTo>
                  <a:pt x="845" y="20"/>
                  <a:pt x="844" y="20"/>
                  <a:pt x="844" y="21"/>
                </a:cubicBezTo>
                <a:cubicBezTo>
                  <a:pt x="848" y="21"/>
                  <a:pt x="848" y="20"/>
                  <a:pt x="852" y="20"/>
                </a:cubicBezTo>
                <a:cubicBezTo>
                  <a:pt x="851" y="21"/>
                  <a:pt x="852" y="21"/>
                  <a:pt x="854" y="21"/>
                </a:cubicBezTo>
                <a:cubicBezTo>
                  <a:pt x="853" y="21"/>
                  <a:pt x="852" y="21"/>
                  <a:pt x="850" y="21"/>
                </a:cubicBezTo>
                <a:cubicBezTo>
                  <a:pt x="852" y="21"/>
                  <a:pt x="851" y="21"/>
                  <a:pt x="849" y="21"/>
                </a:cubicBezTo>
                <a:cubicBezTo>
                  <a:pt x="849" y="22"/>
                  <a:pt x="850" y="22"/>
                  <a:pt x="850" y="22"/>
                </a:cubicBezTo>
                <a:cubicBezTo>
                  <a:pt x="854" y="21"/>
                  <a:pt x="858" y="20"/>
                  <a:pt x="863" y="20"/>
                </a:cubicBezTo>
                <a:cubicBezTo>
                  <a:pt x="863" y="21"/>
                  <a:pt x="859" y="20"/>
                  <a:pt x="858" y="21"/>
                </a:cubicBezTo>
                <a:cubicBezTo>
                  <a:pt x="860" y="21"/>
                  <a:pt x="853" y="21"/>
                  <a:pt x="854" y="22"/>
                </a:cubicBezTo>
                <a:cubicBezTo>
                  <a:pt x="855" y="22"/>
                  <a:pt x="857" y="22"/>
                  <a:pt x="858" y="22"/>
                </a:cubicBezTo>
                <a:cubicBezTo>
                  <a:pt x="858" y="22"/>
                  <a:pt x="858" y="23"/>
                  <a:pt x="857" y="23"/>
                </a:cubicBezTo>
                <a:cubicBezTo>
                  <a:pt x="859" y="23"/>
                  <a:pt x="862" y="23"/>
                  <a:pt x="864" y="24"/>
                </a:cubicBezTo>
                <a:cubicBezTo>
                  <a:pt x="861" y="24"/>
                  <a:pt x="858" y="24"/>
                  <a:pt x="854" y="25"/>
                </a:cubicBezTo>
                <a:cubicBezTo>
                  <a:pt x="860" y="25"/>
                  <a:pt x="867" y="25"/>
                  <a:pt x="867" y="27"/>
                </a:cubicBezTo>
                <a:cubicBezTo>
                  <a:pt x="868" y="26"/>
                  <a:pt x="873" y="27"/>
                  <a:pt x="874" y="26"/>
                </a:cubicBezTo>
                <a:cubicBezTo>
                  <a:pt x="877" y="26"/>
                  <a:pt x="881" y="26"/>
                  <a:pt x="885" y="25"/>
                </a:cubicBezTo>
                <a:cubicBezTo>
                  <a:pt x="883" y="26"/>
                  <a:pt x="876" y="28"/>
                  <a:pt x="870" y="27"/>
                </a:cubicBezTo>
                <a:cubicBezTo>
                  <a:pt x="871" y="27"/>
                  <a:pt x="872" y="27"/>
                  <a:pt x="873" y="27"/>
                </a:cubicBezTo>
                <a:cubicBezTo>
                  <a:pt x="872" y="26"/>
                  <a:pt x="869" y="27"/>
                  <a:pt x="869" y="27"/>
                </a:cubicBezTo>
                <a:cubicBezTo>
                  <a:pt x="871" y="28"/>
                  <a:pt x="870" y="28"/>
                  <a:pt x="870" y="28"/>
                </a:cubicBezTo>
                <a:cubicBezTo>
                  <a:pt x="873" y="29"/>
                  <a:pt x="880" y="28"/>
                  <a:pt x="885" y="29"/>
                </a:cubicBezTo>
                <a:cubicBezTo>
                  <a:pt x="884" y="28"/>
                  <a:pt x="881" y="28"/>
                  <a:pt x="880" y="28"/>
                </a:cubicBezTo>
                <a:cubicBezTo>
                  <a:pt x="880" y="28"/>
                  <a:pt x="883" y="28"/>
                  <a:pt x="882" y="27"/>
                </a:cubicBezTo>
                <a:cubicBezTo>
                  <a:pt x="884" y="27"/>
                  <a:pt x="884" y="28"/>
                  <a:pt x="885" y="28"/>
                </a:cubicBezTo>
                <a:cubicBezTo>
                  <a:pt x="887" y="28"/>
                  <a:pt x="886" y="27"/>
                  <a:pt x="888" y="27"/>
                </a:cubicBezTo>
                <a:cubicBezTo>
                  <a:pt x="889" y="27"/>
                  <a:pt x="888" y="27"/>
                  <a:pt x="888" y="27"/>
                </a:cubicBezTo>
                <a:cubicBezTo>
                  <a:pt x="891" y="26"/>
                  <a:pt x="894" y="25"/>
                  <a:pt x="897" y="25"/>
                </a:cubicBezTo>
                <a:cubicBezTo>
                  <a:pt x="896" y="26"/>
                  <a:pt x="895" y="26"/>
                  <a:pt x="894" y="26"/>
                </a:cubicBezTo>
                <a:cubicBezTo>
                  <a:pt x="894" y="26"/>
                  <a:pt x="894" y="27"/>
                  <a:pt x="895" y="27"/>
                </a:cubicBezTo>
                <a:cubicBezTo>
                  <a:pt x="895" y="27"/>
                  <a:pt x="895" y="27"/>
                  <a:pt x="895" y="27"/>
                </a:cubicBezTo>
                <a:cubicBezTo>
                  <a:pt x="891" y="27"/>
                  <a:pt x="891" y="27"/>
                  <a:pt x="889" y="28"/>
                </a:cubicBezTo>
                <a:cubicBezTo>
                  <a:pt x="890" y="28"/>
                  <a:pt x="891" y="28"/>
                  <a:pt x="892" y="28"/>
                </a:cubicBezTo>
                <a:cubicBezTo>
                  <a:pt x="892" y="29"/>
                  <a:pt x="890" y="29"/>
                  <a:pt x="891" y="29"/>
                </a:cubicBezTo>
                <a:cubicBezTo>
                  <a:pt x="893" y="30"/>
                  <a:pt x="896" y="29"/>
                  <a:pt x="898" y="29"/>
                </a:cubicBezTo>
                <a:cubicBezTo>
                  <a:pt x="899" y="29"/>
                  <a:pt x="898" y="29"/>
                  <a:pt x="896" y="29"/>
                </a:cubicBezTo>
                <a:cubicBezTo>
                  <a:pt x="897" y="28"/>
                  <a:pt x="900" y="29"/>
                  <a:pt x="901" y="28"/>
                </a:cubicBezTo>
                <a:cubicBezTo>
                  <a:pt x="901" y="29"/>
                  <a:pt x="899" y="28"/>
                  <a:pt x="899" y="29"/>
                </a:cubicBezTo>
                <a:cubicBezTo>
                  <a:pt x="900" y="29"/>
                  <a:pt x="900" y="29"/>
                  <a:pt x="901" y="29"/>
                </a:cubicBezTo>
                <a:cubicBezTo>
                  <a:pt x="903" y="29"/>
                  <a:pt x="904" y="29"/>
                  <a:pt x="905" y="29"/>
                </a:cubicBezTo>
                <a:cubicBezTo>
                  <a:pt x="905" y="28"/>
                  <a:pt x="905" y="28"/>
                  <a:pt x="904" y="28"/>
                </a:cubicBezTo>
                <a:cubicBezTo>
                  <a:pt x="905" y="28"/>
                  <a:pt x="908" y="28"/>
                  <a:pt x="909" y="27"/>
                </a:cubicBezTo>
                <a:cubicBezTo>
                  <a:pt x="907" y="27"/>
                  <a:pt x="909" y="28"/>
                  <a:pt x="910" y="28"/>
                </a:cubicBezTo>
                <a:cubicBezTo>
                  <a:pt x="912" y="28"/>
                  <a:pt x="908" y="28"/>
                  <a:pt x="910" y="28"/>
                </a:cubicBezTo>
                <a:cubicBezTo>
                  <a:pt x="909" y="29"/>
                  <a:pt x="908" y="29"/>
                  <a:pt x="907" y="29"/>
                </a:cubicBezTo>
                <a:cubicBezTo>
                  <a:pt x="908" y="29"/>
                  <a:pt x="911" y="29"/>
                  <a:pt x="914" y="29"/>
                </a:cubicBezTo>
                <a:cubicBezTo>
                  <a:pt x="913" y="28"/>
                  <a:pt x="911" y="28"/>
                  <a:pt x="913" y="27"/>
                </a:cubicBezTo>
                <a:cubicBezTo>
                  <a:pt x="916" y="28"/>
                  <a:pt x="921" y="27"/>
                  <a:pt x="924" y="27"/>
                </a:cubicBezTo>
                <a:cubicBezTo>
                  <a:pt x="925" y="27"/>
                  <a:pt x="928" y="26"/>
                  <a:pt x="931" y="26"/>
                </a:cubicBezTo>
                <a:cubicBezTo>
                  <a:pt x="931" y="26"/>
                  <a:pt x="930" y="26"/>
                  <a:pt x="930" y="25"/>
                </a:cubicBezTo>
                <a:cubicBezTo>
                  <a:pt x="932" y="25"/>
                  <a:pt x="937" y="25"/>
                  <a:pt x="940" y="25"/>
                </a:cubicBezTo>
                <a:cubicBezTo>
                  <a:pt x="940" y="26"/>
                  <a:pt x="936" y="26"/>
                  <a:pt x="939" y="26"/>
                </a:cubicBezTo>
                <a:cubicBezTo>
                  <a:pt x="939" y="27"/>
                  <a:pt x="936" y="26"/>
                  <a:pt x="936" y="27"/>
                </a:cubicBezTo>
                <a:cubicBezTo>
                  <a:pt x="937" y="27"/>
                  <a:pt x="938" y="27"/>
                  <a:pt x="939" y="27"/>
                </a:cubicBezTo>
                <a:cubicBezTo>
                  <a:pt x="938" y="28"/>
                  <a:pt x="935" y="28"/>
                  <a:pt x="934" y="28"/>
                </a:cubicBezTo>
                <a:cubicBezTo>
                  <a:pt x="934" y="29"/>
                  <a:pt x="936" y="28"/>
                  <a:pt x="937" y="28"/>
                </a:cubicBezTo>
                <a:cubicBezTo>
                  <a:pt x="935" y="29"/>
                  <a:pt x="936" y="29"/>
                  <a:pt x="933" y="29"/>
                </a:cubicBezTo>
                <a:cubicBezTo>
                  <a:pt x="933" y="29"/>
                  <a:pt x="933" y="29"/>
                  <a:pt x="932" y="29"/>
                </a:cubicBezTo>
                <a:cubicBezTo>
                  <a:pt x="932" y="29"/>
                  <a:pt x="932" y="29"/>
                  <a:pt x="931" y="29"/>
                </a:cubicBezTo>
                <a:cubicBezTo>
                  <a:pt x="930" y="29"/>
                  <a:pt x="932" y="29"/>
                  <a:pt x="933" y="29"/>
                </a:cubicBezTo>
                <a:cubicBezTo>
                  <a:pt x="932" y="29"/>
                  <a:pt x="931" y="28"/>
                  <a:pt x="931" y="28"/>
                </a:cubicBezTo>
                <a:cubicBezTo>
                  <a:pt x="929" y="28"/>
                  <a:pt x="928" y="29"/>
                  <a:pt x="924" y="29"/>
                </a:cubicBezTo>
                <a:cubicBezTo>
                  <a:pt x="924" y="28"/>
                  <a:pt x="926" y="28"/>
                  <a:pt x="928" y="28"/>
                </a:cubicBezTo>
                <a:cubicBezTo>
                  <a:pt x="927" y="27"/>
                  <a:pt x="927" y="27"/>
                  <a:pt x="928" y="27"/>
                </a:cubicBezTo>
                <a:cubicBezTo>
                  <a:pt x="925" y="27"/>
                  <a:pt x="926" y="28"/>
                  <a:pt x="923" y="28"/>
                </a:cubicBezTo>
                <a:cubicBezTo>
                  <a:pt x="922" y="28"/>
                  <a:pt x="922" y="28"/>
                  <a:pt x="922" y="28"/>
                </a:cubicBezTo>
                <a:cubicBezTo>
                  <a:pt x="918" y="28"/>
                  <a:pt x="920" y="29"/>
                  <a:pt x="917" y="29"/>
                </a:cubicBezTo>
                <a:cubicBezTo>
                  <a:pt x="917" y="29"/>
                  <a:pt x="917" y="29"/>
                  <a:pt x="917" y="29"/>
                </a:cubicBezTo>
                <a:cubicBezTo>
                  <a:pt x="917" y="29"/>
                  <a:pt x="920" y="29"/>
                  <a:pt x="921" y="29"/>
                </a:cubicBezTo>
                <a:cubicBezTo>
                  <a:pt x="919" y="29"/>
                  <a:pt x="913" y="31"/>
                  <a:pt x="910" y="31"/>
                </a:cubicBezTo>
                <a:cubicBezTo>
                  <a:pt x="911" y="31"/>
                  <a:pt x="911" y="31"/>
                  <a:pt x="913" y="31"/>
                </a:cubicBezTo>
                <a:cubicBezTo>
                  <a:pt x="913" y="32"/>
                  <a:pt x="912" y="32"/>
                  <a:pt x="912" y="32"/>
                </a:cubicBezTo>
                <a:cubicBezTo>
                  <a:pt x="912" y="33"/>
                  <a:pt x="922" y="32"/>
                  <a:pt x="919" y="33"/>
                </a:cubicBezTo>
                <a:cubicBezTo>
                  <a:pt x="923" y="33"/>
                  <a:pt x="920" y="32"/>
                  <a:pt x="920" y="32"/>
                </a:cubicBezTo>
                <a:cubicBezTo>
                  <a:pt x="924" y="31"/>
                  <a:pt x="920" y="33"/>
                  <a:pt x="923" y="32"/>
                </a:cubicBezTo>
                <a:cubicBezTo>
                  <a:pt x="922" y="33"/>
                  <a:pt x="921" y="33"/>
                  <a:pt x="921" y="33"/>
                </a:cubicBezTo>
                <a:cubicBezTo>
                  <a:pt x="915" y="32"/>
                  <a:pt x="910" y="34"/>
                  <a:pt x="906" y="34"/>
                </a:cubicBezTo>
                <a:cubicBezTo>
                  <a:pt x="907" y="34"/>
                  <a:pt x="909" y="34"/>
                  <a:pt x="910" y="34"/>
                </a:cubicBezTo>
                <a:cubicBezTo>
                  <a:pt x="905" y="35"/>
                  <a:pt x="901" y="36"/>
                  <a:pt x="895" y="36"/>
                </a:cubicBezTo>
                <a:cubicBezTo>
                  <a:pt x="899" y="36"/>
                  <a:pt x="902" y="35"/>
                  <a:pt x="904" y="34"/>
                </a:cubicBezTo>
                <a:cubicBezTo>
                  <a:pt x="903" y="34"/>
                  <a:pt x="899" y="34"/>
                  <a:pt x="897" y="35"/>
                </a:cubicBezTo>
                <a:cubicBezTo>
                  <a:pt x="897" y="35"/>
                  <a:pt x="899" y="35"/>
                  <a:pt x="900" y="35"/>
                </a:cubicBezTo>
                <a:cubicBezTo>
                  <a:pt x="900" y="35"/>
                  <a:pt x="898" y="35"/>
                  <a:pt x="898" y="35"/>
                </a:cubicBezTo>
                <a:cubicBezTo>
                  <a:pt x="897" y="35"/>
                  <a:pt x="898" y="35"/>
                  <a:pt x="897" y="35"/>
                </a:cubicBezTo>
                <a:cubicBezTo>
                  <a:pt x="895" y="35"/>
                  <a:pt x="892" y="36"/>
                  <a:pt x="888" y="36"/>
                </a:cubicBezTo>
                <a:cubicBezTo>
                  <a:pt x="888" y="35"/>
                  <a:pt x="886" y="35"/>
                  <a:pt x="886" y="34"/>
                </a:cubicBezTo>
                <a:cubicBezTo>
                  <a:pt x="890" y="34"/>
                  <a:pt x="891" y="34"/>
                  <a:pt x="893" y="33"/>
                </a:cubicBezTo>
                <a:cubicBezTo>
                  <a:pt x="891" y="33"/>
                  <a:pt x="891" y="33"/>
                  <a:pt x="889" y="33"/>
                </a:cubicBezTo>
                <a:cubicBezTo>
                  <a:pt x="889" y="33"/>
                  <a:pt x="888" y="33"/>
                  <a:pt x="886" y="33"/>
                </a:cubicBezTo>
                <a:cubicBezTo>
                  <a:pt x="887" y="32"/>
                  <a:pt x="886" y="32"/>
                  <a:pt x="884" y="32"/>
                </a:cubicBezTo>
                <a:cubicBezTo>
                  <a:pt x="884" y="32"/>
                  <a:pt x="885" y="32"/>
                  <a:pt x="885" y="32"/>
                </a:cubicBezTo>
                <a:cubicBezTo>
                  <a:pt x="885" y="32"/>
                  <a:pt x="885" y="32"/>
                  <a:pt x="885" y="31"/>
                </a:cubicBezTo>
                <a:cubicBezTo>
                  <a:pt x="881" y="31"/>
                  <a:pt x="882" y="32"/>
                  <a:pt x="879" y="32"/>
                </a:cubicBezTo>
                <a:cubicBezTo>
                  <a:pt x="879" y="32"/>
                  <a:pt x="881" y="32"/>
                  <a:pt x="883" y="32"/>
                </a:cubicBezTo>
                <a:cubicBezTo>
                  <a:pt x="882" y="33"/>
                  <a:pt x="887" y="32"/>
                  <a:pt x="886" y="33"/>
                </a:cubicBezTo>
                <a:cubicBezTo>
                  <a:pt x="884" y="33"/>
                  <a:pt x="883" y="33"/>
                  <a:pt x="882" y="33"/>
                </a:cubicBezTo>
                <a:cubicBezTo>
                  <a:pt x="880" y="33"/>
                  <a:pt x="881" y="33"/>
                  <a:pt x="878" y="33"/>
                </a:cubicBezTo>
                <a:cubicBezTo>
                  <a:pt x="880" y="33"/>
                  <a:pt x="877" y="34"/>
                  <a:pt x="878" y="34"/>
                </a:cubicBezTo>
                <a:cubicBezTo>
                  <a:pt x="876" y="34"/>
                  <a:pt x="876" y="34"/>
                  <a:pt x="872" y="34"/>
                </a:cubicBezTo>
                <a:cubicBezTo>
                  <a:pt x="871" y="35"/>
                  <a:pt x="871" y="35"/>
                  <a:pt x="872" y="35"/>
                </a:cubicBezTo>
                <a:cubicBezTo>
                  <a:pt x="876" y="35"/>
                  <a:pt x="880" y="35"/>
                  <a:pt x="879" y="34"/>
                </a:cubicBezTo>
                <a:cubicBezTo>
                  <a:pt x="883" y="34"/>
                  <a:pt x="880" y="35"/>
                  <a:pt x="879" y="35"/>
                </a:cubicBezTo>
                <a:cubicBezTo>
                  <a:pt x="879" y="35"/>
                  <a:pt x="881" y="35"/>
                  <a:pt x="882" y="35"/>
                </a:cubicBezTo>
                <a:cubicBezTo>
                  <a:pt x="877" y="36"/>
                  <a:pt x="868" y="36"/>
                  <a:pt x="861" y="37"/>
                </a:cubicBezTo>
                <a:cubicBezTo>
                  <a:pt x="864" y="36"/>
                  <a:pt x="854" y="35"/>
                  <a:pt x="855" y="37"/>
                </a:cubicBezTo>
                <a:cubicBezTo>
                  <a:pt x="856" y="37"/>
                  <a:pt x="856" y="36"/>
                  <a:pt x="856" y="36"/>
                </a:cubicBezTo>
                <a:cubicBezTo>
                  <a:pt x="857" y="36"/>
                  <a:pt x="858" y="37"/>
                  <a:pt x="859" y="37"/>
                </a:cubicBezTo>
                <a:cubicBezTo>
                  <a:pt x="859" y="38"/>
                  <a:pt x="854" y="38"/>
                  <a:pt x="853" y="39"/>
                </a:cubicBezTo>
                <a:cubicBezTo>
                  <a:pt x="852" y="39"/>
                  <a:pt x="851" y="38"/>
                  <a:pt x="851" y="39"/>
                </a:cubicBezTo>
                <a:cubicBezTo>
                  <a:pt x="850" y="38"/>
                  <a:pt x="845" y="40"/>
                  <a:pt x="846" y="40"/>
                </a:cubicBezTo>
                <a:cubicBezTo>
                  <a:pt x="845" y="41"/>
                  <a:pt x="844" y="40"/>
                  <a:pt x="843" y="40"/>
                </a:cubicBezTo>
                <a:cubicBezTo>
                  <a:pt x="841" y="40"/>
                  <a:pt x="840" y="41"/>
                  <a:pt x="842" y="41"/>
                </a:cubicBezTo>
                <a:cubicBezTo>
                  <a:pt x="839" y="41"/>
                  <a:pt x="840" y="41"/>
                  <a:pt x="838" y="41"/>
                </a:cubicBezTo>
                <a:cubicBezTo>
                  <a:pt x="838" y="42"/>
                  <a:pt x="839" y="42"/>
                  <a:pt x="839" y="42"/>
                </a:cubicBezTo>
                <a:cubicBezTo>
                  <a:pt x="837" y="42"/>
                  <a:pt x="837" y="41"/>
                  <a:pt x="833" y="42"/>
                </a:cubicBezTo>
                <a:cubicBezTo>
                  <a:pt x="834" y="41"/>
                  <a:pt x="835" y="41"/>
                  <a:pt x="836" y="41"/>
                </a:cubicBezTo>
                <a:cubicBezTo>
                  <a:pt x="836" y="41"/>
                  <a:pt x="836" y="41"/>
                  <a:pt x="836" y="41"/>
                </a:cubicBezTo>
                <a:cubicBezTo>
                  <a:pt x="833" y="41"/>
                  <a:pt x="832" y="42"/>
                  <a:pt x="829" y="42"/>
                </a:cubicBezTo>
                <a:cubicBezTo>
                  <a:pt x="830" y="42"/>
                  <a:pt x="831" y="43"/>
                  <a:pt x="831" y="43"/>
                </a:cubicBezTo>
                <a:cubicBezTo>
                  <a:pt x="834" y="43"/>
                  <a:pt x="835" y="44"/>
                  <a:pt x="836" y="44"/>
                </a:cubicBezTo>
                <a:cubicBezTo>
                  <a:pt x="835" y="44"/>
                  <a:pt x="831" y="43"/>
                  <a:pt x="830" y="43"/>
                </a:cubicBezTo>
                <a:cubicBezTo>
                  <a:pt x="828" y="43"/>
                  <a:pt x="831" y="44"/>
                  <a:pt x="829" y="44"/>
                </a:cubicBezTo>
                <a:cubicBezTo>
                  <a:pt x="827" y="44"/>
                  <a:pt x="829" y="44"/>
                  <a:pt x="829" y="43"/>
                </a:cubicBezTo>
                <a:cubicBezTo>
                  <a:pt x="825" y="44"/>
                  <a:pt x="824" y="42"/>
                  <a:pt x="822" y="43"/>
                </a:cubicBezTo>
                <a:cubicBezTo>
                  <a:pt x="822" y="43"/>
                  <a:pt x="823" y="43"/>
                  <a:pt x="823" y="44"/>
                </a:cubicBezTo>
                <a:cubicBezTo>
                  <a:pt x="822" y="43"/>
                  <a:pt x="820" y="43"/>
                  <a:pt x="821" y="42"/>
                </a:cubicBezTo>
                <a:cubicBezTo>
                  <a:pt x="819" y="42"/>
                  <a:pt x="818" y="42"/>
                  <a:pt x="818" y="43"/>
                </a:cubicBezTo>
                <a:cubicBezTo>
                  <a:pt x="819" y="43"/>
                  <a:pt x="821" y="44"/>
                  <a:pt x="823" y="44"/>
                </a:cubicBezTo>
                <a:cubicBezTo>
                  <a:pt x="825" y="44"/>
                  <a:pt x="822" y="44"/>
                  <a:pt x="823" y="45"/>
                </a:cubicBezTo>
                <a:cubicBezTo>
                  <a:pt x="819" y="45"/>
                  <a:pt x="818" y="43"/>
                  <a:pt x="813" y="44"/>
                </a:cubicBezTo>
                <a:cubicBezTo>
                  <a:pt x="815" y="44"/>
                  <a:pt x="818" y="45"/>
                  <a:pt x="820" y="45"/>
                </a:cubicBezTo>
                <a:cubicBezTo>
                  <a:pt x="821" y="46"/>
                  <a:pt x="818" y="46"/>
                  <a:pt x="818" y="47"/>
                </a:cubicBezTo>
                <a:cubicBezTo>
                  <a:pt x="816" y="47"/>
                  <a:pt x="814" y="46"/>
                  <a:pt x="811" y="46"/>
                </a:cubicBezTo>
                <a:cubicBezTo>
                  <a:pt x="812" y="46"/>
                  <a:pt x="812" y="47"/>
                  <a:pt x="816" y="47"/>
                </a:cubicBezTo>
                <a:cubicBezTo>
                  <a:pt x="817" y="48"/>
                  <a:pt x="820" y="48"/>
                  <a:pt x="818" y="49"/>
                </a:cubicBezTo>
                <a:cubicBezTo>
                  <a:pt x="813" y="48"/>
                  <a:pt x="810" y="46"/>
                  <a:pt x="804" y="45"/>
                </a:cubicBezTo>
                <a:cubicBezTo>
                  <a:pt x="801" y="45"/>
                  <a:pt x="801" y="46"/>
                  <a:pt x="798" y="46"/>
                </a:cubicBezTo>
                <a:cubicBezTo>
                  <a:pt x="801" y="48"/>
                  <a:pt x="786" y="48"/>
                  <a:pt x="786" y="50"/>
                </a:cubicBezTo>
                <a:cubicBezTo>
                  <a:pt x="777" y="49"/>
                  <a:pt x="776" y="52"/>
                  <a:pt x="771" y="53"/>
                </a:cubicBezTo>
                <a:cubicBezTo>
                  <a:pt x="771" y="53"/>
                  <a:pt x="772" y="53"/>
                  <a:pt x="771" y="53"/>
                </a:cubicBezTo>
                <a:cubicBezTo>
                  <a:pt x="774" y="53"/>
                  <a:pt x="776" y="52"/>
                  <a:pt x="779" y="52"/>
                </a:cubicBezTo>
                <a:cubicBezTo>
                  <a:pt x="773" y="54"/>
                  <a:pt x="765" y="55"/>
                  <a:pt x="764" y="57"/>
                </a:cubicBezTo>
                <a:cubicBezTo>
                  <a:pt x="765" y="57"/>
                  <a:pt x="765" y="57"/>
                  <a:pt x="766" y="57"/>
                </a:cubicBezTo>
                <a:cubicBezTo>
                  <a:pt x="766" y="57"/>
                  <a:pt x="764" y="57"/>
                  <a:pt x="762" y="57"/>
                </a:cubicBezTo>
                <a:cubicBezTo>
                  <a:pt x="763" y="57"/>
                  <a:pt x="764" y="57"/>
                  <a:pt x="764" y="57"/>
                </a:cubicBezTo>
                <a:cubicBezTo>
                  <a:pt x="764" y="57"/>
                  <a:pt x="762" y="57"/>
                  <a:pt x="761" y="57"/>
                </a:cubicBezTo>
                <a:cubicBezTo>
                  <a:pt x="761" y="57"/>
                  <a:pt x="761" y="57"/>
                  <a:pt x="760" y="58"/>
                </a:cubicBezTo>
                <a:cubicBezTo>
                  <a:pt x="757" y="58"/>
                  <a:pt x="756" y="58"/>
                  <a:pt x="754" y="58"/>
                </a:cubicBezTo>
                <a:cubicBezTo>
                  <a:pt x="754" y="58"/>
                  <a:pt x="755" y="58"/>
                  <a:pt x="755" y="57"/>
                </a:cubicBezTo>
                <a:cubicBezTo>
                  <a:pt x="755" y="57"/>
                  <a:pt x="752" y="57"/>
                  <a:pt x="752" y="57"/>
                </a:cubicBezTo>
                <a:cubicBezTo>
                  <a:pt x="751" y="57"/>
                  <a:pt x="754" y="57"/>
                  <a:pt x="755" y="57"/>
                </a:cubicBezTo>
                <a:cubicBezTo>
                  <a:pt x="755" y="56"/>
                  <a:pt x="754" y="56"/>
                  <a:pt x="754" y="56"/>
                </a:cubicBezTo>
                <a:cubicBezTo>
                  <a:pt x="755" y="56"/>
                  <a:pt x="756" y="56"/>
                  <a:pt x="758" y="56"/>
                </a:cubicBezTo>
                <a:cubicBezTo>
                  <a:pt x="758" y="56"/>
                  <a:pt x="757" y="56"/>
                  <a:pt x="757" y="55"/>
                </a:cubicBezTo>
                <a:cubicBezTo>
                  <a:pt x="760" y="54"/>
                  <a:pt x="763" y="54"/>
                  <a:pt x="764" y="53"/>
                </a:cubicBezTo>
                <a:cubicBezTo>
                  <a:pt x="766" y="53"/>
                  <a:pt x="763" y="54"/>
                  <a:pt x="766" y="54"/>
                </a:cubicBezTo>
                <a:cubicBezTo>
                  <a:pt x="766" y="53"/>
                  <a:pt x="765" y="53"/>
                  <a:pt x="764" y="53"/>
                </a:cubicBezTo>
                <a:cubicBezTo>
                  <a:pt x="761" y="53"/>
                  <a:pt x="764" y="54"/>
                  <a:pt x="762" y="54"/>
                </a:cubicBezTo>
                <a:cubicBezTo>
                  <a:pt x="757" y="54"/>
                  <a:pt x="754" y="54"/>
                  <a:pt x="752" y="53"/>
                </a:cubicBezTo>
                <a:cubicBezTo>
                  <a:pt x="751" y="53"/>
                  <a:pt x="749" y="54"/>
                  <a:pt x="748" y="54"/>
                </a:cubicBezTo>
                <a:cubicBezTo>
                  <a:pt x="752" y="53"/>
                  <a:pt x="760" y="52"/>
                  <a:pt x="759" y="50"/>
                </a:cubicBezTo>
                <a:cubicBezTo>
                  <a:pt x="756" y="51"/>
                  <a:pt x="754" y="51"/>
                  <a:pt x="756" y="51"/>
                </a:cubicBezTo>
                <a:cubicBezTo>
                  <a:pt x="755" y="51"/>
                  <a:pt x="755" y="51"/>
                  <a:pt x="755" y="52"/>
                </a:cubicBezTo>
                <a:cubicBezTo>
                  <a:pt x="754" y="52"/>
                  <a:pt x="755" y="51"/>
                  <a:pt x="753" y="51"/>
                </a:cubicBezTo>
                <a:cubicBezTo>
                  <a:pt x="750" y="52"/>
                  <a:pt x="749" y="52"/>
                  <a:pt x="744" y="52"/>
                </a:cubicBezTo>
                <a:cubicBezTo>
                  <a:pt x="744" y="53"/>
                  <a:pt x="744" y="53"/>
                  <a:pt x="742" y="53"/>
                </a:cubicBezTo>
                <a:cubicBezTo>
                  <a:pt x="740" y="53"/>
                  <a:pt x="743" y="53"/>
                  <a:pt x="743" y="52"/>
                </a:cubicBezTo>
                <a:cubicBezTo>
                  <a:pt x="741" y="52"/>
                  <a:pt x="741" y="53"/>
                  <a:pt x="740" y="53"/>
                </a:cubicBezTo>
                <a:cubicBezTo>
                  <a:pt x="739" y="52"/>
                  <a:pt x="742" y="52"/>
                  <a:pt x="742" y="52"/>
                </a:cubicBezTo>
                <a:cubicBezTo>
                  <a:pt x="740" y="52"/>
                  <a:pt x="740" y="52"/>
                  <a:pt x="737" y="52"/>
                </a:cubicBezTo>
                <a:cubicBezTo>
                  <a:pt x="739" y="51"/>
                  <a:pt x="742" y="51"/>
                  <a:pt x="745" y="50"/>
                </a:cubicBezTo>
                <a:cubicBezTo>
                  <a:pt x="745" y="50"/>
                  <a:pt x="741" y="51"/>
                  <a:pt x="742" y="50"/>
                </a:cubicBezTo>
                <a:cubicBezTo>
                  <a:pt x="738" y="50"/>
                  <a:pt x="736" y="51"/>
                  <a:pt x="734" y="52"/>
                </a:cubicBezTo>
                <a:cubicBezTo>
                  <a:pt x="734" y="52"/>
                  <a:pt x="735" y="52"/>
                  <a:pt x="736" y="52"/>
                </a:cubicBezTo>
                <a:cubicBezTo>
                  <a:pt x="735" y="52"/>
                  <a:pt x="734" y="53"/>
                  <a:pt x="732" y="52"/>
                </a:cubicBezTo>
                <a:cubicBezTo>
                  <a:pt x="733" y="53"/>
                  <a:pt x="728" y="53"/>
                  <a:pt x="726" y="54"/>
                </a:cubicBezTo>
                <a:cubicBezTo>
                  <a:pt x="726" y="54"/>
                  <a:pt x="732" y="54"/>
                  <a:pt x="732" y="54"/>
                </a:cubicBezTo>
                <a:cubicBezTo>
                  <a:pt x="734" y="54"/>
                  <a:pt x="728" y="55"/>
                  <a:pt x="728" y="54"/>
                </a:cubicBezTo>
                <a:cubicBezTo>
                  <a:pt x="728" y="54"/>
                  <a:pt x="726" y="54"/>
                  <a:pt x="726" y="55"/>
                </a:cubicBezTo>
                <a:cubicBezTo>
                  <a:pt x="726" y="54"/>
                  <a:pt x="724" y="54"/>
                  <a:pt x="721" y="54"/>
                </a:cubicBezTo>
                <a:cubicBezTo>
                  <a:pt x="721" y="54"/>
                  <a:pt x="725" y="54"/>
                  <a:pt x="725" y="55"/>
                </a:cubicBezTo>
                <a:cubicBezTo>
                  <a:pt x="723" y="55"/>
                  <a:pt x="723" y="55"/>
                  <a:pt x="722" y="55"/>
                </a:cubicBezTo>
                <a:cubicBezTo>
                  <a:pt x="722" y="55"/>
                  <a:pt x="723" y="55"/>
                  <a:pt x="723" y="55"/>
                </a:cubicBezTo>
                <a:cubicBezTo>
                  <a:pt x="720" y="55"/>
                  <a:pt x="720" y="56"/>
                  <a:pt x="717" y="56"/>
                </a:cubicBezTo>
                <a:cubicBezTo>
                  <a:pt x="716" y="56"/>
                  <a:pt x="718" y="57"/>
                  <a:pt x="717" y="57"/>
                </a:cubicBezTo>
                <a:cubicBezTo>
                  <a:pt x="715" y="57"/>
                  <a:pt x="715" y="57"/>
                  <a:pt x="714" y="57"/>
                </a:cubicBezTo>
                <a:cubicBezTo>
                  <a:pt x="714" y="56"/>
                  <a:pt x="717" y="55"/>
                  <a:pt x="721" y="55"/>
                </a:cubicBezTo>
                <a:cubicBezTo>
                  <a:pt x="720" y="55"/>
                  <a:pt x="717" y="54"/>
                  <a:pt x="718" y="53"/>
                </a:cubicBezTo>
                <a:cubicBezTo>
                  <a:pt x="720" y="53"/>
                  <a:pt x="719" y="54"/>
                  <a:pt x="721" y="54"/>
                </a:cubicBezTo>
                <a:cubicBezTo>
                  <a:pt x="723" y="53"/>
                  <a:pt x="718" y="53"/>
                  <a:pt x="717" y="53"/>
                </a:cubicBezTo>
                <a:cubicBezTo>
                  <a:pt x="715" y="52"/>
                  <a:pt x="722" y="52"/>
                  <a:pt x="723" y="52"/>
                </a:cubicBezTo>
                <a:cubicBezTo>
                  <a:pt x="723" y="51"/>
                  <a:pt x="720" y="52"/>
                  <a:pt x="721" y="52"/>
                </a:cubicBezTo>
                <a:cubicBezTo>
                  <a:pt x="719" y="51"/>
                  <a:pt x="720" y="52"/>
                  <a:pt x="717" y="51"/>
                </a:cubicBezTo>
                <a:cubicBezTo>
                  <a:pt x="719" y="51"/>
                  <a:pt x="720" y="51"/>
                  <a:pt x="717" y="50"/>
                </a:cubicBezTo>
                <a:cubicBezTo>
                  <a:pt x="718" y="50"/>
                  <a:pt x="719" y="50"/>
                  <a:pt x="720" y="50"/>
                </a:cubicBezTo>
                <a:cubicBezTo>
                  <a:pt x="719" y="49"/>
                  <a:pt x="716" y="50"/>
                  <a:pt x="715" y="50"/>
                </a:cubicBezTo>
                <a:cubicBezTo>
                  <a:pt x="717" y="51"/>
                  <a:pt x="714" y="51"/>
                  <a:pt x="717" y="52"/>
                </a:cubicBezTo>
                <a:cubicBezTo>
                  <a:pt x="715" y="53"/>
                  <a:pt x="713" y="52"/>
                  <a:pt x="712" y="53"/>
                </a:cubicBezTo>
                <a:cubicBezTo>
                  <a:pt x="711" y="53"/>
                  <a:pt x="711" y="52"/>
                  <a:pt x="710" y="52"/>
                </a:cubicBezTo>
                <a:cubicBezTo>
                  <a:pt x="708" y="52"/>
                  <a:pt x="713" y="52"/>
                  <a:pt x="714" y="51"/>
                </a:cubicBezTo>
                <a:cubicBezTo>
                  <a:pt x="714" y="51"/>
                  <a:pt x="711" y="51"/>
                  <a:pt x="711" y="52"/>
                </a:cubicBezTo>
                <a:cubicBezTo>
                  <a:pt x="710" y="51"/>
                  <a:pt x="713" y="51"/>
                  <a:pt x="710" y="50"/>
                </a:cubicBezTo>
                <a:cubicBezTo>
                  <a:pt x="707" y="51"/>
                  <a:pt x="705" y="50"/>
                  <a:pt x="701" y="51"/>
                </a:cubicBezTo>
                <a:cubicBezTo>
                  <a:pt x="701" y="51"/>
                  <a:pt x="702" y="51"/>
                  <a:pt x="703" y="51"/>
                </a:cubicBezTo>
                <a:cubicBezTo>
                  <a:pt x="702" y="51"/>
                  <a:pt x="700" y="51"/>
                  <a:pt x="701" y="50"/>
                </a:cubicBezTo>
                <a:cubicBezTo>
                  <a:pt x="703" y="50"/>
                  <a:pt x="707" y="50"/>
                  <a:pt x="705" y="49"/>
                </a:cubicBezTo>
                <a:cubicBezTo>
                  <a:pt x="709" y="50"/>
                  <a:pt x="710" y="49"/>
                  <a:pt x="713" y="48"/>
                </a:cubicBezTo>
                <a:cubicBezTo>
                  <a:pt x="717" y="49"/>
                  <a:pt x="725" y="48"/>
                  <a:pt x="725" y="47"/>
                </a:cubicBezTo>
                <a:cubicBezTo>
                  <a:pt x="728" y="47"/>
                  <a:pt x="729" y="46"/>
                  <a:pt x="730" y="46"/>
                </a:cubicBezTo>
                <a:cubicBezTo>
                  <a:pt x="730" y="46"/>
                  <a:pt x="729" y="46"/>
                  <a:pt x="727" y="46"/>
                </a:cubicBezTo>
                <a:cubicBezTo>
                  <a:pt x="729" y="47"/>
                  <a:pt x="726" y="46"/>
                  <a:pt x="725" y="47"/>
                </a:cubicBezTo>
                <a:cubicBezTo>
                  <a:pt x="723" y="46"/>
                  <a:pt x="725" y="46"/>
                  <a:pt x="723" y="46"/>
                </a:cubicBezTo>
                <a:cubicBezTo>
                  <a:pt x="721" y="46"/>
                  <a:pt x="728" y="45"/>
                  <a:pt x="725" y="45"/>
                </a:cubicBezTo>
                <a:cubicBezTo>
                  <a:pt x="724" y="45"/>
                  <a:pt x="721" y="46"/>
                  <a:pt x="717" y="46"/>
                </a:cubicBezTo>
                <a:cubicBezTo>
                  <a:pt x="717" y="46"/>
                  <a:pt x="717" y="46"/>
                  <a:pt x="716" y="46"/>
                </a:cubicBezTo>
                <a:cubicBezTo>
                  <a:pt x="717" y="45"/>
                  <a:pt x="718" y="46"/>
                  <a:pt x="717" y="46"/>
                </a:cubicBezTo>
                <a:cubicBezTo>
                  <a:pt x="721" y="45"/>
                  <a:pt x="723" y="45"/>
                  <a:pt x="726" y="44"/>
                </a:cubicBezTo>
                <a:cubicBezTo>
                  <a:pt x="726" y="44"/>
                  <a:pt x="726" y="44"/>
                  <a:pt x="726" y="44"/>
                </a:cubicBezTo>
                <a:cubicBezTo>
                  <a:pt x="724" y="44"/>
                  <a:pt x="722" y="44"/>
                  <a:pt x="719" y="44"/>
                </a:cubicBezTo>
                <a:cubicBezTo>
                  <a:pt x="720" y="44"/>
                  <a:pt x="721" y="44"/>
                  <a:pt x="721" y="45"/>
                </a:cubicBezTo>
                <a:cubicBezTo>
                  <a:pt x="721" y="45"/>
                  <a:pt x="716" y="44"/>
                  <a:pt x="718" y="45"/>
                </a:cubicBezTo>
                <a:cubicBezTo>
                  <a:pt x="717" y="45"/>
                  <a:pt x="717" y="45"/>
                  <a:pt x="716" y="45"/>
                </a:cubicBezTo>
                <a:cubicBezTo>
                  <a:pt x="714" y="45"/>
                  <a:pt x="713" y="46"/>
                  <a:pt x="710" y="46"/>
                </a:cubicBezTo>
                <a:cubicBezTo>
                  <a:pt x="711" y="46"/>
                  <a:pt x="712" y="46"/>
                  <a:pt x="712" y="45"/>
                </a:cubicBezTo>
                <a:cubicBezTo>
                  <a:pt x="713" y="45"/>
                  <a:pt x="709" y="45"/>
                  <a:pt x="710" y="45"/>
                </a:cubicBezTo>
                <a:cubicBezTo>
                  <a:pt x="709" y="45"/>
                  <a:pt x="710" y="45"/>
                  <a:pt x="711" y="44"/>
                </a:cubicBezTo>
                <a:cubicBezTo>
                  <a:pt x="712" y="44"/>
                  <a:pt x="714" y="44"/>
                  <a:pt x="715" y="44"/>
                </a:cubicBezTo>
                <a:cubicBezTo>
                  <a:pt x="712" y="43"/>
                  <a:pt x="717" y="43"/>
                  <a:pt x="718" y="42"/>
                </a:cubicBezTo>
                <a:cubicBezTo>
                  <a:pt x="720" y="43"/>
                  <a:pt x="716" y="43"/>
                  <a:pt x="717" y="43"/>
                </a:cubicBezTo>
                <a:cubicBezTo>
                  <a:pt x="718" y="44"/>
                  <a:pt x="721" y="43"/>
                  <a:pt x="722" y="43"/>
                </a:cubicBezTo>
                <a:cubicBezTo>
                  <a:pt x="724" y="43"/>
                  <a:pt x="725" y="42"/>
                  <a:pt x="726" y="42"/>
                </a:cubicBezTo>
                <a:cubicBezTo>
                  <a:pt x="725" y="42"/>
                  <a:pt x="724" y="41"/>
                  <a:pt x="721" y="41"/>
                </a:cubicBezTo>
                <a:cubicBezTo>
                  <a:pt x="720" y="41"/>
                  <a:pt x="722" y="42"/>
                  <a:pt x="719" y="42"/>
                </a:cubicBezTo>
                <a:cubicBezTo>
                  <a:pt x="720" y="41"/>
                  <a:pt x="722" y="41"/>
                  <a:pt x="723" y="41"/>
                </a:cubicBezTo>
                <a:cubicBezTo>
                  <a:pt x="721" y="40"/>
                  <a:pt x="718" y="41"/>
                  <a:pt x="717" y="41"/>
                </a:cubicBezTo>
                <a:cubicBezTo>
                  <a:pt x="716" y="41"/>
                  <a:pt x="716" y="41"/>
                  <a:pt x="717" y="41"/>
                </a:cubicBezTo>
                <a:cubicBezTo>
                  <a:pt x="715" y="40"/>
                  <a:pt x="714" y="41"/>
                  <a:pt x="714" y="40"/>
                </a:cubicBezTo>
                <a:cubicBezTo>
                  <a:pt x="709" y="40"/>
                  <a:pt x="707" y="40"/>
                  <a:pt x="705" y="40"/>
                </a:cubicBezTo>
                <a:cubicBezTo>
                  <a:pt x="705" y="40"/>
                  <a:pt x="705" y="39"/>
                  <a:pt x="703" y="40"/>
                </a:cubicBezTo>
                <a:cubicBezTo>
                  <a:pt x="704" y="39"/>
                  <a:pt x="703" y="39"/>
                  <a:pt x="701" y="38"/>
                </a:cubicBezTo>
                <a:cubicBezTo>
                  <a:pt x="699" y="38"/>
                  <a:pt x="698" y="39"/>
                  <a:pt x="697" y="39"/>
                </a:cubicBezTo>
                <a:cubicBezTo>
                  <a:pt x="695" y="39"/>
                  <a:pt x="695" y="39"/>
                  <a:pt x="694" y="39"/>
                </a:cubicBezTo>
                <a:cubicBezTo>
                  <a:pt x="694" y="39"/>
                  <a:pt x="696" y="39"/>
                  <a:pt x="697" y="39"/>
                </a:cubicBezTo>
                <a:cubicBezTo>
                  <a:pt x="697" y="38"/>
                  <a:pt x="693" y="39"/>
                  <a:pt x="693" y="38"/>
                </a:cubicBezTo>
                <a:cubicBezTo>
                  <a:pt x="692" y="38"/>
                  <a:pt x="693" y="38"/>
                  <a:pt x="692" y="38"/>
                </a:cubicBezTo>
                <a:cubicBezTo>
                  <a:pt x="692" y="38"/>
                  <a:pt x="693" y="38"/>
                  <a:pt x="694" y="38"/>
                </a:cubicBezTo>
                <a:cubicBezTo>
                  <a:pt x="694" y="39"/>
                  <a:pt x="691" y="39"/>
                  <a:pt x="690" y="39"/>
                </a:cubicBezTo>
                <a:cubicBezTo>
                  <a:pt x="692" y="39"/>
                  <a:pt x="691" y="39"/>
                  <a:pt x="690" y="40"/>
                </a:cubicBezTo>
                <a:cubicBezTo>
                  <a:pt x="690" y="40"/>
                  <a:pt x="690" y="40"/>
                  <a:pt x="691" y="40"/>
                </a:cubicBezTo>
                <a:cubicBezTo>
                  <a:pt x="692" y="40"/>
                  <a:pt x="692" y="39"/>
                  <a:pt x="692" y="39"/>
                </a:cubicBezTo>
                <a:cubicBezTo>
                  <a:pt x="696" y="40"/>
                  <a:pt x="694" y="40"/>
                  <a:pt x="698" y="40"/>
                </a:cubicBezTo>
                <a:cubicBezTo>
                  <a:pt x="700" y="40"/>
                  <a:pt x="697" y="40"/>
                  <a:pt x="699" y="40"/>
                </a:cubicBezTo>
                <a:cubicBezTo>
                  <a:pt x="701" y="40"/>
                  <a:pt x="699" y="41"/>
                  <a:pt x="702" y="40"/>
                </a:cubicBezTo>
                <a:cubicBezTo>
                  <a:pt x="697" y="41"/>
                  <a:pt x="695" y="42"/>
                  <a:pt x="690" y="42"/>
                </a:cubicBezTo>
                <a:cubicBezTo>
                  <a:pt x="691" y="42"/>
                  <a:pt x="692" y="42"/>
                  <a:pt x="692" y="42"/>
                </a:cubicBezTo>
                <a:cubicBezTo>
                  <a:pt x="690" y="42"/>
                  <a:pt x="690" y="42"/>
                  <a:pt x="688" y="42"/>
                </a:cubicBezTo>
                <a:cubicBezTo>
                  <a:pt x="692" y="43"/>
                  <a:pt x="695" y="42"/>
                  <a:pt x="698" y="42"/>
                </a:cubicBezTo>
                <a:cubicBezTo>
                  <a:pt x="699" y="42"/>
                  <a:pt x="695" y="43"/>
                  <a:pt x="698" y="43"/>
                </a:cubicBezTo>
                <a:cubicBezTo>
                  <a:pt x="698" y="43"/>
                  <a:pt x="696" y="43"/>
                  <a:pt x="695" y="43"/>
                </a:cubicBezTo>
                <a:cubicBezTo>
                  <a:pt x="695" y="43"/>
                  <a:pt x="697" y="43"/>
                  <a:pt x="699" y="43"/>
                </a:cubicBezTo>
                <a:cubicBezTo>
                  <a:pt x="700" y="43"/>
                  <a:pt x="695" y="43"/>
                  <a:pt x="700" y="43"/>
                </a:cubicBezTo>
                <a:cubicBezTo>
                  <a:pt x="699" y="44"/>
                  <a:pt x="696" y="44"/>
                  <a:pt x="695" y="44"/>
                </a:cubicBezTo>
                <a:cubicBezTo>
                  <a:pt x="694" y="44"/>
                  <a:pt x="695" y="44"/>
                  <a:pt x="693" y="43"/>
                </a:cubicBezTo>
                <a:cubicBezTo>
                  <a:pt x="692" y="43"/>
                  <a:pt x="692" y="44"/>
                  <a:pt x="691" y="44"/>
                </a:cubicBezTo>
                <a:cubicBezTo>
                  <a:pt x="692" y="44"/>
                  <a:pt x="695" y="44"/>
                  <a:pt x="696" y="45"/>
                </a:cubicBezTo>
                <a:cubicBezTo>
                  <a:pt x="693" y="45"/>
                  <a:pt x="694" y="45"/>
                  <a:pt x="692" y="45"/>
                </a:cubicBezTo>
                <a:cubicBezTo>
                  <a:pt x="691" y="45"/>
                  <a:pt x="692" y="45"/>
                  <a:pt x="692" y="45"/>
                </a:cubicBezTo>
                <a:cubicBezTo>
                  <a:pt x="691" y="45"/>
                  <a:pt x="687" y="44"/>
                  <a:pt x="685" y="44"/>
                </a:cubicBezTo>
                <a:cubicBezTo>
                  <a:pt x="686" y="45"/>
                  <a:pt x="686" y="45"/>
                  <a:pt x="684" y="45"/>
                </a:cubicBezTo>
                <a:cubicBezTo>
                  <a:pt x="685" y="45"/>
                  <a:pt x="688" y="45"/>
                  <a:pt x="690" y="45"/>
                </a:cubicBezTo>
                <a:cubicBezTo>
                  <a:pt x="693" y="45"/>
                  <a:pt x="688" y="46"/>
                  <a:pt x="690" y="46"/>
                </a:cubicBezTo>
                <a:cubicBezTo>
                  <a:pt x="689" y="46"/>
                  <a:pt x="683" y="45"/>
                  <a:pt x="681" y="46"/>
                </a:cubicBezTo>
                <a:cubicBezTo>
                  <a:pt x="683" y="46"/>
                  <a:pt x="682" y="45"/>
                  <a:pt x="680" y="46"/>
                </a:cubicBezTo>
                <a:cubicBezTo>
                  <a:pt x="677" y="45"/>
                  <a:pt x="683" y="45"/>
                  <a:pt x="683" y="45"/>
                </a:cubicBezTo>
                <a:cubicBezTo>
                  <a:pt x="683" y="45"/>
                  <a:pt x="681" y="45"/>
                  <a:pt x="679" y="45"/>
                </a:cubicBezTo>
                <a:cubicBezTo>
                  <a:pt x="680" y="44"/>
                  <a:pt x="680" y="44"/>
                  <a:pt x="680" y="44"/>
                </a:cubicBezTo>
                <a:cubicBezTo>
                  <a:pt x="679" y="44"/>
                  <a:pt x="674" y="43"/>
                  <a:pt x="674" y="44"/>
                </a:cubicBezTo>
                <a:cubicBezTo>
                  <a:pt x="674" y="43"/>
                  <a:pt x="670" y="44"/>
                  <a:pt x="671" y="43"/>
                </a:cubicBezTo>
                <a:cubicBezTo>
                  <a:pt x="670" y="43"/>
                  <a:pt x="668" y="43"/>
                  <a:pt x="669" y="44"/>
                </a:cubicBezTo>
                <a:cubicBezTo>
                  <a:pt x="666" y="43"/>
                  <a:pt x="670" y="43"/>
                  <a:pt x="669" y="43"/>
                </a:cubicBezTo>
                <a:cubicBezTo>
                  <a:pt x="670" y="43"/>
                  <a:pt x="670" y="43"/>
                  <a:pt x="671" y="43"/>
                </a:cubicBezTo>
                <a:cubicBezTo>
                  <a:pt x="671" y="42"/>
                  <a:pt x="670" y="42"/>
                  <a:pt x="671" y="42"/>
                </a:cubicBezTo>
                <a:cubicBezTo>
                  <a:pt x="672" y="42"/>
                  <a:pt x="672" y="42"/>
                  <a:pt x="674" y="42"/>
                </a:cubicBezTo>
                <a:cubicBezTo>
                  <a:pt x="673" y="42"/>
                  <a:pt x="672" y="42"/>
                  <a:pt x="672" y="43"/>
                </a:cubicBezTo>
                <a:cubicBezTo>
                  <a:pt x="675" y="43"/>
                  <a:pt x="676" y="43"/>
                  <a:pt x="680" y="43"/>
                </a:cubicBezTo>
                <a:cubicBezTo>
                  <a:pt x="682" y="43"/>
                  <a:pt x="679" y="42"/>
                  <a:pt x="681" y="42"/>
                </a:cubicBezTo>
                <a:cubicBezTo>
                  <a:pt x="683" y="42"/>
                  <a:pt x="681" y="43"/>
                  <a:pt x="682" y="43"/>
                </a:cubicBezTo>
                <a:cubicBezTo>
                  <a:pt x="682" y="42"/>
                  <a:pt x="681" y="41"/>
                  <a:pt x="679" y="41"/>
                </a:cubicBezTo>
                <a:cubicBezTo>
                  <a:pt x="676" y="41"/>
                  <a:pt x="676" y="41"/>
                  <a:pt x="673" y="41"/>
                </a:cubicBezTo>
                <a:cubicBezTo>
                  <a:pt x="672" y="41"/>
                  <a:pt x="676" y="41"/>
                  <a:pt x="674" y="41"/>
                </a:cubicBezTo>
                <a:cubicBezTo>
                  <a:pt x="675" y="41"/>
                  <a:pt x="677" y="41"/>
                  <a:pt x="678" y="40"/>
                </a:cubicBezTo>
                <a:cubicBezTo>
                  <a:pt x="676" y="40"/>
                  <a:pt x="673" y="41"/>
                  <a:pt x="669" y="41"/>
                </a:cubicBezTo>
                <a:cubicBezTo>
                  <a:pt x="669" y="41"/>
                  <a:pt x="671" y="41"/>
                  <a:pt x="671" y="41"/>
                </a:cubicBezTo>
                <a:cubicBezTo>
                  <a:pt x="670" y="42"/>
                  <a:pt x="666" y="41"/>
                  <a:pt x="667" y="42"/>
                </a:cubicBezTo>
                <a:cubicBezTo>
                  <a:pt x="667" y="42"/>
                  <a:pt x="666" y="41"/>
                  <a:pt x="665" y="41"/>
                </a:cubicBezTo>
                <a:cubicBezTo>
                  <a:pt x="666" y="41"/>
                  <a:pt x="666" y="41"/>
                  <a:pt x="669" y="41"/>
                </a:cubicBezTo>
                <a:cubicBezTo>
                  <a:pt x="669" y="41"/>
                  <a:pt x="664" y="41"/>
                  <a:pt x="667" y="41"/>
                </a:cubicBezTo>
                <a:cubicBezTo>
                  <a:pt x="667" y="41"/>
                  <a:pt x="666" y="40"/>
                  <a:pt x="666" y="41"/>
                </a:cubicBezTo>
                <a:cubicBezTo>
                  <a:pt x="664" y="41"/>
                  <a:pt x="668" y="40"/>
                  <a:pt x="665" y="40"/>
                </a:cubicBezTo>
                <a:cubicBezTo>
                  <a:pt x="667" y="39"/>
                  <a:pt x="667" y="41"/>
                  <a:pt x="669" y="41"/>
                </a:cubicBezTo>
                <a:cubicBezTo>
                  <a:pt x="671" y="40"/>
                  <a:pt x="669" y="40"/>
                  <a:pt x="669" y="40"/>
                </a:cubicBezTo>
                <a:cubicBezTo>
                  <a:pt x="670" y="40"/>
                  <a:pt x="672" y="39"/>
                  <a:pt x="675" y="39"/>
                </a:cubicBezTo>
                <a:cubicBezTo>
                  <a:pt x="675" y="39"/>
                  <a:pt x="674" y="39"/>
                  <a:pt x="674" y="39"/>
                </a:cubicBezTo>
                <a:cubicBezTo>
                  <a:pt x="672" y="38"/>
                  <a:pt x="673" y="39"/>
                  <a:pt x="671" y="39"/>
                </a:cubicBezTo>
                <a:cubicBezTo>
                  <a:pt x="672" y="38"/>
                  <a:pt x="668" y="38"/>
                  <a:pt x="670" y="38"/>
                </a:cubicBezTo>
                <a:cubicBezTo>
                  <a:pt x="669" y="38"/>
                  <a:pt x="669" y="37"/>
                  <a:pt x="667" y="38"/>
                </a:cubicBezTo>
                <a:cubicBezTo>
                  <a:pt x="666" y="38"/>
                  <a:pt x="668" y="38"/>
                  <a:pt x="667" y="38"/>
                </a:cubicBezTo>
                <a:cubicBezTo>
                  <a:pt x="664" y="38"/>
                  <a:pt x="660" y="38"/>
                  <a:pt x="660" y="37"/>
                </a:cubicBezTo>
                <a:cubicBezTo>
                  <a:pt x="661" y="37"/>
                  <a:pt x="662" y="37"/>
                  <a:pt x="663" y="37"/>
                </a:cubicBezTo>
                <a:cubicBezTo>
                  <a:pt x="659" y="37"/>
                  <a:pt x="664" y="38"/>
                  <a:pt x="667" y="37"/>
                </a:cubicBezTo>
                <a:cubicBezTo>
                  <a:pt x="666" y="37"/>
                  <a:pt x="662" y="37"/>
                  <a:pt x="662" y="36"/>
                </a:cubicBezTo>
                <a:cubicBezTo>
                  <a:pt x="659" y="36"/>
                  <a:pt x="659" y="36"/>
                  <a:pt x="657" y="36"/>
                </a:cubicBezTo>
                <a:cubicBezTo>
                  <a:pt x="655" y="36"/>
                  <a:pt x="658" y="36"/>
                  <a:pt x="658" y="37"/>
                </a:cubicBezTo>
                <a:cubicBezTo>
                  <a:pt x="656" y="36"/>
                  <a:pt x="654" y="37"/>
                  <a:pt x="654" y="36"/>
                </a:cubicBezTo>
                <a:cubicBezTo>
                  <a:pt x="651" y="37"/>
                  <a:pt x="653" y="37"/>
                  <a:pt x="652" y="38"/>
                </a:cubicBezTo>
                <a:cubicBezTo>
                  <a:pt x="654" y="38"/>
                  <a:pt x="653" y="39"/>
                  <a:pt x="655" y="39"/>
                </a:cubicBezTo>
                <a:cubicBezTo>
                  <a:pt x="654" y="39"/>
                  <a:pt x="654" y="39"/>
                  <a:pt x="652" y="39"/>
                </a:cubicBezTo>
                <a:cubicBezTo>
                  <a:pt x="653" y="39"/>
                  <a:pt x="652" y="39"/>
                  <a:pt x="653" y="39"/>
                </a:cubicBezTo>
                <a:cubicBezTo>
                  <a:pt x="647" y="39"/>
                  <a:pt x="660" y="41"/>
                  <a:pt x="661" y="39"/>
                </a:cubicBezTo>
                <a:cubicBezTo>
                  <a:pt x="662" y="39"/>
                  <a:pt x="663" y="39"/>
                  <a:pt x="665" y="39"/>
                </a:cubicBezTo>
                <a:cubicBezTo>
                  <a:pt x="664" y="40"/>
                  <a:pt x="662" y="40"/>
                  <a:pt x="661" y="40"/>
                </a:cubicBezTo>
                <a:cubicBezTo>
                  <a:pt x="661" y="40"/>
                  <a:pt x="661" y="40"/>
                  <a:pt x="662" y="40"/>
                </a:cubicBezTo>
                <a:cubicBezTo>
                  <a:pt x="661" y="40"/>
                  <a:pt x="658" y="40"/>
                  <a:pt x="656" y="40"/>
                </a:cubicBezTo>
                <a:cubicBezTo>
                  <a:pt x="655" y="41"/>
                  <a:pt x="657" y="41"/>
                  <a:pt x="659" y="41"/>
                </a:cubicBezTo>
                <a:cubicBezTo>
                  <a:pt x="657" y="41"/>
                  <a:pt x="661" y="42"/>
                  <a:pt x="663" y="42"/>
                </a:cubicBezTo>
                <a:cubicBezTo>
                  <a:pt x="658" y="42"/>
                  <a:pt x="654" y="42"/>
                  <a:pt x="649" y="41"/>
                </a:cubicBezTo>
                <a:cubicBezTo>
                  <a:pt x="649" y="41"/>
                  <a:pt x="645" y="42"/>
                  <a:pt x="648" y="43"/>
                </a:cubicBezTo>
                <a:cubicBezTo>
                  <a:pt x="647" y="43"/>
                  <a:pt x="646" y="43"/>
                  <a:pt x="644" y="43"/>
                </a:cubicBezTo>
                <a:cubicBezTo>
                  <a:pt x="643" y="42"/>
                  <a:pt x="647" y="43"/>
                  <a:pt x="646" y="42"/>
                </a:cubicBezTo>
                <a:cubicBezTo>
                  <a:pt x="645" y="42"/>
                  <a:pt x="642" y="43"/>
                  <a:pt x="640" y="42"/>
                </a:cubicBezTo>
                <a:cubicBezTo>
                  <a:pt x="643" y="42"/>
                  <a:pt x="636" y="42"/>
                  <a:pt x="638" y="41"/>
                </a:cubicBezTo>
                <a:cubicBezTo>
                  <a:pt x="638" y="40"/>
                  <a:pt x="634" y="41"/>
                  <a:pt x="636" y="40"/>
                </a:cubicBezTo>
                <a:cubicBezTo>
                  <a:pt x="630" y="40"/>
                  <a:pt x="634" y="43"/>
                  <a:pt x="631" y="43"/>
                </a:cubicBezTo>
                <a:cubicBezTo>
                  <a:pt x="631" y="43"/>
                  <a:pt x="631" y="43"/>
                  <a:pt x="632" y="43"/>
                </a:cubicBezTo>
                <a:cubicBezTo>
                  <a:pt x="632" y="42"/>
                  <a:pt x="631" y="42"/>
                  <a:pt x="629" y="42"/>
                </a:cubicBezTo>
                <a:cubicBezTo>
                  <a:pt x="627" y="43"/>
                  <a:pt x="628" y="44"/>
                  <a:pt x="624" y="44"/>
                </a:cubicBezTo>
                <a:cubicBezTo>
                  <a:pt x="626" y="44"/>
                  <a:pt x="620" y="46"/>
                  <a:pt x="619" y="46"/>
                </a:cubicBezTo>
                <a:cubicBezTo>
                  <a:pt x="618" y="47"/>
                  <a:pt x="617" y="46"/>
                  <a:pt x="618" y="46"/>
                </a:cubicBezTo>
                <a:cubicBezTo>
                  <a:pt x="617" y="46"/>
                  <a:pt x="617" y="46"/>
                  <a:pt x="616" y="46"/>
                </a:cubicBezTo>
                <a:cubicBezTo>
                  <a:pt x="618" y="47"/>
                  <a:pt x="616" y="47"/>
                  <a:pt x="615" y="48"/>
                </a:cubicBezTo>
                <a:cubicBezTo>
                  <a:pt x="614" y="48"/>
                  <a:pt x="614" y="48"/>
                  <a:pt x="613" y="48"/>
                </a:cubicBezTo>
                <a:cubicBezTo>
                  <a:pt x="612" y="48"/>
                  <a:pt x="612" y="49"/>
                  <a:pt x="613" y="49"/>
                </a:cubicBezTo>
                <a:cubicBezTo>
                  <a:pt x="610" y="50"/>
                  <a:pt x="608" y="51"/>
                  <a:pt x="604" y="52"/>
                </a:cubicBezTo>
                <a:cubicBezTo>
                  <a:pt x="604" y="52"/>
                  <a:pt x="603" y="52"/>
                  <a:pt x="603" y="52"/>
                </a:cubicBezTo>
                <a:cubicBezTo>
                  <a:pt x="603" y="52"/>
                  <a:pt x="602" y="53"/>
                  <a:pt x="600" y="53"/>
                </a:cubicBezTo>
                <a:cubicBezTo>
                  <a:pt x="599" y="53"/>
                  <a:pt x="599" y="52"/>
                  <a:pt x="599" y="52"/>
                </a:cubicBezTo>
                <a:cubicBezTo>
                  <a:pt x="595" y="53"/>
                  <a:pt x="600" y="53"/>
                  <a:pt x="596" y="53"/>
                </a:cubicBezTo>
                <a:cubicBezTo>
                  <a:pt x="597" y="53"/>
                  <a:pt x="597" y="53"/>
                  <a:pt x="599" y="53"/>
                </a:cubicBezTo>
                <a:cubicBezTo>
                  <a:pt x="598" y="54"/>
                  <a:pt x="600" y="54"/>
                  <a:pt x="600" y="54"/>
                </a:cubicBezTo>
                <a:cubicBezTo>
                  <a:pt x="599" y="54"/>
                  <a:pt x="599" y="54"/>
                  <a:pt x="598" y="54"/>
                </a:cubicBezTo>
                <a:cubicBezTo>
                  <a:pt x="599" y="54"/>
                  <a:pt x="600" y="54"/>
                  <a:pt x="600" y="55"/>
                </a:cubicBezTo>
                <a:cubicBezTo>
                  <a:pt x="601" y="55"/>
                  <a:pt x="603" y="54"/>
                  <a:pt x="600" y="54"/>
                </a:cubicBezTo>
                <a:cubicBezTo>
                  <a:pt x="601" y="53"/>
                  <a:pt x="602" y="54"/>
                  <a:pt x="603" y="54"/>
                </a:cubicBezTo>
                <a:cubicBezTo>
                  <a:pt x="601" y="54"/>
                  <a:pt x="603" y="55"/>
                  <a:pt x="601" y="55"/>
                </a:cubicBezTo>
                <a:cubicBezTo>
                  <a:pt x="600" y="55"/>
                  <a:pt x="601" y="55"/>
                  <a:pt x="597" y="55"/>
                </a:cubicBezTo>
                <a:cubicBezTo>
                  <a:pt x="597" y="55"/>
                  <a:pt x="598" y="55"/>
                  <a:pt x="600" y="55"/>
                </a:cubicBezTo>
                <a:cubicBezTo>
                  <a:pt x="598" y="55"/>
                  <a:pt x="593" y="55"/>
                  <a:pt x="591" y="56"/>
                </a:cubicBezTo>
                <a:cubicBezTo>
                  <a:pt x="592" y="56"/>
                  <a:pt x="593" y="55"/>
                  <a:pt x="593" y="55"/>
                </a:cubicBezTo>
                <a:cubicBezTo>
                  <a:pt x="589" y="55"/>
                  <a:pt x="585" y="56"/>
                  <a:pt x="586" y="57"/>
                </a:cubicBezTo>
                <a:cubicBezTo>
                  <a:pt x="585" y="57"/>
                  <a:pt x="583" y="57"/>
                  <a:pt x="582" y="57"/>
                </a:cubicBezTo>
                <a:cubicBezTo>
                  <a:pt x="583" y="57"/>
                  <a:pt x="582" y="57"/>
                  <a:pt x="582" y="56"/>
                </a:cubicBezTo>
                <a:cubicBezTo>
                  <a:pt x="585" y="57"/>
                  <a:pt x="586" y="55"/>
                  <a:pt x="582" y="55"/>
                </a:cubicBezTo>
                <a:cubicBezTo>
                  <a:pt x="585" y="55"/>
                  <a:pt x="587" y="55"/>
                  <a:pt x="590" y="54"/>
                </a:cubicBezTo>
                <a:cubicBezTo>
                  <a:pt x="589" y="54"/>
                  <a:pt x="588" y="55"/>
                  <a:pt x="586" y="54"/>
                </a:cubicBezTo>
                <a:cubicBezTo>
                  <a:pt x="587" y="54"/>
                  <a:pt x="589" y="54"/>
                  <a:pt x="588" y="53"/>
                </a:cubicBezTo>
                <a:cubicBezTo>
                  <a:pt x="593" y="54"/>
                  <a:pt x="592" y="53"/>
                  <a:pt x="595" y="53"/>
                </a:cubicBezTo>
                <a:cubicBezTo>
                  <a:pt x="595" y="52"/>
                  <a:pt x="596" y="52"/>
                  <a:pt x="596" y="52"/>
                </a:cubicBezTo>
                <a:cubicBezTo>
                  <a:pt x="599" y="53"/>
                  <a:pt x="598" y="51"/>
                  <a:pt x="598" y="51"/>
                </a:cubicBezTo>
                <a:cubicBezTo>
                  <a:pt x="600" y="50"/>
                  <a:pt x="604" y="49"/>
                  <a:pt x="609" y="47"/>
                </a:cubicBezTo>
                <a:cubicBezTo>
                  <a:pt x="609" y="47"/>
                  <a:pt x="608" y="47"/>
                  <a:pt x="607" y="47"/>
                </a:cubicBezTo>
                <a:cubicBezTo>
                  <a:pt x="611" y="46"/>
                  <a:pt x="612" y="45"/>
                  <a:pt x="615" y="45"/>
                </a:cubicBezTo>
                <a:cubicBezTo>
                  <a:pt x="615" y="45"/>
                  <a:pt x="612" y="45"/>
                  <a:pt x="611" y="45"/>
                </a:cubicBezTo>
                <a:cubicBezTo>
                  <a:pt x="614" y="43"/>
                  <a:pt x="600" y="44"/>
                  <a:pt x="602" y="42"/>
                </a:cubicBezTo>
                <a:cubicBezTo>
                  <a:pt x="600" y="43"/>
                  <a:pt x="599" y="43"/>
                  <a:pt x="598" y="42"/>
                </a:cubicBezTo>
                <a:cubicBezTo>
                  <a:pt x="597" y="42"/>
                  <a:pt x="598" y="42"/>
                  <a:pt x="598" y="43"/>
                </a:cubicBezTo>
                <a:cubicBezTo>
                  <a:pt x="596" y="43"/>
                  <a:pt x="595" y="42"/>
                  <a:pt x="597" y="42"/>
                </a:cubicBezTo>
                <a:cubicBezTo>
                  <a:pt x="597" y="41"/>
                  <a:pt x="594" y="42"/>
                  <a:pt x="593" y="41"/>
                </a:cubicBezTo>
                <a:cubicBezTo>
                  <a:pt x="592" y="42"/>
                  <a:pt x="595" y="42"/>
                  <a:pt x="593" y="42"/>
                </a:cubicBezTo>
                <a:cubicBezTo>
                  <a:pt x="594" y="42"/>
                  <a:pt x="594" y="42"/>
                  <a:pt x="595" y="42"/>
                </a:cubicBezTo>
                <a:cubicBezTo>
                  <a:pt x="595" y="43"/>
                  <a:pt x="596" y="43"/>
                  <a:pt x="595" y="43"/>
                </a:cubicBezTo>
                <a:cubicBezTo>
                  <a:pt x="591" y="43"/>
                  <a:pt x="589" y="43"/>
                  <a:pt x="585" y="43"/>
                </a:cubicBezTo>
                <a:cubicBezTo>
                  <a:pt x="587" y="43"/>
                  <a:pt x="587" y="43"/>
                  <a:pt x="585" y="42"/>
                </a:cubicBezTo>
                <a:cubicBezTo>
                  <a:pt x="583" y="42"/>
                  <a:pt x="583" y="43"/>
                  <a:pt x="582" y="43"/>
                </a:cubicBezTo>
                <a:cubicBezTo>
                  <a:pt x="582" y="43"/>
                  <a:pt x="582" y="43"/>
                  <a:pt x="582" y="43"/>
                </a:cubicBezTo>
                <a:cubicBezTo>
                  <a:pt x="584" y="43"/>
                  <a:pt x="582" y="43"/>
                  <a:pt x="584" y="43"/>
                </a:cubicBezTo>
                <a:cubicBezTo>
                  <a:pt x="578" y="43"/>
                  <a:pt x="576" y="45"/>
                  <a:pt x="572" y="46"/>
                </a:cubicBezTo>
                <a:cubicBezTo>
                  <a:pt x="572" y="47"/>
                  <a:pt x="573" y="46"/>
                  <a:pt x="575" y="46"/>
                </a:cubicBezTo>
                <a:cubicBezTo>
                  <a:pt x="582" y="47"/>
                  <a:pt x="578" y="47"/>
                  <a:pt x="572" y="47"/>
                </a:cubicBezTo>
                <a:cubicBezTo>
                  <a:pt x="572" y="47"/>
                  <a:pt x="572" y="47"/>
                  <a:pt x="572" y="47"/>
                </a:cubicBezTo>
                <a:cubicBezTo>
                  <a:pt x="575" y="47"/>
                  <a:pt x="578" y="47"/>
                  <a:pt x="581" y="48"/>
                </a:cubicBezTo>
                <a:cubicBezTo>
                  <a:pt x="582" y="47"/>
                  <a:pt x="579" y="47"/>
                  <a:pt x="580" y="47"/>
                </a:cubicBezTo>
                <a:cubicBezTo>
                  <a:pt x="581" y="47"/>
                  <a:pt x="583" y="47"/>
                  <a:pt x="584" y="47"/>
                </a:cubicBezTo>
                <a:cubicBezTo>
                  <a:pt x="587" y="47"/>
                  <a:pt x="583" y="47"/>
                  <a:pt x="584" y="48"/>
                </a:cubicBezTo>
                <a:cubicBezTo>
                  <a:pt x="586" y="48"/>
                  <a:pt x="585" y="47"/>
                  <a:pt x="588" y="47"/>
                </a:cubicBezTo>
                <a:cubicBezTo>
                  <a:pt x="588" y="47"/>
                  <a:pt x="586" y="47"/>
                  <a:pt x="587" y="48"/>
                </a:cubicBezTo>
                <a:cubicBezTo>
                  <a:pt x="589" y="47"/>
                  <a:pt x="595" y="48"/>
                  <a:pt x="595" y="47"/>
                </a:cubicBezTo>
                <a:cubicBezTo>
                  <a:pt x="596" y="47"/>
                  <a:pt x="595" y="47"/>
                  <a:pt x="596" y="47"/>
                </a:cubicBezTo>
                <a:cubicBezTo>
                  <a:pt x="596" y="47"/>
                  <a:pt x="597" y="47"/>
                  <a:pt x="598" y="47"/>
                </a:cubicBezTo>
                <a:cubicBezTo>
                  <a:pt x="597" y="47"/>
                  <a:pt x="596" y="47"/>
                  <a:pt x="597" y="47"/>
                </a:cubicBezTo>
                <a:cubicBezTo>
                  <a:pt x="597" y="47"/>
                  <a:pt x="598" y="47"/>
                  <a:pt x="599" y="47"/>
                </a:cubicBezTo>
                <a:cubicBezTo>
                  <a:pt x="600" y="47"/>
                  <a:pt x="600" y="48"/>
                  <a:pt x="602" y="48"/>
                </a:cubicBezTo>
                <a:cubicBezTo>
                  <a:pt x="602" y="48"/>
                  <a:pt x="600" y="48"/>
                  <a:pt x="600" y="49"/>
                </a:cubicBezTo>
                <a:cubicBezTo>
                  <a:pt x="594" y="48"/>
                  <a:pt x="592" y="49"/>
                  <a:pt x="593" y="48"/>
                </a:cubicBezTo>
                <a:cubicBezTo>
                  <a:pt x="591" y="48"/>
                  <a:pt x="589" y="49"/>
                  <a:pt x="586" y="49"/>
                </a:cubicBezTo>
                <a:cubicBezTo>
                  <a:pt x="585" y="49"/>
                  <a:pt x="586" y="49"/>
                  <a:pt x="586" y="49"/>
                </a:cubicBezTo>
                <a:cubicBezTo>
                  <a:pt x="585" y="49"/>
                  <a:pt x="584" y="49"/>
                  <a:pt x="584" y="49"/>
                </a:cubicBezTo>
                <a:cubicBezTo>
                  <a:pt x="583" y="49"/>
                  <a:pt x="583" y="49"/>
                  <a:pt x="580" y="49"/>
                </a:cubicBezTo>
                <a:cubicBezTo>
                  <a:pt x="581" y="50"/>
                  <a:pt x="581" y="49"/>
                  <a:pt x="579" y="50"/>
                </a:cubicBezTo>
                <a:cubicBezTo>
                  <a:pt x="577" y="50"/>
                  <a:pt x="578" y="50"/>
                  <a:pt x="576" y="50"/>
                </a:cubicBezTo>
                <a:cubicBezTo>
                  <a:pt x="574" y="50"/>
                  <a:pt x="578" y="51"/>
                  <a:pt x="575" y="50"/>
                </a:cubicBezTo>
                <a:cubicBezTo>
                  <a:pt x="577" y="51"/>
                  <a:pt x="578" y="50"/>
                  <a:pt x="580" y="50"/>
                </a:cubicBezTo>
                <a:cubicBezTo>
                  <a:pt x="576" y="51"/>
                  <a:pt x="571" y="51"/>
                  <a:pt x="567" y="51"/>
                </a:cubicBezTo>
                <a:cubicBezTo>
                  <a:pt x="563" y="53"/>
                  <a:pt x="568" y="52"/>
                  <a:pt x="570" y="53"/>
                </a:cubicBezTo>
                <a:cubicBezTo>
                  <a:pt x="572" y="53"/>
                  <a:pt x="573" y="52"/>
                  <a:pt x="572" y="52"/>
                </a:cubicBezTo>
                <a:cubicBezTo>
                  <a:pt x="572" y="52"/>
                  <a:pt x="578" y="53"/>
                  <a:pt x="578" y="53"/>
                </a:cubicBezTo>
                <a:cubicBezTo>
                  <a:pt x="580" y="53"/>
                  <a:pt x="579" y="53"/>
                  <a:pt x="579" y="54"/>
                </a:cubicBezTo>
                <a:cubicBezTo>
                  <a:pt x="576" y="54"/>
                  <a:pt x="574" y="54"/>
                  <a:pt x="569" y="54"/>
                </a:cubicBezTo>
                <a:cubicBezTo>
                  <a:pt x="569" y="54"/>
                  <a:pt x="571" y="54"/>
                  <a:pt x="570" y="54"/>
                </a:cubicBezTo>
                <a:cubicBezTo>
                  <a:pt x="569" y="53"/>
                  <a:pt x="568" y="53"/>
                  <a:pt x="568" y="54"/>
                </a:cubicBezTo>
                <a:cubicBezTo>
                  <a:pt x="565" y="53"/>
                  <a:pt x="562" y="54"/>
                  <a:pt x="558" y="54"/>
                </a:cubicBezTo>
                <a:cubicBezTo>
                  <a:pt x="559" y="55"/>
                  <a:pt x="559" y="55"/>
                  <a:pt x="557" y="55"/>
                </a:cubicBezTo>
                <a:cubicBezTo>
                  <a:pt x="557" y="55"/>
                  <a:pt x="559" y="55"/>
                  <a:pt x="560" y="55"/>
                </a:cubicBezTo>
                <a:cubicBezTo>
                  <a:pt x="558" y="55"/>
                  <a:pt x="562" y="55"/>
                  <a:pt x="563" y="56"/>
                </a:cubicBezTo>
                <a:cubicBezTo>
                  <a:pt x="562" y="56"/>
                  <a:pt x="560" y="56"/>
                  <a:pt x="560" y="56"/>
                </a:cubicBezTo>
                <a:cubicBezTo>
                  <a:pt x="560" y="56"/>
                  <a:pt x="560" y="56"/>
                  <a:pt x="561" y="56"/>
                </a:cubicBezTo>
                <a:cubicBezTo>
                  <a:pt x="555" y="58"/>
                  <a:pt x="551" y="56"/>
                  <a:pt x="549" y="57"/>
                </a:cubicBezTo>
                <a:cubicBezTo>
                  <a:pt x="548" y="57"/>
                  <a:pt x="550" y="56"/>
                  <a:pt x="550" y="56"/>
                </a:cubicBezTo>
                <a:cubicBezTo>
                  <a:pt x="552" y="56"/>
                  <a:pt x="553" y="56"/>
                  <a:pt x="556" y="56"/>
                </a:cubicBezTo>
                <a:cubicBezTo>
                  <a:pt x="557" y="55"/>
                  <a:pt x="552" y="56"/>
                  <a:pt x="553" y="55"/>
                </a:cubicBezTo>
                <a:cubicBezTo>
                  <a:pt x="554" y="55"/>
                  <a:pt x="554" y="55"/>
                  <a:pt x="555" y="55"/>
                </a:cubicBezTo>
                <a:cubicBezTo>
                  <a:pt x="555" y="55"/>
                  <a:pt x="554" y="54"/>
                  <a:pt x="552" y="54"/>
                </a:cubicBezTo>
                <a:cubicBezTo>
                  <a:pt x="551" y="54"/>
                  <a:pt x="552" y="54"/>
                  <a:pt x="553" y="54"/>
                </a:cubicBezTo>
                <a:cubicBezTo>
                  <a:pt x="549" y="54"/>
                  <a:pt x="542" y="56"/>
                  <a:pt x="548" y="56"/>
                </a:cubicBezTo>
                <a:cubicBezTo>
                  <a:pt x="548" y="57"/>
                  <a:pt x="547" y="57"/>
                  <a:pt x="545" y="57"/>
                </a:cubicBezTo>
                <a:cubicBezTo>
                  <a:pt x="544" y="56"/>
                  <a:pt x="544" y="56"/>
                  <a:pt x="545" y="56"/>
                </a:cubicBezTo>
                <a:cubicBezTo>
                  <a:pt x="544" y="56"/>
                  <a:pt x="543" y="56"/>
                  <a:pt x="541" y="56"/>
                </a:cubicBezTo>
                <a:cubicBezTo>
                  <a:pt x="537" y="57"/>
                  <a:pt x="527" y="57"/>
                  <a:pt x="520" y="58"/>
                </a:cubicBezTo>
                <a:cubicBezTo>
                  <a:pt x="523" y="57"/>
                  <a:pt x="521" y="57"/>
                  <a:pt x="522" y="56"/>
                </a:cubicBezTo>
                <a:cubicBezTo>
                  <a:pt x="521" y="56"/>
                  <a:pt x="519" y="57"/>
                  <a:pt x="521" y="56"/>
                </a:cubicBezTo>
                <a:cubicBezTo>
                  <a:pt x="519" y="56"/>
                  <a:pt x="520" y="56"/>
                  <a:pt x="519" y="56"/>
                </a:cubicBezTo>
                <a:cubicBezTo>
                  <a:pt x="518" y="56"/>
                  <a:pt x="516" y="56"/>
                  <a:pt x="515" y="56"/>
                </a:cubicBezTo>
                <a:cubicBezTo>
                  <a:pt x="511" y="58"/>
                  <a:pt x="502" y="57"/>
                  <a:pt x="500" y="59"/>
                </a:cubicBezTo>
                <a:cubicBezTo>
                  <a:pt x="499" y="59"/>
                  <a:pt x="499" y="60"/>
                  <a:pt x="496" y="59"/>
                </a:cubicBezTo>
                <a:cubicBezTo>
                  <a:pt x="498" y="60"/>
                  <a:pt x="494" y="61"/>
                  <a:pt x="489" y="62"/>
                </a:cubicBezTo>
                <a:cubicBezTo>
                  <a:pt x="490" y="62"/>
                  <a:pt x="489" y="62"/>
                  <a:pt x="489" y="61"/>
                </a:cubicBezTo>
                <a:cubicBezTo>
                  <a:pt x="490" y="61"/>
                  <a:pt x="490" y="61"/>
                  <a:pt x="491" y="61"/>
                </a:cubicBezTo>
                <a:cubicBezTo>
                  <a:pt x="490" y="60"/>
                  <a:pt x="497" y="59"/>
                  <a:pt x="493" y="58"/>
                </a:cubicBezTo>
                <a:cubicBezTo>
                  <a:pt x="491" y="58"/>
                  <a:pt x="488" y="58"/>
                  <a:pt x="485" y="58"/>
                </a:cubicBezTo>
                <a:cubicBezTo>
                  <a:pt x="488" y="58"/>
                  <a:pt x="495" y="59"/>
                  <a:pt x="494" y="57"/>
                </a:cubicBezTo>
                <a:cubicBezTo>
                  <a:pt x="491" y="56"/>
                  <a:pt x="481" y="57"/>
                  <a:pt x="480" y="58"/>
                </a:cubicBezTo>
                <a:cubicBezTo>
                  <a:pt x="479" y="58"/>
                  <a:pt x="480" y="57"/>
                  <a:pt x="480" y="57"/>
                </a:cubicBezTo>
                <a:cubicBezTo>
                  <a:pt x="479" y="57"/>
                  <a:pt x="478" y="57"/>
                  <a:pt x="478" y="57"/>
                </a:cubicBezTo>
                <a:cubicBezTo>
                  <a:pt x="478" y="57"/>
                  <a:pt x="475" y="57"/>
                  <a:pt x="474" y="57"/>
                </a:cubicBezTo>
                <a:cubicBezTo>
                  <a:pt x="473" y="57"/>
                  <a:pt x="473" y="57"/>
                  <a:pt x="472" y="58"/>
                </a:cubicBezTo>
                <a:cubicBezTo>
                  <a:pt x="474" y="58"/>
                  <a:pt x="478" y="58"/>
                  <a:pt x="482" y="58"/>
                </a:cubicBezTo>
                <a:cubicBezTo>
                  <a:pt x="481" y="59"/>
                  <a:pt x="472" y="58"/>
                  <a:pt x="470" y="58"/>
                </a:cubicBezTo>
                <a:cubicBezTo>
                  <a:pt x="461" y="58"/>
                  <a:pt x="453" y="59"/>
                  <a:pt x="443" y="58"/>
                </a:cubicBezTo>
                <a:cubicBezTo>
                  <a:pt x="444" y="59"/>
                  <a:pt x="446" y="59"/>
                  <a:pt x="446" y="59"/>
                </a:cubicBezTo>
                <a:cubicBezTo>
                  <a:pt x="453" y="59"/>
                  <a:pt x="443" y="59"/>
                  <a:pt x="446" y="60"/>
                </a:cubicBezTo>
                <a:cubicBezTo>
                  <a:pt x="439" y="60"/>
                  <a:pt x="436" y="59"/>
                  <a:pt x="429" y="59"/>
                </a:cubicBezTo>
                <a:cubicBezTo>
                  <a:pt x="429" y="59"/>
                  <a:pt x="430" y="59"/>
                  <a:pt x="430" y="59"/>
                </a:cubicBezTo>
                <a:cubicBezTo>
                  <a:pt x="423" y="60"/>
                  <a:pt x="415" y="59"/>
                  <a:pt x="407" y="59"/>
                </a:cubicBezTo>
                <a:cubicBezTo>
                  <a:pt x="409" y="59"/>
                  <a:pt x="411" y="60"/>
                  <a:pt x="413" y="60"/>
                </a:cubicBezTo>
                <a:cubicBezTo>
                  <a:pt x="418" y="60"/>
                  <a:pt x="423" y="59"/>
                  <a:pt x="414" y="60"/>
                </a:cubicBezTo>
                <a:cubicBezTo>
                  <a:pt x="412" y="60"/>
                  <a:pt x="410" y="61"/>
                  <a:pt x="406" y="60"/>
                </a:cubicBezTo>
                <a:cubicBezTo>
                  <a:pt x="405" y="60"/>
                  <a:pt x="405" y="61"/>
                  <a:pt x="404" y="61"/>
                </a:cubicBezTo>
                <a:cubicBezTo>
                  <a:pt x="402" y="60"/>
                  <a:pt x="399" y="60"/>
                  <a:pt x="397" y="61"/>
                </a:cubicBezTo>
                <a:cubicBezTo>
                  <a:pt x="397" y="60"/>
                  <a:pt x="393" y="60"/>
                  <a:pt x="390" y="60"/>
                </a:cubicBezTo>
                <a:cubicBezTo>
                  <a:pt x="389" y="60"/>
                  <a:pt x="391" y="60"/>
                  <a:pt x="390" y="60"/>
                </a:cubicBezTo>
                <a:cubicBezTo>
                  <a:pt x="392" y="59"/>
                  <a:pt x="394" y="59"/>
                  <a:pt x="397" y="60"/>
                </a:cubicBezTo>
                <a:cubicBezTo>
                  <a:pt x="397" y="59"/>
                  <a:pt x="396" y="59"/>
                  <a:pt x="395" y="59"/>
                </a:cubicBezTo>
                <a:cubicBezTo>
                  <a:pt x="400" y="58"/>
                  <a:pt x="406" y="59"/>
                  <a:pt x="413" y="59"/>
                </a:cubicBezTo>
                <a:cubicBezTo>
                  <a:pt x="415" y="59"/>
                  <a:pt x="413" y="58"/>
                  <a:pt x="415" y="58"/>
                </a:cubicBezTo>
                <a:cubicBezTo>
                  <a:pt x="411" y="58"/>
                  <a:pt x="408" y="59"/>
                  <a:pt x="402" y="59"/>
                </a:cubicBezTo>
                <a:cubicBezTo>
                  <a:pt x="401" y="58"/>
                  <a:pt x="407" y="58"/>
                  <a:pt x="408" y="58"/>
                </a:cubicBezTo>
                <a:cubicBezTo>
                  <a:pt x="411" y="58"/>
                  <a:pt x="415" y="57"/>
                  <a:pt x="421" y="57"/>
                </a:cubicBezTo>
                <a:cubicBezTo>
                  <a:pt x="421" y="58"/>
                  <a:pt x="420" y="58"/>
                  <a:pt x="419" y="58"/>
                </a:cubicBezTo>
                <a:cubicBezTo>
                  <a:pt x="426" y="58"/>
                  <a:pt x="429" y="58"/>
                  <a:pt x="433" y="57"/>
                </a:cubicBezTo>
                <a:cubicBezTo>
                  <a:pt x="434" y="57"/>
                  <a:pt x="432" y="57"/>
                  <a:pt x="431" y="56"/>
                </a:cubicBezTo>
                <a:cubicBezTo>
                  <a:pt x="436" y="57"/>
                  <a:pt x="442" y="56"/>
                  <a:pt x="448" y="57"/>
                </a:cubicBezTo>
                <a:cubicBezTo>
                  <a:pt x="451" y="56"/>
                  <a:pt x="454" y="56"/>
                  <a:pt x="457" y="55"/>
                </a:cubicBezTo>
                <a:cubicBezTo>
                  <a:pt x="452" y="55"/>
                  <a:pt x="451" y="56"/>
                  <a:pt x="446" y="56"/>
                </a:cubicBezTo>
                <a:cubicBezTo>
                  <a:pt x="445" y="56"/>
                  <a:pt x="445" y="56"/>
                  <a:pt x="446" y="56"/>
                </a:cubicBezTo>
                <a:cubicBezTo>
                  <a:pt x="438" y="55"/>
                  <a:pt x="430" y="56"/>
                  <a:pt x="420" y="55"/>
                </a:cubicBezTo>
                <a:cubicBezTo>
                  <a:pt x="416" y="56"/>
                  <a:pt x="419" y="57"/>
                  <a:pt x="423" y="57"/>
                </a:cubicBezTo>
                <a:cubicBezTo>
                  <a:pt x="422" y="57"/>
                  <a:pt x="414" y="56"/>
                  <a:pt x="413" y="57"/>
                </a:cubicBezTo>
                <a:cubicBezTo>
                  <a:pt x="411" y="57"/>
                  <a:pt x="414" y="57"/>
                  <a:pt x="413" y="56"/>
                </a:cubicBezTo>
                <a:cubicBezTo>
                  <a:pt x="411" y="57"/>
                  <a:pt x="407" y="57"/>
                  <a:pt x="403" y="57"/>
                </a:cubicBezTo>
                <a:cubicBezTo>
                  <a:pt x="406" y="57"/>
                  <a:pt x="398" y="57"/>
                  <a:pt x="395" y="57"/>
                </a:cubicBezTo>
                <a:cubicBezTo>
                  <a:pt x="396" y="57"/>
                  <a:pt x="393" y="56"/>
                  <a:pt x="396" y="56"/>
                </a:cubicBezTo>
                <a:cubicBezTo>
                  <a:pt x="396" y="56"/>
                  <a:pt x="394" y="56"/>
                  <a:pt x="393" y="56"/>
                </a:cubicBezTo>
                <a:cubicBezTo>
                  <a:pt x="392" y="56"/>
                  <a:pt x="391" y="56"/>
                  <a:pt x="390" y="56"/>
                </a:cubicBezTo>
                <a:cubicBezTo>
                  <a:pt x="392" y="56"/>
                  <a:pt x="388" y="57"/>
                  <a:pt x="392" y="57"/>
                </a:cubicBezTo>
                <a:cubicBezTo>
                  <a:pt x="392" y="57"/>
                  <a:pt x="390" y="57"/>
                  <a:pt x="388" y="57"/>
                </a:cubicBezTo>
                <a:cubicBezTo>
                  <a:pt x="388" y="57"/>
                  <a:pt x="389" y="57"/>
                  <a:pt x="389" y="57"/>
                </a:cubicBezTo>
                <a:cubicBezTo>
                  <a:pt x="383" y="57"/>
                  <a:pt x="379" y="57"/>
                  <a:pt x="374" y="57"/>
                </a:cubicBezTo>
                <a:cubicBezTo>
                  <a:pt x="372" y="57"/>
                  <a:pt x="368" y="57"/>
                  <a:pt x="366" y="57"/>
                </a:cubicBezTo>
                <a:cubicBezTo>
                  <a:pt x="366" y="56"/>
                  <a:pt x="368" y="56"/>
                  <a:pt x="369" y="56"/>
                </a:cubicBezTo>
                <a:cubicBezTo>
                  <a:pt x="367" y="56"/>
                  <a:pt x="363" y="56"/>
                  <a:pt x="360" y="55"/>
                </a:cubicBezTo>
                <a:cubicBezTo>
                  <a:pt x="359" y="55"/>
                  <a:pt x="359" y="56"/>
                  <a:pt x="358" y="56"/>
                </a:cubicBezTo>
                <a:cubicBezTo>
                  <a:pt x="359" y="56"/>
                  <a:pt x="363" y="56"/>
                  <a:pt x="364" y="56"/>
                </a:cubicBezTo>
                <a:cubicBezTo>
                  <a:pt x="363" y="57"/>
                  <a:pt x="359" y="56"/>
                  <a:pt x="361" y="57"/>
                </a:cubicBezTo>
                <a:cubicBezTo>
                  <a:pt x="357" y="57"/>
                  <a:pt x="356" y="57"/>
                  <a:pt x="352" y="57"/>
                </a:cubicBezTo>
                <a:cubicBezTo>
                  <a:pt x="352" y="57"/>
                  <a:pt x="351" y="57"/>
                  <a:pt x="351" y="56"/>
                </a:cubicBezTo>
                <a:cubicBezTo>
                  <a:pt x="349" y="57"/>
                  <a:pt x="348" y="56"/>
                  <a:pt x="347" y="57"/>
                </a:cubicBezTo>
                <a:cubicBezTo>
                  <a:pt x="347" y="56"/>
                  <a:pt x="355" y="56"/>
                  <a:pt x="356" y="55"/>
                </a:cubicBezTo>
                <a:cubicBezTo>
                  <a:pt x="357" y="54"/>
                  <a:pt x="353" y="54"/>
                  <a:pt x="356" y="54"/>
                </a:cubicBezTo>
                <a:cubicBezTo>
                  <a:pt x="355" y="54"/>
                  <a:pt x="350" y="55"/>
                  <a:pt x="350" y="54"/>
                </a:cubicBezTo>
                <a:cubicBezTo>
                  <a:pt x="347" y="54"/>
                  <a:pt x="347" y="54"/>
                  <a:pt x="345" y="54"/>
                </a:cubicBezTo>
                <a:cubicBezTo>
                  <a:pt x="347" y="54"/>
                  <a:pt x="350" y="55"/>
                  <a:pt x="348" y="55"/>
                </a:cubicBezTo>
                <a:cubicBezTo>
                  <a:pt x="347" y="55"/>
                  <a:pt x="345" y="55"/>
                  <a:pt x="343" y="55"/>
                </a:cubicBezTo>
                <a:cubicBezTo>
                  <a:pt x="343" y="55"/>
                  <a:pt x="344" y="55"/>
                  <a:pt x="341" y="55"/>
                </a:cubicBezTo>
                <a:cubicBezTo>
                  <a:pt x="340" y="55"/>
                  <a:pt x="343" y="55"/>
                  <a:pt x="342" y="56"/>
                </a:cubicBezTo>
                <a:cubicBezTo>
                  <a:pt x="342" y="55"/>
                  <a:pt x="338" y="55"/>
                  <a:pt x="340" y="56"/>
                </a:cubicBezTo>
                <a:cubicBezTo>
                  <a:pt x="339" y="56"/>
                  <a:pt x="334" y="55"/>
                  <a:pt x="334" y="56"/>
                </a:cubicBezTo>
                <a:cubicBezTo>
                  <a:pt x="334" y="56"/>
                  <a:pt x="334" y="56"/>
                  <a:pt x="334" y="56"/>
                </a:cubicBezTo>
                <a:cubicBezTo>
                  <a:pt x="334" y="56"/>
                  <a:pt x="333" y="56"/>
                  <a:pt x="333" y="56"/>
                </a:cubicBezTo>
                <a:cubicBezTo>
                  <a:pt x="334" y="55"/>
                  <a:pt x="336" y="55"/>
                  <a:pt x="338" y="55"/>
                </a:cubicBezTo>
                <a:cubicBezTo>
                  <a:pt x="335" y="55"/>
                  <a:pt x="340" y="55"/>
                  <a:pt x="343" y="54"/>
                </a:cubicBezTo>
                <a:cubicBezTo>
                  <a:pt x="342" y="54"/>
                  <a:pt x="341" y="54"/>
                  <a:pt x="343" y="54"/>
                </a:cubicBezTo>
                <a:cubicBezTo>
                  <a:pt x="341" y="53"/>
                  <a:pt x="338" y="53"/>
                  <a:pt x="338" y="54"/>
                </a:cubicBezTo>
                <a:cubicBezTo>
                  <a:pt x="335" y="54"/>
                  <a:pt x="336" y="53"/>
                  <a:pt x="334" y="53"/>
                </a:cubicBezTo>
                <a:cubicBezTo>
                  <a:pt x="334" y="53"/>
                  <a:pt x="334" y="53"/>
                  <a:pt x="336" y="53"/>
                </a:cubicBezTo>
                <a:cubicBezTo>
                  <a:pt x="334" y="52"/>
                  <a:pt x="330" y="53"/>
                  <a:pt x="328" y="53"/>
                </a:cubicBezTo>
                <a:cubicBezTo>
                  <a:pt x="327" y="53"/>
                  <a:pt x="327" y="53"/>
                  <a:pt x="325" y="53"/>
                </a:cubicBezTo>
                <a:cubicBezTo>
                  <a:pt x="326" y="52"/>
                  <a:pt x="328" y="53"/>
                  <a:pt x="329" y="53"/>
                </a:cubicBezTo>
                <a:cubicBezTo>
                  <a:pt x="330" y="52"/>
                  <a:pt x="327" y="52"/>
                  <a:pt x="329" y="52"/>
                </a:cubicBezTo>
                <a:cubicBezTo>
                  <a:pt x="327" y="52"/>
                  <a:pt x="326" y="51"/>
                  <a:pt x="325" y="51"/>
                </a:cubicBezTo>
                <a:cubicBezTo>
                  <a:pt x="324" y="51"/>
                  <a:pt x="326" y="51"/>
                  <a:pt x="325" y="52"/>
                </a:cubicBezTo>
                <a:cubicBezTo>
                  <a:pt x="323" y="51"/>
                  <a:pt x="323" y="51"/>
                  <a:pt x="322" y="52"/>
                </a:cubicBezTo>
                <a:cubicBezTo>
                  <a:pt x="319" y="52"/>
                  <a:pt x="320" y="52"/>
                  <a:pt x="321" y="51"/>
                </a:cubicBezTo>
                <a:cubicBezTo>
                  <a:pt x="317" y="52"/>
                  <a:pt x="317" y="52"/>
                  <a:pt x="314" y="52"/>
                </a:cubicBezTo>
                <a:cubicBezTo>
                  <a:pt x="315" y="53"/>
                  <a:pt x="316" y="52"/>
                  <a:pt x="315" y="53"/>
                </a:cubicBezTo>
                <a:cubicBezTo>
                  <a:pt x="318" y="53"/>
                  <a:pt x="315" y="52"/>
                  <a:pt x="318" y="52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9" y="53"/>
                  <a:pt x="318" y="52"/>
                  <a:pt x="319" y="52"/>
                </a:cubicBezTo>
                <a:cubicBezTo>
                  <a:pt x="320" y="52"/>
                  <a:pt x="320" y="53"/>
                  <a:pt x="321" y="53"/>
                </a:cubicBezTo>
                <a:cubicBezTo>
                  <a:pt x="320" y="53"/>
                  <a:pt x="317" y="53"/>
                  <a:pt x="316" y="53"/>
                </a:cubicBezTo>
                <a:cubicBezTo>
                  <a:pt x="317" y="53"/>
                  <a:pt x="316" y="54"/>
                  <a:pt x="317" y="54"/>
                </a:cubicBezTo>
                <a:cubicBezTo>
                  <a:pt x="317" y="54"/>
                  <a:pt x="315" y="54"/>
                  <a:pt x="314" y="54"/>
                </a:cubicBezTo>
                <a:cubicBezTo>
                  <a:pt x="312" y="53"/>
                  <a:pt x="317" y="53"/>
                  <a:pt x="313" y="52"/>
                </a:cubicBezTo>
                <a:cubicBezTo>
                  <a:pt x="311" y="52"/>
                  <a:pt x="311" y="52"/>
                  <a:pt x="309" y="52"/>
                </a:cubicBezTo>
                <a:cubicBezTo>
                  <a:pt x="309" y="53"/>
                  <a:pt x="311" y="53"/>
                  <a:pt x="308" y="53"/>
                </a:cubicBezTo>
                <a:cubicBezTo>
                  <a:pt x="309" y="54"/>
                  <a:pt x="309" y="54"/>
                  <a:pt x="309" y="54"/>
                </a:cubicBezTo>
                <a:cubicBezTo>
                  <a:pt x="308" y="54"/>
                  <a:pt x="307" y="54"/>
                  <a:pt x="306" y="53"/>
                </a:cubicBezTo>
                <a:cubicBezTo>
                  <a:pt x="304" y="53"/>
                  <a:pt x="308" y="54"/>
                  <a:pt x="306" y="54"/>
                </a:cubicBezTo>
                <a:cubicBezTo>
                  <a:pt x="303" y="54"/>
                  <a:pt x="305" y="53"/>
                  <a:pt x="305" y="52"/>
                </a:cubicBezTo>
                <a:cubicBezTo>
                  <a:pt x="306" y="52"/>
                  <a:pt x="305" y="53"/>
                  <a:pt x="306" y="53"/>
                </a:cubicBezTo>
                <a:cubicBezTo>
                  <a:pt x="308" y="52"/>
                  <a:pt x="307" y="52"/>
                  <a:pt x="308" y="52"/>
                </a:cubicBezTo>
                <a:cubicBezTo>
                  <a:pt x="307" y="51"/>
                  <a:pt x="306" y="51"/>
                  <a:pt x="305" y="51"/>
                </a:cubicBezTo>
                <a:cubicBezTo>
                  <a:pt x="305" y="51"/>
                  <a:pt x="304" y="50"/>
                  <a:pt x="304" y="51"/>
                </a:cubicBezTo>
                <a:cubicBezTo>
                  <a:pt x="302" y="51"/>
                  <a:pt x="305" y="50"/>
                  <a:pt x="305" y="50"/>
                </a:cubicBezTo>
                <a:cubicBezTo>
                  <a:pt x="305" y="50"/>
                  <a:pt x="304" y="50"/>
                  <a:pt x="305" y="49"/>
                </a:cubicBezTo>
                <a:cubicBezTo>
                  <a:pt x="304" y="49"/>
                  <a:pt x="304" y="49"/>
                  <a:pt x="304" y="49"/>
                </a:cubicBezTo>
                <a:cubicBezTo>
                  <a:pt x="303" y="50"/>
                  <a:pt x="302" y="49"/>
                  <a:pt x="300" y="49"/>
                </a:cubicBezTo>
                <a:cubicBezTo>
                  <a:pt x="298" y="50"/>
                  <a:pt x="294" y="49"/>
                  <a:pt x="293" y="50"/>
                </a:cubicBezTo>
                <a:cubicBezTo>
                  <a:pt x="291" y="50"/>
                  <a:pt x="293" y="49"/>
                  <a:pt x="292" y="49"/>
                </a:cubicBezTo>
                <a:cubicBezTo>
                  <a:pt x="291" y="49"/>
                  <a:pt x="291" y="49"/>
                  <a:pt x="291" y="49"/>
                </a:cubicBezTo>
                <a:cubicBezTo>
                  <a:pt x="291" y="49"/>
                  <a:pt x="291" y="49"/>
                  <a:pt x="291" y="49"/>
                </a:cubicBezTo>
                <a:cubicBezTo>
                  <a:pt x="290" y="49"/>
                  <a:pt x="290" y="49"/>
                  <a:pt x="290" y="49"/>
                </a:cubicBezTo>
                <a:cubicBezTo>
                  <a:pt x="289" y="49"/>
                  <a:pt x="289" y="49"/>
                  <a:pt x="289" y="49"/>
                </a:cubicBezTo>
                <a:cubicBezTo>
                  <a:pt x="284" y="49"/>
                  <a:pt x="282" y="49"/>
                  <a:pt x="279" y="49"/>
                </a:cubicBezTo>
                <a:cubicBezTo>
                  <a:pt x="280" y="50"/>
                  <a:pt x="280" y="52"/>
                  <a:pt x="279" y="53"/>
                </a:cubicBezTo>
                <a:cubicBezTo>
                  <a:pt x="277" y="52"/>
                  <a:pt x="280" y="51"/>
                  <a:pt x="277" y="49"/>
                </a:cubicBezTo>
                <a:cubicBezTo>
                  <a:pt x="276" y="50"/>
                  <a:pt x="271" y="50"/>
                  <a:pt x="271" y="52"/>
                </a:cubicBezTo>
                <a:cubicBezTo>
                  <a:pt x="269" y="51"/>
                  <a:pt x="269" y="52"/>
                  <a:pt x="268" y="53"/>
                </a:cubicBezTo>
                <a:cubicBezTo>
                  <a:pt x="269" y="54"/>
                  <a:pt x="270" y="53"/>
                  <a:pt x="273" y="53"/>
                </a:cubicBezTo>
                <a:cubicBezTo>
                  <a:pt x="273" y="52"/>
                  <a:pt x="271" y="53"/>
                  <a:pt x="269" y="53"/>
                </a:cubicBezTo>
                <a:cubicBezTo>
                  <a:pt x="270" y="52"/>
                  <a:pt x="273" y="53"/>
                  <a:pt x="275" y="53"/>
                </a:cubicBezTo>
                <a:cubicBezTo>
                  <a:pt x="275" y="53"/>
                  <a:pt x="272" y="54"/>
                  <a:pt x="275" y="54"/>
                </a:cubicBezTo>
                <a:cubicBezTo>
                  <a:pt x="276" y="54"/>
                  <a:pt x="275" y="54"/>
                  <a:pt x="277" y="53"/>
                </a:cubicBezTo>
                <a:cubicBezTo>
                  <a:pt x="278" y="54"/>
                  <a:pt x="277" y="54"/>
                  <a:pt x="279" y="53"/>
                </a:cubicBezTo>
                <a:cubicBezTo>
                  <a:pt x="279" y="54"/>
                  <a:pt x="279" y="54"/>
                  <a:pt x="280" y="54"/>
                </a:cubicBezTo>
                <a:cubicBezTo>
                  <a:pt x="277" y="54"/>
                  <a:pt x="278" y="54"/>
                  <a:pt x="277" y="54"/>
                </a:cubicBezTo>
                <a:cubicBezTo>
                  <a:pt x="276" y="54"/>
                  <a:pt x="277" y="54"/>
                  <a:pt x="274" y="54"/>
                </a:cubicBezTo>
                <a:cubicBezTo>
                  <a:pt x="274" y="55"/>
                  <a:pt x="278" y="54"/>
                  <a:pt x="278" y="55"/>
                </a:cubicBezTo>
                <a:cubicBezTo>
                  <a:pt x="278" y="55"/>
                  <a:pt x="274" y="55"/>
                  <a:pt x="275" y="55"/>
                </a:cubicBezTo>
                <a:cubicBezTo>
                  <a:pt x="271" y="55"/>
                  <a:pt x="268" y="55"/>
                  <a:pt x="266" y="55"/>
                </a:cubicBezTo>
                <a:cubicBezTo>
                  <a:pt x="265" y="55"/>
                  <a:pt x="262" y="55"/>
                  <a:pt x="262" y="55"/>
                </a:cubicBezTo>
                <a:cubicBezTo>
                  <a:pt x="260" y="55"/>
                  <a:pt x="262" y="55"/>
                  <a:pt x="263" y="55"/>
                </a:cubicBezTo>
                <a:cubicBezTo>
                  <a:pt x="260" y="55"/>
                  <a:pt x="258" y="56"/>
                  <a:pt x="258" y="57"/>
                </a:cubicBezTo>
                <a:cubicBezTo>
                  <a:pt x="258" y="57"/>
                  <a:pt x="260" y="57"/>
                  <a:pt x="260" y="57"/>
                </a:cubicBezTo>
                <a:cubicBezTo>
                  <a:pt x="260" y="57"/>
                  <a:pt x="256" y="57"/>
                  <a:pt x="258" y="58"/>
                </a:cubicBezTo>
                <a:cubicBezTo>
                  <a:pt x="255" y="58"/>
                  <a:pt x="255" y="57"/>
                  <a:pt x="253" y="57"/>
                </a:cubicBezTo>
                <a:cubicBezTo>
                  <a:pt x="254" y="56"/>
                  <a:pt x="251" y="57"/>
                  <a:pt x="251" y="56"/>
                </a:cubicBezTo>
                <a:cubicBezTo>
                  <a:pt x="250" y="56"/>
                  <a:pt x="247" y="56"/>
                  <a:pt x="246" y="57"/>
                </a:cubicBezTo>
                <a:cubicBezTo>
                  <a:pt x="245" y="56"/>
                  <a:pt x="246" y="56"/>
                  <a:pt x="246" y="55"/>
                </a:cubicBezTo>
                <a:cubicBezTo>
                  <a:pt x="248" y="56"/>
                  <a:pt x="258" y="55"/>
                  <a:pt x="255" y="54"/>
                </a:cubicBezTo>
                <a:cubicBezTo>
                  <a:pt x="251" y="54"/>
                  <a:pt x="249" y="54"/>
                  <a:pt x="247" y="54"/>
                </a:cubicBezTo>
                <a:cubicBezTo>
                  <a:pt x="246" y="54"/>
                  <a:pt x="247" y="54"/>
                  <a:pt x="246" y="53"/>
                </a:cubicBezTo>
                <a:cubicBezTo>
                  <a:pt x="244" y="53"/>
                  <a:pt x="246" y="55"/>
                  <a:pt x="244" y="55"/>
                </a:cubicBezTo>
                <a:cubicBezTo>
                  <a:pt x="243" y="55"/>
                  <a:pt x="245" y="55"/>
                  <a:pt x="244" y="54"/>
                </a:cubicBezTo>
                <a:cubicBezTo>
                  <a:pt x="242" y="54"/>
                  <a:pt x="244" y="55"/>
                  <a:pt x="242" y="55"/>
                </a:cubicBezTo>
                <a:cubicBezTo>
                  <a:pt x="240" y="54"/>
                  <a:pt x="242" y="54"/>
                  <a:pt x="241" y="53"/>
                </a:cubicBezTo>
                <a:cubicBezTo>
                  <a:pt x="245" y="53"/>
                  <a:pt x="245" y="53"/>
                  <a:pt x="248" y="53"/>
                </a:cubicBezTo>
                <a:cubicBezTo>
                  <a:pt x="248" y="53"/>
                  <a:pt x="248" y="53"/>
                  <a:pt x="248" y="54"/>
                </a:cubicBezTo>
                <a:cubicBezTo>
                  <a:pt x="251" y="53"/>
                  <a:pt x="252" y="54"/>
                  <a:pt x="255" y="54"/>
                </a:cubicBezTo>
                <a:cubicBezTo>
                  <a:pt x="257" y="54"/>
                  <a:pt x="253" y="54"/>
                  <a:pt x="253" y="54"/>
                </a:cubicBezTo>
                <a:cubicBezTo>
                  <a:pt x="259" y="54"/>
                  <a:pt x="264" y="53"/>
                  <a:pt x="267" y="52"/>
                </a:cubicBezTo>
                <a:cubicBezTo>
                  <a:pt x="266" y="52"/>
                  <a:pt x="266" y="51"/>
                  <a:pt x="264" y="51"/>
                </a:cubicBezTo>
                <a:cubicBezTo>
                  <a:pt x="264" y="51"/>
                  <a:pt x="265" y="51"/>
                  <a:pt x="264" y="51"/>
                </a:cubicBezTo>
                <a:cubicBezTo>
                  <a:pt x="265" y="51"/>
                  <a:pt x="268" y="50"/>
                  <a:pt x="269" y="50"/>
                </a:cubicBezTo>
                <a:cubicBezTo>
                  <a:pt x="271" y="50"/>
                  <a:pt x="269" y="50"/>
                  <a:pt x="267" y="50"/>
                </a:cubicBezTo>
                <a:cubicBezTo>
                  <a:pt x="267" y="50"/>
                  <a:pt x="269" y="50"/>
                  <a:pt x="268" y="49"/>
                </a:cubicBezTo>
                <a:cubicBezTo>
                  <a:pt x="268" y="49"/>
                  <a:pt x="264" y="48"/>
                  <a:pt x="264" y="49"/>
                </a:cubicBezTo>
                <a:cubicBezTo>
                  <a:pt x="263" y="49"/>
                  <a:pt x="264" y="49"/>
                  <a:pt x="263" y="48"/>
                </a:cubicBezTo>
                <a:cubicBezTo>
                  <a:pt x="259" y="48"/>
                  <a:pt x="255" y="48"/>
                  <a:pt x="250" y="49"/>
                </a:cubicBezTo>
                <a:cubicBezTo>
                  <a:pt x="251" y="49"/>
                  <a:pt x="251" y="48"/>
                  <a:pt x="251" y="48"/>
                </a:cubicBezTo>
                <a:cubicBezTo>
                  <a:pt x="249" y="48"/>
                  <a:pt x="248" y="48"/>
                  <a:pt x="248" y="49"/>
                </a:cubicBezTo>
                <a:cubicBezTo>
                  <a:pt x="247" y="49"/>
                  <a:pt x="245" y="49"/>
                  <a:pt x="245" y="48"/>
                </a:cubicBezTo>
                <a:cubicBezTo>
                  <a:pt x="244" y="49"/>
                  <a:pt x="241" y="49"/>
                  <a:pt x="240" y="49"/>
                </a:cubicBezTo>
                <a:cubicBezTo>
                  <a:pt x="240" y="48"/>
                  <a:pt x="242" y="48"/>
                  <a:pt x="242" y="48"/>
                </a:cubicBezTo>
                <a:cubicBezTo>
                  <a:pt x="238" y="48"/>
                  <a:pt x="234" y="49"/>
                  <a:pt x="233" y="49"/>
                </a:cubicBezTo>
                <a:cubicBezTo>
                  <a:pt x="231" y="49"/>
                  <a:pt x="234" y="49"/>
                  <a:pt x="232" y="49"/>
                </a:cubicBezTo>
                <a:cubicBezTo>
                  <a:pt x="224" y="49"/>
                  <a:pt x="217" y="49"/>
                  <a:pt x="212" y="49"/>
                </a:cubicBezTo>
                <a:cubicBezTo>
                  <a:pt x="211" y="50"/>
                  <a:pt x="213" y="50"/>
                  <a:pt x="212" y="50"/>
                </a:cubicBezTo>
                <a:cubicBezTo>
                  <a:pt x="210" y="50"/>
                  <a:pt x="210" y="50"/>
                  <a:pt x="207" y="50"/>
                </a:cubicBezTo>
                <a:cubicBezTo>
                  <a:pt x="207" y="50"/>
                  <a:pt x="208" y="50"/>
                  <a:pt x="208" y="50"/>
                </a:cubicBezTo>
                <a:cubicBezTo>
                  <a:pt x="201" y="50"/>
                  <a:pt x="186" y="50"/>
                  <a:pt x="176" y="50"/>
                </a:cubicBezTo>
                <a:cubicBezTo>
                  <a:pt x="175" y="50"/>
                  <a:pt x="175" y="50"/>
                  <a:pt x="173" y="50"/>
                </a:cubicBezTo>
                <a:cubicBezTo>
                  <a:pt x="180" y="50"/>
                  <a:pt x="182" y="50"/>
                  <a:pt x="188" y="49"/>
                </a:cubicBezTo>
                <a:cubicBezTo>
                  <a:pt x="188" y="49"/>
                  <a:pt x="187" y="49"/>
                  <a:pt x="187" y="48"/>
                </a:cubicBezTo>
                <a:cubicBezTo>
                  <a:pt x="189" y="48"/>
                  <a:pt x="193" y="49"/>
                  <a:pt x="193" y="48"/>
                </a:cubicBezTo>
                <a:cubicBezTo>
                  <a:pt x="191" y="48"/>
                  <a:pt x="187" y="48"/>
                  <a:pt x="188" y="47"/>
                </a:cubicBezTo>
                <a:cubicBezTo>
                  <a:pt x="187" y="47"/>
                  <a:pt x="187" y="48"/>
                  <a:pt x="184" y="47"/>
                </a:cubicBezTo>
                <a:cubicBezTo>
                  <a:pt x="184" y="47"/>
                  <a:pt x="185" y="47"/>
                  <a:pt x="187" y="47"/>
                </a:cubicBezTo>
                <a:cubicBezTo>
                  <a:pt x="186" y="46"/>
                  <a:pt x="184" y="47"/>
                  <a:pt x="181" y="47"/>
                </a:cubicBezTo>
                <a:cubicBezTo>
                  <a:pt x="181" y="47"/>
                  <a:pt x="180" y="47"/>
                  <a:pt x="179" y="46"/>
                </a:cubicBezTo>
                <a:cubicBezTo>
                  <a:pt x="181" y="46"/>
                  <a:pt x="187" y="46"/>
                  <a:pt x="185" y="47"/>
                </a:cubicBezTo>
                <a:cubicBezTo>
                  <a:pt x="195" y="47"/>
                  <a:pt x="191" y="45"/>
                  <a:pt x="193" y="45"/>
                </a:cubicBezTo>
                <a:cubicBezTo>
                  <a:pt x="197" y="45"/>
                  <a:pt x="198" y="44"/>
                  <a:pt x="201" y="43"/>
                </a:cubicBezTo>
                <a:cubicBezTo>
                  <a:pt x="199" y="43"/>
                  <a:pt x="199" y="43"/>
                  <a:pt x="201" y="43"/>
                </a:cubicBezTo>
                <a:cubicBezTo>
                  <a:pt x="200" y="42"/>
                  <a:pt x="199" y="42"/>
                  <a:pt x="197" y="42"/>
                </a:cubicBezTo>
                <a:cubicBezTo>
                  <a:pt x="195" y="42"/>
                  <a:pt x="196" y="43"/>
                  <a:pt x="193" y="43"/>
                </a:cubicBezTo>
                <a:cubicBezTo>
                  <a:pt x="193" y="43"/>
                  <a:pt x="193" y="42"/>
                  <a:pt x="192" y="42"/>
                </a:cubicBezTo>
                <a:cubicBezTo>
                  <a:pt x="192" y="42"/>
                  <a:pt x="193" y="42"/>
                  <a:pt x="195" y="42"/>
                </a:cubicBezTo>
                <a:cubicBezTo>
                  <a:pt x="194" y="42"/>
                  <a:pt x="193" y="41"/>
                  <a:pt x="192" y="41"/>
                </a:cubicBezTo>
                <a:cubicBezTo>
                  <a:pt x="188" y="41"/>
                  <a:pt x="181" y="41"/>
                  <a:pt x="182" y="42"/>
                </a:cubicBezTo>
                <a:cubicBezTo>
                  <a:pt x="176" y="43"/>
                  <a:pt x="165" y="43"/>
                  <a:pt x="160" y="44"/>
                </a:cubicBezTo>
                <a:cubicBezTo>
                  <a:pt x="147" y="43"/>
                  <a:pt x="134" y="44"/>
                  <a:pt x="123" y="44"/>
                </a:cubicBezTo>
                <a:cubicBezTo>
                  <a:pt x="122" y="45"/>
                  <a:pt x="117" y="45"/>
                  <a:pt x="117" y="46"/>
                </a:cubicBezTo>
                <a:cubicBezTo>
                  <a:pt x="113" y="46"/>
                  <a:pt x="108" y="47"/>
                  <a:pt x="105" y="47"/>
                </a:cubicBezTo>
                <a:cubicBezTo>
                  <a:pt x="104" y="47"/>
                  <a:pt x="102" y="47"/>
                  <a:pt x="100" y="47"/>
                </a:cubicBezTo>
                <a:cubicBezTo>
                  <a:pt x="99" y="47"/>
                  <a:pt x="99" y="47"/>
                  <a:pt x="98" y="47"/>
                </a:cubicBezTo>
                <a:cubicBezTo>
                  <a:pt x="95" y="47"/>
                  <a:pt x="88" y="47"/>
                  <a:pt x="86" y="46"/>
                </a:cubicBezTo>
                <a:cubicBezTo>
                  <a:pt x="85" y="46"/>
                  <a:pt x="84" y="46"/>
                  <a:pt x="82" y="46"/>
                </a:cubicBezTo>
                <a:cubicBezTo>
                  <a:pt x="84" y="46"/>
                  <a:pt x="83" y="46"/>
                  <a:pt x="84" y="45"/>
                </a:cubicBezTo>
                <a:cubicBezTo>
                  <a:pt x="86" y="45"/>
                  <a:pt x="87" y="46"/>
                  <a:pt x="88" y="46"/>
                </a:cubicBezTo>
                <a:cubicBezTo>
                  <a:pt x="86" y="45"/>
                  <a:pt x="84" y="45"/>
                  <a:pt x="84" y="45"/>
                </a:cubicBezTo>
                <a:cubicBezTo>
                  <a:pt x="84" y="45"/>
                  <a:pt x="86" y="45"/>
                  <a:pt x="86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7" y="44"/>
                  <a:pt x="83" y="44"/>
                  <a:pt x="83" y="45"/>
                </a:cubicBezTo>
                <a:cubicBezTo>
                  <a:pt x="83" y="44"/>
                  <a:pt x="82" y="45"/>
                  <a:pt x="81" y="44"/>
                </a:cubicBezTo>
                <a:cubicBezTo>
                  <a:pt x="83" y="44"/>
                  <a:pt x="85" y="44"/>
                  <a:pt x="86" y="44"/>
                </a:cubicBezTo>
                <a:cubicBezTo>
                  <a:pt x="88" y="44"/>
                  <a:pt x="93" y="44"/>
                  <a:pt x="92" y="43"/>
                </a:cubicBezTo>
                <a:cubicBezTo>
                  <a:pt x="97" y="43"/>
                  <a:pt x="104" y="43"/>
                  <a:pt x="110" y="43"/>
                </a:cubicBezTo>
                <a:cubicBezTo>
                  <a:pt x="110" y="43"/>
                  <a:pt x="108" y="42"/>
                  <a:pt x="108" y="43"/>
                </a:cubicBezTo>
                <a:cubicBezTo>
                  <a:pt x="108" y="42"/>
                  <a:pt x="116" y="43"/>
                  <a:pt x="121" y="42"/>
                </a:cubicBezTo>
                <a:cubicBezTo>
                  <a:pt x="119" y="42"/>
                  <a:pt x="120" y="42"/>
                  <a:pt x="119" y="41"/>
                </a:cubicBezTo>
                <a:cubicBezTo>
                  <a:pt x="118" y="42"/>
                  <a:pt x="108" y="41"/>
                  <a:pt x="106" y="42"/>
                </a:cubicBezTo>
                <a:cubicBezTo>
                  <a:pt x="105" y="41"/>
                  <a:pt x="103" y="41"/>
                  <a:pt x="100" y="41"/>
                </a:cubicBezTo>
                <a:cubicBezTo>
                  <a:pt x="102" y="41"/>
                  <a:pt x="107" y="41"/>
                  <a:pt x="108" y="41"/>
                </a:cubicBezTo>
                <a:cubicBezTo>
                  <a:pt x="110" y="41"/>
                  <a:pt x="107" y="41"/>
                  <a:pt x="109" y="41"/>
                </a:cubicBezTo>
                <a:cubicBezTo>
                  <a:pt x="107" y="40"/>
                  <a:pt x="105" y="40"/>
                  <a:pt x="103" y="40"/>
                </a:cubicBezTo>
                <a:cubicBezTo>
                  <a:pt x="103" y="40"/>
                  <a:pt x="104" y="40"/>
                  <a:pt x="106" y="40"/>
                </a:cubicBezTo>
                <a:cubicBezTo>
                  <a:pt x="103" y="39"/>
                  <a:pt x="98" y="39"/>
                  <a:pt x="97" y="39"/>
                </a:cubicBezTo>
                <a:cubicBezTo>
                  <a:pt x="95" y="39"/>
                  <a:pt x="98" y="39"/>
                  <a:pt x="95" y="39"/>
                </a:cubicBezTo>
                <a:cubicBezTo>
                  <a:pt x="96" y="38"/>
                  <a:pt x="103" y="39"/>
                  <a:pt x="109" y="39"/>
                </a:cubicBezTo>
                <a:cubicBezTo>
                  <a:pt x="109" y="38"/>
                  <a:pt x="107" y="38"/>
                  <a:pt x="106" y="38"/>
                </a:cubicBezTo>
                <a:cubicBezTo>
                  <a:pt x="106" y="38"/>
                  <a:pt x="108" y="38"/>
                  <a:pt x="110" y="38"/>
                </a:cubicBezTo>
                <a:cubicBezTo>
                  <a:pt x="110" y="38"/>
                  <a:pt x="109" y="38"/>
                  <a:pt x="110" y="39"/>
                </a:cubicBezTo>
                <a:cubicBezTo>
                  <a:pt x="112" y="39"/>
                  <a:pt x="112" y="38"/>
                  <a:pt x="115" y="39"/>
                </a:cubicBezTo>
                <a:cubicBezTo>
                  <a:pt x="114" y="38"/>
                  <a:pt x="113" y="38"/>
                  <a:pt x="113" y="38"/>
                </a:cubicBezTo>
                <a:cubicBezTo>
                  <a:pt x="115" y="39"/>
                  <a:pt x="116" y="39"/>
                  <a:pt x="117" y="40"/>
                </a:cubicBezTo>
                <a:cubicBezTo>
                  <a:pt x="119" y="40"/>
                  <a:pt x="117" y="39"/>
                  <a:pt x="119" y="39"/>
                </a:cubicBezTo>
                <a:cubicBezTo>
                  <a:pt x="122" y="40"/>
                  <a:pt x="131" y="40"/>
                  <a:pt x="134" y="39"/>
                </a:cubicBezTo>
                <a:cubicBezTo>
                  <a:pt x="134" y="39"/>
                  <a:pt x="132" y="40"/>
                  <a:pt x="131" y="39"/>
                </a:cubicBezTo>
                <a:cubicBezTo>
                  <a:pt x="132" y="39"/>
                  <a:pt x="134" y="39"/>
                  <a:pt x="133" y="39"/>
                </a:cubicBezTo>
                <a:cubicBezTo>
                  <a:pt x="138" y="39"/>
                  <a:pt x="133" y="40"/>
                  <a:pt x="138" y="41"/>
                </a:cubicBezTo>
                <a:cubicBezTo>
                  <a:pt x="135" y="41"/>
                  <a:pt x="139" y="41"/>
                  <a:pt x="134" y="41"/>
                </a:cubicBezTo>
                <a:cubicBezTo>
                  <a:pt x="134" y="41"/>
                  <a:pt x="134" y="42"/>
                  <a:pt x="133" y="42"/>
                </a:cubicBezTo>
                <a:cubicBezTo>
                  <a:pt x="135" y="42"/>
                  <a:pt x="139" y="42"/>
                  <a:pt x="139" y="41"/>
                </a:cubicBezTo>
                <a:cubicBezTo>
                  <a:pt x="149" y="41"/>
                  <a:pt x="167" y="40"/>
                  <a:pt x="180" y="40"/>
                </a:cubicBezTo>
                <a:cubicBezTo>
                  <a:pt x="177" y="39"/>
                  <a:pt x="177" y="40"/>
                  <a:pt x="172" y="40"/>
                </a:cubicBezTo>
                <a:cubicBezTo>
                  <a:pt x="173" y="38"/>
                  <a:pt x="172" y="39"/>
                  <a:pt x="174" y="38"/>
                </a:cubicBezTo>
                <a:cubicBezTo>
                  <a:pt x="175" y="38"/>
                  <a:pt x="175" y="38"/>
                  <a:pt x="175" y="38"/>
                </a:cubicBezTo>
                <a:cubicBezTo>
                  <a:pt x="177" y="38"/>
                  <a:pt x="175" y="38"/>
                  <a:pt x="176" y="38"/>
                </a:cubicBezTo>
                <a:cubicBezTo>
                  <a:pt x="177" y="38"/>
                  <a:pt x="178" y="37"/>
                  <a:pt x="181" y="38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179" y="39"/>
                  <a:pt x="178" y="39"/>
                  <a:pt x="177" y="39"/>
                </a:cubicBezTo>
                <a:cubicBezTo>
                  <a:pt x="177" y="39"/>
                  <a:pt x="181" y="39"/>
                  <a:pt x="180" y="38"/>
                </a:cubicBezTo>
                <a:cubicBezTo>
                  <a:pt x="182" y="38"/>
                  <a:pt x="179" y="39"/>
                  <a:pt x="180" y="39"/>
                </a:cubicBezTo>
                <a:cubicBezTo>
                  <a:pt x="184" y="39"/>
                  <a:pt x="179" y="38"/>
                  <a:pt x="184" y="38"/>
                </a:cubicBezTo>
                <a:cubicBezTo>
                  <a:pt x="182" y="37"/>
                  <a:pt x="186" y="37"/>
                  <a:pt x="186" y="36"/>
                </a:cubicBezTo>
                <a:cubicBezTo>
                  <a:pt x="184" y="36"/>
                  <a:pt x="183" y="37"/>
                  <a:pt x="181" y="37"/>
                </a:cubicBezTo>
                <a:cubicBezTo>
                  <a:pt x="180" y="37"/>
                  <a:pt x="185" y="36"/>
                  <a:pt x="187" y="36"/>
                </a:cubicBezTo>
                <a:cubicBezTo>
                  <a:pt x="183" y="36"/>
                  <a:pt x="188" y="34"/>
                  <a:pt x="190" y="34"/>
                </a:cubicBezTo>
                <a:cubicBezTo>
                  <a:pt x="190" y="34"/>
                  <a:pt x="191" y="33"/>
                  <a:pt x="192" y="33"/>
                </a:cubicBezTo>
                <a:cubicBezTo>
                  <a:pt x="191" y="33"/>
                  <a:pt x="189" y="33"/>
                  <a:pt x="190" y="32"/>
                </a:cubicBezTo>
                <a:cubicBezTo>
                  <a:pt x="191" y="32"/>
                  <a:pt x="192" y="33"/>
                  <a:pt x="192" y="33"/>
                </a:cubicBezTo>
                <a:cubicBezTo>
                  <a:pt x="195" y="33"/>
                  <a:pt x="195" y="32"/>
                  <a:pt x="197" y="31"/>
                </a:cubicBezTo>
                <a:cubicBezTo>
                  <a:pt x="198" y="31"/>
                  <a:pt x="196" y="31"/>
                  <a:pt x="197" y="31"/>
                </a:cubicBezTo>
                <a:cubicBezTo>
                  <a:pt x="197" y="31"/>
                  <a:pt x="196" y="31"/>
                  <a:pt x="195" y="31"/>
                </a:cubicBezTo>
                <a:cubicBezTo>
                  <a:pt x="194" y="30"/>
                  <a:pt x="196" y="30"/>
                  <a:pt x="194" y="30"/>
                </a:cubicBezTo>
                <a:cubicBezTo>
                  <a:pt x="196" y="29"/>
                  <a:pt x="194" y="29"/>
                  <a:pt x="196" y="28"/>
                </a:cubicBezTo>
                <a:cubicBezTo>
                  <a:pt x="195" y="28"/>
                  <a:pt x="193" y="28"/>
                  <a:pt x="190" y="29"/>
                </a:cubicBezTo>
                <a:cubicBezTo>
                  <a:pt x="192" y="29"/>
                  <a:pt x="190" y="29"/>
                  <a:pt x="192" y="30"/>
                </a:cubicBezTo>
                <a:cubicBezTo>
                  <a:pt x="191" y="30"/>
                  <a:pt x="190" y="29"/>
                  <a:pt x="188" y="29"/>
                </a:cubicBezTo>
                <a:cubicBezTo>
                  <a:pt x="186" y="29"/>
                  <a:pt x="188" y="30"/>
                  <a:pt x="186" y="30"/>
                </a:cubicBezTo>
                <a:cubicBezTo>
                  <a:pt x="185" y="30"/>
                  <a:pt x="185" y="30"/>
                  <a:pt x="185" y="29"/>
                </a:cubicBezTo>
                <a:cubicBezTo>
                  <a:pt x="180" y="30"/>
                  <a:pt x="172" y="29"/>
                  <a:pt x="166" y="30"/>
                </a:cubicBezTo>
                <a:cubicBezTo>
                  <a:pt x="167" y="29"/>
                  <a:pt x="166" y="29"/>
                  <a:pt x="166" y="29"/>
                </a:cubicBezTo>
                <a:cubicBezTo>
                  <a:pt x="159" y="29"/>
                  <a:pt x="154" y="29"/>
                  <a:pt x="149" y="30"/>
                </a:cubicBezTo>
                <a:cubicBezTo>
                  <a:pt x="143" y="30"/>
                  <a:pt x="132" y="30"/>
                  <a:pt x="121" y="30"/>
                </a:cubicBezTo>
                <a:cubicBezTo>
                  <a:pt x="114" y="30"/>
                  <a:pt x="105" y="31"/>
                  <a:pt x="102" y="31"/>
                </a:cubicBezTo>
                <a:cubicBezTo>
                  <a:pt x="100" y="31"/>
                  <a:pt x="90" y="33"/>
                  <a:pt x="95" y="33"/>
                </a:cubicBezTo>
                <a:cubicBezTo>
                  <a:pt x="94" y="33"/>
                  <a:pt x="92" y="33"/>
                  <a:pt x="91" y="33"/>
                </a:cubicBezTo>
                <a:cubicBezTo>
                  <a:pt x="91" y="34"/>
                  <a:pt x="91" y="34"/>
                  <a:pt x="92" y="34"/>
                </a:cubicBezTo>
                <a:cubicBezTo>
                  <a:pt x="92" y="34"/>
                  <a:pt x="90" y="34"/>
                  <a:pt x="89" y="34"/>
                </a:cubicBezTo>
                <a:cubicBezTo>
                  <a:pt x="90" y="34"/>
                  <a:pt x="89" y="35"/>
                  <a:pt x="87" y="36"/>
                </a:cubicBezTo>
                <a:cubicBezTo>
                  <a:pt x="86" y="36"/>
                  <a:pt x="85" y="36"/>
                  <a:pt x="84" y="36"/>
                </a:cubicBezTo>
                <a:cubicBezTo>
                  <a:pt x="87" y="36"/>
                  <a:pt x="86" y="34"/>
                  <a:pt x="89" y="35"/>
                </a:cubicBezTo>
                <a:cubicBezTo>
                  <a:pt x="89" y="34"/>
                  <a:pt x="88" y="34"/>
                  <a:pt x="88" y="34"/>
                </a:cubicBezTo>
                <a:cubicBezTo>
                  <a:pt x="86" y="34"/>
                  <a:pt x="85" y="35"/>
                  <a:pt x="82" y="35"/>
                </a:cubicBezTo>
                <a:cubicBezTo>
                  <a:pt x="82" y="35"/>
                  <a:pt x="82" y="34"/>
                  <a:pt x="78" y="34"/>
                </a:cubicBezTo>
                <a:cubicBezTo>
                  <a:pt x="76" y="35"/>
                  <a:pt x="75" y="35"/>
                  <a:pt x="75" y="36"/>
                </a:cubicBezTo>
                <a:cubicBezTo>
                  <a:pt x="74" y="35"/>
                  <a:pt x="73" y="35"/>
                  <a:pt x="72" y="35"/>
                </a:cubicBezTo>
                <a:cubicBezTo>
                  <a:pt x="71" y="35"/>
                  <a:pt x="70" y="36"/>
                  <a:pt x="69" y="36"/>
                </a:cubicBezTo>
                <a:cubicBezTo>
                  <a:pt x="70" y="36"/>
                  <a:pt x="73" y="35"/>
                  <a:pt x="73" y="36"/>
                </a:cubicBezTo>
                <a:cubicBezTo>
                  <a:pt x="76" y="36"/>
                  <a:pt x="77" y="36"/>
                  <a:pt x="80" y="36"/>
                </a:cubicBezTo>
                <a:cubicBezTo>
                  <a:pt x="74" y="37"/>
                  <a:pt x="67" y="36"/>
                  <a:pt x="63" y="36"/>
                </a:cubicBezTo>
                <a:cubicBezTo>
                  <a:pt x="61" y="37"/>
                  <a:pt x="63" y="37"/>
                  <a:pt x="61" y="37"/>
                </a:cubicBezTo>
                <a:cubicBezTo>
                  <a:pt x="61" y="38"/>
                  <a:pt x="65" y="39"/>
                  <a:pt x="61" y="38"/>
                </a:cubicBezTo>
                <a:cubicBezTo>
                  <a:pt x="60" y="38"/>
                  <a:pt x="61" y="38"/>
                  <a:pt x="61" y="38"/>
                </a:cubicBezTo>
                <a:cubicBezTo>
                  <a:pt x="61" y="39"/>
                  <a:pt x="58" y="38"/>
                  <a:pt x="59" y="38"/>
                </a:cubicBezTo>
                <a:cubicBezTo>
                  <a:pt x="61" y="38"/>
                  <a:pt x="59" y="37"/>
                  <a:pt x="56" y="37"/>
                </a:cubicBezTo>
                <a:cubicBezTo>
                  <a:pt x="56" y="37"/>
                  <a:pt x="53" y="37"/>
                  <a:pt x="51" y="38"/>
                </a:cubicBezTo>
                <a:cubicBezTo>
                  <a:pt x="51" y="38"/>
                  <a:pt x="54" y="37"/>
                  <a:pt x="54" y="38"/>
                </a:cubicBezTo>
                <a:cubicBezTo>
                  <a:pt x="53" y="38"/>
                  <a:pt x="52" y="38"/>
                  <a:pt x="52" y="38"/>
                </a:cubicBezTo>
                <a:cubicBezTo>
                  <a:pt x="50" y="38"/>
                  <a:pt x="51" y="38"/>
                  <a:pt x="49" y="38"/>
                </a:cubicBezTo>
                <a:cubicBezTo>
                  <a:pt x="53" y="39"/>
                  <a:pt x="46" y="39"/>
                  <a:pt x="45" y="40"/>
                </a:cubicBezTo>
                <a:cubicBezTo>
                  <a:pt x="44" y="40"/>
                  <a:pt x="45" y="39"/>
                  <a:pt x="45" y="39"/>
                </a:cubicBezTo>
                <a:cubicBezTo>
                  <a:pt x="40" y="40"/>
                  <a:pt x="38" y="40"/>
                  <a:pt x="37" y="42"/>
                </a:cubicBezTo>
                <a:cubicBezTo>
                  <a:pt x="36" y="41"/>
                  <a:pt x="36" y="42"/>
                  <a:pt x="35" y="42"/>
                </a:cubicBezTo>
                <a:cubicBezTo>
                  <a:pt x="35" y="42"/>
                  <a:pt x="37" y="42"/>
                  <a:pt x="37" y="42"/>
                </a:cubicBezTo>
                <a:cubicBezTo>
                  <a:pt x="31" y="42"/>
                  <a:pt x="30" y="43"/>
                  <a:pt x="24" y="43"/>
                </a:cubicBezTo>
                <a:cubicBezTo>
                  <a:pt x="26" y="41"/>
                  <a:pt x="33" y="40"/>
                  <a:pt x="37" y="38"/>
                </a:cubicBezTo>
                <a:cubicBezTo>
                  <a:pt x="39" y="38"/>
                  <a:pt x="37" y="39"/>
                  <a:pt x="36" y="39"/>
                </a:cubicBezTo>
                <a:cubicBezTo>
                  <a:pt x="37" y="39"/>
                  <a:pt x="41" y="38"/>
                  <a:pt x="39" y="38"/>
                </a:cubicBezTo>
                <a:cubicBezTo>
                  <a:pt x="41" y="37"/>
                  <a:pt x="45" y="37"/>
                  <a:pt x="46" y="36"/>
                </a:cubicBezTo>
                <a:cubicBezTo>
                  <a:pt x="43" y="36"/>
                  <a:pt x="43" y="37"/>
                  <a:pt x="42" y="36"/>
                </a:cubicBezTo>
                <a:cubicBezTo>
                  <a:pt x="40" y="36"/>
                  <a:pt x="40" y="37"/>
                  <a:pt x="40" y="37"/>
                </a:cubicBezTo>
                <a:cubicBezTo>
                  <a:pt x="37" y="37"/>
                  <a:pt x="40" y="37"/>
                  <a:pt x="38" y="38"/>
                </a:cubicBezTo>
                <a:cubicBezTo>
                  <a:pt x="36" y="37"/>
                  <a:pt x="42" y="36"/>
                  <a:pt x="36" y="36"/>
                </a:cubicBezTo>
                <a:cubicBezTo>
                  <a:pt x="36" y="36"/>
                  <a:pt x="39" y="35"/>
                  <a:pt x="41" y="36"/>
                </a:cubicBezTo>
                <a:cubicBezTo>
                  <a:pt x="39" y="35"/>
                  <a:pt x="41" y="35"/>
                  <a:pt x="41" y="35"/>
                </a:cubicBezTo>
                <a:cubicBezTo>
                  <a:pt x="43" y="35"/>
                  <a:pt x="44" y="35"/>
                  <a:pt x="46" y="35"/>
                </a:cubicBezTo>
                <a:cubicBezTo>
                  <a:pt x="52" y="34"/>
                  <a:pt x="52" y="32"/>
                  <a:pt x="59" y="31"/>
                </a:cubicBezTo>
                <a:cubicBezTo>
                  <a:pt x="58" y="31"/>
                  <a:pt x="59" y="30"/>
                  <a:pt x="57" y="30"/>
                </a:cubicBezTo>
                <a:cubicBezTo>
                  <a:pt x="57" y="29"/>
                  <a:pt x="59" y="30"/>
                  <a:pt x="59" y="29"/>
                </a:cubicBezTo>
                <a:cubicBezTo>
                  <a:pt x="59" y="29"/>
                  <a:pt x="60" y="28"/>
                  <a:pt x="57" y="28"/>
                </a:cubicBezTo>
                <a:cubicBezTo>
                  <a:pt x="57" y="28"/>
                  <a:pt x="59" y="28"/>
                  <a:pt x="59" y="28"/>
                </a:cubicBezTo>
                <a:cubicBezTo>
                  <a:pt x="56" y="28"/>
                  <a:pt x="60" y="28"/>
                  <a:pt x="55" y="27"/>
                </a:cubicBezTo>
                <a:cubicBezTo>
                  <a:pt x="57" y="27"/>
                  <a:pt x="57" y="26"/>
                  <a:pt x="59" y="26"/>
                </a:cubicBezTo>
                <a:cubicBezTo>
                  <a:pt x="60" y="26"/>
                  <a:pt x="57" y="25"/>
                  <a:pt x="56" y="26"/>
                </a:cubicBezTo>
                <a:cubicBezTo>
                  <a:pt x="56" y="25"/>
                  <a:pt x="54" y="25"/>
                  <a:pt x="51" y="25"/>
                </a:cubicBezTo>
                <a:cubicBezTo>
                  <a:pt x="53" y="25"/>
                  <a:pt x="50" y="25"/>
                  <a:pt x="49" y="25"/>
                </a:cubicBezTo>
                <a:cubicBezTo>
                  <a:pt x="50" y="24"/>
                  <a:pt x="50" y="24"/>
                  <a:pt x="50" y="24"/>
                </a:cubicBezTo>
                <a:cubicBezTo>
                  <a:pt x="51" y="24"/>
                  <a:pt x="54" y="24"/>
                  <a:pt x="55" y="23"/>
                </a:cubicBezTo>
                <a:cubicBezTo>
                  <a:pt x="55" y="23"/>
                  <a:pt x="53" y="23"/>
                  <a:pt x="55" y="22"/>
                </a:cubicBezTo>
                <a:cubicBezTo>
                  <a:pt x="53" y="22"/>
                  <a:pt x="52" y="22"/>
                  <a:pt x="53" y="21"/>
                </a:cubicBezTo>
                <a:cubicBezTo>
                  <a:pt x="51" y="20"/>
                  <a:pt x="46" y="20"/>
                  <a:pt x="44" y="19"/>
                </a:cubicBezTo>
                <a:cubicBezTo>
                  <a:pt x="35" y="19"/>
                  <a:pt x="29" y="20"/>
                  <a:pt x="21" y="20"/>
                </a:cubicBezTo>
                <a:cubicBezTo>
                  <a:pt x="16" y="20"/>
                  <a:pt x="9" y="19"/>
                  <a:pt x="1" y="20"/>
                </a:cubicBezTo>
                <a:cubicBezTo>
                  <a:pt x="2" y="20"/>
                  <a:pt x="1" y="20"/>
                  <a:pt x="0" y="20"/>
                </a:cubicBezTo>
                <a:cubicBezTo>
                  <a:pt x="1" y="18"/>
                  <a:pt x="5" y="19"/>
                  <a:pt x="4" y="18"/>
                </a:cubicBezTo>
                <a:cubicBezTo>
                  <a:pt x="5" y="18"/>
                  <a:pt x="12" y="18"/>
                  <a:pt x="14" y="18"/>
                </a:cubicBezTo>
                <a:cubicBezTo>
                  <a:pt x="20" y="18"/>
                  <a:pt x="36" y="17"/>
                  <a:pt x="43" y="17"/>
                </a:cubicBezTo>
                <a:cubicBezTo>
                  <a:pt x="40" y="16"/>
                  <a:pt x="44" y="15"/>
                  <a:pt x="41" y="15"/>
                </a:cubicBezTo>
                <a:cubicBezTo>
                  <a:pt x="40" y="14"/>
                  <a:pt x="42" y="14"/>
                  <a:pt x="42" y="14"/>
                </a:cubicBezTo>
                <a:cubicBezTo>
                  <a:pt x="44" y="14"/>
                  <a:pt x="41" y="14"/>
                  <a:pt x="43" y="14"/>
                </a:cubicBezTo>
                <a:close/>
                <a:moveTo>
                  <a:pt x="358" y="18"/>
                </a:moveTo>
                <a:cubicBezTo>
                  <a:pt x="361" y="18"/>
                  <a:pt x="363" y="17"/>
                  <a:pt x="365" y="17"/>
                </a:cubicBezTo>
                <a:cubicBezTo>
                  <a:pt x="361" y="17"/>
                  <a:pt x="361" y="17"/>
                  <a:pt x="358" y="18"/>
                </a:cubicBezTo>
                <a:close/>
                <a:moveTo>
                  <a:pt x="620" y="13"/>
                </a:moveTo>
                <a:cubicBezTo>
                  <a:pt x="621" y="13"/>
                  <a:pt x="621" y="13"/>
                  <a:pt x="622" y="13"/>
                </a:cubicBezTo>
                <a:cubicBezTo>
                  <a:pt x="622" y="13"/>
                  <a:pt x="625" y="12"/>
                  <a:pt x="625" y="12"/>
                </a:cubicBezTo>
                <a:cubicBezTo>
                  <a:pt x="623" y="12"/>
                  <a:pt x="621" y="12"/>
                  <a:pt x="620" y="13"/>
                </a:cubicBezTo>
                <a:close/>
                <a:moveTo>
                  <a:pt x="621" y="13"/>
                </a:moveTo>
                <a:cubicBezTo>
                  <a:pt x="623" y="13"/>
                  <a:pt x="624" y="14"/>
                  <a:pt x="626" y="14"/>
                </a:cubicBezTo>
                <a:cubicBezTo>
                  <a:pt x="625" y="13"/>
                  <a:pt x="624" y="13"/>
                  <a:pt x="626" y="13"/>
                </a:cubicBezTo>
                <a:cubicBezTo>
                  <a:pt x="624" y="13"/>
                  <a:pt x="622" y="13"/>
                  <a:pt x="621" y="13"/>
                </a:cubicBezTo>
                <a:close/>
                <a:moveTo>
                  <a:pt x="668" y="6"/>
                </a:moveTo>
                <a:cubicBezTo>
                  <a:pt x="670" y="6"/>
                  <a:pt x="672" y="6"/>
                  <a:pt x="672" y="6"/>
                </a:cubicBezTo>
                <a:cubicBezTo>
                  <a:pt x="671" y="6"/>
                  <a:pt x="668" y="6"/>
                  <a:pt x="668" y="6"/>
                </a:cubicBezTo>
                <a:close/>
                <a:moveTo>
                  <a:pt x="836" y="14"/>
                </a:moveTo>
                <a:cubicBezTo>
                  <a:pt x="834" y="14"/>
                  <a:pt x="834" y="14"/>
                  <a:pt x="833" y="14"/>
                </a:cubicBezTo>
                <a:cubicBezTo>
                  <a:pt x="834" y="14"/>
                  <a:pt x="835" y="14"/>
                  <a:pt x="835" y="13"/>
                </a:cubicBezTo>
                <a:cubicBezTo>
                  <a:pt x="834" y="13"/>
                  <a:pt x="834" y="14"/>
                  <a:pt x="832" y="14"/>
                </a:cubicBezTo>
                <a:cubicBezTo>
                  <a:pt x="832" y="14"/>
                  <a:pt x="832" y="15"/>
                  <a:pt x="834" y="15"/>
                </a:cubicBezTo>
                <a:cubicBezTo>
                  <a:pt x="835" y="14"/>
                  <a:pt x="835" y="14"/>
                  <a:pt x="836" y="14"/>
                </a:cubicBezTo>
                <a:close/>
                <a:moveTo>
                  <a:pt x="871" y="29"/>
                </a:moveTo>
                <a:cubicBezTo>
                  <a:pt x="871" y="30"/>
                  <a:pt x="879" y="30"/>
                  <a:pt x="880" y="30"/>
                </a:cubicBezTo>
                <a:cubicBezTo>
                  <a:pt x="879" y="30"/>
                  <a:pt x="877" y="30"/>
                  <a:pt x="876" y="30"/>
                </a:cubicBezTo>
                <a:cubicBezTo>
                  <a:pt x="876" y="31"/>
                  <a:pt x="873" y="30"/>
                  <a:pt x="873" y="31"/>
                </a:cubicBezTo>
                <a:cubicBezTo>
                  <a:pt x="874" y="31"/>
                  <a:pt x="875" y="32"/>
                  <a:pt x="875" y="32"/>
                </a:cubicBezTo>
                <a:cubicBezTo>
                  <a:pt x="878" y="32"/>
                  <a:pt x="885" y="32"/>
                  <a:pt x="886" y="30"/>
                </a:cubicBezTo>
                <a:cubicBezTo>
                  <a:pt x="889" y="31"/>
                  <a:pt x="893" y="30"/>
                  <a:pt x="893" y="29"/>
                </a:cubicBezTo>
                <a:cubicBezTo>
                  <a:pt x="887" y="29"/>
                  <a:pt x="878" y="29"/>
                  <a:pt x="871" y="29"/>
                </a:cubicBezTo>
                <a:close/>
                <a:moveTo>
                  <a:pt x="867" y="35"/>
                </a:moveTo>
                <a:cubicBezTo>
                  <a:pt x="865" y="35"/>
                  <a:pt x="863" y="35"/>
                  <a:pt x="863" y="36"/>
                </a:cubicBezTo>
                <a:cubicBezTo>
                  <a:pt x="866" y="36"/>
                  <a:pt x="867" y="35"/>
                  <a:pt x="867" y="35"/>
                </a:cubicBezTo>
                <a:close/>
                <a:moveTo>
                  <a:pt x="690" y="40"/>
                </a:moveTo>
                <a:cubicBezTo>
                  <a:pt x="692" y="40"/>
                  <a:pt x="689" y="40"/>
                  <a:pt x="687" y="40"/>
                </a:cubicBezTo>
                <a:cubicBezTo>
                  <a:pt x="687" y="40"/>
                  <a:pt x="689" y="40"/>
                  <a:pt x="689" y="41"/>
                </a:cubicBezTo>
                <a:cubicBezTo>
                  <a:pt x="687" y="41"/>
                  <a:pt x="687" y="41"/>
                  <a:pt x="685" y="41"/>
                </a:cubicBezTo>
                <a:cubicBezTo>
                  <a:pt x="685" y="42"/>
                  <a:pt x="685" y="42"/>
                  <a:pt x="683" y="42"/>
                </a:cubicBezTo>
                <a:cubicBezTo>
                  <a:pt x="689" y="42"/>
                  <a:pt x="691" y="41"/>
                  <a:pt x="696" y="41"/>
                </a:cubicBezTo>
                <a:cubicBezTo>
                  <a:pt x="695" y="40"/>
                  <a:pt x="693" y="41"/>
                  <a:pt x="690" y="40"/>
                </a:cubicBezTo>
                <a:close/>
                <a:moveTo>
                  <a:pt x="626" y="43"/>
                </a:moveTo>
                <a:cubicBezTo>
                  <a:pt x="626" y="43"/>
                  <a:pt x="627" y="43"/>
                  <a:pt x="627" y="43"/>
                </a:cubicBezTo>
                <a:cubicBezTo>
                  <a:pt x="624" y="43"/>
                  <a:pt x="623" y="43"/>
                  <a:pt x="620" y="43"/>
                </a:cubicBezTo>
                <a:cubicBezTo>
                  <a:pt x="620" y="44"/>
                  <a:pt x="623" y="43"/>
                  <a:pt x="624" y="44"/>
                </a:cubicBezTo>
                <a:cubicBezTo>
                  <a:pt x="625" y="44"/>
                  <a:pt x="625" y="43"/>
                  <a:pt x="626" y="43"/>
                </a:cubicBezTo>
                <a:close/>
                <a:moveTo>
                  <a:pt x="268" y="53"/>
                </a:moveTo>
                <a:cubicBezTo>
                  <a:pt x="267" y="54"/>
                  <a:pt x="266" y="53"/>
                  <a:pt x="266" y="54"/>
                </a:cubicBezTo>
                <a:cubicBezTo>
                  <a:pt x="267" y="54"/>
                  <a:pt x="269" y="54"/>
                  <a:pt x="270" y="54"/>
                </a:cubicBezTo>
                <a:cubicBezTo>
                  <a:pt x="269" y="54"/>
                  <a:pt x="269" y="53"/>
                  <a:pt x="268" y="53"/>
                </a:cubicBezTo>
                <a:close/>
                <a:moveTo>
                  <a:pt x="201" y="49"/>
                </a:moveTo>
                <a:cubicBezTo>
                  <a:pt x="200" y="49"/>
                  <a:pt x="202" y="49"/>
                  <a:pt x="202" y="49"/>
                </a:cubicBezTo>
                <a:cubicBezTo>
                  <a:pt x="201" y="49"/>
                  <a:pt x="201" y="48"/>
                  <a:pt x="201" y="48"/>
                </a:cubicBezTo>
                <a:cubicBezTo>
                  <a:pt x="198" y="48"/>
                  <a:pt x="197" y="48"/>
                  <a:pt x="197" y="48"/>
                </a:cubicBezTo>
                <a:cubicBezTo>
                  <a:pt x="195" y="48"/>
                  <a:pt x="192" y="48"/>
                  <a:pt x="189" y="49"/>
                </a:cubicBezTo>
                <a:cubicBezTo>
                  <a:pt x="195" y="49"/>
                  <a:pt x="198" y="48"/>
                  <a:pt x="201" y="49"/>
                </a:cubicBezTo>
                <a:close/>
                <a:moveTo>
                  <a:pt x="60" y="37"/>
                </a:moveTo>
                <a:cubicBezTo>
                  <a:pt x="62" y="37"/>
                  <a:pt x="58" y="36"/>
                  <a:pt x="57" y="37"/>
                </a:cubicBezTo>
                <a:cubicBezTo>
                  <a:pt x="59" y="37"/>
                  <a:pt x="59" y="37"/>
                  <a:pt x="60" y="37"/>
                </a:cubicBezTo>
                <a:close/>
                <a:moveTo>
                  <a:pt x="46" y="36"/>
                </a:moveTo>
                <a:cubicBezTo>
                  <a:pt x="47" y="35"/>
                  <a:pt x="42" y="35"/>
                  <a:pt x="42" y="35"/>
                </a:cubicBezTo>
                <a:cubicBezTo>
                  <a:pt x="43" y="35"/>
                  <a:pt x="44" y="36"/>
                  <a:pt x="46" y="36"/>
                </a:cubicBezTo>
                <a:close/>
                <a:moveTo>
                  <a:pt x="61" y="25"/>
                </a:moveTo>
                <a:cubicBezTo>
                  <a:pt x="60" y="24"/>
                  <a:pt x="58" y="24"/>
                  <a:pt x="55" y="24"/>
                </a:cubicBezTo>
                <a:cubicBezTo>
                  <a:pt x="55" y="24"/>
                  <a:pt x="55" y="24"/>
                  <a:pt x="55" y="25"/>
                </a:cubicBezTo>
                <a:cubicBezTo>
                  <a:pt x="56" y="25"/>
                  <a:pt x="59" y="25"/>
                  <a:pt x="61" y="25"/>
                </a:cubicBezTo>
                <a:close/>
                <a:moveTo>
                  <a:pt x="70" y="35"/>
                </a:moveTo>
                <a:cubicBezTo>
                  <a:pt x="69" y="34"/>
                  <a:pt x="71" y="34"/>
                  <a:pt x="70" y="34"/>
                </a:cubicBezTo>
                <a:cubicBezTo>
                  <a:pt x="69" y="34"/>
                  <a:pt x="66" y="34"/>
                  <a:pt x="68" y="34"/>
                </a:cubicBezTo>
                <a:cubicBezTo>
                  <a:pt x="68" y="34"/>
                  <a:pt x="69" y="35"/>
                  <a:pt x="70" y="35"/>
                </a:cubicBezTo>
                <a:close/>
                <a:moveTo>
                  <a:pt x="195" y="39"/>
                </a:moveTo>
                <a:cubicBezTo>
                  <a:pt x="192" y="39"/>
                  <a:pt x="192" y="40"/>
                  <a:pt x="190" y="40"/>
                </a:cubicBezTo>
                <a:cubicBezTo>
                  <a:pt x="192" y="40"/>
                  <a:pt x="194" y="40"/>
                  <a:pt x="195" y="39"/>
                </a:cubicBezTo>
                <a:close/>
                <a:moveTo>
                  <a:pt x="198" y="46"/>
                </a:moveTo>
                <a:cubicBezTo>
                  <a:pt x="196" y="46"/>
                  <a:pt x="194" y="46"/>
                  <a:pt x="193" y="47"/>
                </a:cubicBezTo>
                <a:cubicBezTo>
                  <a:pt x="196" y="47"/>
                  <a:pt x="198" y="46"/>
                  <a:pt x="198" y="46"/>
                </a:cubicBezTo>
                <a:close/>
                <a:moveTo>
                  <a:pt x="194" y="41"/>
                </a:moveTo>
                <a:cubicBezTo>
                  <a:pt x="195" y="42"/>
                  <a:pt x="197" y="41"/>
                  <a:pt x="197" y="41"/>
                </a:cubicBezTo>
                <a:cubicBezTo>
                  <a:pt x="195" y="41"/>
                  <a:pt x="195" y="41"/>
                  <a:pt x="194" y="41"/>
                </a:cubicBezTo>
                <a:close/>
                <a:moveTo>
                  <a:pt x="201" y="16"/>
                </a:moveTo>
                <a:cubicBezTo>
                  <a:pt x="200" y="16"/>
                  <a:pt x="202" y="16"/>
                  <a:pt x="202" y="16"/>
                </a:cubicBezTo>
                <a:cubicBezTo>
                  <a:pt x="201" y="16"/>
                  <a:pt x="200" y="16"/>
                  <a:pt x="199" y="16"/>
                </a:cubicBezTo>
                <a:cubicBezTo>
                  <a:pt x="199" y="16"/>
                  <a:pt x="196" y="16"/>
                  <a:pt x="196" y="16"/>
                </a:cubicBezTo>
                <a:cubicBezTo>
                  <a:pt x="198" y="16"/>
                  <a:pt x="200" y="16"/>
                  <a:pt x="201" y="16"/>
                </a:cubicBezTo>
                <a:close/>
                <a:moveTo>
                  <a:pt x="203" y="40"/>
                </a:moveTo>
                <a:cubicBezTo>
                  <a:pt x="204" y="39"/>
                  <a:pt x="205" y="39"/>
                  <a:pt x="207" y="38"/>
                </a:cubicBezTo>
                <a:cubicBezTo>
                  <a:pt x="203" y="39"/>
                  <a:pt x="200" y="39"/>
                  <a:pt x="198" y="40"/>
                </a:cubicBezTo>
                <a:cubicBezTo>
                  <a:pt x="200" y="40"/>
                  <a:pt x="201" y="40"/>
                  <a:pt x="203" y="40"/>
                </a:cubicBezTo>
                <a:close/>
                <a:moveTo>
                  <a:pt x="205" y="42"/>
                </a:moveTo>
                <a:cubicBezTo>
                  <a:pt x="203" y="41"/>
                  <a:pt x="204" y="41"/>
                  <a:pt x="201" y="41"/>
                </a:cubicBezTo>
                <a:cubicBezTo>
                  <a:pt x="201" y="41"/>
                  <a:pt x="201" y="41"/>
                  <a:pt x="201" y="42"/>
                </a:cubicBezTo>
                <a:cubicBezTo>
                  <a:pt x="202" y="42"/>
                  <a:pt x="204" y="42"/>
                  <a:pt x="205" y="42"/>
                </a:cubicBezTo>
                <a:close/>
                <a:moveTo>
                  <a:pt x="204" y="16"/>
                </a:moveTo>
                <a:cubicBezTo>
                  <a:pt x="206" y="16"/>
                  <a:pt x="203" y="15"/>
                  <a:pt x="202" y="15"/>
                </a:cubicBezTo>
                <a:cubicBezTo>
                  <a:pt x="204" y="15"/>
                  <a:pt x="202" y="16"/>
                  <a:pt x="204" y="16"/>
                </a:cubicBezTo>
                <a:close/>
                <a:moveTo>
                  <a:pt x="216" y="38"/>
                </a:moveTo>
                <a:cubicBezTo>
                  <a:pt x="212" y="38"/>
                  <a:pt x="208" y="39"/>
                  <a:pt x="205" y="40"/>
                </a:cubicBezTo>
                <a:cubicBezTo>
                  <a:pt x="208" y="40"/>
                  <a:pt x="209" y="40"/>
                  <a:pt x="212" y="40"/>
                </a:cubicBezTo>
                <a:cubicBezTo>
                  <a:pt x="212" y="39"/>
                  <a:pt x="216" y="38"/>
                  <a:pt x="216" y="38"/>
                </a:cubicBezTo>
                <a:close/>
                <a:moveTo>
                  <a:pt x="215" y="45"/>
                </a:moveTo>
                <a:cubicBezTo>
                  <a:pt x="218" y="44"/>
                  <a:pt x="220" y="43"/>
                  <a:pt x="223" y="42"/>
                </a:cubicBezTo>
                <a:cubicBezTo>
                  <a:pt x="221" y="42"/>
                  <a:pt x="220" y="43"/>
                  <a:pt x="217" y="42"/>
                </a:cubicBezTo>
                <a:cubicBezTo>
                  <a:pt x="216" y="43"/>
                  <a:pt x="214" y="43"/>
                  <a:pt x="215" y="44"/>
                </a:cubicBezTo>
                <a:cubicBezTo>
                  <a:pt x="213" y="44"/>
                  <a:pt x="209" y="44"/>
                  <a:pt x="208" y="44"/>
                </a:cubicBezTo>
                <a:cubicBezTo>
                  <a:pt x="210" y="44"/>
                  <a:pt x="211" y="45"/>
                  <a:pt x="215" y="45"/>
                </a:cubicBezTo>
                <a:close/>
                <a:moveTo>
                  <a:pt x="214" y="24"/>
                </a:moveTo>
                <a:cubicBezTo>
                  <a:pt x="218" y="24"/>
                  <a:pt x="219" y="24"/>
                  <a:pt x="221" y="23"/>
                </a:cubicBezTo>
                <a:cubicBezTo>
                  <a:pt x="218" y="24"/>
                  <a:pt x="214" y="23"/>
                  <a:pt x="213" y="23"/>
                </a:cubicBezTo>
                <a:cubicBezTo>
                  <a:pt x="213" y="23"/>
                  <a:pt x="213" y="23"/>
                  <a:pt x="214" y="24"/>
                </a:cubicBezTo>
                <a:close/>
                <a:moveTo>
                  <a:pt x="224" y="41"/>
                </a:moveTo>
                <a:cubicBezTo>
                  <a:pt x="221" y="41"/>
                  <a:pt x="217" y="41"/>
                  <a:pt x="215" y="42"/>
                </a:cubicBezTo>
                <a:cubicBezTo>
                  <a:pt x="219" y="42"/>
                  <a:pt x="224" y="42"/>
                  <a:pt x="224" y="41"/>
                </a:cubicBezTo>
                <a:close/>
                <a:moveTo>
                  <a:pt x="228" y="22"/>
                </a:moveTo>
                <a:cubicBezTo>
                  <a:pt x="224" y="22"/>
                  <a:pt x="224" y="23"/>
                  <a:pt x="222" y="23"/>
                </a:cubicBezTo>
                <a:cubicBezTo>
                  <a:pt x="224" y="23"/>
                  <a:pt x="227" y="23"/>
                  <a:pt x="228" y="22"/>
                </a:cubicBezTo>
                <a:close/>
                <a:moveTo>
                  <a:pt x="264" y="54"/>
                </a:moveTo>
                <a:cubicBezTo>
                  <a:pt x="265" y="54"/>
                  <a:pt x="265" y="54"/>
                  <a:pt x="265" y="54"/>
                </a:cubicBezTo>
                <a:cubicBezTo>
                  <a:pt x="264" y="54"/>
                  <a:pt x="263" y="54"/>
                  <a:pt x="263" y="54"/>
                </a:cubicBezTo>
                <a:cubicBezTo>
                  <a:pt x="265" y="54"/>
                  <a:pt x="265" y="54"/>
                  <a:pt x="267" y="54"/>
                </a:cubicBezTo>
                <a:cubicBezTo>
                  <a:pt x="267" y="55"/>
                  <a:pt x="268" y="55"/>
                  <a:pt x="268" y="54"/>
                </a:cubicBezTo>
                <a:cubicBezTo>
                  <a:pt x="267" y="54"/>
                  <a:pt x="266" y="54"/>
                  <a:pt x="264" y="54"/>
                </a:cubicBezTo>
                <a:close/>
                <a:moveTo>
                  <a:pt x="300" y="24"/>
                </a:moveTo>
                <a:cubicBezTo>
                  <a:pt x="297" y="24"/>
                  <a:pt x="298" y="24"/>
                  <a:pt x="296" y="25"/>
                </a:cubicBezTo>
                <a:cubicBezTo>
                  <a:pt x="298" y="25"/>
                  <a:pt x="300" y="25"/>
                  <a:pt x="300" y="24"/>
                </a:cubicBezTo>
                <a:close/>
                <a:moveTo>
                  <a:pt x="302" y="24"/>
                </a:moveTo>
                <a:cubicBezTo>
                  <a:pt x="304" y="24"/>
                  <a:pt x="308" y="24"/>
                  <a:pt x="309" y="23"/>
                </a:cubicBezTo>
                <a:cubicBezTo>
                  <a:pt x="306" y="23"/>
                  <a:pt x="308" y="23"/>
                  <a:pt x="308" y="22"/>
                </a:cubicBezTo>
                <a:cubicBezTo>
                  <a:pt x="304" y="23"/>
                  <a:pt x="303" y="24"/>
                  <a:pt x="298" y="23"/>
                </a:cubicBezTo>
                <a:cubicBezTo>
                  <a:pt x="298" y="23"/>
                  <a:pt x="298" y="23"/>
                  <a:pt x="298" y="24"/>
                </a:cubicBezTo>
                <a:cubicBezTo>
                  <a:pt x="300" y="24"/>
                  <a:pt x="302" y="23"/>
                  <a:pt x="302" y="24"/>
                </a:cubicBezTo>
                <a:close/>
                <a:moveTo>
                  <a:pt x="313" y="15"/>
                </a:moveTo>
                <a:cubicBezTo>
                  <a:pt x="316" y="16"/>
                  <a:pt x="316" y="15"/>
                  <a:pt x="318" y="16"/>
                </a:cubicBezTo>
                <a:cubicBezTo>
                  <a:pt x="318" y="15"/>
                  <a:pt x="320" y="15"/>
                  <a:pt x="320" y="16"/>
                </a:cubicBezTo>
                <a:cubicBezTo>
                  <a:pt x="321" y="15"/>
                  <a:pt x="322" y="15"/>
                  <a:pt x="325" y="15"/>
                </a:cubicBezTo>
                <a:cubicBezTo>
                  <a:pt x="329" y="16"/>
                  <a:pt x="330" y="16"/>
                  <a:pt x="332" y="16"/>
                </a:cubicBezTo>
                <a:cubicBezTo>
                  <a:pt x="329" y="17"/>
                  <a:pt x="330" y="17"/>
                  <a:pt x="328" y="16"/>
                </a:cubicBezTo>
                <a:cubicBezTo>
                  <a:pt x="328" y="17"/>
                  <a:pt x="328" y="17"/>
                  <a:pt x="327" y="17"/>
                </a:cubicBezTo>
                <a:cubicBezTo>
                  <a:pt x="330" y="17"/>
                  <a:pt x="329" y="17"/>
                  <a:pt x="328" y="17"/>
                </a:cubicBezTo>
                <a:cubicBezTo>
                  <a:pt x="331" y="17"/>
                  <a:pt x="336" y="17"/>
                  <a:pt x="338" y="16"/>
                </a:cubicBezTo>
                <a:cubicBezTo>
                  <a:pt x="336" y="16"/>
                  <a:pt x="334" y="16"/>
                  <a:pt x="332" y="16"/>
                </a:cubicBezTo>
                <a:cubicBezTo>
                  <a:pt x="333" y="16"/>
                  <a:pt x="332" y="15"/>
                  <a:pt x="333" y="15"/>
                </a:cubicBezTo>
                <a:cubicBezTo>
                  <a:pt x="335" y="16"/>
                  <a:pt x="337" y="15"/>
                  <a:pt x="340" y="15"/>
                </a:cubicBezTo>
                <a:cubicBezTo>
                  <a:pt x="339" y="14"/>
                  <a:pt x="332" y="15"/>
                  <a:pt x="328" y="15"/>
                </a:cubicBezTo>
                <a:cubicBezTo>
                  <a:pt x="328" y="15"/>
                  <a:pt x="328" y="15"/>
                  <a:pt x="328" y="14"/>
                </a:cubicBezTo>
                <a:cubicBezTo>
                  <a:pt x="326" y="15"/>
                  <a:pt x="322" y="15"/>
                  <a:pt x="320" y="15"/>
                </a:cubicBezTo>
                <a:cubicBezTo>
                  <a:pt x="320" y="15"/>
                  <a:pt x="320" y="15"/>
                  <a:pt x="320" y="15"/>
                </a:cubicBezTo>
                <a:cubicBezTo>
                  <a:pt x="318" y="15"/>
                  <a:pt x="315" y="15"/>
                  <a:pt x="313" y="15"/>
                </a:cubicBezTo>
                <a:cubicBezTo>
                  <a:pt x="315" y="15"/>
                  <a:pt x="316" y="15"/>
                  <a:pt x="313" y="15"/>
                </a:cubicBezTo>
                <a:close/>
                <a:moveTo>
                  <a:pt x="320" y="51"/>
                </a:moveTo>
                <a:cubicBezTo>
                  <a:pt x="320" y="51"/>
                  <a:pt x="318" y="51"/>
                  <a:pt x="318" y="51"/>
                </a:cubicBezTo>
                <a:cubicBezTo>
                  <a:pt x="319" y="51"/>
                  <a:pt x="322" y="51"/>
                  <a:pt x="322" y="51"/>
                </a:cubicBezTo>
                <a:cubicBezTo>
                  <a:pt x="319" y="51"/>
                  <a:pt x="321" y="50"/>
                  <a:pt x="322" y="50"/>
                </a:cubicBezTo>
                <a:cubicBezTo>
                  <a:pt x="321" y="50"/>
                  <a:pt x="321" y="49"/>
                  <a:pt x="320" y="49"/>
                </a:cubicBezTo>
                <a:cubicBezTo>
                  <a:pt x="317" y="49"/>
                  <a:pt x="314" y="51"/>
                  <a:pt x="317" y="51"/>
                </a:cubicBezTo>
                <a:cubicBezTo>
                  <a:pt x="317" y="51"/>
                  <a:pt x="316" y="51"/>
                  <a:pt x="317" y="51"/>
                </a:cubicBezTo>
                <a:cubicBezTo>
                  <a:pt x="317" y="51"/>
                  <a:pt x="320" y="51"/>
                  <a:pt x="320" y="51"/>
                </a:cubicBezTo>
                <a:close/>
                <a:moveTo>
                  <a:pt x="325" y="49"/>
                </a:moveTo>
                <a:cubicBezTo>
                  <a:pt x="327" y="50"/>
                  <a:pt x="330" y="50"/>
                  <a:pt x="332" y="50"/>
                </a:cubicBezTo>
                <a:cubicBezTo>
                  <a:pt x="331" y="49"/>
                  <a:pt x="327" y="50"/>
                  <a:pt x="328" y="49"/>
                </a:cubicBezTo>
                <a:cubicBezTo>
                  <a:pt x="327" y="49"/>
                  <a:pt x="328" y="49"/>
                  <a:pt x="327" y="49"/>
                </a:cubicBezTo>
                <a:cubicBezTo>
                  <a:pt x="326" y="49"/>
                  <a:pt x="328" y="49"/>
                  <a:pt x="327" y="49"/>
                </a:cubicBezTo>
                <a:cubicBezTo>
                  <a:pt x="325" y="48"/>
                  <a:pt x="325" y="49"/>
                  <a:pt x="325" y="49"/>
                </a:cubicBezTo>
                <a:close/>
                <a:moveTo>
                  <a:pt x="331" y="50"/>
                </a:moveTo>
                <a:cubicBezTo>
                  <a:pt x="329" y="50"/>
                  <a:pt x="327" y="50"/>
                  <a:pt x="327" y="50"/>
                </a:cubicBezTo>
                <a:cubicBezTo>
                  <a:pt x="331" y="50"/>
                  <a:pt x="325" y="51"/>
                  <a:pt x="328" y="51"/>
                </a:cubicBezTo>
                <a:cubicBezTo>
                  <a:pt x="328" y="51"/>
                  <a:pt x="330" y="51"/>
                  <a:pt x="331" y="50"/>
                </a:cubicBezTo>
                <a:close/>
                <a:moveTo>
                  <a:pt x="329" y="18"/>
                </a:moveTo>
                <a:cubicBezTo>
                  <a:pt x="332" y="19"/>
                  <a:pt x="336" y="17"/>
                  <a:pt x="343" y="18"/>
                </a:cubicBezTo>
                <a:cubicBezTo>
                  <a:pt x="343" y="17"/>
                  <a:pt x="344" y="17"/>
                  <a:pt x="345" y="17"/>
                </a:cubicBezTo>
                <a:cubicBezTo>
                  <a:pt x="344" y="17"/>
                  <a:pt x="343" y="17"/>
                  <a:pt x="343" y="17"/>
                </a:cubicBezTo>
                <a:cubicBezTo>
                  <a:pt x="344" y="17"/>
                  <a:pt x="344" y="16"/>
                  <a:pt x="343" y="16"/>
                </a:cubicBezTo>
                <a:cubicBezTo>
                  <a:pt x="340" y="17"/>
                  <a:pt x="333" y="18"/>
                  <a:pt x="329" y="18"/>
                </a:cubicBezTo>
                <a:close/>
                <a:moveTo>
                  <a:pt x="332" y="52"/>
                </a:moveTo>
                <a:cubicBezTo>
                  <a:pt x="334" y="52"/>
                  <a:pt x="335" y="52"/>
                  <a:pt x="336" y="52"/>
                </a:cubicBezTo>
                <a:cubicBezTo>
                  <a:pt x="334" y="52"/>
                  <a:pt x="332" y="51"/>
                  <a:pt x="331" y="52"/>
                </a:cubicBezTo>
                <a:cubicBezTo>
                  <a:pt x="332" y="52"/>
                  <a:pt x="333" y="52"/>
                  <a:pt x="332" y="52"/>
                </a:cubicBezTo>
                <a:close/>
                <a:moveTo>
                  <a:pt x="341" y="21"/>
                </a:moveTo>
                <a:cubicBezTo>
                  <a:pt x="342" y="21"/>
                  <a:pt x="344" y="21"/>
                  <a:pt x="345" y="21"/>
                </a:cubicBezTo>
                <a:cubicBezTo>
                  <a:pt x="344" y="20"/>
                  <a:pt x="343" y="20"/>
                  <a:pt x="341" y="19"/>
                </a:cubicBezTo>
                <a:cubicBezTo>
                  <a:pt x="342" y="20"/>
                  <a:pt x="340" y="20"/>
                  <a:pt x="340" y="20"/>
                </a:cubicBezTo>
                <a:cubicBezTo>
                  <a:pt x="343" y="20"/>
                  <a:pt x="342" y="21"/>
                  <a:pt x="343" y="21"/>
                </a:cubicBezTo>
                <a:cubicBezTo>
                  <a:pt x="342" y="21"/>
                  <a:pt x="342" y="21"/>
                  <a:pt x="341" y="21"/>
                </a:cubicBezTo>
                <a:close/>
                <a:moveTo>
                  <a:pt x="358" y="20"/>
                </a:moveTo>
                <a:cubicBezTo>
                  <a:pt x="359" y="19"/>
                  <a:pt x="358" y="19"/>
                  <a:pt x="361" y="19"/>
                </a:cubicBezTo>
                <a:cubicBezTo>
                  <a:pt x="360" y="19"/>
                  <a:pt x="362" y="19"/>
                  <a:pt x="361" y="18"/>
                </a:cubicBezTo>
                <a:cubicBezTo>
                  <a:pt x="359" y="19"/>
                  <a:pt x="358" y="18"/>
                  <a:pt x="359" y="18"/>
                </a:cubicBezTo>
                <a:cubicBezTo>
                  <a:pt x="354" y="18"/>
                  <a:pt x="352" y="17"/>
                  <a:pt x="349" y="18"/>
                </a:cubicBezTo>
                <a:cubicBezTo>
                  <a:pt x="351" y="19"/>
                  <a:pt x="351" y="18"/>
                  <a:pt x="354" y="18"/>
                </a:cubicBezTo>
                <a:cubicBezTo>
                  <a:pt x="353" y="19"/>
                  <a:pt x="357" y="19"/>
                  <a:pt x="354" y="19"/>
                </a:cubicBezTo>
                <a:cubicBezTo>
                  <a:pt x="353" y="18"/>
                  <a:pt x="349" y="19"/>
                  <a:pt x="348" y="19"/>
                </a:cubicBezTo>
                <a:cubicBezTo>
                  <a:pt x="349" y="19"/>
                  <a:pt x="349" y="20"/>
                  <a:pt x="349" y="20"/>
                </a:cubicBezTo>
                <a:cubicBezTo>
                  <a:pt x="348" y="20"/>
                  <a:pt x="348" y="20"/>
                  <a:pt x="348" y="20"/>
                </a:cubicBezTo>
                <a:cubicBezTo>
                  <a:pt x="351" y="19"/>
                  <a:pt x="355" y="20"/>
                  <a:pt x="358" y="20"/>
                </a:cubicBezTo>
                <a:close/>
                <a:moveTo>
                  <a:pt x="345" y="19"/>
                </a:moveTo>
                <a:cubicBezTo>
                  <a:pt x="346" y="19"/>
                  <a:pt x="349" y="19"/>
                  <a:pt x="350" y="18"/>
                </a:cubicBezTo>
                <a:cubicBezTo>
                  <a:pt x="348" y="19"/>
                  <a:pt x="345" y="18"/>
                  <a:pt x="345" y="19"/>
                </a:cubicBezTo>
                <a:close/>
                <a:moveTo>
                  <a:pt x="350" y="53"/>
                </a:moveTo>
                <a:cubicBezTo>
                  <a:pt x="351" y="53"/>
                  <a:pt x="351" y="53"/>
                  <a:pt x="353" y="53"/>
                </a:cubicBezTo>
                <a:cubicBezTo>
                  <a:pt x="350" y="52"/>
                  <a:pt x="357" y="52"/>
                  <a:pt x="359" y="51"/>
                </a:cubicBezTo>
                <a:cubicBezTo>
                  <a:pt x="356" y="51"/>
                  <a:pt x="349" y="51"/>
                  <a:pt x="347" y="52"/>
                </a:cubicBezTo>
                <a:cubicBezTo>
                  <a:pt x="347" y="52"/>
                  <a:pt x="350" y="52"/>
                  <a:pt x="351" y="52"/>
                </a:cubicBezTo>
                <a:cubicBezTo>
                  <a:pt x="351" y="53"/>
                  <a:pt x="347" y="53"/>
                  <a:pt x="346" y="53"/>
                </a:cubicBezTo>
                <a:cubicBezTo>
                  <a:pt x="347" y="53"/>
                  <a:pt x="347" y="53"/>
                  <a:pt x="348" y="53"/>
                </a:cubicBezTo>
                <a:cubicBezTo>
                  <a:pt x="347" y="53"/>
                  <a:pt x="350" y="53"/>
                  <a:pt x="350" y="53"/>
                </a:cubicBezTo>
                <a:close/>
                <a:moveTo>
                  <a:pt x="358" y="54"/>
                </a:moveTo>
                <a:cubicBezTo>
                  <a:pt x="356" y="53"/>
                  <a:pt x="353" y="53"/>
                  <a:pt x="352" y="53"/>
                </a:cubicBezTo>
                <a:cubicBezTo>
                  <a:pt x="352" y="54"/>
                  <a:pt x="350" y="53"/>
                  <a:pt x="349" y="54"/>
                </a:cubicBezTo>
                <a:cubicBezTo>
                  <a:pt x="353" y="54"/>
                  <a:pt x="356" y="54"/>
                  <a:pt x="358" y="54"/>
                </a:cubicBezTo>
                <a:close/>
                <a:moveTo>
                  <a:pt x="358" y="56"/>
                </a:moveTo>
                <a:cubicBezTo>
                  <a:pt x="356" y="56"/>
                  <a:pt x="354" y="56"/>
                  <a:pt x="354" y="56"/>
                </a:cubicBezTo>
                <a:cubicBezTo>
                  <a:pt x="354" y="56"/>
                  <a:pt x="354" y="56"/>
                  <a:pt x="354" y="56"/>
                </a:cubicBezTo>
                <a:cubicBezTo>
                  <a:pt x="356" y="56"/>
                  <a:pt x="357" y="56"/>
                  <a:pt x="358" y="56"/>
                </a:cubicBezTo>
                <a:close/>
                <a:moveTo>
                  <a:pt x="358" y="53"/>
                </a:moveTo>
                <a:cubicBezTo>
                  <a:pt x="357" y="52"/>
                  <a:pt x="355" y="53"/>
                  <a:pt x="354" y="53"/>
                </a:cubicBezTo>
                <a:cubicBezTo>
                  <a:pt x="355" y="53"/>
                  <a:pt x="357" y="53"/>
                  <a:pt x="358" y="53"/>
                </a:cubicBezTo>
                <a:close/>
                <a:moveTo>
                  <a:pt x="376" y="17"/>
                </a:moveTo>
                <a:cubicBezTo>
                  <a:pt x="373" y="17"/>
                  <a:pt x="372" y="18"/>
                  <a:pt x="371" y="18"/>
                </a:cubicBezTo>
                <a:cubicBezTo>
                  <a:pt x="373" y="18"/>
                  <a:pt x="373" y="18"/>
                  <a:pt x="376" y="18"/>
                </a:cubicBezTo>
                <a:cubicBezTo>
                  <a:pt x="376" y="18"/>
                  <a:pt x="376" y="18"/>
                  <a:pt x="377" y="18"/>
                </a:cubicBezTo>
                <a:cubicBezTo>
                  <a:pt x="378" y="18"/>
                  <a:pt x="379" y="18"/>
                  <a:pt x="379" y="18"/>
                </a:cubicBezTo>
                <a:cubicBezTo>
                  <a:pt x="378" y="18"/>
                  <a:pt x="377" y="18"/>
                  <a:pt x="378" y="18"/>
                </a:cubicBezTo>
                <a:cubicBezTo>
                  <a:pt x="380" y="18"/>
                  <a:pt x="380" y="17"/>
                  <a:pt x="383" y="18"/>
                </a:cubicBezTo>
                <a:cubicBezTo>
                  <a:pt x="383" y="17"/>
                  <a:pt x="381" y="17"/>
                  <a:pt x="381" y="17"/>
                </a:cubicBezTo>
                <a:cubicBezTo>
                  <a:pt x="378" y="17"/>
                  <a:pt x="376" y="18"/>
                  <a:pt x="374" y="18"/>
                </a:cubicBezTo>
                <a:cubicBezTo>
                  <a:pt x="374" y="18"/>
                  <a:pt x="377" y="17"/>
                  <a:pt x="376" y="17"/>
                </a:cubicBezTo>
                <a:close/>
                <a:moveTo>
                  <a:pt x="381" y="49"/>
                </a:moveTo>
                <a:cubicBezTo>
                  <a:pt x="380" y="48"/>
                  <a:pt x="380" y="48"/>
                  <a:pt x="379" y="48"/>
                </a:cubicBezTo>
                <a:cubicBezTo>
                  <a:pt x="380" y="48"/>
                  <a:pt x="381" y="48"/>
                  <a:pt x="381" y="48"/>
                </a:cubicBezTo>
                <a:cubicBezTo>
                  <a:pt x="379" y="48"/>
                  <a:pt x="377" y="48"/>
                  <a:pt x="377" y="49"/>
                </a:cubicBezTo>
                <a:cubicBezTo>
                  <a:pt x="379" y="48"/>
                  <a:pt x="381" y="49"/>
                  <a:pt x="381" y="49"/>
                </a:cubicBezTo>
                <a:close/>
                <a:moveTo>
                  <a:pt x="384" y="56"/>
                </a:moveTo>
                <a:cubicBezTo>
                  <a:pt x="386" y="56"/>
                  <a:pt x="388" y="56"/>
                  <a:pt x="391" y="56"/>
                </a:cubicBezTo>
                <a:cubicBezTo>
                  <a:pt x="387" y="55"/>
                  <a:pt x="381" y="56"/>
                  <a:pt x="379" y="56"/>
                </a:cubicBezTo>
                <a:cubicBezTo>
                  <a:pt x="381" y="56"/>
                  <a:pt x="381" y="56"/>
                  <a:pt x="384" y="56"/>
                </a:cubicBezTo>
                <a:close/>
                <a:moveTo>
                  <a:pt x="383" y="9"/>
                </a:moveTo>
                <a:cubicBezTo>
                  <a:pt x="382" y="9"/>
                  <a:pt x="382" y="9"/>
                  <a:pt x="381" y="9"/>
                </a:cubicBezTo>
                <a:cubicBezTo>
                  <a:pt x="381" y="9"/>
                  <a:pt x="381" y="9"/>
                  <a:pt x="380" y="10"/>
                </a:cubicBezTo>
                <a:cubicBezTo>
                  <a:pt x="383" y="10"/>
                  <a:pt x="382" y="9"/>
                  <a:pt x="383" y="9"/>
                </a:cubicBezTo>
                <a:close/>
                <a:moveTo>
                  <a:pt x="390" y="18"/>
                </a:moveTo>
                <a:cubicBezTo>
                  <a:pt x="390" y="18"/>
                  <a:pt x="390" y="18"/>
                  <a:pt x="389" y="18"/>
                </a:cubicBezTo>
                <a:cubicBezTo>
                  <a:pt x="386" y="18"/>
                  <a:pt x="388" y="18"/>
                  <a:pt x="385" y="18"/>
                </a:cubicBezTo>
                <a:cubicBezTo>
                  <a:pt x="385" y="18"/>
                  <a:pt x="385" y="18"/>
                  <a:pt x="383" y="19"/>
                </a:cubicBezTo>
                <a:cubicBezTo>
                  <a:pt x="386" y="19"/>
                  <a:pt x="387" y="18"/>
                  <a:pt x="390" y="18"/>
                </a:cubicBezTo>
                <a:close/>
                <a:moveTo>
                  <a:pt x="396" y="55"/>
                </a:moveTo>
                <a:cubicBezTo>
                  <a:pt x="396" y="55"/>
                  <a:pt x="397" y="54"/>
                  <a:pt x="396" y="54"/>
                </a:cubicBezTo>
                <a:cubicBezTo>
                  <a:pt x="395" y="55"/>
                  <a:pt x="392" y="55"/>
                  <a:pt x="390" y="55"/>
                </a:cubicBezTo>
                <a:cubicBezTo>
                  <a:pt x="391" y="56"/>
                  <a:pt x="399" y="55"/>
                  <a:pt x="397" y="56"/>
                </a:cubicBezTo>
                <a:cubicBezTo>
                  <a:pt x="401" y="56"/>
                  <a:pt x="406" y="55"/>
                  <a:pt x="409" y="56"/>
                </a:cubicBezTo>
                <a:cubicBezTo>
                  <a:pt x="408" y="56"/>
                  <a:pt x="407" y="56"/>
                  <a:pt x="407" y="56"/>
                </a:cubicBezTo>
                <a:cubicBezTo>
                  <a:pt x="410" y="56"/>
                  <a:pt x="413" y="56"/>
                  <a:pt x="416" y="56"/>
                </a:cubicBezTo>
                <a:cubicBezTo>
                  <a:pt x="417" y="56"/>
                  <a:pt x="414" y="56"/>
                  <a:pt x="415" y="56"/>
                </a:cubicBezTo>
                <a:cubicBezTo>
                  <a:pt x="416" y="55"/>
                  <a:pt x="418" y="56"/>
                  <a:pt x="418" y="55"/>
                </a:cubicBezTo>
                <a:cubicBezTo>
                  <a:pt x="415" y="55"/>
                  <a:pt x="412" y="55"/>
                  <a:pt x="409" y="55"/>
                </a:cubicBezTo>
                <a:cubicBezTo>
                  <a:pt x="409" y="55"/>
                  <a:pt x="411" y="55"/>
                  <a:pt x="411" y="54"/>
                </a:cubicBezTo>
                <a:cubicBezTo>
                  <a:pt x="409" y="54"/>
                  <a:pt x="406" y="55"/>
                  <a:pt x="408" y="54"/>
                </a:cubicBezTo>
                <a:cubicBezTo>
                  <a:pt x="406" y="54"/>
                  <a:pt x="405" y="55"/>
                  <a:pt x="403" y="54"/>
                </a:cubicBezTo>
                <a:cubicBezTo>
                  <a:pt x="403" y="54"/>
                  <a:pt x="401" y="54"/>
                  <a:pt x="403" y="54"/>
                </a:cubicBezTo>
                <a:cubicBezTo>
                  <a:pt x="399" y="54"/>
                  <a:pt x="399" y="55"/>
                  <a:pt x="396" y="55"/>
                </a:cubicBezTo>
                <a:close/>
                <a:moveTo>
                  <a:pt x="392" y="51"/>
                </a:moveTo>
                <a:cubicBezTo>
                  <a:pt x="392" y="52"/>
                  <a:pt x="396" y="51"/>
                  <a:pt x="394" y="51"/>
                </a:cubicBezTo>
                <a:cubicBezTo>
                  <a:pt x="393" y="51"/>
                  <a:pt x="388" y="51"/>
                  <a:pt x="392" y="52"/>
                </a:cubicBezTo>
                <a:cubicBezTo>
                  <a:pt x="392" y="52"/>
                  <a:pt x="392" y="51"/>
                  <a:pt x="392" y="51"/>
                </a:cubicBezTo>
                <a:close/>
                <a:moveTo>
                  <a:pt x="395" y="49"/>
                </a:moveTo>
                <a:cubicBezTo>
                  <a:pt x="395" y="49"/>
                  <a:pt x="395" y="49"/>
                  <a:pt x="395" y="48"/>
                </a:cubicBezTo>
                <a:cubicBezTo>
                  <a:pt x="394" y="48"/>
                  <a:pt x="393" y="48"/>
                  <a:pt x="393" y="49"/>
                </a:cubicBezTo>
                <a:cubicBezTo>
                  <a:pt x="394" y="49"/>
                  <a:pt x="394" y="49"/>
                  <a:pt x="395" y="49"/>
                </a:cubicBezTo>
                <a:close/>
                <a:moveTo>
                  <a:pt x="406" y="47"/>
                </a:moveTo>
                <a:cubicBezTo>
                  <a:pt x="404" y="47"/>
                  <a:pt x="414" y="48"/>
                  <a:pt x="415" y="47"/>
                </a:cubicBezTo>
                <a:cubicBezTo>
                  <a:pt x="412" y="47"/>
                  <a:pt x="411" y="48"/>
                  <a:pt x="409" y="47"/>
                </a:cubicBezTo>
                <a:cubicBezTo>
                  <a:pt x="412" y="47"/>
                  <a:pt x="408" y="47"/>
                  <a:pt x="412" y="47"/>
                </a:cubicBezTo>
                <a:cubicBezTo>
                  <a:pt x="409" y="46"/>
                  <a:pt x="405" y="46"/>
                  <a:pt x="402" y="46"/>
                </a:cubicBezTo>
                <a:cubicBezTo>
                  <a:pt x="399" y="47"/>
                  <a:pt x="402" y="47"/>
                  <a:pt x="406" y="47"/>
                </a:cubicBezTo>
                <a:close/>
                <a:moveTo>
                  <a:pt x="407" y="60"/>
                </a:moveTo>
                <a:cubicBezTo>
                  <a:pt x="405" y="60"/>
                  <a:pt x="403" y="60"/>
                  <a:pt x="403" y="60"/>
                </a:cubicBezTo>
                <a:cubicBezTo>
                  <a:pt x="405" y="60"/>
                  <a:pt x="406" y="60"/>
                  <a:pt x="407" y="60"/>
                </a:cubicBezTo>
                <a:close/>
                <a:moveTo>
                  <a:pt x="410" y="51"/>
                </a:moveTo>
                <a:cubicBezTo>
                  <a:pt x="408" y="51"/>
                  <a:pt x="404" y="51"/>
                  <a:pt x="403" y="51"/>
                </a:cubicBezTo>
                <a:cubicBezTo>
                  <a:pt x="404" y="51"/>
                  <a:pt x="408" y="51"/>
                  <a:pt x="410" y="51"/>
                </a:cubicBezTo>
                <a:close/>
                <a:moveTo>
                  <a:pt x="419" y="51"/>
                </a:moveTo>
                <a:cubicBezTo>
                  <a:pt x="419" y="50"/>
                  <a:pt x="417" y="50"/>
                  <a:pt x="417" y="50"/>
                </a:cubicBezTo>
                <a:cubicBezTo>
                  <a:pt x="418" y="51"/>
                  <a:pt x="412" y="50"/>
                  <a:pt x="411" y="51"/>
                </a:cubicBezTo>
                <a:cubicBezTo>
                  <a:pt x="414" y="51"/>
                  <a:pt x="415" y="50"/>
                  <a:pt x="419" y="51"/>
                </a:cubicBezTo>
                <a:close/>
                <a:moveTo>
                  <a:pt x="423" y="54"/>
                </a:moveTo>
                <a:cubicBezTo>
                  <a:pt x="421" y="54"/>
                  <a:pt x="420" y="54"/>
                  <a:pt x="417" y="54"/>
                </a:cubicBezTo>
                <a:cubicBezTo>
                  <a:pt x="417" y="54"/>
                  <a:pt x="418" y="54"/>
                  <a:pt x="417" y="54"/>
                </a:cubicBezTo>
                <a:cubicBezTo>
                  <a:pt x="417" y="54"/>
                  <a:pt x="415" y="54"/>
                  <a:pt x="414" y="54"/>
                </a:cubicBezTo>
                <a:cubicBezTo>
                  <a:pt x="416" y="55"/>
                  <a:pt x="424" y="55"/>
                  <a:pt x="423" y="54"/>
                </a:cubicBezTo>
                <a:close/>
                <a:moveTo>
                  <a:pt x="425" y="45"/>
                </a:moveTo>
                <a:cubicBezTo>
                  <a:pt x="422" y="45"/>
                  <a:pt x="417" y="44"/>
                  <a:pt x="415" y="45"/>
                </a:cubicBezTo>
                <a:cubicBezTo>
                  <a:pt x="415" y="45"/>
                  <a:pt x="419" y="45"/>
                  <a:pt x="419" y="45"/>
                </a:cubicBezTo>
                <a:cubicBezTo>
                  <a:pt x="416" y="45"/>
                  <a:pt x="419" y="46"/>
                  <a:pt x="417" y="46"/>
                </a:cubicBezTo>
                <a:cubicBezTo>
                  <a:pt x="416" y="46"/>
                  <a:pt x="415" y="46"/>
                  <a:pt x="415" y="46"/>
                </a:cubicBezTo>
                <a:cubicBezTo>
                  <a:pt x="420" y="46"/>
                  <a:pt x="424" y="46"/>
                  <a:pt x="430" y="46"/>
                </a:cubicBezTo>
                <a:cubicBezTo>
                  <a:pt x="426" y="46"/>
                  <a:pt x="423" y="46"/>
                  <a:pt x="420" y="47"/>
                </a:cubicBezTo>
                <a:cubicBezTo>
                  <a:pt x="423" y="47"/>
                  <a:pt x="429" y="47"/>
                  <a:pt x="430" y="48"/>
                </a:cubicBezTo>
                <a:cubicBezTo>
                  <a:pt x="434" y="48"/>
                  <a:pt x="438" y="47"/>
                  <a:pt x="443" y="48"/>
                </a:cubicBezTo>
                <a:cubicBezTo>
                  <a:pt x="444" y="48"/>
                  <a:pt x="443" y="48"/>
                  <a:pt x="444" y="47"/>
                </a:cubicBezTo>
                <a:cubicBezTo>
                  <a:pt x="441" y="47"/>
                  <a:pt x="440" y="47"/>
                  <a:pt x="439" y="47"/>
                </a:cubicBezTo>
                <a:cubicBezTo>
                  <a:pt x="438" y="47"/>
                  <a:pt x="439" y="46"/>
                  <a:pt x="436" y="46"/>
                </a:cubicBezTo>
                <a:cubicBezTo>
                  <a:pt x="437" y="46"/>
                  <a:pt x="437" y="46"/>
                  <a:pt x="439" y="46"/>
                </a:cubicBezTo>
                <a:cubicBezTo>
                  <a:pt x="442" y="45"/>
                  <a:pt x="443" y="43"/>
                  <a:pt x="445" y="42"/>
                </a:cubicBezTo>
                <a:cubicBezTo>
                  <a:pt x="441" y="44"/>
                  <a:pt x="434" y="44"/>
                  <a:pt x="423" y="44"/>
                </a:cubicBezTo>
                <a:cubicBezTo>
                  <a:pt x="425" y="45"/>
                  <a:pt x="431" y="44"/>
                  <a:pt x="432" y="45"/>
                </a:cubicBezTo>
                <a:cubicBezTo>
                  <a:pt x="430" y="45"/>
                  <a:pt x="427" y="45"/>
                  <a:pt x="425" y="45"/>
                </a:cubicBezTo>
                <a:close/>
                <a:moveTo>
                  <a:pt x="419" y="43"/>
                </a:moveTo>
                <a:cubicBezTo>
                  <a:pt x="420" y="43"/>
                  <a:pt x="423" y="43"/>
                  <a:pt x="423" y="44"/>
                </a:cubicBezTo>
                <a:cubicBezTo>
                  <a:pt x="422" y="43"/>
                  <a:pt x="418" y="44"/>
                  <a:pt x="421" y="44"/>
                </a:cubicBezTo>
                <a:cubicBezTo>
                  <a:pt x="421" y="44"/>
                  <a:pt x="426" y="44"/>
                  <a:pt x="429" y="44"/>
                </a:cubicBezTo>
                <a:cubicBezTo>
                  <a:pt x="429" y="43"/>
                  <a:pt x="426" y="44"/>
                  <a:pt x="426" y="43"/>
                </a:cubicBezTo>
                <a:cubicBezTo>
                  <a:pt x="428" y="43"/>
                  <a:pt x="433" y="43"/>
                  <a:pt x="436" y="43"/>
                </a:cubicBezTo>
                <a:cubicBezTo>
                  <a:pt x="434" y="44"/>
                  <a:pt x="432" y="43"/>
                  <a:pt x="431" y="44"/>
                </a:cubicBezTo>
                <a:cubicBezTo>
                  <a:pt x="433" y="44"/>
                  <a:pt x="435" y="44"/>
                  <a:pt x="437" y="44"/>
                </a:cubicBezTo>
                <a:cubicBezTo>
                  <a:pt x="437" y="43"/>
                  <a:pt x="446" y="42"/>
                  <a:pt x="443" y="41"/>
                </a:cubicBezTo>
                <a:cubicBezTo>
                  <a:pt x="442" y="42"/>
                  <a:pt x="440" y="42"/>
                  <a:pt x="439" y="43"/>
                </a:cubicBezTo>
                <a:cubicBezTo>
                  <a:pt x="439" y="42"/>
                  <a:pt x="437" y="43"/>
                  <a:pt x="436" y="43"/>
                </a:cubicBezTo>
                <a:cubicBezTo>
                  <a:pt x="435" y="42"/>
                  <a:pt x="436" y="42"/>
                  <a:pt x="435" y="41"/>
                </a:cubicBezTo>
                <a:cubicBezTo>
                  <a:pt x="437" y="41"/>
                  <a:pt x="440" y="41"/>
                  <a:pt x="440" y="41"/>
                </a:cubicBezTo>
                <a:cubicBezTo>
                  <a:pt x="435" y="41"/>
                  <a:pt x="433" y="42"/>
                  <a:pt x="430" y="41"/>
                </a:cubicBezTo>
                <a:cubicBezTo>
                  <a:pt x="431" y="41"/>
                  <a:pt x="430" y="41"/>
                  <a:pt x="431" y="41"/>
                </a:cubicBezTo>
                <a:cubicBezTo>
                  <a:pt x="432" y="42"/>
                  <a:pt x="435" y="41"/>
                  <a:pt x="434" y="42"/>
                </a:cubicBezTo>
                <a:cubicBezTo>
                  <a:pt x="433" y="42"/>
                  <a:pt x="432" y="42"/>
                  <a:pt x="430" y="42"/>
                </a:cubicBezTo>
                <a:cubicBezTo>
                  <a:pt x="430" y="42"/>
                  <a:pt x="430" y="42"/>
                  <a:pt x="428" y="43"/>
                </a:cubicBezTo>
                <a:cubicBezTo>
                  <a:pt x="428" y="42"/>
                  <a:pt x="428" y="42"/>
                  <a:pt x="428" y="42"/>
                </a:cubicBezTo>
                <a:cubicBezTo>
                  <a:pt x="426" y="42"/>
                  <a:pt x="427" y="42"/>
                  <a:pt x="424" y="42"/>
                </a:cubicBezTo>
                <a:cubicBezTo>
                  <a:pt x="423" y="42"/>
                  <a:pt x="419" y="42"/>
                  <a:pt x="419" y="43"/>
                </a:cubicBezTo>
                <a:close/>
                <a:moveTo>
                  <a:pt x="423" y="42"/>
                </a:moveTo>
                <a:cubicBezTo>
                  <a:pt x="419" y="42"/>
                  <a:pt x="416" y="42"/>
                  <a:pt x="415" y="43"/>
                </a:cubicBezTo>
                <a:cubicBezTo>
                  <a:pt x="417" y="43"/>
                  <a:pt x="418" y="43"/>
                  <a:pt x="417" y="42"/>
                </a:cubicBezTo>
                <a:cubicBezTo>
                  <a:pt x="420" y="42"/>
                  <a:pt x="422" y="42"/>
                  <a:pt x="423" y="42"/>
                </a:cubicBezTo>
                <a:close/>
                <a:moveTo>
                  <a:pt x="423" y="54"/>
                </a:moveTo>
                <a:cubicBezTo>
                  <a:pt x="423" y="53"/>
                  <a:pt x="423" y="53"/>
                  <a:pt x="424" y="53"/>
                </a:cubicBezTo>
                <a:cubicBezTo>
                  <a:pt x="422" y="54"/>
                  <a:pt x="421" y="54"/>
                  <a:pt x="421" y="53"/>
                </a:cubicBezTo>
                <a:cubicBezTo>
                  <a:pt x="418" y="53"/>
                  <a:pt x="418" y="53"/>
                  <a:pt x="419" y="54"/>
                </a:cubicBezTo>
                <a:cubicBezTo>
                  <a:pt x="421" y="54"/>
                  <a:pt x="421" y="54"/>
                  <a:pt x="423" y="54"/>
                </a:cubicBezTo>
                <a:close/>
                <a:moveTo>
                  <a:pt x="422" y="50"/>
                </a:moveTo>
                <a:cubicBezTo>
                  <a:pt x="423" y="50"/>
                  <a:pt x="425" y="50"/>
                  <a:pt x="424" y="49"/>
                </a:cubicBezTo>
                <a:cubicBezTo>
                  <a:pt x="422" y="49"/>
                  <a:pt x="422" y="49"/>
                  <a:pt x="421" y="49"/>
                </a:cubicBezTo>
                <a:cubicBezTo>
                  <a:pt x="421" y="49"/>
                  <a:pt x="419" y="49"/>
                  <a:pt x="419" y="49"/>
                </a:cubicBezTo>
                <a:cubicBezTo>
                  <a:pt x="421" y="50"/>
                  <a:pt x="422" y="49"/>
                  <a:pt x="422" y="50"/>
                </a:cubicBezTo>
                <a:close/>
                <a:moveTo>
                  <a:pt x="434" y="50"/>
                </a:moveTo>
                <a:cubicBezTo>
                  <a:pt x="433" y="51"/>
                  <a:pt x="437" y="51"/>
                  <a:pt x="439" y="51"/>
                </a:cubicBezTo>
                <a:cubicBezTo>
                  <a:pt x="439" y="51"/>
                  <a:pt x="440" y="51"/>
                  <a:pt x="439" y="50"/>
                </a:cubicBezTo>
                <a:cubicBezTo>
                  <a:pt x="438" y="50"/>
                  <a:pt x="436" y="50"/>
                  <a:pt x="435" y="51"/>
                </a:cubicBezTo>
                <a:cubicBezTo>
                  <a:pt x="435" y="50"/>
                  <a:pt x="431" y="50"/>
                  <a:pt x="430" y="50"/>
                </a:cubicBezTo>
                <a:cubicBezTo>
                  <a:pt x="430" y="50"/>
                  <a:pt x="432" y="50"/>
                  <a:pt x="430" y="50"/>
                </a:cubicBezTo>
                <a:cubicBezTo>
                  <a:pt x="430" y="50"/>
                  <a:pt x="429" y="50"/>
                  <a:pt x="428" y="50"/>
                </a:cubicBezTo>
                <a:cubicBezTo>
                  <a:pt x="428" y="50"/>
                  <a:pt x="429" y="50"/>
                  <a:pt x="429" y="50"/>
                </a:cubicBezTo>
                <a:cubicBezTo>
                  <a:pt x="425" y="50"/>
                  <a:pt x="426" y="50"/>
                  <a:pt x="422" y="50"/>
                </a:cubicBezTo>
                <a:cubicBezTo>
                  <a:pt x="422" y="50"/>
                  <a:pt x="420" y="50"/>
                  <a:pt x="421" y="51"/>
                </a:cubicBezTo>
                <a:cubicBezTo>
                  <a:pt x="427" y="51"/>
                  <a:pt x="431" y="51"/>
                  <a:pt x="434" y="50"/>
                </a:cubicBezTo>
                <a:close/>
                <a:moveTo>
                  <a:pt x="446" y="55"/>
                </a:moveTo>
                <a:cubicBezTo>
                  <a:pt x="446" y="55"/>
                  <a:pt x="446" y="55"/>
                  <a:pt x="446" y="54"/>
                </a:cubicBezTo>
                <a:cubicBezTo>
                  <a:pt x="444" y="55"/>
                  <a:pt x="443" y="54"/>
                  <a:pt x="442" y="55"/>
                </a:cubicBezTo>
                <a:cubicBezTo>
                  <a:pt x="444" y="55"/>
                  <a:pt x="443" y="55"/>
                  <a:pt x="446" y="55"/>
                </a:cubicBezTo>
                <a:close/>
                <a:moveTo>
                  <a:pt x="445" y="18"/>
                </a:moveTo>
                <a:cubicBezTo>
                  <a:pt x="444" y="17"/>
                  <a:pt x="445" y="17"/>
                  <a:pt x="444" y="17"/>
                </a:cubicBezTo>
                <a:cubicBezTo>
                  <a:pt x="445" y="17"/>
                  <a:pt x="446" y="17"/>
                  <a:pt x="446" y="17"/>
                </a:cubicBezTo>
                <a:cubicBezTo>
                  <a:pt x="445" y="17"/>
                  <a:pt x="445" y="17"/>
                  <a:pt x="444" y="17"/>
                </a:cubicBezTo>
                <a:cubicBezTo>
                  <a:pt x="444" y="17"/>
                  <a:pt x="442" y="18"/>
                  <a:pt x="444" y="18"/>
                </a:cubicBezTo>
                <a:cubicBezTo>
                  <a:pt x="444" y="18"/>
                  <a:pt x="444" y="18"/>
                  <a:pt x="445" y="18"/>
                </a:cubicBezTo>
                <a:close/>
                <a:moveTo>
                  <a:pt x="445" y="58"/>
                </a:moveTo>
                <a:cubicBezTo>
                  <a:pt x="446" y="58"/>
                  <a:pt x="450" y="58"/>
                  <a:pt x="453" y="58"/>
                </a:cubicBezTo>
                <a:cubicBezTo>
                  <a:pt x="452" y="58"/>
                  <a:pt x="452" y="57"/>
                  <a:pt x="451" y="57"/>
                </a:cubicBezTo>
                <a:cubicBezTo>
                  <a:pt x="449" y="57"/>
                  <a:pt x="446" y="57"/>
                  <a:pt x="444" y="57"/>
                </a:cubicBezTo>
                <a:cubicBezTo>
                  <a:pt x="446" y="57"/>
                  <a:pt x="445" y="58"/>
                  <a:pt x="447" y="58"/>
                </a:cubicBezTo>
                <a:cubicBezTo>
                  <a:pt x="445" y="58"/>
                  <a:pt x="444" y="58"/>
                  <a:pt x="444" y="58"/>
                </a:cubicBezTo>
                <a:cubicBezTo>
                  <a:pt x="444" y="58"/>
                  <a:pt x="444" y="58"/>
                  <a:pt x="445" y="58"/>
                </a:cubicBezTo>
                <a:close/>
                <a:moveTo>
                  <a:pt x="450" y="18"/>
                </a:moveTo>
                <a:cubicBezTo>
                  <a:pt x="449" y="18"/>
                  <a:pt x="449" y="18"/>
                  <a:pt x="449" y="18"/>
                </a:cubicBezTo>
                <a:cubicBezTo>
                  <a:pt x="452" y="18"/>
                  <a:pt x="459" y="18"/>
                  <a:pt x="457" y="17"/>
                </a:cubicBezTo>
                <a:cubicBezTo>
                  <a:pt x="457" y="18"/>
                  <a:pt x="456" y="17"/>
                  <a:pt x="457" y="17"/>
                </a:cubicBezTo>
                <a:cubicBezTo>
                  <a:pt x="452" y="17"/>
                  <a:pt x="456" y="17"/>
                  <a:pt x="451" y="17"/>
                </a:cubicBezTo>
                <a:cubicBezTo>
                  <a:pt x="449" y="17"/>
                  <a:pt x="449" y="18"/>
                  <a:pt x="446" y="19"/>
                </a:cubicBezTo>
                <a:cubicBezTo>
                  <a:pt x="447" y="18"/>
                  <a:pt x="449" y="19"/>
                  <a:pt x="450" y="18"/>
                </a:cubicBezTo>
                <a:close/>
                <a:moveTo>
                  <a:pt x="469" y="41"/>
                </a:moveTo>
                <a:cubicBezTo>
                  <a:pt x="463" y="42"/>
                  <a:pt x="453" y="45"/>
                  <a:pt x="453" y="48"/>
                </a:cubicBezTo>
                <a:cubicBezTo>
                  <a:pt x="456" y="48"/>
                  <a:pt x="461" y="47"/>
                  <a:pt x="457" y="46"/>
                </a:cubicBezTo>
                <a:cubicBezTo>
                  <a:pt x="459" y="46"/>
                  <a:pt x="461" y="46"/>
                  <a:pt x="462" y="46"/>
                </a:cubicBezTo>
                <a:cubicBezTo>
                  <a:pt x="467" y="45"/>
                  <a:pt x="471" y="43"/>
                  <a:pt x="469" y="41"/>
                </a:cubicBezTo>
                <a:cubicBezTo>
                  <a:pt x="467" y="42"/>
                  <a:pt x="468" y="43"/>
                  <a:pt x="466" y="43"/>
                </a:cubicBezTo>
                <a:cubicBezTo>
                  <a:pt x="461" y="42"/>
                  <a:pt x="471" y="41"/>
                  <a:pt x="469" y="41"/>
                </a:cubicBezTo>
                <a:close/>
                <a:moveTo>
                  <a:pt x="458" y="18"/>
                </a:moveTo>
                <a:cubicBezTo>
                  <a:pt x="456" y="18"/>
                  <a:pt x="454" y="18"/>
                  <a:pt x="454" y="19"/>
                </a:cubicBezTo>
                <a:cubicBezTo>
                  <a:pt x="455" y="19"/>
                  <a:pt x="458" y="19"/>
                  <a:pt x="458" y="18"/>
                </a:cubicBezTo>
                <a:close/>
                <a:moveTo>
                  <a:pt x="465" y="18"/>
                </a:moveTo>
                <a:cubicBezTo>
                  <a:pt x="465" y="18"/>
                  <a:pt x="465" y="18"/>
                  <a:pt x="465" y="18"/>
                </a:cubicBezTo>
                <a:cubicBezTo>
                  <a:pt x="464" y="18"/>
                  <a:pt x="463" y="18"/>
                  <a:pt x="463" y="18"/>
                </a:cubicBezTo>
                <a:cubicBezTo>
                  <a:pt x="464" y="18"/>
                  <a:pt x="460" y="18"/>
                  <a:pt x="462" y="18"/>
                </a:cubicBezTo>
                <a:cubicBezTo>
                  <a:pt x="460" y="18"/>
                  <a:pt x="460" y="18"/>
                  <a:pt x="460" y="18"/>
                </a:cubicBezTo>
                <a:cubicBezTo>
                  <a:pt x="462" y="19"/>
                  <a:pt x="462" y="18"/>
                  <a:pt x="465" y="18"/>
                </a:cubicBezTo>
                <a:close/>
                <a:moveTo>
                  <a:pt x="464" y="56"/>
                </a:moveTo>
                <a:cubicBezTo>
                  <a:pt x="463" y="56"/>
                  <a:pt x="462" y="56"/>
                  <a:pt x="460" y="56"/>
                </a:cubicBezTo>
                <a:cubicBezTo>
                  <a:pt x="460" y="56"/>
                  <a:pt x="460" y="57"/>
                  <a:pt x="460" y="57"/>
                </a:cubicBezTo>
                <a:cubicBezTo>
                  <a:pt x="462" y="57"/>
                  <a:pt x="465" y="57"/>
                  <a:pt x="464" y="56"/>
                </a:cubicBezTo>
                <a:close/>
                <a:moveTo>
                  <a:pt x="469" y="57"/>
                </a:moveTo>
                <a:cubicBezTo>
                  <a:pt x="469" y="56"/>
                  <a:pt x="469" y="56"/>
                  <a:pt x="469" y="56"/>
                </a:cubicBezTo>
                <a:cubicBezTo>
                  <a:pt x="467" y="56"/>
                  <a:pt x="463" y="55"/>
                  <a:pt x="462" y="56"/>
                </a:cubicBezTo>
                <a:cubicBezTo>
                  <a:pt x="467" y="56"/>
                  <a:pt x="467" y="56"/>
                  <a:pt x="469" y="57"/>
                </a:cubicBezTo>
                <a:close/>
                <a:moveTo>
                  <a:pt x="471" y="48"/>
                </a:moveTo>
                <a:cubicBezTo>
                  <a:pt x="471" y="48"/>
                  <a:pt x="470" y="49"/>
                  <a:pt x="470" y="49"/>
                </a:cubicBezTo>
                <a:cubicBezTo>
                  <a:pt x="473" y="49"/>
                  <a:pt x="473" y="48"/>
                  <a:pt x="471" y="48"/>
                </a:cubicBezTo>
                <a:close/>
                <a:moveTo>
                  <a:pt x="480" y="53"/>
                </a:moveTo>
                <a:cubicBezTo>
                  <a:pt x="479" y="52"/>
                  <a:pt x="473" y="53"/>
                  <a:pt x="472" y="53"/>
                </a:cubicBezTo>
                <a:cubicBezTo>
                  <a:pt x="475" y="53"/>
                  <a:pt x="476" y="53"/>
                  <a:pt x="480" y="53"/>
                </a:cubicBezTo>
                <a:close/>
                <a:moveTo>
                  <a:pt x="512" y="43"/>
                </a:moveTo>
                <a:cubicBezTo>
                  <a:pt x="510" y="42"/>
                  <a:pt x="505" y="43"/>
                  <a:pt x="508" y="43"/>
                </a:cubicBezTo>
                <a:cubicBezTo>
                  <a:pt x="506" y="43"/>
                  <a:pt x="506" y="43"/>
                  <a:pt x="505" y="44"/>
                </a:cubicBezTo>
                <a:cubicBezTo>
                  <a:pt x="504" y="43"/>
                  <a:pt x="503" y="44"/>
                  <a:pt x="502" y="44"/>
                </a:cubicBezTo>
                <a:cubicBezTo>
                  <a:pt x="504" y="43"/>
                  <a:pt x="503" y="43"/>
                  <a:pt x="504" y="42"/>
                </a:cubicBezTo>
                <a:cubicBezTo>
                  <a:pt x="502" y="42"/>
                  <a:pt x="503" y="43"/>
                  <a:pt x="501" y="43"/>
                </a:cubicBezTo>
                <a:cubicBezTo>
                  <a:pt x="501" y="42"/>
                  <a:pt x="502" y="42"/>
                  <a:pt x="502" y="42"/>
                </a:cubicBezTo>
                <a:cubicBezTo>
                  <a:pt x="501" y="42"/>
                  <a:pt x="499" y="42"/>
                  <a:pt x="497" y="42"/>
                </a:cubicBezTo>
                <a:cubicBezTo>
                  <a:pt x="497" y="42"/>
                  <a:pt x="497" y="43"/>
                  <a:pt x="496" y="43"/>
                </a:cubicBezTo>
                <a:cubicBezTo>
                  <a:pt x="494" y="42"/>
                  <a:pt x="495" y="42"/>
                  <a:pt x="492" y="42"/>
                </a:cubicBezTo>
                <a:cubicBezTo>
                  <a:pt x="492" y="42"/>
                  <a:pt x="493" y="42"/>
                  <a:pt x="492" y="42"/>
                </a:cubicBezTo>
                <a:cubicBezTo>
                  <a:pt x="491" y="42"/>
                  <a:pt x="490" y="42"/>
                  <a:pt x="489" y="42"/>
                </a:cubicBezTo>
                <a:cubicBezTo>
                  <a:pt x="488" y="41"/>
                  <a:pt x="490" y="42"/>
                  <a:pt x="489" y="41"/>
                </a:cubicBezTo>
                <a:cubicBezTo>
                  <a:pt x="485" y="42"/>
                  <a:pt x="483" y="41"/>
                  <a:pt x="480" y="42"/>
                </a:cubicBezTo>
                <a:cubicBezTo>
                  <a:pt x="481" y="43"/>
                  <a:pt x="475" y="43"/>
                  <a:pt x="478" y="43"/>
                </a:cubicBezTo>
                <a:cubicBezTo>
                  <a:pt x="477" y="44"/>
                  <a:pt x="475" y="44"/>
                  <a:pt x="473" y="44"/>
                </a:cubicBezTo>
                <a:cubicBezTo>
                  <a:pt x="473" y="45"/>
                  <a:pt x="474" y="45"/>
                  <a:pt x="474" y="45"/>
                </a:cubicBezTo>
                <a:cubicBezTo>
                  <a:pt x="475" y="45"/>
                  <a:pt x="476" y="44"/>
                  <a:pt x="476" y="45"/>
                </a:cubicBezTo>
                <a:cubicBezTo>
                  <a:pt x="473" y="46"/>
                  <a:pt x="476" y="47"/>
                  <a:pt x="473" y="48"/>
                </a:cubicBezTo>
                <a:cubicBezTo>
                  <a:pt x="476" y="48"/>
                  <a:pt x="482" y="47"/>
                  <a:pt x="487" y="48"/>
                </a:cubicBezTo>
                <a:cubicBezTo>
                  <a:pt x="485" y="48"/>
                  <a:pt x="480" y="47"/>
                  <a:pt x="480" y="48"/>
                </a:cubicBezTo>
                <a:cubicBezTo>
                  <a:pt x="483" y="48"/>
                  <a:pt x="484" y="48"/>
                  <a:pt x="487" y="48"/>
                </a:cubicBezTo>
                <a:cubicBezTo>
                  <a:pt x="487" y="48"/>
                  <a:pt x="487" y="48"/>
                  <a:pt x="487" y="48"/>
                </a:cubicBezTo>
                <a:cubicBezTo>
                  <a:pt x="486" y="48"/>
                  <a:pt x="484" y="48"/>
                  <a:pt x="485" y="49"/>
                </a:cubicBezTo>
                <a:cubicBezTo>
                  <a:pt x="487" y="48"/>
                  <a:pt x="487" y="49"/>
                  <a:pt x="489" y="49"/>
                </a:cubicBezTo>
                <a:cubicBezTo>
                  <a:pt x="490" y="49"/>
                  <a:pt x="489" y="48"/>
                  <a:pt x="491" y="48"/>
                </a:cubicBezTo>
                <a:cubicBezTo>
                  <a:pt x="490" y="49"/>
                  <a:pt x="492" y="48"/>
                  <a:pt x="492" y="48"/>
                </a:cubicBezTo>
                <a:cubicBezTo>
                  <a:pt x="493" y="48"/>
                  <a:pt x="493" y="48"/>
                  <a:pt x="493" y="49"/>
                </a:cubicBezTo>
                <a:cubicBezTo>
                  <a:pt x="495" y="49"/>
                  <a:pt x="494" y="48"/>
                  <a:pt x="496" y="48"/>
                </a:cubicBezTo>
                <a:cubicBezTo>
                  <a:pt x="496" y="49"/>
                  <a:pt x="495" y="49"/>
                  <a:pt x="495" y="49"/>
                </a:cubicBezTo>
                <a:cubicBezTo>
                  <a:pt x="498" y="49"/>
                  <a:pt x="496" y="48"/>
                  <a:pt x="498" y="48"/>
                </a:cubicBezTo>
                <a:cubicBezTo>
                  <a:pt x="499" y="48"/>
                  <a:pt x="497" y="49"/>
                  <a:pt x="499" y="49"/>
                </a:cubicBezTo>
                <a:cubicBezTo>
                  <a:pt x="499" y="48"/>
                  <a:pt x="499" y="48"/>
                  <a:pt x="501" y="48"/>
                </a:cubicBezTo>
                <a:cubicBezTo>
                  <a:pt x="501" y="48"/>
                  <a:pt x="502" y="49"/>
                  <a:pt x="502" y="49"/>
                </a:cubicBezTo>
                <a:cubicBezTo>
                  <a:pt x="504" y="48"/>
                  <a:pt x="505" y="48"/>
                  <a:pt x="507" y="48"/>
                </a:cubicBezTo>
                <a:cubicBezTo>
                  <a:pt x="506" y="48"/>
                  <a:pt x="507" y="47"/>
                  <a:pt x="507" y="47"/>
                </a:cubicBezTo>
                <a:cubicBezTo>
                  <a:pt x="508" y="47"/>
                  <a:pt x="508" y="47"/>
                  <a:pt x="510" y="47"/>
                </a:cubicBezTo>
                <a:cubicBezTo>
                  <a:pt x="514" y="46"/>
                  <a:pt x="520" y="45"/>
                  <a:pt x="523" y="43"/>
                </a:cubicBezTo>
                <a:cubicBezTo>
                  <a:pt x="518" y="43"/>
                  <a:pt x="516" y="44"/>
                  <a:pt x="512" y="43"/>
                </a:cubicBezTo>
                <a:cubicBezTo>
                  <a:pt x="511" y="44"/>
                  <a:pt x="513" y="44"/>
                  <a:pt x="512" y="44"/>
                </a:cubicBezTo>
                <a:cubicBezTo>
                  <a:pt x="508" y="44"/>
                  <a:pt x="512" y="44"/>
                  <a:pt x="512" y="43"/>
                </a:cubicBezTo>
                <a:close/>
                <a:moveTo>
                  <a:pt x="483" y="57"/>
                </a:moveTo>
                <a:cubicBezTo>
                  <a:pt x="480" y="57"/>
                  <a:pt x="479" y="56"/>
                  <a:pt x="477" y="56"/>
                </a:cubicBezTo>
                <a:cubicBezTo>
                  <a:pt x="477" y="57"/>
                  <a:pt x="476" y="57"/>
                  <a:pt x="476" y="57"/>
                </a:cubicBezTo>
                <a:cubicBezTo>
                  <a:pt x="479" y="57"/>
                  <a:pt x="482" y="57"/>
                  <a:pt x="483" y="57"/>
                </a:cubicBezTo>
                <a:close/>
                <a:moveTo>
                  <a:pt x="485" y="17"/>
                </a:moveTo>
                <a:cubicBezTo>
                  <a:pt x="484" y="17"/>
                  <a:pt x="486" y="17"/>
                  <a:pt x="487" y="18"/>
                </a:cubicBezTo>
                <a:cubicBezTo>
                  <a:pt x="488" y="17"/>
                  <a:pt x="486" y="17"/>
                  <a:pt x="488" y="16"/>
                </a:cubicBezTo>
                <a:cubicBezTo>
                  <a:pt x="485" y="16"/>
                  <a:pt x="484" y="17"/>
                  <a:pt x="482" y="16"/>
                </a:cubicBezTo>
                <a:cubicBezTo>
                  <a:pt x="481" y="17"/>
                  <a:pt x="479" y="17"/>
                  <a:pt x="478" y="17"/>
                </a:cubicBezTo>
                <a:cubicBezTo>
                  <a:pt x="482" y="17"/>
                  <a:pt x="481" y="17"/>
                  <a:pt x="485" y="17"/>
                </a:cubicBezTo>
                <a:close/>
                <a:moveTo>
                  <a:pt x="491" y="22"/>
                </a:moveTo>
                <a:cubicBezTo>
                  <a:pt x="490" y="21"/>
                  <a:pt x="489" y="20"/>
                  <a:pt x="487" y="21"/>
                </a:cubicBezTo>
                <a:cubicBezTo>
                  <a:pt x="487" y="21"/>
                  <a:pt x="489" y="21"/>
                  <a:pt x="489" y="21"/>
                </a:cubicBezTo>
                <a:cubicBezTo>
                  <a:pt x="487" y="21"/>
                  <a:pt x="485" y="21"/>
                  <a:pt x="485" y="21"/>
                </a:cubicBezTo>
                <a:cubicBezTo>
                  <a:pt x="487" y="21"/>
                  <a:pt x="489" y="21"/>
                  <a:pt x="491" y="22"/>
                </a:cubicBezTo>
                <a:close/>
                <a:moveTo>
                  <a:pt x="499" y="21"/>
                </a:moveTo>
                <a:cubicBezTo>
                  <a:pt x="499" y="20"/>
                  <a:pt x="503" y="21"/>
                  <a:pt x="504" y="20"/>
                </a:cubicBezTo>
                <a:cubicBezTo>
                  <a:pt x="501" y="19"/>
                  <a:pt x="498" y="20"/>
                  <a:pt x="495" y="20"/>
                </a:cubicBezTo>
                <a:cubicBezTo>
                  <a:pt x="496" y="20"/>
                  <a:pt x="494" y="20"/>
                  <a:pt x="494" y="20"/>
                </a:cubicBezTo>
                <a:cubicBezTo>
                  <a:pt x="497" y="20"/>
                  <a:pt x="496" y="21"/>
                  <a:pt x="496" y="21"/>
                </a:cubicBezTo>
                <a:cubicBezTo>
                  <a:pt x="496" y="21"/>
                  <a:pt x="498" y="21"/>
                  <a:pt x="499" y="21"/>
                </a:cubicBezTo>
                <a:close/>
                <a:moveTo>
                  <a:pt x="507" y="41"/>
                </a:moveTo>
                <a:cubicBezTo>
                  <a:pt x="508" y="42"/>
                  <a:pt x="512" y="42"/>
                  <a:pt x="514" y="42"/>
                </a:cubicBezTo>
                <a:cubicBezTo>
                  <a:pt x="513" y="41"/>
                  <a:pt x="508" y="41"/>
                  <a:pt x="507" y="40"/>
                </a:cubicBezTo>
                <a:cubicBezTo>
                  <a:pt x="506" y="41"/>
                  <a:pt x="504" y="41"/>
                  <a:pt x="502" y="41"/>
                </a:cubicBezTo>
                <a:cubicBezTo>
                  <a:pt x="502" y="41"/>
                  <a:pt x="502" y="42"/>
                  <a:pt x="502" y="42"/>
                </a:cubicBezTo>
                <a:cubicBezTo>
                  <a:pt x="503" y="42"/>
                  <a:pt x="504" y="42"/>
                  <a:pt x="505" y="42"/>
                </a:cubicBezTo>
                <a:cubicBezTo>
                  <a:pt x="506" y="42"/>
                  <a:pt x="503" y="42"/>
                  <a:pt x="503" y="41"/>
                </a:cubicBezTo>
                <a:cubicBezTo>
                  <a:pt x="505" y="41"/>
                  <a:pt x="506" y="41"/>
                  <a:pt x="507" y="41"/>
                </a:cubicBezTo>
                <a:cubicBezTo>
                  <a:pt x="508" y="41"/>
                  <a:pt x="510" y="41"/>
                  <a:pt x="510" y="41"/>
                </a:cubicBezTo>
                <a:cubicBezTo>
                  <a:pt x="509" y="42"/>
                  <a:pt x="509" y="41"/>
                  <a:pt x="507" y="41"/>
                </a:cubicBezTo>
                <a:close/>
                <a:moveTo>
                  <a:pt x="518" y="50"/>
                </a:moveTo>
                <a:cubicBezTo>
                  <a:pt x="517" y="49"/>
                  <a:pt x="514" y="49"/>
                  <a:pt x="514" y="50"/>
                </a:cubicBezTo>
                <a:cubicBezTo>
                  <a:pt x="515" y="50"/>
                  <a:pt x="516" y="50"/>
                  <a:pt x="518" y="50"/>
                </a:cubicBezTo>
                <a:close/>
                <a:moveTo>
                  <a:pt x="526" y="19"/>
                </a:moveTo>
                <a:cubicBezTo>
                  <a:pt x="525" y="18"/>
                  <a:pt x="520" y="19"/>
                  <a:pt x="519" y="20"/>
                </a:cubicBezTo>
                <a:cubicBezTo>
                  <a:pt x="522" y="20"/>
                  <a:pt x="523" y="19"/>
                  <a:pt x="526" y="19"/>
                </a:cubicBezTo>
                <a:close/>
                <a:moveTo>
                  <a:pt x="532" y="47"/>
                </a:moveTo>
                <a:cubicBezTo>
                  <a:pt x="531" y="46"/>
                  <a:pt x="538" y="45"/>
                  <a:pt x="534" y="45"/>
                </a:cubicBezTo>
                <a:cubicBezTo>
                  <a:pt x="536" y="45"/>
                  <a:pt x="537" y="45"/>
                  <a:pt x="537" y="44"/>
                </a:cubicBezTo>
                <a:cubicBezTo>
                  <a:pt x="528" y="44"/>
                  <a:pt x="524" y="46"/>
                  <a:pt x="520" y="47"/>
                </a:cubicBezTo>
                <a:cubicBezTo>
                  <a:pt x="527" y="47"/>
                  <a:pt x="525" y="47"/>
                  <a:pt x="532" y="47"/>
                </a:cubicBezTo>
                <a:close/>
                <a:moveTo>
                  <a:pt x="525" y="43"/>
                </a:moveTo>
                <a:cubicBezTo>
                  <a:pt x="525" y="43"/>
                  <a:pt x="526" y="43"/>
                  <a:pt x="526" y="42"/>
                </a:cubicBezTo>
                <a:cubicBezTo>
                  <a:pt x="523" y="42"/>
                  <a:pt x="527" y="42"/>
                  <a:pt x="525" y="42"/>
                </a:cubicBezTo>
                <a:cubicBezTo>
                  <a:pt x="525" y="42"/>
                  <a:pt x="524" y="42"/>
                  <a:pt x="523" y="42"/>
                </a:cubicBezTo>
                <a:cubicBezTo>
                  <a:pt x="525" y="42"/>
                  <a:pt x="522" y="43"/>
                  <a:pt x="521" y="43"/>
                </a:cubicBezTo>
                <a:cubicBezTo>
                  <a:pt x="523" y="43"/>
                  <a:pt x="523" y="43"/>
                  <a:pt x="525" y="43"/>
                </a:cubicBezTo>
                <a:close/>
                <a:moveTo>
                  <a:pt x="534" y="54"/>
                </a:moveTo>
                <a:cubicBezTo>
                  <a:pt x="533" y="54"/>
                  <a:pt x="527" y="54"/>
                  <a:pt x="529" y="54"/>
                </a:cubicBezTo>
                <a:cubicBezTo>
                  <a:pt x="527" y="54"/>
                  <a:pt x="524" y="54"/>
                  <a:pt x="523" y="54"/>
                </a:cubicBezTo>
                <a:cubicBezTo>
                  <a:pt x="524" y="54"/>
                  <a:pt x="525" y="54"/>
                  <a:pt x="527" y="55"/>
                </a:cubicBezTo>
                <a:cubicBezTo>
                  <a:pt x="527" y="54"/>
                  <a:pt x="526" y="54"/>
                  <a:pt x="527" y="54"/>
                </a:cubicBezTo>
                <a:cubicBezTo>
                  <a:pt x="529" y="55"/>
                  <a:pt x="530" y="55"/>
                  <a:pt x="531" y="55"/>
                </a:cubicBezTo>
                <a:cubicBezTo>
                  <a:pt x="530" y="55"/>
                  <a:pt x="531" y="55"/>
                  <a:pt x="530" y="55"/>
                </a:cubicBezTo>
                <a:cubicBezTo>
                  <a:pt x="528" y="55"/>
                  <a:pt x="526" y="55"/>
                  <a:pt x="525" y="55"/>
                </a:cubicBezTo>
                <a:cubicBezTo>
                  <a:pt x="524" y="55"/>
                  <a:pt x="525" y="55"/>
                  <a:pt x="524" y="55"/>
                </a:cubicBezTo>
                <a:cubicBezTo>
                  <a:pt x="525" y="55"/>
                  <a:pt x="522" y="55"/>
                  <a:pt x="522" y="56"/>
                </a:cubicBezTo>
                <a:cubicBezTo>
                  <a:pt x="527" y="56"/>
                  <a:pt x="533" y="56"/>
                  <a:pt x="534" y="54"/>
                </a:cubicBezTo>
                <a:close/>
                <a:moveTo>
                  <a:pt x="534" y="50"/>
                </a:moveTo>
                <a:cubicBezTo>
                  <a:pt x="534" y="50"/>
                  <a:pt x="533" y="50"/>
                  <a:pt x="533" y="50"/>
                </a:cubicBezTo>
                <a:cubicBezTo>
                  <a:pt x="536" y="51"/>
                  <a:pt x="535" y="50"/>
                  <a:pt x="534" y="50"/>
                </a:cubicBezTo>
                <a:close/>
                <a:moveTo>
                  <a:pt x="537" y="51"/>
                </a:moveTo>
                <a:cubicBezTo>
                  <a:pt x="537" y="51"/>
                  <a:pt x="537" y="51"/>
                  <a:pt x="537" y="51"/>
                </a:cubicBezTo>
                <a:cubicBezTo>
                  <a:pt x="536" y="51"/>
                  <a:pt x="536" y="51"/>
                  <a:pt x="534" y="51"/>
                </a:cubicBezTo>
                <a:cubicBezTo>
                  <a:pt x="534" y="51"/>
                  <a:pt x="536" y="51"/>
                  <a:pt x="537" y="51"/>
                </a:cubicBezTo>
                <a:close/>
                <a:moveTo>
                  <a:pt x="541" y="51"/>
                </a:moveTo>
                <a:cubicBezTo>
                  <a:pt x="540" y="51"/>
                  <a:pt x="540" y="51"/>
                  <a:pt x="539" y="51"/>
                </a:cubicBezTo>
                <a:cubicBezTo>
                  <a:pt x="538" y="51"/>
                  <a:pt x="537" y="52"/>
                  <a:pt x="535" y="52"/>
                </a:cubicBezTo>
                <a:cubicBezTo>
                  <a:pt x="538" y="52"/>
                  <a:pt x="537" y="52"/>
                  <a:pt x="539" y="52"/>
                </a:cubicBezTo>
                <a:cubicBezTo>
                  <a:pt x="539" y="52"/>
                  <a:pt x="541" y="52"/>
                  <a:pt x="545" y="52"/>
                </a:cubicBezTo>
                <a:cubicBezTo>
                  <a:pt x="545" y="52"/>
                  <a:pt x="542" y="52"/>
                  <a:pt x="543" y="51"/>
                </a:cubicBezTo>
                <a:cubicBezTo>
                  <a:pt x="541" y="51"/>
                  <a:pt x="541" y="52"/>
                  <a:pt x="539" y="52"/>
                </a:cubicBezTo>
                <a:cubicBezTo>
                  <a:pt x="539" y="52"/>
                  <a:pt x="538" y="51"/>
                  <a:pt x="538" y="51"/>
                </a:cubicBezTo>
                <a:cubicBezTo>
                  <a:pt x="539" y="51"/>
                  <a:pt x="541" y="51"/>
                  <a:pt x="541" y="51"/>
                </a:cubicBezTo>
                <a:close/>
                <a:moveTo>
                  <a:pt x="540" y="43"/>
                </a:moveTo>
                <a:cubicBezTo>
                  <a:pt x="541" y="43"/>
                  <a:pt x="543" y="42"/>
                  <a:pt x="545" y="42"/>
                </a:cubicBezTo>
                <a:cubicBezTo>
                  <a:pt x="542" y="42"/>
                  <a:pt x="540" y="42"/>
                  <a:pt x="537" y="42"/>
                </a:cubicBezTo>
                <a:cubicBezTo>
                  <a:pt x="537" y="42"/>
                  <a:pt x="544" y="42"/>
                  <a:pt x="540" y="43"/>
                </a:cubicBezTo>
                <a:close/>
                <a:moveTo>
                  <a:pt x="546" y="55"/>
                </a:moveTo>
                <a:cubicBezTo>
                  <a:pt x="544" y="55"/>
                  <a:pt x="541" y="55"/>
                  <a:pt x="543" y="56"/>
                </a:cubicBezTo>
                <a:cubicBezTo>
                  <a:pt x="544" y="55"/>
                  <a:pt x="546" y="55"/>
                  <a:pt x="546" y="55"/>
                </a:cubicBezTo>
                <a:close/>
                <a:moveTo>
                  <a:pt x="565" y="44"/>
                </a:moveTo>
                <a:cubicBezTo>
                  <a:pt x="563" y="45"/>
                  <a:pt x="562" y="44"/>
                  <a:pt x="561" y="44"/>
                </a:cubicBezTo>
                <a:cubicBezTo>
                  <a:pt x="560" y="45"/>
                  <a:pt x="561" y="45"/>
                  <a:pt x="560" y="45"/>
                </a:cubicBezTo>
                <a:cubicBezTo>
                  <a:pt x="554" y="44"/>
                  <a:pt x="550" y="45"/>
                  <a:pt x="547" y="45"/>
                </a:cubicBezTo>
                <a:cubicBezTo>
                  <a:pt x="546" y="46"/>
                  <a:pt x="544" y="46"/>
                  <a:pt x="543" y="47"/>
                </a:cubicBezTo>
                <a:cubicBezTo>
                  <a:pt x="554" y="47"/>
                  <a:pt x="566" y="47"/>
                  <a:pt x="565" y="44"/>
                </a:cubicBezTo>
                <a:close/>
                <a:moveTo>
                  <a:pt x="544" y="41"/>
                </a:moveTo>
                <a:cubicBezTo>
                  <a:pt x="546" y="41"/>
                  <a:pt x="546" y="41"/>
                  <a:pt x="545" y="41"/>
                </a:cubicBezTo>
                <a:cubicBezTo>
                  <a:pt x="544" y="40"/>
                  <a:pt x="542" y="41"/>
                  <a:pt x="544" y="41"/>
                </a:cubicBezTo>
                <a:cubicBezTo>
                  <a:pt x="545" y="41"/>
                  <a:pt x="545" y="41"/>
                  <a:pt x="544" y="41"/>
                </a:cubicBezTo>
                <a:close/>
                <a:moveTo>
                  <a:pt x="550" y="51"/>
                </a:moveTo>
                <a:cubicBezTo>
                  <a:pt x="552" y="51"/>
                  <a:pt x="554" y="50"/>
                  <a:pt x="555" y="50"/>
                </a:cubicBezTo>
                <a:cubicBezTo>
                  <a:pt x="552" y="50"/>
                  <a:pt x="548" y="50"/>
                  <a:pt x="546" y="50"/>
                </a:cubicBezTo>
                <a:cubicBezTo>
                  <a:pt x="547" y="51"/>
                  <a:pt x="550" y="50"/>
                  <a:pt x="550" y="51"/>
                </a:cubicBezTo>
                <a:close/>
                <a:moveTo>
                  <a:pt x="558" y="43"/>
                </a:moveTo>
                <a:cubicBezTo>
                  <a:pt x="557" y="43"/>
                  <a:pt x="560" y="43"/>
                  <a:pt x="560" y="43"/>
                </a:cubicBezTo>
                <a:cubicBezTo>
                  <a:pt x="558" y="43"/>
                  <a:pt x="555" y="43"/>
                  <a:pt x="555" y="43"/>
                </a:cubicBezTo>
                <a:cubicBezTo>
                  <a:pt x="556" y="43"/>
                  <a:pt x="557" y="43"/>
                  <a:pt x="558" y="43"/>
                </a:cubicBezTo>
                <a:close/>
                <a:moveTo>
                  <a:pt x="559" y="22"/>
                </a:moveTo>
                <a:cubicBezTo>
                  <a:pt x="560" y="22"/>
                  <a:pt x="559" y="21"/>
                  <a:pt x="559" y="21"/>
                </a:cubicBezTo>
                <a:cubicBezTo>
                  <a:pt x="555" y="21"/>
                  <a:pt x="557" y="22"/>
                  <a:pt x="559" y="22"/>
                </a:cubicBezTo>
                <a:close/>
                <a:moveTo>
                  <a:pt x="561" y="42"/>
                </a:moveTo>
                <a:cubicBezTo>
                  <a:pt x="562" y="41"/>
                  <a:pt x="566" y="41"/>
                  <a:pt x="566" y="40"/>
                </a:cubicBezTo>
                <a:cubicBezTo>
                  <a:pt x="564" y="41"/>
                  <a:pt x="565" y="40"/>
                  <a:pt x="563" y="40"/>
                </a:cubicBezTo>
                <a:cubicBezTo>
                  <a:pt x="563" y="41"/>
                  <a:pt x="560" y="40"/>
                  <a:pt x="559" y="41"/>
                </a:cubicBezTo>
                <a:cubicBezTo>
                  <a:pt x="559" y="41"/>
                  <a:pt x="560" y="41"/>
                  <a:pt x="558" y="42"/>
                </a:cubicBezTo>
                <a:cubicBezTo>
                  <a:pt x="559" y="42"/>
                  <a:pt x="559" y="42"/>
                  <a:pt x="561" y="42"/>
                </a:cubicBezTo>
                <a:close/>
                <a:moveTo>
                  <a:pt x="563" y="43"/>
                </a:moveTo>
                <a:cubicBezTo>
                  <a:pt x="562" y="43"/>
                  <a:pt x="559" y="43"/>
                  <a:pt x="560" y="44"/>
                </a:cubicBezTo>
                <a:cubicBezTo>
                  <a:pt x="562" y="44"/>
                  <a:pt x="562" y="44"/>
                  <a:pt x="563" y="43"/>
                </a:cubicBezTo>
                <a:close/>
                <a:moveTo>
                  <a:pt x="564" y="42"/>
                </a:moveTo>
                <a:cubicBezTo>
                  <a:pt x="563" y="42"/>
                  <a:pt x="563" y="42"/>
                  <a:pt x="563" y="42"/>
                </a:cubicBezTo>
                <a:cubicBezTo>
                  <a:pt x="565" y="42"/>
                  <a:pt x="565" y="42"/>
                  <a:pt x="565" y="41"/>
                </a:cubicBezTo>
                <a:cubicBezTo>
                  <a:pt x="565" y="41"/>
                  <a:pt x="563" y="41"/>
                  <a:pt x="563" y="41"/>
                </a:cubicBezTo>
                <a:cubicBezTo>
                  <a:pt x="565" y="41"/>
                  <a:pt x="564" y="42"/>
                  <a:pt x="563" y="42"/>
                </a:cubicBezTo>
                <a:cubicBezTo>
                  <a:pt x="563" y="42"/>
                  <a:pt x="563" y="42"/>
                  <a:pt x="563" y="42"/>
                </a:cubicBezTo>
                <a:cubicBezTo>
                  <a:pt x="563" y="42"/>
                  <a:pt x="564" y="42"/>
                  <a:pt x="564" y="42"/>
                </a:cubicBezTo>
                <a:close/>
                <a:moveTo>
                  <a:pt x="568" y="19"/>
                </a:moveTo>
                <a:cubicBezTo>
                  <a:pt x="569" y="18"/>
                  <a:pt x="566" y="19"/>
                  <a:pt x="565" y="19"/>
                </a:cubicBezTo>
                <a:cubicBezTo>
                  <a:pt x="566" y="20"/>
                  <a:pt x="566" y="19"/>
                  <a:pt x="568" y="19"/>
                </a:cubicBezTo>
                <a:close/>
                <a:moveTo>
                  <a:pt x="575" y="18"/>
                </a:moveTo>
                <a:cubicBezTo>
                  <a:pt x="576" y="18"/>
                  <a:pt x="572" y="18"/>
                  <a:pt x="570" y="18"/>
                </a:cubicBezTo>
                <a:cubicBezTo>
                  <a:pt x="570" y="18"/>
                  <a:pt x="569" y="19"/>
                  <a:pt x="570" y="19"/>
                </a:cubicBezTo>
                <a:cubicBezTo>
                  <a:pt x="572" y="19"/>
                  <a:pt x="574" y="18"/>
                  <a:pt x="574" y="19"/>
                </a:cubicBezTo>
                <a:cubicBezTo>
                  <a:pt x="577" y="19"/>
                  <a:pt x="576" y="18"/>
                  <a:pt x="579" y="18"/>
                </a:cubicBezTo>
                <a:cubicBezTo>
                  <a:pt x="580" y="19"/>
                  <a:pt x="576" y="19"/>
                  <a:pt x="578" y="19"/>
                </a:cubicBezTo>
                <a:cubicBezTo>
                  <a:pt x="578" y="19"/>
                  <a:pt x="579" y="19"/>
                  <a:pt x="579" y="19"/>
                </a:cubicBezTo>
                <a:cubicBezTo>
                  <a:pt x="580" y="19"/>
                  <a:pt x="579" y="18"/>
                  <a:pt x="582" y="18"/>
                </a:cubicBezTo>
                <a:cubicBezTo>
                  <a:pt x="582" y="18"/>
                  <a:pt x="582" y="18"/>
                  <a:pt x="582" y="17"/>
                </a:cubicBezTo>
                <a:cubicBezTo>
                  <a:pt x="580" y="17"/>
                  <a:pt x="580" y="18"/>
                  <a:pt x="579" y="18"/>
                </a:cubicBezTo>
                <a:cubicBezTo>
                  <a:pt x="579" y="18"/>
                  <a:pt x="580" y="17"/>
                  <a:pt x="578" y="17"/>
                </a:cubicBezTo>
                <a:cubicBezTo>
                  <a:pt x="576" y="17"/>
                  <a:pt x="578" y="18"/>
                  <a:pt x="577" y="18"/>
                </a:cubicBezTo>
                <a:cubicBezTo>
                  <a:pt x="577" y="18"/>
                  <a:pt x="576" y="18"/>
                  <a:pt x="575" y="18"/>
                </a:cubicBezTo>
                <a:close/>
                <a:moveTo>
                  <a:pt x="576" y="20"/>
                </a:moveTo>
                <a:cubicBezTo>
                  <a:pt x="574" y="20"/>
                  <a:pt x="572" y="21"/>
                  <a:pt x="572" y="21"/>
                </a:cubicBezTo>
                <a:cubicBezTo>
                  <a:pt x="574" y="21"/>
                  <a:pt x="576" y="21"/>
                  <a:pt x="576" y="20"/>
                </a:cubicBezTo>
                <a:close/>
                <a:moveTo>
                  <a:pt x="592" y="19"/>
                </a:moveTo>
                <a:cubicBezTo>
                  <a:pt x="592" y="19"/>
                  <a:pt x="591" y="19"/>
                  <a:pt x="590" y="19"/>
                </a:cubicBezTo>
                <a:cubicBezTo>
                  <a:pt x="590" y="19"/>
                  <a:pt x="590" y="19"/>
                  <a:pt x="590" y="19"/>
                </a:cubicBezTo>
                <a:cubicBezTo>
                  <a:pt x="592" y="19"/>
                  <a:pt x="594" y="19"/>
                  <a:pt x="592" y="19"/>
                </a:cubicBezTo>
                <a:close/>
                <a:moveTo>
                  <a:pt x="602" y="17"/>
                </a:moveTo>
                <a:cubicBezTo>
                  <a:pt x="598" y="17"/>
                  <a:pt x="597" y="17"/>
                  <a:pt x="593" y="17"/>
                </a:cubicBezTo>
                <a:cubicBezTo>
                  <a:pt x="593" y="18"/>
                  <a:pt x="588" y="18"/>
                  <a:pt x="591" y="19"/>
                </a:cubicBezTo>
                <a:cubicBezTo>
                  <a:pt x="591" y="18"/>
                  <a:pt x="592" y="19"/>
                  <a:pt x="594" y="19"/>
                </a:cubicBezTo>
                <a:cubicBezTo>
                  <a:pt x="594" y="18"/>
                  <a:pt x="597" y="18"/>
                  <a:pt x="598" y="18"/>
                </a:cubicBezTo>
                <a:cubicBezTo>
                  <a:pt x="598" y="18"/>
                  <a:pt x="600" y="18"/>
                  <a:pt x="600" y="18"/>
                </a:cubicBezTo>
                <a:cubicBezTo>
                  <a:pt x="599" y="18"/>
                  <a:pt x="598" y="18"/>
                  <a:pt x="597" y="18"/>
                </a:cubicBezTo>
                <a:cubicBezTo>
                  <a:pt x="597" y="18"/>
                  <a:pt x="597" y="18"/>
                  <a:pt x="597" y="18"/>
                </a:cubicBezTo>
                <a:cubicBezTo>
                  <a:pt x="597" y="18"/>
                  <a:pt x="596" y="19"/>
                  <a:pt x="596" y="19"/>
                </a:cubicBezTo>
                <a:cubicBezTo>
                  <a:pt x="601" y="19"/>
                  <a:pt x="601" y="18"/>
                  <a:pt x="602" y="17"/>
                </a:cubicBezTo>
                <a:close/>
                <a:moveTo>
                  <a:pt x="597" y="54"/>
                </a:moveTo>
                <a:cubicBezTo>
                  <a:pt x="597" y="54"/>
                  <a:pt x="596" y="54"/>
                  <a:pt x="595" y="54"/>
                </a:cubicBezTo>
                <a:cubicBezTo>
                  <a:pt x="594" y="54"/>
                  <a:pt x="594" y="54"/>
                  <a:pt x="593" y="54"/>
                </a:cubicBezTo>
                <a:cubicBezTo>
                  <a:pt x="594" y="55"/>
                  <a:pt x="596" y="54"/>
                  <a:pt x="597" y="54"/>
                </a:cubicBezTo>
                <a:close/>
                <a:moveTo>
                  <a:pt x="597" y="48"/>
                </a:moveTo>
                <a:cubicBezTo>
                  <a:pt x="595" y="48"/>
                  <a:pt x="595" y="48"/>
                  <a:pt x="595" y="48"/>
                </a:cubicBezTo>
                <a:cubicBezTo>
                  <a:pt x="597" y="48"/>
                  <a:pt x="598" y="49"/>
                  <a:pt x="600" y="48"/>
                </a:cubicBezTo>
                <a:cubicBezTo>
                  <a:pt x="598" y="48"/>
                  <a:pt x="597" y="48"/>
                  <a:pt x="596" y="48"/>
                </a:cubicBezTo>
                <a:cubicBezTo>
                  <a:pt x="596" y="48"/>
                  <a:pt x="597" y="48"/>
                  <a:pt x="597" y="48"/>
                </a:cubicBezTo>
                <a:close/>
                <a:moveTo>
                  <a:pt x="604" y="16"/>
                </a:moveTo>
                <a:cubicBezTo>
                  <a:pt x="602" y="16"/>
                  <a:pt x="600" y="15"/>
                  <a:pt x="600" y="16"/>
                </a:cubicBezTo>
                <a:cubicBezTo>
                  <a:pt x="604" y="16"/>
                  <a:pt x="596" y="16"/>
                  <a:pt x="599" y="17"/>
                </a:cubicBezTo>
                <a:cubicBezTo>
                  <a:pt x="600" y="16"/>
                  <a:pt x="602" y="16"/>
                  <a:pt x="604" y="16"/>
                </a:cubicBezTo>
                <a:close/>
                <a:moveTo>
                  <a:pt x="604" y="13"/>
                </a:moveTo>
                <a:cubicBezTo>
                  <a:pt x="602" y="14"/>
                  <a:pt x="604" y="15"/>
                  <a:pt x="604" y="15"/>
                </a:cubicBezTo>
                <a:cubicBezTo>
                  <a:pt x="602" y="15"/>
                  <a:pt x="601" y="14"/>
                  <a:pt x="600" y="14"/>
                </a:cubicBezTo>
                <a:cubicBezTo>
                  <a:pt x="600" y="15"/>
                  <a:pt x="603" y="15"/>
                  <a:pt x="606" y="15"/>
                </a:cubicBezTo>
                <a:cubicBezTo>
                  <a:pt x="606" y="15"/>
                  <a:pt x="609" y="14"/>
                  <a:pt x="607" y="14"/>
                </a:cubicBezTo>
                <a:cubicBezTo>
                  <a:pt x="605" y="14"/>
                  <a:pt x="608" y="14"/>
                  <a:pt x="606" y="14"/>
                </a:cubicBezTo>
                <a:cubicBezTo>
                  <a:pt x="606" y="14"/>
                  <a:pt x="605" y="14"/>
                  <a:pt x="604" y="13"/>
                </a:cubicBezTo>
                <a:close/>
                <a:moveTo>
                  <a:pt x="611" y="19"/>
                </a:moveTo>
                <a:cubicBezTo>
                  <a:pt x="610" y="18"/>
                  <a:pt x="615" y="19"/>
                  <a:pt x="615" y="18"/>
                </a:cubicBezTo>
                <a:cubicBezTo>
                  <a:pt x="613" y="18"/>
                  <a:pt x="611" y="18"/>
                  <a:pt x="611" y="17"/>
                </a:cubicBezTo>
                <a:cubicBezTo>
                  <a:pt x="609" y="17"/>
                  <a:pt x="610" y="18"/>
                  <a:pt x="608" y="18"/>
                </a:cubicBezTo>
                <a:cubicBezTo>
                  <a:pt x="608" y="17"/>
                  <a:pt x="609" y="17"/>
                  <a:pt x="609" y="17"/>
                </a:cubicBezTo>
                <a:cubicBezTo>
                  <a:pt x="607" y="17"/>
                  <a:pt x="605" y="17"/>
                  <a:pt x="605" y="18"/>
                </a:cubicBezTo>
                <a:cubicBezTo>
                  <a:pt x="606" y="18"/>
                  <a:pt x="607" y="18"/>
                  <a:pt x="607" y="18"/>
                </a:cubicBezTo>
                <a:cubicBezTo>
                  <a:pt x="605" y="18"/>
                  <a:pt x="606" y="19"/>
                  <a:pt x="604" y="18"/>
                </a:cubicBezTo>
                <a:cubicBezTo>
                  <a:pt x="604" y="18"/>
                  <a:pt x="605" y="18"/>
                  <a:pt x="604" y="18"/>
                </a:cubicBezTo>
                <a:cubicBezTo>
                  <a:pt x="604" y="18"/>
                  <a:pt x="602" y="18"/>
                  <a:pt x="602" y="19"/>
                </a:cubicBezTo>
                <a:cubicBezTo>
                  <a:pt x="607" y="18"/>
                  <a:pt x="608" y="19"/>
                  <a:pt x="611" y="19"/>
                </a:cubicBezTo>
                <a:close/>
                <a:moveTo>
                  <a:pt x="606" y="42"/>
                </a:moveTo>
                <a:cubicBezTo>
                  <a:pt x="607" y="42"/>
                  <a:pt x="609" y="41"/>
                  <a:pt x="608" y="41"/>
                </a:cubicBezTo>
                <a:cubicBezTo>
                  <a:pt x="603" y="41"/>
                  <a:pt x="606" y="40"/>
                  <a:pt x="604" y="40"/>
                </a:cubicBezTo>
                <a:cubicBezTo>
                  <a:pt x="603" y="41"/>
                  <a:pt x="605" y="41"/>
                  <a:pt x="606" y="41"/>
                </a:cubicBezTo>
                <a:cubicBezTo>
                  <a:pt x="605" y="41"/>
                  <a:pt x="604" y="41"/>
                  <a:pt x="603" y="41"/>
                </a:cubicBezTo>
                <a:cubicBezTo>
                  <a:pt x="603" y="42"/>
                  <a:pt x="605" y="42"/>
                  <a:pt x="606" y="42"/>
                </a:cubicBezTo>
                <a:close/>
                <a:moveTo>
                  <a:pt x="611" y="14"/>
                </a:moveTo>
                <a:cubicBezTo>
                  <a:pt x="611" y="14"/>
                  <a:pt x="608" y="15"/>
                  <a:pt x="610" y="15"/>
                </a:cubicBezTo>
                <a:cubicBezTo>
                  <a:pt x="612" y="15"/>
                  <a:pt x="615" y="14"/>
                  <a:pt x="611" y="14"/>
                </a:cubicBezTo>
                <a:close/>
                <a:moveTo>
                  <a:pt x="617" y="19"/>
                </a:moveTo>
                <a:cubicBezTo>
                  <a:pt x="616" y="19"/>
                  <a:pt x="616" y="18"/>
                  <a:pt x="618" y="18"/>
                </a:cubicBezTo>
                <a:cubicBezTo>
                  <a:pt x="620" y="19"/>
                  <a:pt x="624" y="18"/>
                  <a:pt x="630" y="18"/>
                </a:cubicBezTo>
                <a:cubicBezTo>
                  <a:pt x="629" y="18"/>
                  <a:pt x="622" y="18"/>
                  <a:pt x="620" y="18"/>
                </a:cubicBezTo>
                <a:cubicBezTo>
                  <a:pt x="620" y="18"/>
                  <a:pt x="621" y="18"/>
                  <a:pt x="621" y="18"/>
                </a:cubicBezTo>
                <a:cubicBezTo>
                  <a:pt x="620" y="18"/>
                  <a:pt x="619" y="17"/>
                  <a:pt x="617" y="18"/>
                </a:cubicBezTo>
                <a:cubicBezTo>
                  <a:pt x="615" y="19"/>
                  <a:pt x="613" y="19"/>
                  <a:pt x="612" y="20"/>
                </a:cubicBezTo>
                <a:cubicBezTo>
                  <a:pt x="614" y="20"/>
                  <a:pt x="615" y="19"/>
                  <a:pt x="617" y="19"/>
                </a:cubicBezTo>
                <a:close/>
                <a:moveTo>
                  <a:pt x="618" y="45"/>
                </a:moveTo>
                <a:cubicBezTo>
                  <a:pt x="618" y="45"/>
                  <a:pt x="619" y="44"/>
                  <a:pt x="617" y="44"/>
                </a:cubicBezTo>
                <a:cubicBezTo>
                  <a:pt x="618" y="45"/>
                  <a:pt x="615" y="45"/>
                  <a:pt x="618" y="45"/>
                </a:cubicBezTo>
                <a:close/>
                <a:moveTo>
                  <a:pt x="621" y="16"/>
                </a:moveTo>
                <a:cubicBezTo>
                  <a:pt x="623" y="15"/>
                  <a:pt x="623" y="16"/>
                  <a:pt x="622" y="16"/>
                </a:cubicBezTo>
                <a:cubicBezTo>
                  <a:pt x="622" y="16"/>
                  <a:pt x="621" y="16"/>
                  <a:pt x="620" y="16"/>
                </a:cubicBezTo>
                <a:cubicBezTo>
                  <a:pt x="621" y="16"/>
                  <a:pt x="619" y="16"/>
                  <a:pt x="620" y="17"/>
                </a:cubicBezTo>
                <a:cubicBezTo>
                  <a:pt x="620" y="17"/>
                  <a:pt x="621" y="17"/>
                  <a:pt x="621" y="17"/>
                </a:cubicBezTo>
                <a:cubicBezTo>
                  <a:pt x="621" y="17"/>
                  <a:pt x="621" y="17"/>
                  <a:pt x="622" y="17"/>
                </a:cubicBezTo>
                <a:cubicBezTo>
                  <a:pt x="622" y="17"/>
                  <a:pt x="622" y="16"/>
                  <a:pt x="624" y="16"/>
                </a:cubicBezTo>
                <a:cubicBezTo>
                  <a:pt x="624" y="17"/>
                  <a:pt x="626" y="17"/>
                  <a:pt x="629" y="17"/>
                </a:cubicBezTo>
                <a:cubicBezTo>
                  <a:pt x="630" y="17"/>
                  <a:pt x="631" y="16"/>
                  <a:pt x="631" y="16"/>
                </a:cubicBezTo>
                <a:cubicBezTo>
                  <a:pt x="630" y="16"/>
                  <a:pt x="628" y="16"/>
                  <a:pt x="628" y="16"/>
                </a:cubicBezTo>
                <a:cubicBezTo>
                  <a:pt x="628" y="15"/>
                  <a:pt x="632" y="16"/>
                  <a:pt x="633" y="16"/>
                </a:cubicBezTo>
                <a:cubicBezTo>
                  <a:pt x="628" y="15"/>
                  <a:pt x="624" y="16"/>
                  <a:pt x="621" y="16"/>
                </a:cubicBezTo>
                <a:close/>
                <a:moveTo>
                  <a:pt x="627" y="41"/>
                </a:moveTo>
                <a:cubicBezTo>
                  <a:pt x="629" y="41"/>
                  <a:pt x="629" y="41"/>
                  <a:pt x="630" y="41"/>
                </a:cubicBezTo>
                <a:cubicBezTo>
                  <a:pt x="631" y="41"/>
                  <a:pt x="632" y="41"/>
                  <a:pt x="629" y="40"/>
                </a:cubicBezTo>
                <a:cubicBezTo>
                  <a:pt x="630" y="41"/>
                  <a:pt x="628" y="40"/>
                  <a:pt x="627" y="41"/>
                </a:cubicBezTo>
                <a:close/>
                <a:moveTo>
                  <a:pt x="636" y="14"/>
                </a:moveTo>
                <a:cubicBezTo>
                  <a:pt x="639" y="14"/>
                  <a:pt x="639" y="15"/>
                  <a:pt x="642" y="15"/>
                </a:cubicBezTo>
                <a:cubicBezTo>
                  <a:pt x="642" y="14"/>
                  <a:pt x="643" y="14"/>
                  <a:pt x="644" y="13"/>
                </a:cubicBezTo>
                <a:cubicBezTo>
                  <a:pt x="643" y="13"/>
                  <a:pt x="642" y="13"/>
                  <a:pt x="641" y="13"/>
                </a:cubicBezTo>
                <a:cubicBezTo>
                  <a:pt x="640" y="14"/>
                  <a:pt x="642" y="14"/>
                  <a:pt x="640" y="14"/>
                </a:cubicBezTo>
                <a:cubicBezTo>
                  <a:pt x="639" y="14"/>
                  <a:pt x="635" y="13"/>
                  <a:pt x="633" y="14"/>
                </a:cubicBezTo>
                <a:cubicBezTo>
                  <a:pt x="633" y="14"/>
                  <a:pt x="633" y="14"/>
                  <a:pt x="633" y="14"/>
                </a:cubicBezTo>
                <a:cubicBezTo>
                  <a:pt x="635" y="14"/>
                  <a:pt x="634" y="14"/>
                  <a:pt x="636" y="14"/>
                </a:cubicBezTo>
                <a:close/>
                <a:moveTo>
                  <a:pt x="638" y="15"/>
                </a:moveTo>
                <a:cubicBezTo>
                  <a:pt x="638" y="16"/>
                  <a:pt x="635" y="16"/>
                  <a:pt x="635" y="17"/>
                </a:cubicBezTo>
                <a:cubicBezTo>
                  <a:pt x="637" y="17"/>
                  <a:pt x="639" y="16"/>
                  <a:pt x="638" y="15"/>
                </a:cubicBezTo>
                <a:close/>
                <a:moveTo>
                  <a:pt x="646" y="41"/>
                </a:moveTo>
                <a:cubicBezTo>
                  <a:pt x="646" y="41"/>
                  <a:pt x="647" y="41"/>
                  <a:pt x="647" y="41"/>
                </a:cubicBezTo>
                <a:cubicBezTo>
                  <a:pt x="646" y="41"/>
                  <a:pt x="643" y="41"/>
                  <a:pt x="644" y="41"/>
                </a:cubicBezTo>
                <a:cubicBezTo>
                  <a:pt x="644" y="41"/>
                  <a:pt x="645" y="41"/>
                  <a:pt x="645" y="41"/>
                </a:cubicBezTo>
                <a:cubicBezTo>
                  <a:pt x="643" y="41"/>
                  <a:pt x="641" y="41"/>
                  <a:pt x="642" y="42"/>
                </a:cubicBezTo>
                <a:cubicBezTo>
                  <a:pt x="644" y="42"/>
                  <a:pt x="645" y="42"/>
                  <a:pt x="646" y="42"/>
                </a:cubicBezTo>
                <a:cubicBezTo>
                  <a:pt x="645" y="42"/>
                  <a:pt x="648" y="41"/>
                  <a:pt x="646" y="41"/>
                </a:cubicBezTo>
                <a:close/>
                <a:moveTo>
                  <a:pt x="647" y="38"/>
                </a:moveTo>
                <a:cubicBezTo>
                  <a:pt x="648" y="38"/>
                  <a:pt x="646" y="38"/>
                  <a:pt x="644" y="38"/>
                </a:cubicBezTo>
                <a:cubicBezTo>
                  <a:pt x="643" y="38"/>
                  <a:pt x="644" y="39"/>
                  <a:pt x="647" y="38"/>
                </a:cubicBezTo>
                <a:close/>
                <a:moveTo>
                  <a:pt x="653" y="16"/>
                </a:moveTo>
                <a:cubicBezTo>
                  <a:pt x="654" y="17"/>
                  <a:pt x="652" y="17"/>
                  <a:pt x="652" y="17"/>
                </a:cubicBezTo>
                <a:cubicBezTo>
                  <a:pt x="654" y="17"/>
                  <a:pt x="654" y="17"/>
                  <a:pt x="654" y="18"/>
                </a:cubicBezTo>
                <a:cubicBezTo>
                  <a:pt x="653" y="17"/>
                  <a:pt x="650" y="18"/>
                  <a:pt x="651" y="18"/>
                </a:cubicBezTo>
                <a:cubicBezTo>
                  <a:pt x="654" y="18"/>
                  <a:pt x="660" y="18"/>
                  <a:pt x="662" y="17"/>
                </a:cubicBezTo>
                <a:cubicBezTo>
                  <a:pt x="662" y="18"/>
                  <a:pt x="670" y="18"/>
                  <a:pt x="668" y="17"/>
                </a:cubicBezTo>
                <a:cubicBezTo>
                  <a:pt x="666" y="18"/>
                  <a:pt x="663" y="16"/>
                  <a:pt x="662" y="17"/>
                </a:cubicBezTo>
                <a:cubicBezTo>
                  <a:pt x="662" y="16"/>
                  <a:pt x="662" y="16"/>
                  <a:pt x="661" y="16"/>
                </a:cubicBezTo>
                <a:cubicBezTo>
                  <a:pt x="662" y="16"/>
                  <a:pt x="662" y="16"/>
                  <a:pt x="663" y="16"/>
                </a:cubicBezTo>
                <a:cubicBezTo>
                  <a:pt x="664" y="16"/>
                  <a:pt x="661" y="15"/>
                  <a:pt x="661" y="16"/>
                </a:cubicBezTo>
                <a:cubicBezTo>
                  <a:pt x="659" y="16"/>
                  <a:pt x="656" y="16"/>
                  <a:pt x="653" y="16"/>
                </a:cubicBezTo>
                <a:close/>
                <a:moveTo>
                  <a:pt x="654" y="12"/>
                </a:moveTo>
                <a:cubicBezTo>
                  <a:pt x="656" y="12"/>
                  <a:pt x="657" y="11"/>
                  <a:pt x="656" y="11"/>
                </a:cubicBezTo>
                <a:cubicBezTo>
                  <a:pt x="655" y="11"/>
                  <a:pt x="655" y="11"/>
                  <a:pt x="654" y="12"/>
                </a:cubicBezTo>
                <a:close/>
                <a:moveTo>
                  <a:pt x="654" y="11"/>
                </a:moveTo>
                <a:cubicBezTo>
                  <a:pt x="654" y="11"/>
                  <a:pt x="654" y="11"/>
                  <a:pt x="654" y="11"/>
                </a:cubicBezTo>
                <a:cubicBezTo>
                  <a:pt x="653" y="11"/>
                  <a:pt x="653" y="11"/>
                  <a:pt x="653" y="11"/>
                </a:cubicBezTo>
                <a:cubicBezTo>
                  <a:pt x="653" y="12"/>
                  <a:pt x="651" y="11"/>
                  <a:pt x="651" y="12"/>
                </a:cubicBezTo>
                <a:cubicBezTo>
                  <a:pt x="652" y="12"/>
                  <a:pt x="653" y="12"/>
                  <a:pt x="653" y="12"/>
                </a:cubicBezTo>
                <a:cubicBezTo>
                  <a:pt x="653" y="11"/>
                  <a:pt x="654" y="11"/>
                  <a:pt x="654" y="11"/>
                </a:cubicBezTo>
                <a:close/>
                <a:moveTo>
                  <a:pt x="658" y="15"/>
                </a:moveTo>
                <a:cubicBezTo>
                  <a:pt x="657" y="15"/>
                  <a:pt x="657" y="15"/>
                  <a:pt x="654" y="15"/>
                </a:cubicBezTo>
                <a:cubicBezTo>
                  <a:pt x="653" y="15"/>
                  <a:pt x="655" y="15"/>
                  <a:pt x="654" y="16"/>
                </a:cubicBezTo>
                <a:cubicBezTo>
                  <a:pt x="655" y="16"/>
                  <a:pt x="657" y="15"/>
                  <a:pt x="658" y="15"/>
                </a:cubicBezTo>
                <a:close/>
                <a:moveTo>
                  <a:pt x="662" y="18"/>
                </a:moveTo>
                <a:cubicBezTo>
                  <a:pt x="662" y="18"/>
                  <a:pt x="659" y="18"/>
                  <a:pt x="657" y="18"/>
                </a:cubicBezTo>
                <a:cubicBezTo>
                  <a:pt x="657" y="18"/>
                  <a:pt x="655" y="19"/>
                  <a:pt x="656" y="18"/>
                </a:cubicBezTo>
                <a:cubicBezTo>
                  <a:pt x="657" y="18"/>
                  <a:pt x="660" y="18"/>
                  <a:pt x="662" y="18"/>
                </a:cubicBezTo>
                <a:close/>
                <a:moveTo>
                  <a:pt x="665" y="35"/>
                </a:moveTo>
                <a:cubicBezTo>
                  <a:pt x="661" y="36"/>
                  <a:pt x="662" y="35"/>
                  <a:pt x="663" y="35"/>
                </a:cubicBezTo>
                <a:cubicBezTo>
                  <a:pt x="661" y="35"/>
                  <a:pt x="660" y="35"/>
                  <a:pt x="660" y="35"/>
                </a:cubicBezTo>
                <a:cubicBezTo>
                  <a:pt x="661" y="35"/>
                  <a:pt x="666" y="36"/>
                  <a:pt x="665" y="35"/>
                </a:cubicBezTo>
                <a:close/>
                <a:moveTo>
                  <a:pt x="669" y="22"/>
                </a:moveTo>
                <a:cubicBezTo>
                  <a:pt x="668" y="22"/>
                  <a:pt x="668" y="22"/>
                  <a:pt x="667" y="22"/>
                </a:cubicBezTo>
                <a:cubicBezTo>
                  <a:pt x="664" y="22"/>
                  <a:pt x="668" y="23"/>
                  <a:pt x="669" y="22"/>
                </a:cubicBezTo>
                <a:close/>
                <a:moveTo>
                  <a:pt x="672" y="34"/>
                </a:moveTo>
                <a:cubicBezTo>
                  <a:pt x="670" y="34"/>
                  <a:pt x="668" y="34"/>
                  <a:pt x="667" y="34"/>
                </a:cubicBezTo>
                <a:cubicBezTo>
                  <a:pt x="670" y="34"/>
                  <a:pt x="671" y="34"/>
                  <a:pt x="672" y="34"/>
                </a:cubicBezTo>
                <a:close/>
                <a:moveTo>
                  <a:pt x="669" y="21"/>
                </a:moveTo>
                <a:cubicBezTo>
                  <a:pt x="670" y="21"/>
                  <a:pt x="671" y="22"/>
                  <a:pt x="671" y="21"/>
                </a:cubicBezTo>
                <a:cubicBezTo>
                  <a:pt x="670" y="21"/>
                  <a:pt x="670" y="21"/>
                  <a:pt x="669" y="21"/>
                </a:cubicBezTo>
                <a:cubicBezTo>
                  <a:pt x="669" y="21"/>
                  <a:pt x="667" y="21"/>
                  <a:pt x="667" y="22"/>
                </a:cubicBezTo>
                <a:cubicBezTo>
                  <a:pt x="670" y="22"/>
                  <a:pt x="670" y="22"/>
                  <a:pt x="672" y="22"/>
                </a:cubicBezTo>
                <a:cubicBezTo>
                  <a:pt x="673" y="21"/>
                  <a:pt x="667" y="22"/>
                  <a:pt x="669" y="21"/>
                </a:cubicBezTo>
                <a:close/>
                <a:moveTo>
                  <a:pt x="671" y="19"/>
                </a:moveTo>
                <a:cubicBezTo>
                  <a:pt x="671" y="18"/>
                  <a:pt x="668" y="18"/>
                  <a:pt x="667" y="18"/>
                </a:cubicBezTo>
                <a:cubicBezTo>
                  <a:pt x="669" y="18"/>
                  <a:pt x="669" y="19"/>
                  <a:pt x="671" y="19"/>
                </a:cubicBezTo>
                <a:close/>
                <a:moveTo>
                  <a:pt x="672" y="16"/>
                </a:moveTo>
                <a:cubicBezTo>
                  <a:pt x="673" y="16"/>
                  <a:pt x="674" y="16"/>
                  <a:pt x="674" y="16"/>
                </a:cubicBezTo>
                <a:cubicBezTo>
                  <a:pt x="675" y="15"/>
                  <a:pt x="672" y="16"/>
                  <a:pt x="672" y="16"/>
                </a:cubicBezTo>
                <a:cubicBezTo>
                  <a:pt x="673" y="16"/>
                  <a:pt x="673" y="15"/>
                  <a:pt x="672" y="15"/>
                </a:cubicBezTo>
                <a:cubicBezTo>
                  <a:pt x="672" y="16"/>
                  <a:pt x="671" y="15"/>
                  <a:pt x="671" y="16"/>
                </a:cubicBezTo>
                <a:cubicBezTo>
                  <a:pt x="671" y="16"/>
                  <a:pt x="672" y="16"/>
                  <a:pt x="672" y="16"/>
                </a:cubicBezTo>
                <a:close/>
                <a:moveTo>
                  <a:pt x="677" y="7"/>
                </a:moveTo>
                <a:cubicBezTo>
                  <a:pt x="675" y="7"/>
                  <a:pt x="672" y="7"/>
                  <a:pt x="671" y="8"/>
                </a:cubicBezTo>
                <a:cubicBezTo>
                  <a:pt x="674" y="8"/>
                  <a:pt x="676" y="8"/>
                  <a:pt x="677" y="7"/>
                </a:cubicBezTo>
                <a:close/>
                <a:moveTo>
                  <a:pt x="676" y="37"/>
                </a:moveTo>
                <a:cubicBezTo>
                  <a:pt x="679" y="37"/>
                  <a:pt x="676" y="38"/>
                  <a:pt x="678" y="38"/>
                </a:cubicBezTo>
                <a:cubicBezTo>
                  <a:pt x="681" y="38"/>
                  <a:pt x="683" y="38"/>
                  <a:pt x="685" y="37"/>
                </a:cubicBezTo>
                <a:cubicBezTo>
                  <a:pt x="683" y="37"/>
                  <a:pt x="681" y="37"/>
                  <a:pt x="683" y="37"/>
                </a:cubicBezTo>
                <a:cubicBezTo>
                  <a:pt x="681" y="37"/>
                  <a:pt x="677" y="37"/>
                  <a:pt x="680" y="37"/>
                </a:cubicBezTo>
                <a:cubicBezTo>
                  <a:pt x="678" y="37"/>
                  <a:pt x="675" y="36"/>
                  <a:pt x="676" y="37"/>
                </a:cubicBezTo>
                <a:close/>
                <a:moveTo>
                  <a:pt x="680" y="34"/>
                </a:moveTo>
                <a:cubicBezTo>
                  <a:pt x="678" y="34"/>
                  <a:pt x="672" y="33"/>
                  <a:pt x="672" y="34"/>
                </a:cubicBezTo>
                <a:cubicBezTo>
                  <a:pt x="675" y="35"/>
                  <a:pt x="676" y="34"/>
                  <a:pt x="678" y="34"/>
                </a:cubicBezTo>
                <a:cubicBezTo>
                  <a:pt x="675" y="34"/>
                  <a:pt x="676" y="35"/>
                  <a:pt x="676" y="35"/>
                </a:cubicBezTo>
                <a:cubicBezTo>
                  <a:pt x="678" y="35"/>
                  <a:pt x="679" y="36"/>
                  <a:pt x="680" y="37"/>
                </a:cubicBezTo>
                <a:cubicBezTo>
                  <a:pt x="680" y="37"/>
                  <a:pt x="683" y="37"/>
                  <a:pt x="683" y="36"/>
                </a:cubicBezTo>
                <a:cubicBezTo>
                  <a:pt x="682" y="36"/>
                  <a:pt x="681" y="36"/>
                  <a:pt x="681" y="36"/>
                </a:cubicBezTo>
                <a:cubicBezTo>
                  <a:pt x="682" y="36"/>
                  <a:pt x="682" y="36"/>
                  <a:pt x="683" y="36"/>
                </a:cubicBezTo>
                <a:cubicBezTo>
                  <a:pt x="684" y="36"/>
                  <a:pt x="685" y="37"/>
                  <a:pt x="687" y="37"/>
                </a:cubicBezTo>
                <a:cubicBezTo>
                  <a:pt x="689" y="36"/>
                  <a:pt x="686" y="36"/>
                  <a:pt x="688" y="35"/>
                </a:cubicBezTo>
                <a:cubicBezTo>
                  <a:pt x="685" y="35"/>
                  <a:pt x="690" y="34"/>
                  <a:pt x="687" y="34"/>
                </a:cubicBezTo>
                <a:cubicBezTo>
                  <a:pt x="686" y="35"/>
                  <a:pt x="683" y="34"/>
                  <a:pt x="683" y="35"/>
                </a:cubicBezTo>
                <a:cubicBezTo>
                  <a:pt x="683" y="35"/>
                  <a:pt x="680" y="35"/>
                  <a:pt x="680" y="35"/>
                </a:cubicBezTo>
                <a:cubicBezTo>
                  <a:pt x="682" y="34"/>
                  <a:pt x="681" y="33"/>
                  <a:pt x="680" y="34"/>
                </a:cubicBezTo>
                <a:close/>
                <a:moveTo>
                  <a:pt x="676" y="19"/>
                </a:moveTo>
                <a:cubicBezTo>
                  <a:pt x="676" y="18"/>
                  <a:pt x="676" y="19"/>
                  <a:pt x="676" y="18"/>
                </a:cubicBezTo>
                <a:cubicBezTo>
                  <a:pt x="674" y="18"/>
                  <a:pt x="673" y="18"/>
                  <a:pt x="672" y="19"/>
                </a:cubicBezTo>
                <a:cubicBezTo>
                  <a:pt x="674" y="19"/>
                  <a:pt x="674" y="19"/>
                  <a:pt x="676" y="19"/>
                </a:cubicBezTo>
                <a:close/>
                <a:moveTo>
                  <a:pt x="673" y="17"/>
                </a:moveTo>
                <a:cubicBezTo>
                  <a:pt x="675" y="16"/>
                  <a:pt x="676" y="16"/>
                  <a:pt x="677" y="16"/>
                </a:cubicBezTo>
                <a:cubicBezTo>
                  <a:pt x="676" y="16"/>
                  <a:pt x="673" y="16"/>
                  <a:pt x="672" y="16"/>
                </a:cubicBezTo>
                <a:cubicBezTo>
                  <a:pt x="673" y="16"/>
                  <a:pt x="673" y="16"/>
                  <a:pt x="673" y="17"/>
                </a:cubicBezTo>
                <a:close/>
                <a:moveTo>
                  <a:pt x="676" y="9"/>
                </a:moveTo>
                <a:cubicBezTo>
                  <a:pt x="675" y="9"/>
                  <a:pt x="674" y="9"/>
                  <a:pt x="672" y="9"/>
                </a:cubicBezTo>
                <a:cubicBezTo>
                  <a:pt x="672" y="9"/>
                  <a:pt x="672" y="9"/>
                  <a:pt x="672" y="10"/>
                </a:cubicBezTo>
                <a:cubicBezTo>
                  <a:pt x="675" y="10"/>
                  <a:pt x="676" y="9"/>
                  <a:pt x="676" y="9"/>
                </a:cubicBezTo>
                <a:close/>
                <a:moveTo>
                  <a:pt x="680" y="16"/>
                </a:moveTo>
                <a:cubicBezTo>
                  <a:pt x="682" y="16"/>
                  <a:pt x="681" y="16"/>
                  <a:pt x="681" y="16"/>
                </a:cubicBezTo>
                <a:cubicBezTo>
                  <a:pt x="679" y="16"/>
                  <a:pt x="674" y="16"/>
                  <a:pt x="676" y="16"/>
                </a:cubicBezTo>
                <a:cubicBezTo>
                  <a:pt x="677" y="16"/>
                  <a:pt x="679" y="16"/>
                  <a:pt x="680" y="16"/>
                </a:cubicBezTo>
                <a:close/>
                <a:moveTo>
                  <a:pt x="679" y="18"/>
                </a:moveTo>
                <a:cubicBezTo>
                  <a:pt x="681" y="18"/>
                  <a:pt x="684" y="18"/>
                  <a:pt x="685" y="17"/>
                </a:cubicBezTo>
                <a:cubicBezTo>
                  <a:pt x="682" y="18"/>
                  <a:pt x="680" y="17"/>
                  <a:pt x="677" y="17"/>
                </a:cubicBezTo>
                <a:cubicBezTo>
                  <a:pt x="679" y="17"/>
                  <a:pt x="679" y="18"/>
                  <a:pt x="679" y="18"/>
                </a:cubicBezTo>
                <a:close/>
                <a:moveTo>
                  <a:pt x="682" y="7"/>
                </a:moveTo>
                <a:cubicBezTo>
                  <a:pt x="683" y="6"/>
                  <a:pt x="680" y="6"/>
                  <a:pt x="679" y="6"/>
                </a:cubicBezTo>
                <a:cubicBezTo>
                  <a:pt x="682" y="6"/>
                  <a:pt x="679" y="7"/>
                  <a:pt x="682" y="7"/>
                </a:cubicBezTo>
                <a:close/>
                <a:moveTo>
                  <a:pt x="681" y="41"/>
                </a:moveTo>
                <a:cubicBezTo>
                  <a:pt x="682" y="41"/>
                  <a:pt x="685" y="41"/>
                  <a:pt x="683" y="41"/>
                </a:cubicBezTo>
                <a:cubicBezTo>
                  <a:pt x="683" y="41"/>
                  <a:pt x="682" y="41"/>
                  <a:pt x="682" y="41"/>
                </a:cubicBezTo>
                <a:cubicBezTo>
                  <a:pt x="685" y="41"/>
                  <a:pt x="683" y="40"/>
                  <a:pt x="685" y="40"/>
                </a:cubicBezTo>
                <a:cubicBezTo>
                  <a:pt x="683" y="39"/>
                  <a:pt x="681" y="39"/>
                  <a:pt x="680" y="40"/>
                </a:cubicBezTo>
                <a:cubicBezTo>
                  <a:pt x="680" y="40"/>
                  <a:pt x="680" y="40"/>
                  <a:pt x="680" y="40"/>
                </a:cubicBezTo>
                <a:cubicBezTo>
                  <a:pt x="681" y="40"/>
                  <a:pt x="682" y="40"/>
                  <a:pt x="683" y="40"/>
                </a:cubicBezTo>
                <a:cubicBezTo>
                  <a:pt x="681" y="40"/>
                  <a:pt x="682" y="41"/>
                  <a:pt x="681" y="41"/>
                </a:cubicBezTo>
                <a:close/>
                <a:moveTo>
                  <a:pt x="685" y="38"/>
                </a:moveTo>
                <a:cubicBezTo>
                  <a:pt x="683" y="38"/>
                  <a:pt x="680" y="38"/>
                  <a:pt x="680" y="39"/>
                </a:cubicBezTo>
                <a:cubicBezTo>
                  <a:pt x="683" y="39"/>
                  <a:pt x="684" y="38"/>
                  <a:pt x="685" y="38"/>
                </a:cubicBezTo>
                <a:close/>
                <a:moveTo>
                  <a:pt x="687" y="6"/>
                </a:moveTo>
                <a:cubicBezTo>
                  <a:pt x="687" y="6"/>
                  <a:pt x="686" y="5"/>
                  <a:pt x="686" y="5"/>
                </a:cubicBezTo>
                <a:cubicBezTo>
                  <a:pt x="684" y="5"/>
                  <a:pt x="683" y="6"/>
                  <a:pt x="682" y="6"/>
                </a:cubicBezTo>
                <a:cubicBezTo>
                  <a:pt x="684" y="6"/>
                  <a:pt x="686" y="6"/>
                  <a:pt x="687" y="6"/>
                </a:cubicBezTo>
                <a:close/>
                <a:moveTo>
                  <a:pt x="687" y="29"/>
                </a:moveTo>
                <a:cubicBezTo>
                  <a:pt x="687" y="28"/>
                  <a:pt x="690" y="28"/>
                  <a:pt x="688" y="28"/>
                </a:cubicBezTo>
                <a:cubicBezTo>
                  <a:pt x="688" y="28"/>
                  <a:pt x="683" y="29"/>
                  <a:pt x="685" y="29"/>
                </a:cubicBezTo>
                <a:cubicBezTo>
                  <a:pt x="686" y="29"/>
                  <a:pt x="686" y="28"/>
                  <a:pt x="687" y="29"/>
                </a:cubicBezTo>
                <a:close/>
                <a:moveTo>
                  <a:pt x="697" y="9"/>
                </a:moveTo>
                <a:cubicBezTo>
                  <a:pt x="700" y="9"/>
                  <a:pt x="701" y="8"/>
                  <a:pt x="703" y="8"/>
                </a:cubicBezTo>
                <a:cubicBezTo>
                  <a:pt x="702" y="8"/>
                  <a:pt x="700" y="8"/>
                  <a:pt x="698" y="8"/>
                </a:cubicBezTo>
                <a:cubicBezTo>
                  <a:pt x="697" y="8"/>
                  <a:pt x="695" y="9"/>
                  <a:pt x="697" y="9"/>
                </a:cubicBezTo>
                <a:close/>
                <a:moveTo>
                  <a:pt x="711" y="50"/>
                </a:moveTo>
                <a:cubicBezTo>
                  <a:pt x="709" y="49"/>
                  <a:pt x="707" y="50"/>
                  <a:pt x="705" y="50"/>
                </a:cubicBezTo>
                <a:cubicBezTo>
                  <a:pt x="708" y="51"/>
                  <a:pt x="709" y="50"/>
                  <a:pt x="711" y="50"/>
                </a:cubicBezTo>
                <a:close/>
                <a:moveTo>
                  <a:pt x="710" y="9"/>
                </a:moveTo>
                <a:cubicBezTo>
                  <a:pt x="710" y="10"/>
                  <a:pt x="708" y="10"/>
                  <a:pt x="707" y="10"/>
                </a:cubicBezTo>
                <a:cubicBezTo>
                  <a:pt x="710" y="11"/>
                  <a:pt x="714" y="10"/>
                  <a:pt x="710" y="9"/>
                </a:cubicBezTo>
                <a:close/>
                <a:moveTo>
                  <a:pt x="721" y="38"/>
                </a:moveTo>
                <a:cubicBezTo>
                  <a:pt x="720" y="38"/>
                  <a:pt x="718" y="38"/>
                  <a:pt x="717" y="38"/>
                </a:cubicBezTo>
                <a:cubicBezTo>
                  <a:pt x="719" y="38"/>
                  <a:pt x="720" y="38"/>
                  <a:pt x="721" y="38"/>
                </a:cubicBezTo>
                <a:close/>
                <a:moveTo>
                  <a:pt x="727" y="49"/>
                </a:moveTo>
                <a:cubicBezTo>
                  <a:pt x="729" y="49"/>
                  <a:pt x="732" y="48"/>
                  <a:pt x="731" y="47"/>
                </a:cubicBezTo>
                <a:cubicBezTo>
                  <a:pt x="729" y="47"/>
                  <a:pt x="730" y="48"/>
                  <a:pt x="728" y="48"/>
                </a:cubicBezTo>
                <a:cubicBezTo>
                  <a:pt x="729" y="49"/>
                  <a:pt x="724" y="48"/>
                  <a:pt x="723" y="49"/>
                </a:cubicBezTo>
                <a:cubicBezTo>
                  <a:pt x="725" y="49"/>
                  <a:pt x="725" y="49"/>
                  <a:pt x="727" y="49"/>
                </a:cubicBezTo>
                <a:close/>
                <a:moveTo>
                  <a:pt x="726" y="42"/>
                </a:moveTo>
                <a:cubicBezTo>
                  <a:pt x="727" y="41"/>
                  <a:pt x="729" y="41"/>
                  <a:pt x="730" y="41"/>
                </a:cubicBezTo>
                <a:cubicBezTo>
                  <a:pt x="727" y="41"/>
                  <a:pt x="727" y="41"/>
                  <a:pt x="725" y="40"/>
                </a:cubicBezTo>
                <a:cubicBezTo>
                  <a:pt x="725" y="41"/>
                  <a:pt x="723" y="41"/>
                  <a:pt x="723" y="41"/>
                </a:cubicBezTo>
                <a:cubicBezTo>
                  <a:pt x="726" y="41"/>
                  <a:pt x="727" y="41"/>
                  <a:pt x="726" y="42"/>
                </a:cubicBezTo>
                <a:close/>
                <a:moveTo>
                  <a:pt x="725" y="40"/>
                </a:moveTo>
                <a:cubicBezTo>
                  <a:pt x="726" y="40"/>
                  <a:pt x="727" y="39"/>
                  <a:pt x="728" y="39"/>
                </a:cubicBezTo>
                <a:cubicBezTo>
                  <a:pt x="726" y="39"/>
                  <a:pt x="727" y="38"/>
                  <a:pt x="725" y="38"/>
                </a:cubicBezTo>
                <a:cubicBezTo>
                  <a:pt x="725" y="39"/>
                  <a:pt x="725" y="39"/>
                  <a:pt x="723" y="39"/>
                </a:cubicBezTo>
                <a:cubicBezTo>
                  <a:pt x="723" y="39"/>
                  <a:pt x="725" y="39"/>
                  <a:pt x="725" y="40"/>
                </a:cubicBezTo>
                <a:close/>
                <a:moveTo>
                  <a:pt x="727" y="48"/>
                </a:moveTo>
                <a:cubicBezTo>
                  <a:pt x="726" y="48"/>
                  <a:pt x="723" y="48"/>
                  <a:pt x="725" y="48"/>
                </a:cubicBezTo>
                <a:cubicBezTo>
                  <a:pt x="725" y="48"/>
                  <a:pt x="728" y="48"/>
                  <a:pt x="727" y="48"/>
                </a:cubicBezTo>
                <a:close/>
                <a:moveTo>
                  <a:pt x="733" y="41"/>
                </a:moveTo>
                <a:cubicBezTo>
                  <a:pt x="732" y="42"/>
                  <a:pt x="731" y="42"/>
                  <a:pt x="731" y="42"/>
                </a:cubicBezTo>
                <a:cubicBezTo>
                  <a:pt x="733" y="42"/>
                  <a:pt x="734" y="42"/>
                  <a:pt x="734" y="42"/>
                </a:cubicBezTo>
                <a:cubicBezTo>
                  <a:pt x="734" y="42"/>
                  <a:pt x="733" y="42"/>
                  <a:pt x="733" y="41"/>
                </a:cubicBezTo>
                <a:cubicBezTo>
                  <a:pt x="733" y="41"/>
                  <a:pt x="734" y="41"/>
                  <a:pt x="733" y="41"/>
                </a:cubicBezTo>
                <a:close/>
                <a:moveTo>
                  <a:pt x="735" y="38"/>
                </a:moveTo>
                <a:cubicBezTo>
                  <a:pt x="734" y="38"/>
                  <a:pt x="738" y="38"/>
                  <a:pt x="735" y="38"/>
                </a:cubicBezTo>
                <a:cubicBezTo>
                  <a:pt x="735" y="38"/>
                  <a:pt x="730" y="38"/>
                  <a:pt x="732" y="38"/>
                </a:cubicBezTo>
                <a:cubicBezTo>
                  <a:pt x="733" y="38"/>
                  <a:pt x="734" y="38"/>
                  <a:pt x="735" y="38"/>
                </a:cubicBezTo>
                <a:close/>
                <a:moveTo>
                  <a:pt x="741" y="38"/>
                </a:moveTo>
                <a:cubicBezTo>
                  <a:pt x="742" y="39"/>
                  <a:pt x="734" y="38"/>
                  <a:pt x="734" y="39"/>
                </a:cubicBezTo>
                <a:cubicBezTo>
                  <a:pt x="736" y="39"/>
                  <a:pt x="736" y="38"/>
                  <a:pt x="738" y="38"/>
                </a:cubicBezTo>
                <a:cubicBezTo>
                  <a:pt x="739" y="39"/>
                  <a:pt x="739" y="39"/>
                  <a:pt x="740" y="39"/>
                </a:cubicBezTo>
                <a:cubicBezTo>
                  <a:pt x="741" y="39"/>
                  <a:pt x="743" y="38"/>
                  <a:pt x="741" y="38"/>
                </a:cubicBezTo>
                <a:close/>
                <a:moveTo>
                  <a:pt x="738" y="40"/>
                </a:moveTo>
                <a:cubicBezTo>
                  <a:pt x="737" y="40"/>
                  <a:pt x="736" y="40"/>
                  <a:pt x="736" y="41"/>
                </a:cubicBezTo>
                <a:cubicBezTo>
                  <a:pt x="737" y="41"/>
                  <a:pt x="739" y="40"/>
                  <a:pt x="738" y="40"/>
                </a:cubicBezTo>
                <a:close/>
                <a:moveTo>
                  <a:pt x="743" y="7"/>
                </a:moveTo>
                <a:cubicBezTo>
                  <a:pt x="740" y="7"/>
                  <a:pt x="739" y="8"/>
                  <a:pt x="737" y="8"/>
                </a:cubicBezTo>
                <a:cubicBezTo>
                  <a:pt x="739" y="8"/>
                  <a:pt x="743" y="8"/>
                  <a:pt x="743" y="7"/>
                </a:cubicBezTo>
                <a:close/>
                <a:moveTo>
                  <a:pt x="742" y="38"/>
                </a:moveTo>
                <a:cubicBezTo>
                  <a:pt x="744" y="38"/>
                  <a:pt x="742" y="37"/>
                  <a:pt x="744" y="38"/>
                </a:cubicBezTo>
                <a:cubicBezTo>
                  <a:pt x="744" y="37"/>
                  <a:pt x="743" y="37"/>
                  <a:pt x="742" y="37"/>
                </a:cubicBezTo>
                <a:cubicBezTo>
                  <a:pt x="742" y="37"/>
                  <a:pt x="742" y="37"/>
                  <a:pt x="741" y="37"/>
                </a:cubicBezTo>
                <a:cubicBezTo>
                  <a:pt x="741" y="37"/>
                  <a:pt x="741" y="37"/>
                  <a:pt x="741" y="37"/>
                </a:cubicBezTo>
                <a:cubicBezTo>
                  <a:pt x="740" y="38"/>
                  <a:pt x="742" y="38"/>
                  <a:pt x="742" y="38"/>
                </a:cubicBezTo>
                <a:close/>
                <a:moveTo>
                  <a:pt x="753" y="32"/>
                </a:moveTo>
                <a:cubicBezTo>
                  <a:pt x="752" y="32"/>
                  <a:pt x="753" y="32"/>
                  <a:pt x="753" y="32"/>
                </a:cubicBezTo>
                <a:cubicBezTo>
                  <a:pt x="750" y="32"/>
                  <a:pt x="746" y="32"/>
                  <a:pt x="744" y="33"/>
                </a:cubicBezTo>
                <a:cubicBezTo>
                  <a:pt x="749" y="33"/>
                  <a:pt x="750" y="32"/>
                  <a:pt x="753" y="32"/>
                </a:cubicBezTo>
                <a:close/>
                <a:moveTo>
                  <a:pt x="761" y="11"/>
                </a:moveTo>
                <a:cubicBezTo>
                  <a:pt x="760" y="10"/>
                  <a:pt x="759" y="10"/>
                  <a:pt x="757" y="10"/>
                </a:cubicBezTo>
                <a:cubicBezTo>
                  <a:pt x="757" y="11"/>
                  <a:pt x="754" y="10"/>
                  <a:pt x="755" y="11"/>
                </a:cubicBezTo>
                <a:cubicBezTo>
                  <a:pt x="757" y="11"/>
                  <a:pt x="760" y="11"/>
                  <a:pt x="761" y="11"/>
                </a:cubicBezTo>
                <a:close/>
                <a:moveTo>
                  <a:pt x="762" y="21"/>
                </a:moveTo>
                <a:cubicBezTo>
                  <a:pt x="761" y="21"/>
                  <a:pt x="760" y="21"/>
                  <a:pt x="760" y="21"/>
                </a:cubicBezTo>
                <a:cubicBezTo>
                  <a:pt x="759" y="21"/>
                  <a:pt x="758" y="22"/>
                  <a:pt x="760" y="22"/>
                </a:cubicBezTo>
                <a:cubicBezTo>
                  <a:pt x="759" y="21"/>
                  <a:pt x="762" y="22"/>
                  <a:pt x="762" y="21"/>
                </a:cubicBezTo>
                <a:close/>
                <a:moveTo>
                  <a:pt x="767" y="7"/>
                </a:moveTo>
                <a:cubicBezTo>
                  <a:pt x="767" y="7"/>
                  <a:pt x="768" y="7"/>
                  <a:pt x="769" y="7"/>
                </a:cubicBezTo>
                <a:cubicBezTo>
                  <a:pt x="767" y="6"/>
                  <a:pt x="764" y="7"/>
                  <a:pt x="767" y="7"/>
                </a:cubicBezTo>
                <a:close/>
                <a:moveTo>
                  <a:pt x="770" y="20"/>
                </a:moveTo>
                <a:cubicBezTo>
                  <a:pt x="770" y="20"/>
                  <a:pt x="769" y="20"/>
                  <a:pt x="768" y="20"/>
                </a:cubicBezTo>
                <a:cubicBezTo>
                  <a:pt x="768" y="21"/>
                  <a:pt x="767" y="21"/>
                  <a:pt x="766" y="21"/>
                </a:cubicBezTo>
                <a:cubicBezTo>
                  <a:pt x="767" y="21"/>
                  <a:pt x="771" y="20"/>
                  <a:pt x="770" y="20"/>
                </a:cubicBezTo>
                <a:close/>
                <a:moveTo>
                  <a:pt x="770" y="9"/>
                </a:moveTo>
                <a:cubicBezTo>
                  <a:pt x="769" y="10"/>
                  <a:pt x="773" y="10"/>
                  <a:pt x="771" y="10"/>
                </a:cubicBezTo>
                <a:cubicBezTo>
                  <a:pt x="770" y="10"/>
                  <a:pt x="767" y="10"/>
                  <a:pt x="766" y="10"/>
                </a:cubicBezTo>
                <a:cubicBezTo>
                  <a:pt x="769" y="10"/>
                  <a:pt x="771" y="11"/>
                  <a:pt x="770" y="10"/>
                </a:cubicBezTo>
                <a:cubicBezTo>
                  <a:pt x="772" y="10"/>
                  <a:pt x="772" y="11"/>
                  <a:pt x="774" y="11"/>
                </a:cubicBezTo>
                <a:cubicBezTo>
                  <a:pt x="778" y="10"/>
                  <a:pt x="782" y="9"/>
                  <a:pt x="784" y="8"/>
                </a:cubicBezTo>
                <a:cubicBezTo>
                  <a:pt x="784" y="9"/>
                  <a:pt x="782" y="8"/>
                  <a:pt x="785" y="8"/>
                </a:cubicBezTo>
                <a:cubicBezTo>
                  <a:pt x="785" y="7"/>
                  <a:pt x="784" y="8"/>
                  <a:pt x="782" y="8"/>
                </a:cubicBezTo>
                <a:cubicBezTo>
                  <a:pt x="781" y="9"/>
                  <a:pt x="779" y="9"/>
                  <a:pt x="775" y="10"/>
                </a:cubicBezTo>
                <a:cubicBezTo>
                  <a:pt x="776" y="9"/>
                  <a:pt x="780" y="9"/>
                  <a:pt x="777" y="9"/>
                </a:cubicBezTo>
                <a:cubicBezTo>
                  <a:pt x="778" y="9"/>
                  <a:pt x="779" y="9"/>
                  <a:pt x="779" y="9"/>
                </a:cubicBezTo>
                <a:cubicBezTo>
                  <a:pt x="778" y="9"/>
                  <a:pt x="779" y="8"/>
                  <a:pt x="778" y="8"/>
                </a:cubicBezTo>
                <a:cubicBezTo>
                  <a:pt x="775" y="8"/>
                  <a:pt x="775" y="8"/>
                  <a:pt x="773" y="8"/>
                </a:cubicBezTo>
                <a:cubicBezTo>
                  <a:pt x="774" y="9"/>
                  <a:pt x="773" y="9"/>
                  <a:pt x="775" y="9"/>
                </a:cubicBezTo>
                <a:cubicBezTo>
                  <a:pt x="774" y="9"/>
                  <a:pt x="774" y="10"/>
                  <a:pt x="772" y="10"/>
                </a:cubicBezTo>
                <a:cubicBezTo>
                  <a:pt x="772" y="9"/>
                  <a:pt x="773" y="9"/>
                  <a:pt x="773" y="9"/>
                </a:cubicBezTo>
                <a:cubicBezTo>
                  <a:pt x="772" y="9"/>
                  <a:pt x="771" y="9"/>
                  <a:pt x="770" y="9"/>
                </a:cubicBezTo>
                <a:close/>
                <a:moveTo>
                  <a:pt x="771" y="8"/>
                </a:moveTo>
                <a:cubicBezTo>
                  <a:pt x="770" y="8"/>
                  <a:pt x="768" y="9"/>
                  <a:pt x="770" y="8"/>
                </a:cubicBezTo>
                <a:cubicBezTo>
                  <a:pt x="763" y="8"/>
                  <a:pt x="772" y="10"/>
                  <a:pt x="771" y="8"/>
                </a:cubicBezTo>
                <a:close/>
                <a:moveTo>
                  <a:pt x="774" y="20"/>
                </a:moveTo>
                <a:cubicBezTo>
                  <a:pt x="772" y="20"/>
                  <a:pt x="769" y="21"/>
                  <a:pt x="771" y="21"/>
                </a:cubicBezTo>
                <a:cubicBezTo>
                  <a:pt x="771" y="21"/>
                  <a:pt x="774" y="21"/>
                  <a:pt x="774" y="20"/>
                </a:cubicBezTo>
                <a:close/>
                <a:moveTo>
                  <a:pt x="772" y="51"/>
                </a:moveTo>
                <a:cubicBezTo>
                  <a:pt x="771" y="50"/>
                  <a:pt x="773" y="51"/>
                  <a:pt x="773" y="50"/>
                </a:cubicBezTo>
                <a:cubicBezTo>
                  <a:pt x="770" y="50"/>
                  <a:pt x="770" y="51"/>
                  <a:pt x="772" y="51"/>
                </a:cubicBezTo>
                <a:close/>
                <a:moveTo>
                  <a:pt x="786" y="15"/>
                </a:moveTo>
                <a:cubicBezTo>
                  <a:pt x="785" y="15"/>
                  <a:pt x="784" y="15"/>
                  <a:pt x="784" y="14"/>
                </a:cubicBezTo>
                <a:cubicBezTo>
                  <a:pt x="782" y="14"/>
                  <a:pt x="780" y="15"/>
                  <a:pt x="779" y="15"/>
                </a:cubicBezTo>
                <a:cubicBezTo>
                  <a:pt x="782" y="15"/>
                  <a:pt x="781" y="15"/>
                  <a:pt x="784" y="15"/>
                </a:cubicBezTo>
                <a:cubicBezTo>
                  <a:pt x="783" y="15"/>
                  <a:pt x="782" y="15"/>
                  <a:pt x="783" y="16"/>
                </a:cubicBezTo>
                <a:cubicBezTo>
                  <a:pt x="787" y="15"/>
                  <a:pt x="788" y="15"/>
                  <a:pt x="795" y="15"/>
                </a:cubicBezTo>
                <a:cubicBezTo>
                  <a:pt x="795" y="15"/>
                  <a:pt x="795" y="14"/>
                  <a:pt x="795" y="14"/>
                </a:cubicBezTo>
                <a:cubicBezTo>
                  <a:pt x="793" y="14"/>
                  <a:pt x="791" y="14"/>
                  <a:pt x="789" y="14"/>
                </a:cubicBezTo>
                <a:cubicBezTo>
                  <a:pt x="788" y="14"/>
                  <a:pt x="791" y="15"/>
                  <a:pt x="789" y="15"/>
                </a:cubicBezTo>
                <a:cubicBezTo>
                  <a:pt x="788" y="14"/>
                  <a:pt x="788" y="15"/>
                  <a:pt x="786" y="15"/>
                </a:cubicBezTo>
                <a:close/>
                <a:moveTo>
                  <a:pt x="789" y="12"/>
                </a:moveTo>
                <a:cubicBezTo>
                  <a:pt x="790" y="12"/>
                  <a:pt x="788" y="11"/>
                  <a:pt x="788" y="12"/>
                </a:cubicBezTo>
                <a:cubicBezTo>
                  <a:pt x="788" y="12"/>
                  <a:pt x="790" y="12"/>
                  <a:pt x="788" y="12"/>
                </a:cubicBezTo>
                <a:cubicBezTo>
                  <a:pt x="787" y="12"/>
                  <a:pt x="786" y="12"/>
                  <a:pt x="784" y="12"/>
                </a:cubicBezTo>
                <a:cubicBezTo>
                  <a:pt x="785" y="12"/>
                  <a:pt x="782" y="12"/>
                  <a:pt x="783" y="12"/>
                </a:cubicBezTo>
                <a:cubicBezTo>
                  <a:pt x="786" y="12"/>
                  <a:pt x="787" y="13"/>
                  <a:pt x="789" y="12"/>
                </a:cubicBezTo>
                <a:close/>
                <a:moveTo>
                  <a:pt x="786" y="11"/>
                </a:moveTo>
                <a:cubicBezTo>
                  <a:pt x="787" y="10"/>
                  <a:pt x="784" y="10"/>
                  <a:pt x="784" y="10"/>
                </a:cubicBezTo>
                <a:cubicBezTo>
                  <a:pt x="785" y="10"/>
                  <a:pt x="784" y="11"/>
                  <a:pt x="786" y="11"/>
                </a:cubicBezTo>
                <a:close/>
                <a:moveTo>
                  <a:pt x="794" y="46"/>
                </a:moveTo>
                <a:cubicBezTo>
                  <a:pt x="792" y="46"/>
                  <a:pt x="791" y="47"/>
                  <a:pt x="791" y="47"/>
                </a:cubicBezTo>
                <a:cubicBezTo>
                  <a:pt x="793" y="47"/>
                  <a:pt x="794" y="47"/>
                  <a:pt x="794" y="46"/>
                </a:cubicBezTo>
                <a:close/>
                <a:moveTo>
                  <a:pt x="802" y="7"/>
                </a:moveTo>
                <a:cubicBezTo>
                  <a:pt x="801" y="7"/>
                  <a:pt x="800" y="7"/>
                  <a:pt x="800" y="6"/>
                </a:cubicBezTo>
                <a:cubicBezTo>
                  <a:pt x="802" y="7"/>
                  <a:pt x="801" y="6"/>
                  <a:pt x="799" y="6"/>
                </a:cubicBezTo>
                <a:cubicBezTo>
                  <a:pt x="799" y="6"/>
                  <a:pt x="799" y="7"/>
                  <a:pt x="797" y="7"/>
                </a:cubicBezTo>
                <a:cubicBezTo>
                  <a:pt x="799" y="6"/>
                  <a:pt x="798" y="6"/>
                  <a:pt x="800" y="5"/>
                </a:cubicBezTo>
                <a:cubicBezTo>
                  <a:pt x="796" y="6"/>
                  <a:pt x="792" y="6"/>
                  <a:pt x="791" y="7"/>
                </a:cubicBezTo>
                <a:cubicBezTo>
                  <a:pt x="793" y="7"/>
                  <a:pt x="795" y="7"/>
                  <a:pt x="797" y="7"/>
                </a:cubicBezTo>
                <a:cubicBezTo>
                  <a:pt x="797" y="7"/>
                  <a:pt x="797" y="7"/>
                  <a:pt x="798" y="7"/>
                </a:cubicBezTo>
                <a:cubicBezTo>
                  <a:pt x="798" y="7"/>
                  <a:pt x="799" y="7"/>
                  <a:pt x="801" y="8"/>
                </a:cubicBezTo>
                <a:cubicBezTo>
                  <a:pt x="802" y="7"/>
                  <a:pt x="798" y="7"/>
                  <a:pt x="800" y="7"/>
                </a:cubicBezTo>
                <a:cubicBezTo>
                  <a:pt x="800" y="7"/>
                  <a:pt x="802" y="7"/>
                  <a:pt x="802" y="7"/>
                </a:cubicBezTo>
                <a:close/>
                <a:moveTo>
                  <a:pt x="806" y="10"/>
                </a:moveTo>
                <a:cubicBezTo>
                  <a:pt x="805" y="9"/>
                  <a:pt x="804" y="9"/>
                  <a:pt x="802" y="9"/>
                </a:cubicBezTo>
                <a:cubicBezTo>
                  <a:pt x="802" y="9"/>
                  <a:pt x="801" y="9"/>
                  <a:pt x="801" y="10"/>
                </a:cubicBezTo>
                <a:cubicBezTo>
                  <a:pt x="803" y="10"/>
                  <a:pt x="805" y="10"/>
                  <a:pt x="806" y="10"/>
                </a:cubicBezTo>
                <a:close/>
                <a:moveTo>
                  <a:pt x="803" y="8"/>
                </a:moveTo>
                <a:cubicBezTo>
                  <a:pt x="798" y="8"/>
                  <a:pt x="795" y="7"/>
                  <a:pt x="792" y="8"/>
                </a:cubicBezTo>
                <a:cubicBezTo>
                  <a:pt x="797" y="8"/>
                  <a:pt x="799" y="8"/>
                  <a:pt x="801" y="9"/>
                </a:cubicBezTo>
                <a:cubicBezTo>
                  <a:pt x="800" y="9"/>
                  <a:pt x="800" y="9"/>
                  <a:pt x="801" y="9"/>
                </a:cubicBezTo>
                <a:cubicBezTo>
                  <a:pt x="801" y="9"/>
                  <a:pt x="803" y="9"/>
                  <a:pt x="803" y="8"/>
                </a:cubicBezTo>
                <a:close/>
                <a:moveTo>
                  <a:pt x="797" y="21"/>
                </a:moveTo>
                <a:cubicBezTo>
                  <a:pt x="796" y="21"/>
                  <a:pt x="797" y="20"/>
                  <a:pt x="796" y="20"/>
                </a:cubicBezTo>
                <a:cubicBezTo>
                  <a:pt x="796" y="21"/>
                  <a:pt x="792" y="20"/>
                  <a:pt x="793" y="21"/>
                </a:cubicBezTo>
                <a:cubicBezTo>
                  <a:pt x="794" y="21"/>
                  <a:pt x="795" y="21"/>
                  <a:pt x="797" y="21"/>
                </a:cubicBezTo>
                <a:close/>
                <a:moveTo>
                  <a:pt x="802" y="45"/>
                </a:moveTo>
                <a:cubicBezTo>
                  <a:pt x="801" y="45"/>
                  <a:pt x="800" y="45"/>
                  <a:pt x="798" y="45"/>
                </a:cubicBezTo>
                <a:cubicBezTo>
                  <a:pt x="800" y="46"/>
                  <a:pt x="801" y="45"/>
                  <a:pt x="802" y="45"/>
                </a:cubicBezTo>
                <a:close/>
                <a:moveTo>
                  <a:pt x="807" y="18"/>
                </a:moveTo>
                <a:cubicBezTo>
                  <a:pt x="808" y="18"/>
                  <a:pt x="809" y="18"/>
                  <a:pt x="810" y="18"/>
                </a:cubicBezTo>
                <a:cubicBezTo>
                  <a:pt x="810" y="17"/>
                  <a:pt x="809" y="17"/>
                  <a:pt x="810" y="17"/>
                </a:cubicBezTo>
                <a:cubicBezTo>
                  <a:pt x="814" y="17"/>
                  <a:pt x="818" y="17"/>
                  <a:pt x="819" y="16"/>
                </a:cubicBezTo>
                <a:cubicBezTo>
                  <a:pt x="816" y="15"/>
                  <a:pt x="811" y="17"/>
                  <a:pt x="809" y="16"/>
                </a:cubicBezTo>
                <a:cubicBezTo>
                  <a:pt x="810" y="16"/>
                  <a:pt x="807" y="17"/>
                  <a:pt x="806" y="17"/>
                </a:cubicBezTo>
                <a:cubicBezTo>
                  <a:pt x="805" y="17"/>
                  <a:pt x="807" y="17"/>
                  <a:pt x="804" y="17"/>
                </a:cubicBezTo>
                <a:cubicBezTo>
                  <a:pt x="804" y="18"/>
                  <a:pt x="807" y="17"/>
                  <a:pt x="807" y="18"/>
                </a:cubicBezTo>
                <a:close/>
                <a:moveTo>
                  <a:pt x="808" y="10"/>
                </a:moveTo>
                <a:cubicBezTo>
                  <a:pt x="809" y="10"/>
                  <a:pt x="809" y="10"/>
                  <a:pt x="809" y="10"/>
                </a:cubicBezTo>
                <a:cubicBezTo>
                  <a:pt x="808" y="10"/>
                  <a:pt x="809" y="11"/>
                  <a:pt x="808" y="11"/>
                </a:cubicBezTo>
                <a:cubicBezTo>
                  <a:pt x="809" y="11"/>
                  <a:pt x="809" y="11"/>
                  <a:pt x="809" y="11"/>
                </a:cubicBezTo>
                <a:cubicBezTo>
                  <a:pt x="809" y="11"/>
                  <a:pt x="809" y="11"/>
                  <a:pt x="810" y="11"/>
                </a:cubicBezTo>
                <a:cubicBezTo>
                  <a:pt x="811" y="11"/>
                  <a:pt x="811" y="10"/>
                  <a:pt x="814" y="10"/>
                </a:cubicBezTo>
                <a:cubicBezTo>
                  <a:pt x="812" y="10"/>
                  <a:pt x="809" y="9"/>
                  <a:pt x="806" y="9"/>
                </a:cubicBezTo>
                <a:cubicBezTo>
                  <a:pt x="807" y="10"/>
                  <a:pt x="808" y="9"/>
                  <a:pt x="809" y="10"/>
                </a:cubicBezTo>
                <a:cubicBezTo>
                  <a:pt x="807" y="10"/>
                  <a:pt x="808" y="10"/>
                  <a:pt x="805" y="10"/>
                </a:cubicBezTo>
                <a:cubicBezTo>
                  <a:pt x="805" y="11"/>
                  <a:pt x="808" y="10"/>
                  <a:pt x="808" y="10"/>
                </a:cubicBezTo>
                <a:close/>
                <a:moveTo>
                  <a:pt x="806" y="8"/>
                </a:moveTo>
                <a:cubicBezTo>
                  <a:pt x="805" y="8"/>
                  <a:pt x="804" y="9"/>
                  <a:pt x="806" y="9"/>
                </a:cubicBezTo>
                <a:cubicBezTo>
                  <a:pt x="806" y="9"/>
                  <a:pt x="808" y="8"/>
                  <a:pt x="806" y="8"/>
                </a:cubicBezTo>
                <a:close/>
                <a:moveTo>
                  <a:pt x="817" y="14"/>
                </a:moveTo>
                <a:cubicBezTo>
                  <a:pt x="815" y="14"/>
                  <a:pt x="813" y="14"/>
                  <a:pt x="813" y="15"/>
                </a:cubicBezTo>
                <a:cubicBezTo>
                  <a:pt x="814" y="15"/>
                  <a:pt x="816" y="15"/>
                  <a:pt x="817" y="14"/>
                </a:cubicBezTo>
                <a:close/>
                <a:moveTo>
                  <a:pt x="815" y="16"/>
                </a:moveTo>
                <a:cubicBezTo>
                  <a:pt x="816" y="15"/>
                  <a:pt x="822" y="15"/>
                  <a:pt x="820" y="16"/>
                </a:cubicBezTo>
                <a:cubicBezTo>
                  <a:pt x="823" y="16"/>
                  <a:pt x="825" y="15"/>
                  <a:pt x="827" y="15"/>
                </a:cubicBezTo>
                <a:cubicBezTo>
                  <a:pt x="825" y="15"/>
                  <a:pt x="823" y="15"/>
                  <a:pt x="822" y="15"/>
                </a:cubicBezTo>
                <a:cubicBezTo>
                  <a:pt x="821" y="15"/>
                  <a:pt x="820" y="15"/>
                  <a:pt x="818" y="14"/>
                </a:cubicBezTo>
                <a:cubicBezTo>
                  <a:pt x="817" y="15"/>
                  <a:pt x="816" y="15"/>
                  <a:pt x="815" y="15"/>
                </a:cubicBezTo>
                <a:cubicBezTo>
                  <a:pt x="814" y="15"/>
                  <a:pt x="815" y="15"/>
                  <a:pt x="815" y="16"/>
                </a:cubicBezTo>
                <a:close/>
                <a:moveTo>
                  <a:pt x="822" y="25"/>
                </a:moveTo>
                <a:cubicBezTo>
                  <a:pt x="822" y="24"/>
                  <a:pt x="821" y="24"/>
                  <a:pt x="821" y="24"/>
                </a:cubicBezTo>
                <a:cubicBezTo>
                  <a:pt x="819" y="24"/>
                  <a:pt x="819" y="24"/>
                  <a:pt x="818" y="24"/>
                </a:cubicBezTo>
                <a:cubicBezTo>
                  <a:pt x="820" y="24"/>
                  <a:pt x="820" y="25"/>
                  <a:pt x="822" y="25"/>
                </a:cubicBezTo>
                <a:close/>
                <a:moveTo>
                  <a:pt x="823" y="24"/>
                </a:moveTo>
                <a:cubicBezTo>
                  <a:pt x="823" y="25"/>
                  <a:pt x="823" y="25"/>
                  <a:pt x="822" y="25"/>
                </a:cubicBezTo>
                <a:cubicBezTo>
                  <a:pt x="825" y="25"/>
                  <a:pt x="826" y="25"/>
                  <a:pt x="829" y="25"/>
                </a:cubicBezTo>
                <a:cubicBezTo>
                  <a:pt x="830" y="25"/>
                  <a:pt x="830" y="24"/>
                  <a:pt x="829" y="24"/>
                </a:cubicBezTo>
                <a:cubicBezTo>
                  <a:pt x="827" y="25"/>
                  <a:pt x="826" y="24"/>
                  <a:pt x="825" y="25"/>
                </a:cubicBezTo>
                <a:cubicBezTo>
                  <a:pt x="826" y="25"/>
                  <a:pt x="827" y="25"/>
                  <a:pt x="827" y="25"/>
                </a:cubicBezTo>
                <a:cubicBezTo>
                  <a:pt x="825" y="25"/>
                  <a:pt x="825" y="24"/>
                  <a:pt x="823" y="24"/>
                </a:cubicBezTo>
                <a:close/>
                <a:moveTo>
                  <a:pt x="834" y="13"/>
                </a:moveTo>
                <a:cubicBezTo>
                  <a:pt x="835" y="13"/>
                  <a:pt x="835" y="13"/>
                  <a:pt x="836" y="13"/>
                </a:cubicBezTo>
                <a:cubicBezTo>
                  <a:pt x="836" y="12"/>
                  <a:pt x="834" y="12"/>
                  <a:pt x="833" y="12"/>
                </a:cubicBezTo>
                <a:cubicBezTo>
                  <a:pt x="833" y="12"/>
                  <a:pt x="832" y="12"/>
                  <a:pt x="831" y="12"/>
                </a:cubicBezTo>
                <a:cubicBezTo>
                  <a:pt x="831" y="12"/>
                  <a:pt x="831" y="12"/>
                  <a:pt x="830" y="12"/>
                </a:cubicBezTo>
                <a:cubicBezTo>
                  <a:pt x="830" y="12"/>
                  <a:pt x="830" y="12"/>
                  <a:pt x="829" y="12"/>
                </a:cubicBezTo>
                <a:cubicBezTo>
                  <a:pt x="829" y="12"/>
                  <a:pt x="828" y="12"/>
                  <a:pt x="829" y="12"/>
                </a:cubicBezTo>
                <a:cubicBezTo>
                  <a:pt x="825" y="11"/>
                  <a:pt x="826" y="12"/>
                  <a:pt x="824" y="13"/>
                </a:cubicBezTo>
                <a:cubicBezTo>
                  <a:pt x="828" y="12"/>
                  <a:pt x="830" y="12"/>
                  <a:pt x="834" y="13"/>
                </a:cubicBezTo>
                <a:close/>
                <a:moveTo>
                  <a:pt x="829" y="21"/>
                </a:moveTo>
                <a:cubicBezTo>
                  <a:pt x="829" y="21"/>
                  <a:pt x="830" y="20"/>
                  <a:pt x="829" y="20"/>
                </a:cubicBezTo>
                <a:cubicBezTo>
                  <a:pt x="828" y="20"/>
                  <a:pt x="828" y="20"/>
                  <a:pt x="827" y="20"/>
                </a:cubicBezTo>
                <a:cubicBezTo>
                  <a:pt x="827" y="21"/>
                  <a:pt x="828" y="21"/>
                  <a:pt x="829" y="21"/>
                </a:cubicBezTo>
                <a:close/>
                <a:moveTo>
                  <a:pt x="834" y="40"/>
                </a:moveTo>
                <a:cubicBezTo>
                  <a:pt x="831" y="40"/>
                  <a:pt x="832" y="41"/>
                  <a:pt x="831" y="41"/>
                </a:cubicBezTo>
                <a:cubicBezTo>
                  <a:pt x="833" y="41"/>
                  <a:pt x="833" y="41"/>
                  <a:pt x="834" y="40"/>
                </a:cubicBezTo>
                <a:close/>
                <a:moveTo>
                  <a:pt x="839" y="21"/>
                </a:moveTo>
                <a:cubicBezTo>
                  <a:pt x="839" y="20"/>
                  <a:pt x="837" y="20"/>
                  <a:pt x="836" y="20"/>
                </a:cubicBezTo>
                <a:cubicBezTo>
                  <a:pt x="836" y="20"/>
                  <a:pt x="835" y="20"/>
                  <a:pt x="835" y="21"/>
                </a:cubicBezTo>
                <a:cubicBezTo>
                  <a:pt x="837" y="20"/>
                  <a:pt x="837" y="21"/>
                  <a:pt x="839" y="21"/>
                </a:cubicBezTo>
                <a:close/>
                <a:moveTo>
                  <a:pt x="840" y="20"/>
                </a:moveTo>
                <a:cubicBezTo>
                  <a:pt x="840" y="21"/>
                  <a:pt x="839" y="21"/>
                  <a:pt x="840" y="21"/>
                </a:cubicBezTo>
                <a:cubicBezTo>
                  <a:pt x="841" y="21"/>
                  <a:pt x="842" y="20"/>
                  <a:pt x="840" y="20"/>
                </a:cubicBezTo>
                <a:close/>
                <a:moveTo>
                  <a:pt x="844" y="12"/>
                </a:moveTo>
                <a:cubicBezTo>
                  <a:pt x="844" y="12"/>
                  <a:pt x="843" y="12"/>
                  <a:pt x="844" y="11"/>
                </a:cubicBezTo>
                <a:cubicBezTo>
                  <a:pt x="843" y="11"/>
                  <a:pt x="842" y="11"/>
                  <a:pt x="841" y="11"/>
                </a:cubicBezTo>
                <a:cubicBezTo>
                  <a:pt x="841" y="11"/>
                  <a:pt x="840" y="11"/>
                  <a:pt x="840" y="12"/>
                </a:cubicBezTo>
                <a:cubicBezTo>
                  <a:pt x="841" y="12"/>
                  <a:pt x="842" y="12"/>
                  <a:pt x="843" y="12"/>
                </a:cubicBezTo>
                <a:cubicBezTo>
                  <a:pt x="844" y="12"/>
                  <a:pt x="843" y="12"/>
                  <a:pt x="844" y="12"/>
                </a:cubicBezTo>
                <a:close/>
                <a:moveTo>
                  <a:pt x="847" y="14"/>
                </a:moveTo>
                <a:cubicBezTo>
                  <a:pt x="845" y="13"/>
                  <a:pt x="843" y="14"/>
                  <a:pt x="843" y="14"/>
                </a:cubicBezTo>
                <a:cubicBezTo>
                  <a:pt x="842" y="14"/>
                  <a:pt x="842" y="14"/>
                  <a:pt x="842" y="14"/>
                </a:cubicBezTo>
                <a:cubicBezTo>
                  <a:pt x="844" y="14"/>
                  <a:pt x="846" y="14"/>
                  <a:pt x="847" y="14"/>
                </a:cubicBezTo>
                <a:close/>
                <a:moveTo>
                  <a:pt x="848" y="15"/>
                </a:moveTo>
                <a:cubicBezTo>
                  <a:pt x="849" y="15"/>
                  <a:pt x="847" y="15"/>
                  <a:pt x="849" y="15"/>
                </a:cubicBezTo>
                <a:cubicBezTo>
                  <a:pt x="851" y="15"/>
                  <a:pt x="847" y="15"/>
                  <a:pt x="850" y="15"/>
                </a:cubicBezTo>
                <a:cubicBezTo>
                  <a:pt x="851" y="15"/>
                  <a:pt x="850" y="15"/>
                  <a:pt x="850" y="14"/>
                </a:cubicBezTo>
                <a:cubicBezTo>
                  <a:pt x="849" y="14"/>
                  <a:pt x="844" y="14"/>
                  <a:pt x="843" y="15"/>
                </a:cubicBezTo>
                <a:cubicBezTo>
                  <a:pt x="845" y="15"/>
                  <a:pt x="846" y="15"/>
                  <a:pt x="848" y="15"/>
                </a:cubicBezTo>
                <a:close/>
                <a:moveTo>
                  <a:pt x="845" y="12"/>
                </a:moveTo>
                <a:cubicBezTo>
                  <a:pt x="847" y="12"/>
                  <a:pt x="848" y="12"/>
                  <a:pt x="849" y="11"/>
                </a:cubicBezTo>
                <a:cubicBezTo>
                  <a:pt x="848" y="11"/>
                  <a:pt x="847" y="11"/>
                  <a:pt x="847" y="11"/>
                </a:cubicBezTo>
                <a:cubicBezTo>
                  <a:pt x="846" y="11"/>
                  <a:pt x="845" y="11"/>
                  <a:pt x="845" y="11"/>
                </a:cubicBezTo>
                <a:cubicBezTo>
                  <a:pt x="845" y="11"/>
                  <a:pt x="845" y="11"/>
                  <a:pt x="845" y="12"/>
                </a:cubicBezTo>
                <a:close/>
                <a:moveTo>
                  <a:pt x="850" y="17"/>
                </a:moveTo>
                <a:cubicBezTo>
                  <a:pt x="849" y="17"/>
                  <a:pt x="847" y="17"/>
                  <a:pt x="845" y="18"/>
                </a:cubicBezTo>
                <a:cubicBezTo>
                  <a:pt x="848" y="18"/>
                  <a:pt x="849" y="18"/>
                  <a:pt x="850" y="17"/>
                </a:cubicBezTo>
                <a:close/>
                <a:moveTo>
                  <a:pt x="854" y="24"/>
                </a:moveTo>
                <a:cubicBezTo>
                  <a:pt x="851" y="23"/>
                  <a:pt x="857" y="24"/>
                  <a:pt x="856" y="23"/>
                </a:cubicBezTo>
                <a:cubicBezTo>
                  <a:pt x="853" y="23"/>
                  <a:pt x="851" y="23"/>
                  <a:pt x="852" y="22"/>
                </a:cubicBezTo>
                <a:cubicBezTo>
                  <a:pt x="852" y="22"/>
                  <a:pt x="848" y="22"/>
                  <a:pt x="849" y="22"/>
                </a:cubicBezTo>
                <a:cubicBezTo>
                  <a:pt x="850" y="22"/>
                  <a:pt x="851" y="22"/>
                  <a:pt x="851" y="22"/>
                </a:cubicBezTo>
                <a:cubicBezTo>
                  <a:pt x="850" y="23"/>
                  <a:pt x="848" y="23"/>
                  <a:pt x="848" y="23"/>
                </a:cubicBezTo>
                <a:cubicBezTo>
                  <a:pt x="852" y="23"/>
                  <a:pt x="851" y="24"/>
                  <a:pt x="854" y="24"/>
                </a:cubicBezTo>
                <a:close/>
                <a:moveTo>
                  <a:pt x="852" y="14"/>
                </a:moveTo>
                <a:cubicBezTo>
                  <a:pt x="851" y="14"/>
                  <a:pt x="853" y="15"/>
                  <a:pt x="852" y="15"/>
                </a:cubicBezTo>
                <a:cubicBezTo>
                  <a:pt x="854" y="15"/>
                  <a:pt x="854" y="14"/>
                  <a:pt x="852" y="14"/>
                </a:cubicBezTo>
                <a:close/>
                <a:moveTo>
                  <a:pt x="854" y="16"/>
                </a:moveTo>
                <a:cubicBezTo>
                  <a:pt x="855" y="16"/>
                  <a:pt x="855" y="16"/>
                  <a:pt x="855" y="15"/>
                </a:cubicBezTo>
                <a:cubicBezTo>
                  <a:pt x="855" y="15"/>
                  <a:pt x="854" y="15"/>
                  <a:pt x="854" y="15"/>
                </a:cubicBezTo>
                <a:cubicBezTo>
                  <a:pt x="853" y="15"/>
                  <a:pt x="853" y="15"/>
                  <a:pt x="853" y="15"/>
                </a:cubicBezTo>
                <a:cubicBezTo>
                  <a:pt x="854" y="15"/>
                  <a:pt x="852" y="16"/>
                  <a:pt x="854" y="16"/>
                </a:cubicBezTo>
                <a:close/>
                <a:moveTo>
                  <a:pt x="904" y="30"/>
                </a:moveTo>
                <a:cubicBezTo>
                  <a:pt x="901" y="29"/>
                  <a:pt x="900" y="30"/>
                  <a:pt x="897" y="30"/>
                </a:cubicBezTo>
                <a:cubicBezTo>
                  <a:pt x="897" y="30"/>
                  <a:pt x="897" y="30"/>
                  <a:pt x="897" y="30"/>
                </a:cubicBezTo>
                <a:cubicBezTo>
                  <a:pt x="898" y="31"/>
                  <a:pt x="903" y="30"/>
                  <a:pt x="904" y="30"/>
                </a:cubicBezTo>
                <a:close/>
                <a:moveTo>
                  <a:pt x="665" y="4"/>
                </a:moveTo>
                <a:cubicBezTo>
                  <a:pt x="664" y="3"/>
                  <a:pt x="669" y="3"/>
                  <a:pt x="667" y="3"/>
                </a:cubicBezTo>
                <a:cubicBezTo>
                  <a:pt x="665" y="3"/>
                  <a:pt x="662" y="3"/>
                  <a:pt x="662" y="3"/>
                </a:cubicBezTo>
                <a:cubicBezTo>
                  <a:pt x="664" y="3"/>
                  <a:pt x="663" y="3"/>
                  <a:pt x="665" y="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 rot="-9122521">
            <a:off x="1008313" y="3314326"/>
            <a:ext cx="939791" cy="907429"/>
          </a:xfrm>
          <a:custGeom>
            <a:rect b="b" l="l" r="r" t="t"/>
            <a:pathLst>
              <a:path extrusionOk="0" h="2293936" w="2554184">
                <a:moveTo>
                  <a:pt x="633021" y="22555"/>
                </a:moveTo>
                <a:cubicBezTo>
                  <a:pt x="629177" y="24075"/>
                  <a:pt x="629177" y="24075"/>
                  <a:pt x="627857" y="22858"/>
                </a:cubicBezTo>
                <a:cubicBezTo>
                  <a:pt x="626538" y="21641"/>
                  <a:pt x="625218" y="20424"/>
                  <a:pt x="627743" y="17687"/>
                </a:cubicBezTo>
                <a:cubicBezTo>
                  <a:pt x="627743" y="17687"/>
                  <a:pt x="630325" y="17536"/>
                  <a:pt x="631644" y="18753"/>
                </a:cubicBezTo>
                <a:cubicBezTo>
                  <a:pt x="632964" y="19970"/>
                  <a:pt x="631701" y="21339"/>
                  <a:pt x="633021" y="22555"/>
                </a:cubicBezTo>
                <a:close/>
                <a:moveTo>
                  <a:pt x="669001" y="81216"/>
                </a:moveTo>
                <a:cubicBezTo>
                  <a:pt x="665065" y="82795"/>
                  <a:pt x="662426" y="82966"/>
                  <a:pt x="659745" y="80493"/>
                </a:cubicBezTo>
                <a:cubicBezTo>
                  <a:pt x="658405" y="79256"/>
                  <a:pt x="658362" y="76612"/>
                  <a:pt x="658320" y="73969"/>
                </a:cubicBezTo>
                <a:cubicBezTo>
                  <a:pt x="660917" y="71154"/>
                  <a:pt x="664896" y="72219"/>
                  <a:pt x="666236" y="73455"/>
                </a:cubicBezTo>
                <a:cubicBezTo>
                  <a:pt x="668917" y="75928"/>
                  <a:pt x="668959" y="78572"/>
                  <a:pt x="669001" y="81216"/>
                </a:cubicBezTo>
                <a:close/>
                <a:moveTo>
                  <a:pt x="605590" y="136548"/>
                </a:moveTo>
                <a:cubicBezTo>
                  <a:pt x="605590" y="136548"/>
                  <a:pt x="605590" y="136548"/>
                  <a:pt x="604183" y="135250"/>
                </a:cubicBezTo>
                <a:cubicBezTo>
                  <a:pt x="604183" y="135250"/>
                  <a:pt x="604183" y="135250"/>
                  <a:pt x="601513" y="135320"/>
                </a:cubicBezTo>
                <a:cubicBezTo>
                  <a:pt x="601223" y="129987"/>
                  <a:pt x="601223" y="129987"/>
                  <a:pt x="601223" y="129987"/>
                </a:cubicBezTo>
                <a:cubicBezTo>
                  <a:pt x="605300" y="131215"/>
                  <a:pt x="605300" y="131215"/>
                  <a:pt x="605300" y="131215"/>
                </a:cubicBezTo>
                <a:cubicBezTo>
                  <a:pt x="605300" y="131215"/>
                  <a:pt x="605300" y="131215"/>
                  <a:pt x="606707" y="132513"/>
                </a:cubicBezTo>
                <a:cubicBezTo>
                  <a:pt x="608115" y="133811"/>
                  <a:pt x="608260" y="136478"/>
                  <a:pt x="605590" y="136548"/>
                </a:cubicBezTo>
                <a:close/>
                <a:moveTo>
                  <a:pt x="279566" y="436990"/>
                </a:moveTo>
                <a:cubicBezTo>
                  <a:pt x="276524" y="439788"/>
                  <a:pt x="276524" y="439788"/>
                  <a:pt x="274856" y="439126"/>
                </a:cubicBezTo>
                <a:cubicBezTo>
                  <a:pt x="273188" y="438464"/>
                  <a:pt x="271519" y="437802"/>
                  <a:pt x="272893" y="434341"/>
                </a:cubicBezTo>
                <a:cubicBezTo>
                  <a:pt x="272893" y="434341"/>
                  <a:pt x="275248" y="433273"/>
                  <a:pt x="276916" y="433935"/>
                </a:cubicBezTo>
                <a:cubicBezTo>
                  <a:pt x="278585" y="434597"/>
                  <a:pt x="277898" y="436327"/>
                  <a:pt x="279566" y="436990"/>
                </a:cubicBezTo>
                <a:close/>
                <a:moveTo>
                  <a:pt x="880712" y="188571"/>
                </a:moveTo>
                <a:cubicBezTo>
                  <a:pt x="878111" y="185393"/>
                  <a:pt x="880318" y="179831"/>
                  <a:pt x="883655" y="181155"/>
                </a:cubicBezTo>
                <a:cubicBezTo>
                  <a:pt x="883655" y="181155"/>
                  <a:pt x="885323" y="181817"/>
                  <a:pt x="885323" y="181817"/>
                </a:cubicBezTo>
                <a:cubicBezTo>
                  <a:pt x="886256" y="184334"/>
                  <a:pt x="884784" y="188041"/>
                  <a:pt x="880712" y="188571"/>
                </a:cubicBezTo>
                <a:close/>
                <a:moveTo>
                  <a:pt x="1283277" y="6563"/>
                </a:moveTo>
                <a:cubicBezTo>
                  <a:pt x="1281990" y="2663"/>
                  <a:pt x="1286047" y="-1736"/>
                  <a:pt x="1288686" y="699"/>
                </a:cubicBezTo>
                <a:cubicBezTo>
                  <a:pt x="1288686" y="699"/>
                  <a:pt x="1290005" y="1916"/>
                  <a:pt x="1290005" y="1916"/>
                </a:cubicBezTo>
                <a:cubicBezTo>
                  <a:pt x="1289972" y="4599"/>
                  <a:pt x="1287268" y="7531"/>
                  <a:pt x="1283277" y="6563"/>
                </a:cubicBezTo>
                <a:close/>
                <a:moveTo>
                  <a:pt x="334211" y="478816"/>
                </a:moveTo>
                <a:cubicBezTo>
                  <a:pt x="331104" y="481703"/>
                  <a:pt x="328702" y="482811"/>
                  <a:pt x="325312" y="481465"/>
                </a:cubicBezTo>
                <a:cubicBezTo>
                  <a:pt x="323617" y="480792"/>
                  <a:pt x="322629" y="478340"/>
                  <a:pt x="321640" y="475888"/>
                </a:cubicBezTo>
                <a:cubicBezTo>
                  <a:pt x="323053" y="472328"/>
                  <a:pt x="327149" y="471894"/>
                  <a:pt x="328844" y="472566"/>
                </a:cubicBezTo>
                <a:cubicBezTo>
                  <a:pt x="332234" y="473912"/>
                  <a:pt x="333222" y="476364"/>
                  <a:pt x="334211" y="478816"/>
                </a:cubicBezTo>
                <a:close/>
                <a:moveTo>
                  <a:pt x="797321" y="277074"/>
                </a:moveTo>
                <a:cubicBezTo>
                  <a:pt x="794654" y="277220"/>
                  <a:pt x="790619" y="276103"/>
                  <a:pt x="789251" y="274841"/>
                </a:cubicBezTo>
                <a:cubicBezTo>
                  <a:pt x="786514" y="272317"/>
                  <a:pt x="785146" y="271054"/>
                  <a:pt x="786374" y="266977"/>
                </a:cubicBezTo>
                <a:cubicBezTo>
                  <a:pt x="792935" y="262610"/>
                  <a:pt x="795532" y="259795"/>
                  <a:pt x="803602" y="262028"/>
                </a:cubicBezTo>
                <a:cubicBezTo>
                  <a:pt x="805180" y="271299"/>
                  <a:pt x="798479" y="270328"/>
                  <a:pt x="797321" y="277074"/>
                </a:cubicBezTo>
                <a:close/>
                <a:moveTo>
                  <a:pt x="114921" y="609204"/>
                </a:moveTo>
                <a:cubicBezTo>
                  <a:pt x="113602" y="607987"/>
                  <a:pt x="112340" y="609355"/>
                  <a:pt x="111020" y="608138"/>
                </a:cubicBezTo>
                <a:cubicBezTo>
                  <a:pt x="109701" y="606921"/>
                  <a:pt x="109644" y="604336"/>
                  <a:pt x="109644" y="604336"/>
                </a:cubicBezTo>
                <a:cubicBezTo>
                  <a:pt x="112168" y="601599"/>
                  <a:pt x="113487" y="602816"/>
                  <a:pt x="114807" y="604033"/>
                </a:cubicBezTo>
                <a:cubicBezTo>
                  <a:pt x="116126" y="605250"/>
                  <a:pt x="116126" y="605250"/>
                  <a:pt x="114921" y="609204"/>
                </a:cubicBezTo>
                <a:close/>
                <a:moveTo>
                  <a:pt x="979519" y="211472"/>
                </a:moveTo>
                <a:cubicBezTo>
                  <a:pt x="974179" y="209353"/>
                  <a:pt x="976298" y="204014"/>
                  <a:pt x="979491" y="201160"/>
                </a:cubicBezTo>
                <a:cubicBezTo>
                  <a:pt x="983050" y="202573"/>
                  <a:pt x="984491" y="209325"/>
                  <a:pt x="979519" y="211472"/>
                </a:cubicBezTo>
                <a:close/>
                <a:moveTo>
                  <a:pt x="226331" y="572675"/>
                </a:moveTo>
                <a:cubicBezTo>
                  <a:pt x="226477" y="575341"/>
                  <a:pt x="223807" y="575412"/>
                  <a:pt x="222399" y="574113"/>
                </a:cubicBezTo>
                <a:cubicBezTo>
                  <a:pt x="220992" y="572815"/>
                  <a:pt x="220992" y="572815"/>
                  <a:pt x="220992" y="572815"/>
                </a:cubicBezTo>
                <a:cubicBezTo>
                  <a:pt x="220992" y="572815"/>
                  <a:pt x="220992" y="572815"/>
                  <a:pt x="219439" y="568850"/>
                </a:cubicBezTo>
                <a:cubicBezTo>
                  <a:pt x="219439" y="568850"/>
                  <a:pt x="219439" y="568850"/>
                  <a:pt x="224779" y="568710"/>
                </a:cubicBezTo>
                <a:cubicBezTo>
                  <a:pt x="224924" y="571376"/>
                  <a:pt x="224924" y="571376"/>
                  <a:pt x="224924" y="571376"/>
                </a:cubicBezTo>
                <a:cubicBezTo>
                  <a:pt x="226331" y="572675"/>
                  <a:pt x="226331" y="572675"/>
                  <a:pt x="226331" y="572675"/>
                </a:cubicBezTo>
                <a:close/>
                <a:moveTo>
                  <a:pt x="294898" y="553228"/>
                </a:moveTo>
                <a:cubicBezTo>
                  <a:pt x="294898" y="553228"/>
                  <a:pt x="294898" y="553228"/>
                  <a:pt x="293118" y="552522"/>
                </a:cubicBezTo>
                <a:cubicBezTo>
                  <a:pt x="293118" y="552522"/>
                  <a:pt x="293118" y="552522"/>
                  <a:pt x="290651" y="553546"/>
                </a:cubicBezTo>
                <a:cubicBezTo>
                  <a:pt x="288465" y="548673"/>
                  <a:pt x="288465" y="548673"/>
                  <a:pt x="288465" y="548673"/>
                </a:cubicBezTo>
                <a:cubicBezTo>
                  <a:pt x="292712" y="548355"/>
                  <a:pt x="292712" y="548355"/>
                  <a:pt x="292712" y="548355"/>
                </a:cubicBezTo>
                <a:cubicBezTo>
                  <a:pt x="292712" y="548355"/>
                  <a:pt x="292712" y="548355"/>
                  <a:pt x="294491" y="549061"/>
                </a:cubicBezTo>
                <a:cubicBezTo>
                  <a:pt x="296271" y="549767"/>
                  <a:pt x="297364" y="552204"/>
                  <a:pt x="294898" y="553228"/>
                </a:cubicBezTo>
                <a:close/>
                <a:moveTo>
                  <a:pt x="1367270" y="63416"/>
                </a:moveTo>
                <a:cubicBezTo>
                  <a:pt x="1363047" y="59521"/>
                  <a:pt x="1366942" y="55299"/>
                  <a:pt x="1370946" y="53782"/>
                </a:cubicBezTo>
                <a:cubicBezTo>
                  <a:pt x="1373761" y="56379"/>
                  <a:pt x="1372681" y="63197"/>
                  <a:pt x="1367270" y="63416"/>
                </a:cubicBezTo>
                <a:close/>
                <a:moveTo>
                  <a:pt x="707290" y="379778"/>
                </a:moveTo>
                <a:cubicBezTo>
                  <a:pt x="704765" y="382516"/>
                  <a:pt x="704708" y="379930"/>
                  <a:pt x="702126" y="380082"/>
                </a:cubicBezTo>
                <a:cubicBezTo>
                  <a:pt x="700750" y="376279"/>
                  <a:pt x="704594" y="374759"/>
                  <a:pt x="707233" y="377193"/>
                </a:cubicBezTo>
                <a:cubicBezTo>
                  <a:pt x="707233" y="377193"/>
                  <a:pt x="708552" y="378410"/>
                  <a:pt x="707290" y="379778"/>
                </a:cubicBezTo>
                <a:close/>
                <a:moveTo>
                  <a:pt x="799558" y="336230"/>
                </a:moveTo>
                <a:cubicBezTo>
                  <a:pt x="796962" y="339045"/>
                  <a:pt x="794198" y="339100"/>
                  <a:pt x="791265" y="336395"/>
                </a:cubicBezTo>
                <a:cubicBezTo>
                  <a:pt x="789799" y="335043"/>
                  <a:pt x="788333" y="333691"/>
                  <a:pt x="788166" y="330931"/>
                </a:cubicBezTo>
                <a:cubicBezTo>
                  <a:pt x="790762" y="328116"/>
                  <a:pt x="794824" y="326653"/>
                  <a:pt x="797757" y="329358"/>
                </a:cubicBezTo>
                <a:cubicBezTo>
                  <a:pt x="799223" y="330710"/>
                  <a:pt x="800689" y="332062"/>
                  <a:pt x="799558" y="336230"/>
                </a:cubicBezTo>
                <a:close/>
                <a:moveTo>
                  <a:pt x="176291" y="640339"/>
                </a:moveTo>
                <a:cubicBezTo>
                  <a:pt x="173652" y="640511"/>
                  <a:pt x="171014" y="640682"/>
                  <a:pt x="168333" y="638209"/>
                </a:cubicBezTo>
                <a:cubicBezTo>
                  <a:pt x="166992" y="636972"/>
                  <a:pt x="165610" y="633093"/>
                  <a:pt x="168206" y="630277"/>
                </a:cubicBezTo>
                <a:cubicBezTo>
                  <a:pt x="170845" y="630106"/>
                  <a:pt x="173484" y="629935"/>
                  <a:pt x="174824" y="631171"/>
                </a:cubicBezTo>
                <a:cubicBezTo>
                  <a:pt x="177505" y="633645"/>
                  <a:pt x="177547" y="636288"/>
                  <a:pt x="176291" y="640339"/>
                </a:cubicBezTo>
                <a:close/>
                <a:moveTo>
                  <a:pt x="616450" y="455904"/>
                </a:moveTo>
                <a:cubicBezTo>
                  <a:pt x="613868" y="456055"/>
                  <a:pt x="612548" y="454839"/>
                  <a:pt x="612548" y="454839"/>
                </a:cubicBezTo>
                <a:cubicBezTo>
                  <a:pt x="611229" y="453621"/>
                  <a:pt x="609910" y="452404"/>
                  <a:pt x="611172" y="451036"/>
                </a:cubicBezTo>
                <a:cubicBezTo>
                  <a:pt x="613754" y="450885"/>
                  <a:pt x="615016" y="449516"/>
                  <a:pt x="616335" y="450733"/>
                </a:cubicBezTo>
                <a:cubicBezTo>
                  <a:pt x="617655" y="451950"/>
                  <a:pt x="616392" y="453319"/>
                  <a:pt x="616450" y="455904"/>
                </a:cubicBezTo>
                <a:close/>
                <a:moveTo>
                  <a:pt x="1152929" y="208479"/>
                </a:moveTo>
                <a:cubicBezTo>
                  <a:pt x="1150332" y="211294"/>
                  <a:pt x="1146453" y="210321"/>
                  <a:pt x="1145163" y="209131"/>
                </a:cubicBezTo>
                <a:cubicBezTo>
                  <a:pt x="1143881" y="205343"/>
                  <a:pt x="1146478" y="202528"/>
                  <a:pt x="1151654" y="202094"/>
                </a:cubicBezTo>
                <a:cubicBezTo>
                  <a:pt x="1150348" y="206098"/>
                  <a:pt x="1152936" y="205881"/>
                  <a:pt x="1152929" y="208479"/>
                </a:cubicBezTo>
                <a:close/>
                <a:moveTo>
                  <a:pt x="1085220" y="254104"/>
                </a:moveTo>
                <a:cubicBezTo>
                  <a:pt x="1084015" y="255171"/>
                  <a:pt x="1081861" y="255346"/>
                  <a:pt x="1079707" y="255522"/>
                </a:cubicBezTo>
                <a:cubicBezTo>
                  <a:pt x="1075716" y="249818"/>
                  <a:pt x="1081437" y="245908"/>
                  <a:pt x="1085039" y="247337"/>
                </a:cubicBezTo>
                <a:cubicBezTo>
                  <a:pt x="1086681" y="251079"/>
                  <a:pt x="1086425" y="253037"/>
                  <a:pt x="1085220" y="254104"/>
                </a:cubicBezTo>
                <a:close/>
                <a:moveTo>
                  <a:pt x="1336352" y="141347"/>
                </a:moveTo>
                <a:cubicBezTo>
                  <a:pt x="1335568" y="143324"/>
                  <a:pt x="1333714" y="142589"/>
                  <a:pt x="1333714" y="142589"/>
                </a:cubicBezTo>
                <a:cubicBezTo>
                  <a:pt x="1333714" y="142589"/>
                  <a:pt x="1331860" y="141853"/>
                  <a:pt x="1331860" y="141853"/>
                </a:cubicBezTo>
                <a:cubicBezTo>
                  <a:pt x="1331860" y="141853"/>
                  <a:pt x="1330006" y="141117"/>
                  <a:pt x="1330006" y="141117"/>
                </a:cubicBezTo>
                <a:cubicBezTo>
                  <a:pt x="1326298" y="139646"/>
                  <a:pt x="1328937" y="138404"/>
                  <a:pt x="1329722" y="136427"/>
                </a:cubicBezTo>
                <a:cubicBezTo>
                  <a:pt x="1331576" y="137162"/>
                  <a:pt x="1334214" y="135920"/>
                  <a:pt x="1336068" y="136656"/>
                </a:cubicBezTo>
                <a:cubicBezTo>
                  <a:pt x="1337922" y="137392"/>
                  <a:pt x="1339776" y="138127"/>
                  <a:pt x="1336352" y="141347"/>
                </a:cubicBezTo>
                <a:close/>
                <a:moveTo>
                  <a:pt x="682699" y="465275"/>
                </a:moveTo>
                <a:cubicBezTo>
                  <a:pt x="678610" y="464217"/>
                  <a:pt x="675890" y="464421"/>
                  <a:pt x="674521" y="463158"/>
                </a:cubicBezTo>
                <a:cubicBezTo>
                  <a:pt x="673137" y="459168"/>
                  <a:pt x="679930" y="457294"/>
                  <a:pt x="681299" y="458556"/>
                </a:cubicBezTo>
                <a:cubicBezTo>
                  <a:pt x="682667" y="459819"/>
                  <a:pt x="682683" y="462547"/>
                  <a:pt x="682699" y="465275"/>
                </a:cubicBezTo>
                <a:close/>
                <a:moveTo>
                  <a:pt x="1194397" y="231507"/>
                </a:moveTo>
                <a:cubicBezTo>
                  <a:pt x="1190837" y="230094"/>
                  <a:pt x="1192956" y="224755"/>
                  <a:pt x="1196148" y="221902"/>
                </a:cubicBezTo>
                <a:cubicBezTo>
                  <a:pt x="1197928" y="222608"/>
                  <a:pt x="1201149" y="230066"/>
                  <a:pt x="1194397" y="231507"/>
                </a:cubicBezTo>
                <a:close/>
                <a:moveTo>
                  <a:pt x="625461" y="504738"/>
                </a:moveTo>
                <a:cubicBezTo>
                  <a:pt x="621590" y="501167"/>
                  <a:pt x="623951" y="496019"/>
                  <a:pt x="629039" y="498270"/>
                </a:cubicBezTo>
                <a:cubicBezTo>
                  <a:pt x="629185" y="503289"/>
                  <a:pt x="627968" y="504608"/>
                  <a:pt x="625461" y="504738"/>
                </a:cubicBezTo>
                <a:close/>
                <a:moveTo>
                  <a:pt x="545523" y="557756"/>
                </a:moveTo>
                <a:cubicBezTo>
                  <a:pt x="542942" y="557907"/>
                  <a:pt x="541680" y="559276"/>
                  <a:pt x="540360" y="558059"/>
                </a:cubicBezTo>
                <a:cubicBezTo>
                  <a:pt x="539041" y="556842"/>
                  <a:pt x="540303" y="555473"/>
                  <a:pt x="540246" y="552888"/>
                </a:cubicBezTo>
                <a:cubicBezTo>
                  <a:pt x="541508" y="551519"/>
                  <a:pt x="542827" y="552737"/>
                  <a:pt x="544147" y="553953"/>
                </a:cubicBezTo>
                <a:cubicBezTo>
                  <a:pt x="544147" y="553953"/>
                  <a:pt x="545466" y="555171"/>
                  <a:pt x="545523" y="557756"/>
                </a:cubicBezTo>
                <a:close/>
                <a:moveTo>
                  <a:pt x="824548" y="427222"/>
                </a:moveTo>
                <a:cubicBezTo>
                  <a:pt x="821992" y="424147"/>
                  <a:pt x="823404" y="420588"/>
                  <a:pt x="828080" y="418323"/>
                </a:cubicBezTo>
                <a:cubicBezTo>
                  <a:pt x="828298" y="422530"/>
                  <a:pt x="830636" y="421398"/>
                  <a:pt x="831561" y="423825"/>
                </a:cubicBezTo>
                <a:cubicBezTo>
                  <a:pt x="830149" y="427385"/>
                  <a:pt x="826180" y="427869"/>
                  <a:pt x="824548" y="427222"/>
                </a:cubicBezTo>
                <a:close/>
                <a:moveTo>
                  <a:pt x="1450614" y="141160"/>
                </a:moveTo>
                <a:cubicBezTo>
                  <a:pt x="1449106" y="141723"/>
                  <a:pt x="1447033" y="141113"/>
                  <a:pt x="1444959" y="140503"/>
                </a:cubicBezTo>
                <a:cubicBezTo>
                  <a:pt x="1443283" y="133747"/>
                  <a:pt x="1450026" y="132152"/>
                  <a:pt x="1452875" y="134779"/>
                </a:cubicBezTo>
                <a:cubicBezTo>
                  <a:pt x="1453064" y="138861"/>
                  <a:pt x="1452122" y="140597"/>
                  <a:pt x="1450614" y="141160"/>
                </a:cubicBezTo>
                <a:close/>
                <a:moveTo>
                  <a:pt x="588766" y="566889"/>
                </a:moveTo>
                <a:cubicBezTo>
                  <a:pt x="586112" y="561999"/>
                  <a:pt x="591053" y="559231"/>
                  <a:pt x="594924" y="562801"/>
                </a:cubicBezTo>
                <a:cubicBezTo>
                  <a:pt x="594997" y="565310"/>
                  <a:pt x="593780" y="566630"/>
                  <a:pt x="588766" y="566889"/>
                </a:cubicBezTo>
                <a:close/>
                <a:moveTo>
                  <a:pt x="1234149" y="265162"/>
                </a:moveTo>
                <a:cubicBezTo>
                  <a:pt x="1228864" y="265713"/>
                  <a:pt x="1228864" y="265713"/>
                  <a:pt x="1228864" y="265713"/>
                </a:cubicBezTo>
                <a:cubicBezTo>
                  <a:pt x="1227636" y="261868"/>
                  <a:pt x="1229051" y="257745"/>
                  <a:pt x="1232983" y="258660"/>
                </a:cubicBezTo>
                <a:cubicBezTo>
                  <a:pt x="1234149" y="265162"/>
                  <a:pt x="1234149" y="265162"/>
                  <a:pt x="1234149" y="265162"/>
                </a:cubicBezTo>
                <a:close/>
                <a:moveTo>
                  <a:pt x="676050" y="534199"/>
                </a:moveTo>
                <a:cubicBezTo>
                  <a:pt x="673614" y="534339"/>
                  <a:pt x="670941" y="533665"/>
                  <a:pt x="669517" y="532351"/>
                </a:cubicBezTo>
                <a:cubicBezTo>
                  <a:pt x="670239" y="525853"/>
                  <a:pt x="670239" y="525853"/>
                  <a:pt x="670239" y="525853"/>
                </a:cubicBezTo>
                <a:cubicBezTo>
                  <a:pt x="671429" y="524563"/>
                  <a:pt x="675467" y="525900"/>
                  <a:pt x="678316" y="528527"/>
                </a:cubicBezTo>
                <a:cubicBezTo>
                  <a:pt x="678316" y="528527"/>
                  <a:pt x="679740" y="529841"/>
                  <a:pt x="681164" y="531155"/>
                </a:cubicBezTo>
                <a:cubicBezTo>
                  <a:pt x="680686" y="533102"/>
                  <a:pt x="678487" y="534058"/>
                  <a:pt x="676050" y="534199"/>
                </a:cubicBezTo>
                <a:close/>
                <a:moveTo>
                  <a:pt x="697368" y="532920"/>
                </a:moveTo>
                <a:cubicBezTo>
                  <a:pt x="692058" y="535930"/>
                  <a:pt x="686694" y="536254"/>
                  <a:pt x="683958" y="533730"/>
                </a:cubicBezTo>
                <a:cubicBezTo>
                  <a:pt x="681221" y="531206"/>
                  <a:pt x="681166" y="528519"/>
                  <a:pt x="682425" y="524409"/>
                </a:cubicBezTo>
                <a:cubicBezTo>
                  <a:pt x="685053" y="521561"/>
                  <a:pt x="690417" y="521236"/>
                  <a:pt x="693154" y="523761"/>
                </a:cubicBezTo>
                <a:cubicBezTo>
                  <a:pt x="695890" y="526285"/>
                  <a:pt x="695945" y="528971"/>
                  <a:pt x="697368" y="532920"/>
                </a:cubicBezTo>
                <a:close/>
                <a:moveTo>
                  <a:pt x="524301" y="615537"/>
                </a:moveTo>
                <a:cubicBezTo>
                  <a:pt x="521864" y="616630"/>
                  <a:pt x="517697" y="617036"/>
                  <a:pt x="515967" y="616350"/>
                </a:cubicBezTo>
                <a:cubicBezTo>
                  <a:pt x="512507" y="614977"/>
                  <a:pt x="510776" y="614290"/>
                  <a:pt x="510458" y="610044"/>
                </a:cubicBezTo>
                <a:cubicBezTo>
                  <a:pt x="515014" y="603611"/>
                  <a:pt x="516426" y="600052"/>
                  <a:pt x="524760" y="599239"/>
                </a:cubicBezTo>
                <a:cubicBezTo>
                  <a:pt x="529562" y="607324"/>
                  <a:pt x="522959" y="608824"/>
                  <a:pt x="524301" y="615537"/>
                </a:cubicBezTo>
                <a:close/>
                <a:moveTo>
                  <a:pt x="1132038" y="328096"/>
                </a:moveTo>
                <a:cubicBezTo>
                  <a:pt x="1130190" y="329448"/>
                  <a:pt x="1127567" y="329449"/>
                  <a:pt x="1125754" y="328729"/>
                </a:cubicBezTo>
                <a:cubicBezTo>
                  <a:pt x="1122129" y="327291"/>
                  <a:pt x="1119218" y="324051"/>
                  <a:pt x="1123175" y="319367"/>
                </a:cubicBezTo>
                <a:cubicBezTo>
                  <a:pt x="1126417" y="316485"/>
                  <a:pt x="1128944" y="315403"/>
                  <a:pt x="1130757" y="316123"/>
                </a:cubicBezTo>
                <a:cubicBezTo>
                  <a:pt x="1132570" y="316842"/>
                  <a:pt x="1133668" y="319362"/>
                  <a:pt x="1133668" y="319362"/>
                </a:cubicBezTo>
                <a:cubicBezTo>
                  <a:pt x="1134957" y="324043"/>
                  <a:pt x="1133886" y="326745"/>
                  <a:pt x="1132038" y="328096"/>
                </a:cubicBezTo>
                <a:close/>
                <a:moveTo>
                  <a:pt x="476969" y="654437"/>
                </a:moveTo>
                <a:cubicBezTo>
                  <a:pt x="475707" y="655805"/>
                  <a:pt x="474387" y="654587"/>
                  <a:pt x="474387" y="654587"/>
                </a:cubicBezTo>
                <a:cubicBezTo>
                  <a:pt x="471748" y="652153"/>
                  <a:pt x="472953" y="648200"/>
                  <a:pt x="476854" y="649265"/>
                </a:cubicBezTo>
                <a:cubicBezTo>
                  <a:pt x="476911" y="651851"/>
                  <a:pt x="479493" y="651700"/>
                  <a:pt x="476969" y="654437"/>
                </a:cubicBezTo>
                <a:close/>
                <a:moveTo>
                  <a:pt x="922984" y="449975"/>
                </a:moveTo>
                <a:cubicBezTo>
                  <a:pt x="920457" y="446827"/>
                  <a:pt x="920297" y="442472"/>
                  <a:pt x="924295" y="441913"/>
                </a:cubicBezTo>
                <a:cubicBezTo>
                  <a:pt x="927718" y="447563"/>
                  <a:pt x="927718" y="447563"/>
                  <a:pt x="927718" y="447563"/>
                </a:cubicBezTo>
                <a:cubicBezTo>
                  <a:pt x="922984" y="449975"/>
                  <a:pt x="922984" y="449975"/>
                  <a:pt x="922984" y="449975"/>
                </a:cubicBezTo>
                <a:close/>
                <a:moveTo>
                  <a:pt x="560204" y="623035"/>
                </a:moveTo>
                <a:cubicBezTo>
                  <a:pt x="557484" y="623239"/>
                  <a:pt x="554763" y="623443"/>
                  <a:pt x="553394" y="622181"/>
                </a:cubicBezTo>
                <a:cubicBezTo>
                  <a:pt x="552026" y="620918"/>
                  <a:pt x="553346" y="613995"/>
                  <a:pt x="557435" y="615054"/>
                </a:cubicBezTo>
                <a:cubicBezTo>
                  <a:pt x="558803" y="616316"/>
                  <a:pt x="558820" y="619044"/>
                  <a:pt x="560204" y="623035"/>
                </a:cubicBezTo>
                <a:close/>
                <a:moveTo>
                  <a:pt x="798389" y="515184"/>
                </a:moveTo>
                <a:cubicBezTo>
                  <a:pt x="795807" y="515335"/>
                  <a:pt x="795807" y="515335"/>
                  <a:pt x="795807" y="515335"/>
                </a:cubicBezTo>
                <a:cubicBezTo>
                  <a:pt x="794488" y="514118"/>
                  <a:pt x="794488" y="514118"/>
                  <a:pt x="794488" y="514118"/>
                </a:cubicBezTo>
                <a:cubicBezTo>
                  <a:pt x="794488" y="514118"/>
                  <a:pt x="794488" y="514118"/>
                  <a:pt x="793168" y="512901"/>
                </a:cubicBezTo>
                <a:cubicBezTo>
                  <a:pt x="793111" y="510316"/>
                  <a:pt x="793111" y="510316"/>
                  <a:pt x="793111" y="510316"/>
                </a:cubicBezTo>
                <a:cubicBezTo>
                  <a:pt x="794431" y="511532"/>
                  <a:pt x="794431" y="511532"/>
                  <a:pt x="794373" y="508947"/>
                </a:cubicBezTo>
                <a:cubicBezTo>
                  <a:pt x="796955" y="508796"/>
                  <a:pt x="796955" y="508796"/>
                  <a:pt x="796955" y="508796"/>
                </a:cubicBezTo>
                <a:cubicBezTo>
                  <a:pt x="798275" y="510013"/>
                  <a:pt x="798275" y="510013"/>
                  <a:pt x="798275" y="510013"/>
                </a:cubicBezTo>
                <a:cubicBezTo>
                  <a:pt x="798275" y="510013"/>
                  <a:pt x="798275" y="510013"/>
                  <a:pt x="799594" y="511230"/>
                </a:cubicBezTo>
                <a:cubicBezTo>
                  <a:pt x="799651" y="513815"/>
                  <a:pt x="799651" y="513815"/>
                  <a:pt x="799651" y="513815"/>
                </a:cubicBezTo>
                <a:cubicBezTo>
                  <a:pt x="797069" y="513966"/>
                  <a:pt x="797069" y="513966"/>
                  <a:pt x="798389" y="515184"/>
                </a:cubicBezTo>
                <a:close/>
                <a:moveTo>
                  <a:pt x="732580" y="552651"/>
                </a:moveTo>
                <a:cubicBezTo>
                  <a:pt x="731240" y="551415"/>
                  <a:pt x="731240" y="551415"/>
                  <a:pt x="729899" y="550179"/>
                </a:cubicBezTo>
                <a:cubicBezTo>
                  <a:pt x="727297" y="550311"/>
                  <a:pt x="727297" y="550311"/>
                  <a:pt x="725956" y="549075"/>
                </a:cubicBezTo>
                <a:cubicBezTo>
                  <a:pt x="725956" y="549075"/>
                  <a:pt x="725956" y="549075"/>
                  <a:pt x="724616" y="547838"/>
                </a:cubicBezTo>
                <a:cubicBezTo>
                  <a:pt x="725721" y="541260"/>
                  <a:pt x="730927" y="540996"/>
                  <a:pt x="734870" y="542100"/>
                </a:cubicBezTo>
                <a:cubicBezTo>
                  <a:pt x="735026" y="547310"/>
                  <a:pt x="735104" y="549915"/>
                  <a:pt x="732580" y="552651"/>
                </a:cubicBezTo>
                <a:close/>
                <a:moveTo>
                  <a:pt x="1560623" y="159272"/>
                </a:moveTo>
                <a:cubicBezTo>
                  <a:pt x="1557808" y="156676"/>
                  <a:pt x="1561703" y="152454"/>
                  <a:pt x="1565707" y="150937"/>
                </a:cubicBezTo>
                <a:cubicBezTo>
                  <a:pt x="1567114" y="152235"/>
                  <a:pt x="1567442" y="160352"/>
                  <a:pt x="1560623" y="159272"/>
                </a:cubicBezTo>
                <a:close/>
                <a:moveTo>
                  <a:pt x="986627" y="433486"/>
                </a:moveTo>
                <a:cubicBezTo>
                  <a:pt x="981372" y="439183"/>
                  <a:pt x="973350" y="437055"/>
                  <a:pt x="970652" y="434567"/>
                </a:cubicBezTo>
                <a:cubicBezTo>
                  <a:pt x="967955" y="432078"/>
                  <a:pt x="966571" y="428166"/>
                  <a:pt x="971861" y="425137"/>
                </a:cubicBezTo>
                <a:cubicBezTo>
                  <a:pt x="975837" y="423533"/>
                  <a:pt x="979848" y="424597"/>
                  <a:pt x="982546" y="427085"/>
                </a:cubicBezTo>
                <a:cubicBezTo>
                  <a:pt x="983894" y="428330"/>
                  <a:pt x="985243" y="429574"/>
                  <a:pt x="986627" y="433486"/>
                </a:cubicBezTo>
                <a:close/>
                <a:moveTo>
                  <a:pt x="1045928" y="413913"/>
                </a:moveTo>
                <a:cubicBezTo>
                  <a:pt x="1041855" y="415583"/>
                  <a:pt x="1041855" y="415583"/>
                  <a:pt x="1041855" y="415583"/>
                </a:cubicBezTo>
                <a:cubicBezTo>
                  <a:pt x="1043207" y="414117"/>
                  <a:pt x="1043207" y="414117"/>
                  <a:pt x="1041839" y="412855"/>
                </a:cubicBezTo>
                <a:cubicBezTo>
                  <a:pt x="1041839" y="412855"/>
                  <a:pt x="1041839" y="412855"/>
                  <a:pt x="1040487" y="414320"/>
                </a:cubicBezTo>
                <a:cubicBezTo>
                  <a:pt x="1041823" y="410126"/>
                  <a:pt x="1041823" y="410126"/>
                  <a:pt x="1041823" y="410126"/>
                </a:cubicBezTo>
                <a:cubicBezTo>
                  <a:pt x="1041823" y="410126"/>
                  <a:pt x="1041823" y="410126"/>
                  <a:pt x="1043175" y="408660"/>
                </a:cubicBezTo>
                <a:cubicBezTo>
                  <a:pt x="1045896" y="408456"/>
                  <a:pt x="1045896" y="408456"/>
                  <a:pt x="1045896" y="408456"/>
                </a:cubicBezTo>
                <a:cubicBezTo>
                  <a:pt x="1045896" y="408456"/>
                  <a:pt x="1045896" y="408456"/>
                  <a:pt x="1047264" y="409718"/>
                </a:cubicBezTo>
                <a:cubicBezTo>
                  <a:pt x="1047280" y="412447"/>
                  <a:pt x="1047280" y="412447"/>
                  <a:pt x="1047280" y="412447"/>
                </a:cubicBezTo>
                <a:cubicBezTo>
                  <a:pt x="1045928" y="413913"/>
                  <a:pt x="1045928" y="413913"/>
                  <a:pt x="1045928" y="413913"/>
                </a:cubicBezTo>
                <a:close/>
                <a:moveTo>
                  <a:pt x="625745" y="616194"/>
                </a:moveTo>
                <a:cubicBezTo>
                  <a:pt x="624321" y="614880"/>
                  <a:pt x="622897" y="613567"/>
                  <a:pt x="622897" y="613567"/>
                </a:cubicBezTo>
                <a:cubicBezTo>
                  <a:pt x="620049" y="610940"/>
                  <a:pt x="618390" y="607022"/>
                  <a:pt x="619580" y="605732"/>
                </a:cubicBezTo>
                <a:cubicBezTo>
                  <a:pt x="619580" y="605732"/>
                  <a:pt x="619580" y="605732"/>
                  <a:pt x="625999" y="604489"/>
                </a:cubicBezTo>
                <a:cubicBezTo>
                  <a:pt x="628847" y="607116"/>
                  <a:pt x="629550" y="614927"/>
                  <a:pt x="625745" y="616194"/>
                </a:cubicBezTo>
                <a:close/>
                <a:moveTo>
                  <a:pt x="1467740" y="227028"/>
                </a:moveTo>
                <a:cubicBezTo>
                  <a:pt x="1465530" y="227626"/>
                  <a:pt x="1463082" y="226685"/>
                  <a:pt x="1461648" y="225363"/>
                </a:cubicBezTo>
                <a:cubicBezTo>
                  <a:pt x="1458781" y="222718"/>
                  <a:pt x="1457228" y="218649"/>
                  <a:pt x="1462603" y="215699"/>
                </a:cubicBezTo>
                <a:cubicBezTo>
                  <a:pt x="1466663" y="214173"/>
                  <a:pt x="1469411" y="214071"/>
                  <a:pt x="1470844" y="215393"/>
                </a:cubicBezTo>
                <a:cubicBezTo>
                  <a:pt x="1472278" y="216715"/>
                  <a:pt x="1472397" y="219462"/>
                  <a:pt x="1472397" y="219462"/>
                </a:cubicBezTo>
                <a:cubicBezTo>
                  <a:pt x="1471920" y="224294"/>
                  <a:pt x="1469950" y="226430"/>
                  <a:pt x="1467740" y="227028"/>
                </a:cubicBezTo>
                <a:close/>
                <a:moveTo>
                  <a:pt x="786567" y="555654"/>
                </a:moveTo>
                <a:cubicBezTo>
                  <a:pt x="786464" y="553117"/>
                  <a:pt x="783928" y="553220"/>
                  <a:pt x="786362" y="550581"/>
                </a:cubicBezTo>
                <a:cubicBezTo>
                  <a:pt x="787681" y="551798"/>
                  <a:pt x="790115" y="549159"/>
                  <a:pt x="790115" y="549159"/>
                </a:cubicBezTo>
                <a:cubicBezTo>
                  <a:pt x="790115" y="549159"/>
                  <a:pt x="791435" y="550376"/>
                  <a:pt x="791435" y="550376"/>
                </a:cubicBezTo>
                <a:cubicBezTo>
                  <a:pt x="788898" y="550479"/>
                  <a:pt x="790423" y="556769"/>
                  <a:pt x="786567" y="555654"/>
                </a:cubicBezTo>
                <a:close/>
                <a:moveTo>
                  <a:pt x="547631" y="669944"/>
                </a:moveTo>
                <a:cubicBezTo>
                  <a:pt x="546219" y="673504"/>
                  <a:pt x="543658" y="674548"/>
                  <a:pt x="539951" y="673077"/>
                </a:cubicBezTo>
                <a:cubicBezTo>
                  <a:pt x="538097" y="672341"/>
                  <a:pt x="536243" y="671605"/>
                  <a:pt x="535095" y="669090"/>
                </a:cubicBezTo>
                <a:cubicBezTo>
                  <a:pt x="536508" y="665530"/>
                  <a:pt x="539774" y="662706"/>
                  <a:pt x="543482" y="664177"/>
                </a:cubicBezTo>
                <a:cubicBezTo>
                  <a:pt x="545336" y="664913"/>
                  <a:pt x="547190" y="665649"/>
                  <a:pt x="547631" y="669944"/>
                </a:cubicBezTo>
                <a:close/>
                <a:moveTo>
                  <a:pt x="628811" y="632202"/>
                </a:moveTo>
                <a:cubicBezTo>
                  <a:pt x="624761" y="631102"/>
                  <a:pt x="622079" y="631264"/>
                  <a:pt x="619342" y="628740"/>
                </a:cubicBezTo>
                <a:cubicBezTo>
                  <a:pt x="616605" y="626216"/>
                  <a:pt x="616496" y="620843"/>
                  <a:pt x="619123" y="617994"/>
                </a:cubicBezTo>
                <a:cubicBezTo>
                  <a:pt x="623119" y="616408"/>
                  <a:pt x="625801" y="616246"/>
                  <a:pt x="628538" y="618770"/>
                </a:cubicBezTo>
                <a:cubicBezTo>
                  <a:pt x="631274" y="621295"/>
                  <a:pt x="631384" y="626668"/>
                  <a:pt x="628811" y="632202"/>
                </a:cubicBezTo>
                <a:close/>
                <a:moveTo>
                  <a:pt x="375636" y="757137"/>
                </a:moveTo>
                <a:cubicBezTo>
                  <a:pt x="374013" y="758896"/>
                  <a:pt x="372048" y="760340"/>
                  <a:pt x="367364" y="759927"/>
                </a:cubicBezTo>
                <a:cubicBezTo>
                  <a:pt x="364487" y="752064"/>
                  <a:pt x="367084" y="749248"/>
                  <a:pt x="370908" y="742357"/>
                </a:cubicBezTo>
                <a:cubicBezTo>
                  <a:pt x="374873" y="740804"/>
                  <a:pt x="376241" y="742066"/>
                  <a:pt x="378978" y="744590"/>
                </a:cubicBezTo>
                <a:cubicBezTo>
                  <a:pt x="380347" y="745852"/>
                  <a:pt x="381785" y="749784"/>
                  <a:pt x="381855" y="752454"/>
                </a:cubicBezTo>
                <a:cubicBezTo>
                  <a:pt x="378539" y="753303"/>
                  <a:pt x="377259" y="755378"/>
                  <a:pt x="375636" y="757137"/>
                </a:cubicBezTo>
                <a:close/>
                <a:moveTo>
                  <a:pt x="626440" y="642763"/>
                </a:moveTo>
                <a:cubicBezTo>
                  <a:pt x="623915" y="645500"/>
                  <a:pt x="621313" y="645632"/>
                  <a:pt x="616107" y="645896"/>
                </a:cubicBezTo>
                <a:cubicBezTo>
                  <a:pt x="614689" y="642055"/>
                  <a:pt x="614532" y="636845"/>
                  <a:pt x="621000" y="635212"/>
                </a:cubicBezTo>
                <a:cubicBezTo>
                  <a:pt x="622340" y="636449"/>
                  <a:pt x="622340" y="636449"/>
                  <a:pt x="622340" y="636449"/>
                </a:cubicBezTo>
                <a:cubicBezTo>
                  <a:pt x="623680" y="637685"/>
                  <a:pt x="623680" y="637685"/>
                  <a:pt x="623759" y="640290"/>
                </a:cubicBezTo>
                <a:cubicBezTo>
                  <a:pt x="625099" y="641527"/>
                  <a:pt x="625099" y="641527"/>
                  <a:pt x="626440" y="642763"/>
                </a:cubicBezTo>
                <a:close/>
                <a:moveTo>
                  <a:pt x="1338128" y="306584"/>
                </a:moveTo>
                <a:cubicBezTo>
                  <a:pt x="1335423" y="306694"/>
                  <a:pt x="1335532" y="309399"/>
                  <a:pt x="1331419" y="308210"/>
                </a:cubicBezTo>
                <a:cubicBezTo>
                  <a:pt x="1331200" y="302799"/>
                  <a:pt x="1331091" y="300093"/>
                  <a:pt x="1335095" y="298577"/>
                </a:cubicBezTo>
                <a:cubicBezTo>
                  <a:pt x="1335204" y="301282"/>
                  <a:pt x="1335204" y="301282"/>
                  <a:pt x="1335204" y="301282"/>
                </a:cubicBezTo>
                <a:cubicBezTo>
                  <a:pt x="1335204" y="301282"/>
                  <a:pt x="1336612" y="302581"/>
                  <a:pt x="1336612" y="302581"/>
                </a:cubicBezTo>
                <a:cubicBezTo>
                  <a:pt x="1338019" y="303879"/>
                  <a:pt x="1338019" y="303879"/>
                  <a:pt x="1338128" y="306584"/>
                </a:cubicBezTo>
                <a:close/>
                <a:moveTo>
                  <a:pt x="916177" y="507511"/>
                </a:moveTo>
                <a:cubicBezTo>
                  <a:pt x="907898" y="508015"/>
                  <a:pt x="907898" y="508015"/>
                  <a:pt x="907898" y="508015"/>
                </a:cubicBezTo>
                <a:cubicBezTo>
                  <a:pt x="909195" y="503784"/>
                  <a:pt x="909139" y="501020"/>
                  <a:pt x="913307" y="502150"/>
                </a:cubicBezTo>
                <a:cubicBezTo>
                  <a:pt x="914714" y="503449"/>
                  <a:pt x="916122" y="504747"/>
                  <a:pt x="916177" y="507511"/>
                </a:cubicBezTo>
                <a:close/>
                <a:moveTo>
                  <a:pt x="1033959" y="452813"/>
                </a:moveTo>
                <a:cubicBezTo>
                  <a:pt x="1031812" y="447841"/>
                  <a:pt x="1030738" y="445355"/>
                  <a:pt x="1033931" y="442501"/>
                </a:cubicBezTo>
                <a:cubicBezTo>
                  <a:pt x="1035004" y="444987"/>
                  <a:pt x="1035004" y="444987"/>
                  <a:pt x="1035004" y="444987"/>
                </a:cubicBezTo>
                <a:cubicBezTo>
                  <a:pt x="1035004" y="444987"/>
                  <a:pt x="1036784" y="445693"/>
                  <a:pt x="1036784" y="445693"/>
                </a:cubicBezTo>
                <a:cubicBezTo>
                  <a:pt x="1038564" y="446400"/>
                  <a:pt x="1038564" y="446400"/>
                  <a:pt x="1039637" y="448886"/>
                </a:cubicBezTo>
                <a:cubicBezTo>
                  <a:pt x="1037151" y="449960"/>
                  <a:pt x="1038225" y="452446"/>
                  <a:pt x="1033959" y="452813"/>
                </a:cubicBezTo>
                <a:close/>
                <a:moveTo>
                  <a:pt x="1725485" y="126099"/>
                </a:moveTo>
                <a:cubicBezTo>
                  <a:pt x="1724043" y="127663"/>
                  <a:pt x="1722577" y="126311"/>
                  <a:pt x="1722577" y="126311"/>
                </a:cubicBezTo>
                <a:cubicBezTo>
                  <a:pt x="1722577" y="126311"/>
                  <a:pt x="1721110" y="124958"/>
                  <a:pt x="1721110" y="124958"/>
                </a:cubicBezTo>
                <a:cubicBezTo>
                  <a:pt x="1721110" y="124958"/>
                  <a:pt x="1719644" y="123606"/>
                  <a:pt x="1719644" y="123606"/>
                </a:cubicBezTo>
                <a:cubicBezTo>
                  <a:pt x="1716712" y="120902"/>
                  <a:pt x="1719621" y="120690"/>
                  <a:pt x="1721064" y="119126"/>
                </a:cubicBezTo>
                <a:cubicBezTo>
                  <a:pt x="1722530" y="120478"/>
                  <a:pt x="1725438" y="120267"/>
                  <a:pt x="1726904" y="121619"/>
                </a:cubicBezTo>
                <a:cubicBezTo>
                  <a:pt x="1728370" y="122971"/>
                  <a:pt x="1729836" y="124324"/>
                  <a:pt x="1725485" y="126099"/>
                </a:cubicBezTo>
                <a:close/>
                <a:moveTo>
                  <a:pt x="440999" y="749916"/>
                </a:moveTo>
                <a:cubicBezTo>
                  <a:pt x="436937" y="751379"/>
                  <a:pt x="435470" y="750026"/>
                  <a:pt x="434004" y="748674"/>
                </a:cubicBezTo>
                <a:cubicBezTo>
                  <a:pt x="431072" y="745969"/>
                  <a:pt x="432203" y="741802"/>
                  <a:pt x="434799" y="738987"/>
                </a:cubicBezTo>
                <a:cubicBezTo>
                  <a:pt x="437564" y="738932"/>
                  <a:pt x="439030" y="740284"/>
                  <a:pt x="440496" y="741637"/>
                </a:cubicBezTo>
                <a:cubicBezTo>
                  <a:pt x="443428" y="744341"/>
                  <a:pt x="443596" y="747101"/>
                  <a:pt x="440999" y="749916"/>
                </a:cubicBezTo>
                <a:close/>
                <a:moveTo>
                  <a:pt x="475166" y="745685"/>
                </a:moveTo>
                <a:cubicBezTo>
                  <a:pt x="474455" y="745653"/>
                  <a:pt x="473620" y="745322"/>
                  <a:pt x="472443" y="745856"/>
                </a:cubicBezTo>
                <a:cubicBezTo>
                  <a:pt x="469793" y="742802"/>
                  <a:pt x="472835" y="740003"/>
                  <a:pt x="476171" y="741327"/>
                </a:cubicBezTo>
                <a:cubicBezTo>
                  <a:pt x="476171" y="741327"/>
                  <a:pt x="477840" y="741989"/>
                  <a:pt x="477153" y="743719"/>
                </a:cubicBezTo>
                <a:cubicBezTo>
                  <a:pt x="476466" y="745449"/>
                  <a:pt x="475878" y="745717"/>
                  <a:pt x="475166" y="745685"/>
                </a:cubicBezTo>
                <a:close/>
                <a:moveTo>
                  <a:pt x="771094" y="605965"/>
                </a:moveTo>
                <a:cubicBezTo>
                  <a:pt x="768373" y="606169"/>
                  <a:pt x="768389" y="608897"/>
                  <a:pt x="764300" y="607839"/>
                </a:cubicBezTo>
                <a:cubicBezTo>
                  <a:pt x="761563" y="605314"/>
                  <a:pt x="761531" y="599858"/>
                  <a:pt x="765620" y="600916"/>
                </a:cubicBezTo>
                <a:cubicBezTo>
                  <a:pt x="766989" y="602179"/>
                  <a:pt x="766989" y="602179"/>
                  <a:pt x="766989" y="602179"/>
                </a:cubicBezTo>
                <a:cubicBezTo>
                  <a:pt x="769709" y="601975"/>
                  <a:pt x="769709" y="601975"/>
                  <a:pt x="769709" y="601975"/>
                </a:cubicBezTo>
                <a:cubicBezTo>
                  <a:pt x="771078" y="603237"/>
                  <a:pt x="771078" y="603237"/>
                  <a:pt x="771094" y="605965"/>
                </a:cubicBezTo>
                <a:close/>
                <a:moveTo>
                  <a:pt x="1217696" y="393566"/>
                </a:moveTo>
                <a:cubicBezTo>
                  <a:pt x="1214477" y="397215"/>
                  <a:pt x="1209300" y="398791"/>
                  <a:pt x="1205804" y="397404"/>
                </a:cubicBezTo>
                <a:cubicBezTo>
                  <a:pt x="1202307" y="396016"/>
                  <a:pt x="1197775" y="392143"/>
                  <a:pt x="1201331" y="383183"/>
                </a:cubicBezTo>
                <a:cubicBezTo>
                  <a:pt x="1204501" y="380292"/>
                  <a:pt x="1212590" y="375204"/>
                  <a:pt x="1216086" y="376592"/>
                </a:cubicBezTo>
                <a:cubicBezTo>
                  <a:pt x="1216086" y="376592"/>
                  <a:pt x="1217834" y="377285"/>
                  <a:pt x="1217834" y="377285"/>
                </a:cubicBezTo>
                <a:cubicBezTo>
                  <a:pt x="1222173" y="384193"/>
                  <a:pt x="1220914" y="389916"/>
                  <a:pt x="1217696" y="393566"/>
                </a:cubicBezTo>
                <a:close/>
                <a:moveTo>
                  <a:pt x="1376477" y="321787"/>
                </a:moveTo>
                <a:cubicBezTo>
                  <a:pt x="1374747" y="321101"/>
                  <a:pt x="1373016" y="320414"/>
                  <a:pt x="1373016" y="320414"/>
                </a:cubicBezTo>
                <a:cubicBezTo>
                  <a:pt x="1371286" y="319728"/>
                  <a:pt x="1369556" y="319041"/>
                  <a:pt x="1370203" y="317409"/>
                </a:cubicBezTo>
                <a:cubicBezTo>
                  <a:pt x="1369120" y="315091"/>
                  <a:pt x="1370415" y="311828"/>
                  <a:pt x="1372793" y="310884"/>
                </a:cubicBezTo>
                <a:cubicBezTo>
                  <a:pt x="1374523" y="311570"/>
                  <a:pt x="1376254" y="312257"/>
                  <a:pt x="1376254" y="312257"/>
                </a:cubicBezTo>
                <a:cubicBezTo>
                  <a:pt x="1377984" y="312943"/>
                  <a:pt x="1379714" y="313630"/>
                  <a:pt x="1379067" y="315262"/>
                </a:cubicBezTo>
                <a:cubicBezTo>
                  <a:pt x="1380150" y="317580"/>
                  <a:pt x="1379503" y="319211"/>
                  <a:pt x="1376477" y="321787"/>
                </a:cubicBezTo>
                <a:close/>
                <a:moveTo>
                  <a:pt x="756684" y="630119"/>
                </a:moveTo>
                <a:cubicBezTo>
                  <a:pt x="755013" y="630532"/>
                  <a:pt x="752647" y="630303"/>
                  <a:pt x="750652" y="631068"/>
                </a:cubicBezTo>
                <a:cubicBezTo>
                  <a:pt x="747678" y="623114"/>
                  <a:pt x="755751" y="622746"/>
                  <a:pt x="758536" y="625316"/>
                </a:cubicBezTo>
                <a:cubicBezTo>
                  <a:pt x="759328" y="628650"/>
                  <a:pt x="758354" y="629706"/>
                  <a:pt x="756684" y="630119"/>
                </a:cubicBezTo>
                <a:close/>
                <a:moveTo>
                  <a:pt x="1340970" y="358810"/>
                </a:moveTo>
                <a:cubicBezTo>
                  <a:pt x="1335799" y="358924"/>
                  <a:pt x="1335799" y="358924"/>
                  <a:pt x="1335799" y="358924"/>
                </a:cubicBezTo>
                <a:cubicBezTo>
                  <a:pt x="1330326" y="353875"/>
                  <a:pt x="1336562" y="349859"/>
                  <a:pt x="1339299" y="352384"/>
                </a:cubicBezTo>
                <a:cubicBezTo>
                  <a:pt x="1340668" y="353646"/>
                  <a:pt x="1340819" y="356228"/>
                  <a:pt x="1340970" y="358810"/>
                </a:cubicBezTo>
                <a:close/>
                <a:moveTo>
                  <a:pt x="1061043" y="496607"/>
                </a:moveTo>
                <a:cubicBezTo>
                  <a:pt x="1056258" y="498571"/>
                  <a:pt x="1056258" y="498571"/>
                  <a:pt x="1056258" y="498571"/>
                </a:cubicBezTo>
                <a:cubicBezTo>
                  <a:pt x="1049336" y="495824"/>
                  <a:pt x="1053715" y="489837"/>
                  <a:pt x="1057176" y="491211"/>
                </a:cubicBezTo>
                <a:cubicBezTo>
                  <a:pt x="1058906" y="491897"/>
                  <a:pt x="1059974" y="494252"/>
                  <a:pt x="1061043" y="496607"/>
                </a:cubicBezTo>
                <a:close/>
                <a:moveTo>
                  <a:pt x="832287" y="623876"/>
                </a:moveTo>
                <a:cubicBezTo>
                  <a:pt x="831737" y="625178"/>
                  <a:pt x="830303" y="626026"/>
                  <a:pt x="828174" y="625510"/>
                </a:cubicBezTo>
                <a:cubicBezTo>
                  <a:pt x="826767" y="624212"/>
                  <a:pt x="825360" y="622914"/>
                  <a:pt x="826837" y="618488"/>
                </a:cubicBezTo>
                <a:cubicBezTo>
                  <a:pt x="829687" y="618222"/>
                  <a:pt x="831095" y="619520"/>
                  <a:pt x="831095" y="619520"/>
                </a:cubicBezTo>
                <a:cubicBezTo>
                  <a:pt x="832502" y="620819"/>
                  <a:pt x="832836" y="622574"/>
                  <a:pt x="832287" y="623876"/>
                </a:cubicBezTo>
                <a:close/>
                <a:moveTo>
                  <a:pt x="916522" y="588331"/>
                </a:moveTo>
                <a:cubicBezTo>
                  <a:pt x="911342" y="591152"/>
                  <a:pt x="912605" y="589783"/>
                  <a:pt x="905902" y="588666"/>
                </a:cubicBezTo>
                <a:cubicBezTo>
                  <a:pt x="902855" y="580790"/>
                  <a:pt x="912082" y="579170"/>
                  <a:pt x="914868" y="581740"/>
                </a:cubicBezTo>
                <a:cubicBezTo>
                  <a:pt x="916522" y="588331"/>
                  <a:pt x="916522" y="588331"/>
                  <a:pt x="916522" y="588331"/>
                </a:cubicBezTo>
                <a:close/>
                <a:moveTo>
                  <a:pt x="618013" y="735693"/>
                </a:moveTo>
                <a:cubicBezTo>
                  <a:pt x="618013" y="735693"/>
                  <a:pt x="618013" y="735693"/>
                  <a:pt x="615432" y="735844"/>
                </a:cubicBezTo>
                <a:cubicBezTo>
                  <a:pt x="614112" y="734628"/>
                  <a:pt x="614112" y="734628"/>
                  <a:pt x="614112" y="734628"/>
                </a:cubicBezTo>
                <a:cubicBezTo>
                  <a:pt x="614112" y="734628"/>
                  <a:pt x="614112" y="734628"/>
                  <a:pt x="612793" y="733410"/>
                </a:cubicBezTo>
                <a:cubicBezTo>
                  <a:pt x="612793" y="733410"/>
                  <a:pt x="612793" y="733410"/>
                  <a:pt x="612736" y="730825"/>
                </a:cubicBezTo>
                <a:cubicBezTo>
                  <a:pt x="615317" y="730674"/>
                  <a:pt x="615317" y="730674"/>
                  <a:pt x="613998" y="729457"/>
                </a:cubicBezTo>
                <a:cubicBezTo>
                  <a:pt x="613998" y="729457"/>
                  <a:pt x="613998" y="729457"/>
                  <a:pt x="616580" y="729306"/>
                </a:cubicBezTo>
                <a:cubicBezTo>
                  <a:pt x="617899" y="730522"/>
                  <a:pt x="617899" y="730522"/>
                  <a:pt x="617899" y="730522"/>
                </a:cubicBezTo>
                <a:cubicBezTo>
                  <a:pt x="617899" y="730522"/>
                  <a:pt x="617899" y="730522"/>
                  <a:pt x="619218" y="731740"/>
                </a:cubicBezTo>
                <a:cubicBezTo>
                  <a:pt x="619218" y="731740"/>
                  <a:pt x="619218" y="731740"/>
                  <a:pt x="619276" y="734325"/>
                </a:cubicBezTo>
                <a:cubicBezTo>
                  <a:pt x="617956" y="733108"/>
                  <a:pt x="617956" y="733108"/>
                  <a:pt x="618013" y="735693"/>
                </a:cubicBezTo>
                <a:close/>
                <a:moveTo>
                  <a:pt x="725836" y="685725"/>
                </a:moveTo>
                <a:cubicBezTo>
                  <a:pt x="723050" y="683155"/>
                  <a:pt x="722767" y="675079"/>
                  <a:pt x="730934" y="677403"/>
                </a:cubicBezTo>
                <a:cubicBezTo>
                  <a:pt x="729731" y="681503"/>
                  <a:pt x="732611" y="686764"/>
                  <a:pt x="725836" y="685725"/>
                </a:cubicBezTo>
                <a:close/>
                <a:moveTo>
                  <a:pt x="1211382" y="456269"/>
                </a:moveTo>
                <a:cubicBezTo>
                  <a:pt x="1212044" y="454601"/>
                  <a:pt x="1212044" y="454601"/>
                  <a:pt x="1212044" y="454601"/>
                </a:cubicBezTo>
                <a:cubicBezTo>
                  <a:pt x="1210190" y="453865"/>
                  <a:pt x="1209528" y="455533"/>
                  <a:pt x="1209528" y="455533"/>
                </a:cubicBezTo>
                <a:cubicBezTo>
                  <a:pt x="1208336" y="453129"/>
                  <a:pt x="1207145" y="450725"/>
                  <a:pt x="1207807" y="449057"/>
                </a:cubicBezTo>
                <a:cubicBezTo>
                  <a:pt x="1210323" y="448124"/>
                  <a:pt x="1210323" y="448124"/>
                  <a:pt x="1212177" y="448860"/>
                </a:cubicBezTo>
                <a:cubicBezTo>
                  <a:pt x="1214030" y="449595"/>
                  <a:pt x="1214030" y="449595"/>
                  <a:pt x="1215222" y="451999"/>
                </a:cubicBezTo>
                <a:cubicBezTo>
                  <a:pt x="1212706" y="452932"/>
                  <a:pt x="1213898" y="455336"/>
                  <a:pt x="1211382" y="456269"/>
                </a:cubicBezTo>
                <a:close/>
                <a:moveTo>
                  <a:pt x="653794" y="724556"/>
                </a:moveTo>
                <a:cubicBezTo>
                  <a:pt x="653794" y="724556"/>
                  <a:pt x="652474" y="723339"/>
                  <a:pt x="652474" y="723339"/>
                </a:cubicBezTo>
                <a:cubicBezTo>
                  <a:pt x="652474" y="723339"/>
                  <a:pt x="654909" y="720700"/>
                  <a:pt x="653589" y="719483"/>
                </a:cubicBezTo>
                <a:cubicBezTo>
                  <a:pt x="656023" y="716844"/>
                  <a:pt x="656126" y="719381"/>
                  <a:pt x="658662" y="719278"/>
                </a:cubicBezTo>
                <a:cubicBezTo>
                  <a:pt x="660084" y="723031"/>
                  <a:pt x="653691" y="722019"/>
                  <a:pt x="653794" y="724556"/>
                </a:cubicBezTo>
                <a:close/>
                <a:moveTo>
                  <a:pt x="707561" y="699802"/>
                </a:moveTo>
                <a:cubicBezTo>
                  <a:pt x="704841" y="700005"/>
                  <a:pt x="704841" y="700005"/>
                  <a:pt x="703472" y="698743"/>
                </a:cubicBezTo>
                <a:cubicBezTo>
                  <a:pt x="703472" y="698743"/>
                  <a:pt x="703472" y="698743"/>
                  <a:pt x="703456" y="696015"/>
                </a:cubicBezTo>
                <a:cubicBezTo>
                  <a:pt x="703456" y="696015"/>
                  <a:pt x="703456" y="696015"/>
                  <a:pt x="702088" y="694753"/>
                </a:cubicBezTo>
                <a:cubicBezTo>
                  <a:pt x="700703" y="690762"/>
                  <a:pt x="706144" y="690354"/>
                  <a:pt x="708881" y="692879"/>
                </a:cubicBezTo>
                <a:cubicBezTo>
                  <a:pt x="710266" y="696869"/>
                  <a:pt x="707545" y="697073"/>
                  <a:pt x="707561" y="699802"/>
                </a:cubicBezTo>
                <a:close/>
                <a:moveTo>
                  <a:pt x="802262" y="657000"/>
                </a:moveTo>
                <a:cubicBezTo>
                  <a:pt x="802997" y="655146"/>
                  <a:pt x="802997" y="655146"/>
                  <a:pt x="801267" y="654459"/>
                </a:cubicBezTo>
                <a:cubicBezTo>
                  <a:pt x="801267" y="654459"/>
                  <a:pt x="801267" y="654459"/>
                  <a:pt x="800531" y="656313"/>
                </a:cubicBezTo>
                <a:cubicBezTo>
                  <a:pt x="800272" y="651919"/>
                  <a:pt x="800272" y="651919"/>
                  <a:pt x="800272" y="651919"/>
                </a:cubicBezTo>
                <a:cubicBezTo>
                  <a:pt x="800272" y="651919"/>
                  <a:pt x="800272" y="651919"/>
                  <a:pt x="801008" y="650065"/>
                </a:cubicBezTo>
                <a:cubicBezTo>
                  <a:pt x="803474" y="648898"/>
                  <a:pt x="803474" y="648898"/>
                  <a:pt x="803474" y="648898"/>
                </a:cubicBezTo>
                <a:cubicBezTo>
                  <a:pt x="803474" y="648898"/>
                  <a:pt x="803474" y="648898"/>
                  <a:pt x="805204" y="649585"/>
                </a:cubicBezTo>
                <a:cubicBezTo>
                  <a:pt x="806199" y="652125"/>
                  <a:pt x="806199" y="652125"/>
                  <a:pt x="806199" y="652125"/>
                </a:cubicBezTo>
                <a:cubicBezTo>
                  <a:pt x="805463" y="653979"/>
                  <a:pt x="805463" y="653979"/>
                  <a:pt x="805463" y="653979"/>
                </a:cubicBezTo>
                <a:cubicBezTo>
                  <a:pt x="802262" y="657000"/>
                  <a:pt x="802262" y="657000"/>
                  <a:pt x="802262" y="657000"/>
                </a:cubicBezTo>
                <a:close/>
                <a:moveTo>
                  <a:pt x="1524175" y="318890"/>
                </a:moveTo>
                <a:cubicBezTo>
                  <a:pt x="1519861" y="321140"/>
                  <a:pt x="1514463" y="320751"/>
                  <a:pt x="1511699" y="318201"/>
                </a:cubicBezTo>
                <a:cubicBezTo>
                  <a:pt x="1508934" y="315651"/>
                  <a:pt x="1506094" y="310409"/>
                  <a:pt x="1512631" y="303323"/>
                </a:cubicBezTo>
                <a:cubicBezTo>
                  <a:pt x="1516627" y="301763"/>
                  <a:pt x="1526003" y="299919"/>
                  <a:pt x="1528768" y="302469"/>
                </a:cubicBezTo>
                <a:cubicBezTo>
                  <a:pt x="1528768" y="302469"/>
                  <a:pt x="1530150" y="303744"/>
                  <a:pt x="1530150" y="303744"/>
                </a:cubicBezTo>
                <a:cubicBezTo>
                  <a:pt x="1531720" y="311750"/>
                  <a:pt x="1528490" y="316640"/>
                  <a:pt x="1524175" y="318890"/>
                </a:cubicBezTo>
                <a:close/>
                <a:moveTo>
                  <a:pt x="419706" y="847386"/>
                </a:moveTo>
                <a:cubicBezTo>
                  <a:pt x="417351" y="848455"/>
                  <a:pt x="415683" y="847792"/>
                  <a:pt x="415683" y="847792"/>
                </a:cubicBezTo>
                <a:cubicBezTo>
                  <a:pt x="414014" y="847130"/>
                  <a:pt x="412346" y="846468"/>
                  <a:pt x="413033" y="844738"/>
                </a:cubicBezTo>
                <a:cubicBezTo>
                  <a:pt x="415387" y="843670"/>
                  <a:pt x="416074" y="841939"/>
                  <a:pt x="417743" y="842601"/>
                </a:cubicBezTo>
                <a:cubicBezTo>
                  <a:pt x="419411" y="843264"/>
                  <a:pt x="418724" y="844994"/>
                  <a:pt x="419706" y="847386"/>
                </a:cubicBezTo>
                <a:close/>
                <a:moveTo>
                  <a:pt x="750093" y="700122"/>
                </a:moveTo>
                <a:cubicBezTo>
                  <a:pt x="747247" y="701077"/>
                  <a:pt x="744331" y="700962"/>
                  <a:pt x="742625" y="700285"/>
                </a:cubicBezTo>
                <a:cubicBezTo>
                  <a:pt x="739214" y="698932"/>
                  <a:pt x="736517" y="695777"/>
                  <a:pt x="740367" y="691051"/>
                </a:cubicBezTo>
                <a:cubicBezTo>
                  <a:pt x="743502" y="688126"/>
                  <a:pt x="747628" y="687679"/>
                  <a:pt x="751039" y="689033"/>
                </a:cubicBezTo>
                <a:cubicBezTo>
                  <a:pt x="752744" y="689709"/>
                  <a:pt x="754450" y="690386"/>
                  <a:pt x="757147" y="693541"/>
                </a:cubicBezTo>
                <a:cubicBezTo>
                  <a:pt x="755717" y="697142"/>
                  <a:pt x="752940" y="699167"/>
                  <a:pt x="750093" y="700122"/>
                </a:cubicBezTo>
                <a:close/>
                <a:moveTo>
                  <a:pt x="484902" y="832344"/>
                </a:moveTo>
                <a:cubicBezTo>
                  <a:pt x="480706" y="832825"/>
                  <a:pt x="478240" y="833992"/>
                  <a:pt x="476509" y="833305"/>
                </a:cubicBezTo>
                <a:cubicBezTo>
                  <a:pt x="473784" y="830078"/>
                  <a:pt x="479452" y="825890"/>
                  <a:pt x="481183" y="826576"/>
                </a:cubicBezTo>
                <a:cubicBezTo>
                  <a:pt x="482913" y="827263"/>
                  <a:pt x="483908" y="829804"/>
                  <a:pt x="484902" y="832344"/>
                </a:cubicBezTo>
                <a:close/>
                <a:moveTo>
                  <a:pt x="768381" y="706575"/>
                </a:moveTo>
                <a:cubicBezTo>
                  <a:pt x="767164" y="707894"/>
                  <a:pt x="764578" y="707951"/>
                  <a:pt x="763210" y="706689"/>
                </a:cubicBezTo>
                <a:cubicBezTo>
                  <a:pt x="763210" y="706689"/>
                  <a:pt x="763058" y="704108"/>
                  <a:pt x="763058" y="704108"/>
                </a:cubicBezTo>
                <a:cubicBezTo>
                  <a:pt x="764275" y="702788"/>
                  <a:pt x="765492" y="701469"/>
                  <a:pt x="769446" y="702673"/>
                </a:cubicBezTo>
                <a:cubicBezTo>
                  <a:pt x="768381" y="706575"/>
                  <a:pt x="768381" y="706575"/>
                  <a:pt x="768381" y="706575"/>
                </a:cubicBezTo>
                <a:close/>
                <a:moveTo>
                  <a:pt x="807625" y="688987"/>
                </a:moveTo>
                <a:cubicBezTo>
                  <a:pt x="807625" y="688987"/>
                  <a:pt x="807625" y="688987"/>
                  <a:pt x="803822" y="690363"/>
                </a:cubicBezTo>
                <a:cubicBezTo>
                  <a:pt x="802302" y="686519"/>
                  <a:pt x="803519" y="685200"/>
                  <a:pt x="804736" y="683881"/>
                </a:cubicBezTo>
                <a:cubicBezTo>
                  <a:pt x="804736" y="683881"/>
                  <a:pt x="807322" y="683823"/>
                  <a:pt x="807322" y="683823"/>
                </a:cubicBezTo>
                <a:cubicBezTo>
                  <a:pt x="808690" y="685085"/>
                  <a:pt x="808842" y="687667"/>
                  <a:pt x="807625" y="688987"/>
                </a:cubicBezTo>
                <a:close/>
                <a:moveTo>
                  <a:pt x="1153273" y="536914"/>
                </a:moveTo>
                <a:cubicBezTo>
                  <a:pt x="1151132" y="537219"/>
                  <a:pt x="1148483" y="536729"/>
                  <a:pt x="1147142" y="535492"/>
                </a:cubicBezTo>
                <a:cubicBezTo>
                  <a:pt x="1147100" y="532848"/>
                  <a:pt x="1148398" y="531441"/>
                  <a:pt x="1148356" y="528797"/>
                </a:cubicBezTo>
                <a:cubicBezTo>
                  <a:pt x="1150995" y="528626"/>
                  <a:pt x="1153633" y="528455"/>
                  <a:pt x="1154974" y="529691"/>
                </a:cubicBezTo>
                <a:cubicBezTo>
                  <a:pt x="1156314" y="530928"/>
                  <a:pt x="1156314" y="530928"/>
                  <a:pt x="1156356" y="533571"/>
                </a:cubicBezTo>
                <a:cubicBezTo>
                  <a:pt x="1157048" y="535511"/>
                  <a:pt x="1155414" y="536610"/>
                  <a:pt x="1153273" y="536914"/>
                </a:cubicBezTo>
                <a:close/>
                <a:moveTo>
                  <a:pt x="1495769" y="375144"/>
                </a:moveTo>
                <a:cubicBezTo>
                  <a:pt x="1496986" y="373824"/>
                  <a:pt x="1496986" y="373824"/>
                  <a:pt x="1496986" y="373824"/>
                </a:cubicBezTo>
                <a:cubicBezTo>
                  <a:pt x="1495520" y="372472"/>
                  <a:pt x="1494303" y="373791"/>
                  <a:pt x="1494303" y="373791"/>
                </a:cubicBezTo>
                <a:cubicBezTo>
                  <a:pt x="1494053" y="371120"/>
                  <a:pt x="1493804" y="368448"/>
                  <a:pt x="1495022" y="367129"/>
                </a:cubicBezTo>
                <a:cubicBezTo>
                  <a:pt x="1497705" y="367161"/>
                  <a:pt x="1497705" y="367161"/>
                  <a:pt x="1499171" y="368514"/>
                </a:cubicBezTo>
                <a:cubicBezTo>
                  <a:pt x="1500637" y="369866"/>
                  <a:pt x="1500637" y="369866"/>
                  <a:pt x="1500886" y="372538"/>
                </a:cubicBezTo>
                <a:cubicBezTo>
                  <a:pt x="1498203" y="372505"/>
                  <a:pt x="1498452" y="375176"/>
                  <a:pt x="1495769" y="375144"/>
                </a:cubicBezTo>
                <a:close/>
                <a:moveTo>
                  <a:pt x="885936" y="665765"/>
                </a:moveTo>
                <a:cubicBezTo>
                  <a:pt x="883503" y="666001"/>
                  <a:pt x="880865" y="665428"/>
                  <a:pt x="879496" y="664166"/>
                </a:cubicBezTo>
                <a:cubicBezTo>
                  <a:pt x="878128" y="662904"/>
                  <a:pt x="875391" y="660380"/>
                  <a:pt x="877864" y="657699"/>
                </a:cubicBezTo>
                <a:cubicBezTo>
                  <a:pt x="878968" y="653756"/>
                  <a:pt x="885414" y="652259"/>
                  <a:pt x="889519" y="656045"/>
                </a:cubicBezTo>
                <a:cubicBezTo>
                  <a:pt x="890888" y="657308"/>
                  <a:pt x="892256" y="658570"/>
                  <a:pt x="891152" y="662513"/>
                </a:cubicBezTo>
                <a:cubicBezTo>
                  <a:pt x="890599" y="664484"/>
                  <a:pt x="888370" y="665529"/>
                  <a:pt x="885936" y="665765"/>
                </a:cubicBezTo>
                <a:close/>
                <a:moveTo>
                  <a:pt x="445650" y="889728"/>
                </a:moveTo>
                <a:cubicBezTo>
                  <a:pt x="440756" y="887785"/>
                  <a:pt x="441111" y="882133"/>
                  <a:pt x="446667" y="882407"/>
                </a:cubicBezTo>
                <a:cubicBezTo>
                  <a:pt x="448606" y="887039"/>
                  <a:pt x="447944" y="888707"/>
                  <a:pt x="445650" y="889728"/>
                </a:cubicBezTo>
                <a:close/>
                <a:moveTo>
                  <a:pt x="725909" y="758514"/>
                </a:moveTo>
                <a:cubicBezTo>
                  <a:pt x="725909" y="758514"/>
                  <a:pt x="724502" y="757216"/>
                  <a:pt x="724537" y="754354"/>
                </a:cubicBezTo>
                <a:cubicBezTo>
                  <a:pt x="728830" y="752524"/>
                  <a:pt x="730237" y="753823"/>
                  <a:pt x="731645" y="755121"/>
                </a:cubicBezTo>
                <a:cubicBezTo>
                  <a:pt x="733017" y="759281"/>
                  <a:pt x="728724" y="761111"/>
                  <a:pt x="725909" y="758514"/>
                </a:cubicBezTo>
                <a:close/>
                <a:moveTo>
                  <a:pt x="1698142" y="308914"/>
                </a:moveTo>
                <a:cubicBezTo>
                  <a:pt x="1696774" y="307652"/>
                  <a:pt x="1695406" y="306390"/>
                  <a:pt x="1695406" y="306390"/>
                </a:cubicBezTo>
                <a:cubicBezTo>
                  <a:pt x="1694037" y="305128"/>
                  <a:pt x="1692669" y="303865"/>
                  <a:pt x="1693859" y="302575"/>
                </a:cubicBezTo>
                <a:cubicBezTo>
                  <a:pt x="1693680" y="300023"/>
                  <a:pt x="1696060" y="297442"/>
                  <a:pt x="1698619" y="297415"/>
                </a:cubicBezTo>
                <a:cubicBezTo>
                  <a:pt x="1699987" y="298677"/>
                  <a:pt x="1701356" y="299939"/>
                  <a:pt x="1701356" y="299939"/>
                </a:cubicBezTo>
                <a:cubicBezTo>
                  <a:pt x="1702724" y="301201"/>
                  <a:pt x="1704093" y="302464"/>
                  <a:pt x="1702902" y="303753"/>
                </a:cubicBezTo>
                <a:cubicBezTo>
                  <a:pt x="1703081" y="306306"/>
                  <a:pt x="1701891" y="307596"/>
                  <a:pt x="1698142" y="308914"/>
                </a:cubicBezTo>
                <a:close/>
                <a:moveTo>
                  <a:pt x="999252" y="651615"/>
                </a:moveTo>
                <a:cubicBezTo>
                  <a:pt x="996524" y="651631"/>
                  <a:pt x="996524" y="651631"/>
                  <a:pt x="996524" y="651631"/>
                </a:cubicBezTo>
                <a:cubicBezTo>
                  <a:pt x="996524" y="651631"/>
                  <a:pt x="995058" y="650279"/>
                  <a:pt x="995058" y="650279"/>
                </a:cubicBezTo>
                <a:cubicBezTo>
                  <a:pt x="993388" y="646206"/>
                  <a:pt x="993388" y="646206"/>
                  <a:pt x="993388" y="646206"/>
                </a:cubicBezTo>
                <a:cubicBezTo>
                  <a:pt x="994854" y="647558"/>
                  <a:pt x="996116" y="646190"/>
                  <a:pt x="994650" y="644837"/>
                </a:cubicBezTo>
                <a:cubicBezTo>
                  <a:pt x="998844" y="646173"/>
                  <a:pt x="998844" y="646173"/>
                  <a:pt x="998844" y="646173"/>
                </a:cubicBezTo>
                <a:cubicBezTo>
                  <a:pt x="998844" y="646173"/>
                  <a:pt x="1000310" y="647526"/>
                  <a:pt x="1000310" y="647526"/>
                </a:cubicBezTo>
                <a:cubicBezTo>
                  <a:pt x="1000514" y="650247"/>
                  <a:pt x="1000514" y="650247"/>
                  <a:pt x="1000514" y="650247"/>
                </a:cubicBezTo>
                <a:cubicBezTo>
                  <a:pt x="1000514" y="650247"/>
                  <a:pt x="997786" y="650262"/>
                  <a:pt x="999252" y="651615"/>
                </a:cubicBezTo>
                <a:close/>
                <a:moveTo>
                  <a:pt x="610797" y="837382"/>
                </a:moveTo>
                <a:cubicBezTo>
                  <a:pt x="608442" y="838450"/>
                  <a:pt x="608442" y="838450"/>
                  <a:pt x="608442" y="838450"/>
                </a:cubicBezTo>
                <a:cubicBezTo>
                  <a:pt x="606774" y="837788"/>
                  <a:pt x="606774" y="837788"/>
                  <a:pt x="606774" y="837788"/>
                </a:cubicBezTo>
                <a:cubicBezTo>
                  <a:pt x="606774" y="837788"/>
                  <a:pt x="606774" y="837788"/>
                  <a:pt x="605105" y="837126"/>
                </a:cubicBezTo>
                <a:cubicBezTo>
                  <a:pt x="604124" y="834734"/>
                  <a:pt x="604124" y="834734"/>
                  <a:pt x="604124" y="834734"/>
                </a:cubicBezTo>
                <a:cubicBezTo>
                  <a:pt x="605792" y="835396"/>
                  <a:pt x="605792" y="835396"/>
                  <a:pt x="604810" y="833003"/>
                </a:cubicBezTo>
                <a:cubicBezTo>
                  <a:pt x="607166" y="831935"/>
                  <a:pt x="607166" y="831935"/>
                  <a:pt x="607166" y="831935"/>
                </a:cubicBezTo>
                <a:cubicBezTo>
                  <a:pt x="608834" y="832597"/>
                  <a:pt x="608834" y="832597"/>
                  <a:pt x="608834" y="832597"/>
                </a:cubicBezTo>
                <a:cubicBezTo>
                  <a:pt x="608834" y="832597"/>
                  <a:pt x="608834" y="832597"/>
                  <a:pt x="610502" y="833259"/>
                </a:cubicBezTo>
                <a:cubicBezTo>
                  <a:pt x="611484" y="835652"/>
                  <a:pt x="611484" y="835652"/>
                  <a:pt x="611484" y="835652"/>
                </a:cubicBezTo>
                <a:cubicBezTo>
                  <a:pt x="609129" y="836720"/>
                  <a:pt x="609129" y="836720"/>
                  <a:pt x="610797" y="837382"/>
                </a:cubicBezTo>
                <a:close/>
                <a:moveTo>
                  <a:pt x="717975" y="787928"/>
                </a:moveTo>
                <a:cubicBezTo>
                  <a:pt x="710429" y="791371"/>
                  <a:pt x="710429" y="791371"/>
                  <a:pt x="710429" y="791371"/>
                </a:cubicBezTo>
                <a:cubicBezTo>
                  <a:pt x="710120" y="786956"/>
                  <a:pt x="709076" y="784396"/>
                  <a:pt x="713371" y="783955"/>
                </a:cubicBezTo>
                <a:cubicBezTo>
                  <a:pt x="715151" y="784661"/>
                  <a:pt x="716931" y="785367"/>
                  <a:pt x="717975" y="787928"/>
                </a:cubicBezTo>
                <a:close/>
                <a:moveTo>
                  <a:pt x="503445" y="899058"/>
                </a:moveTo>
                <a:cubicBezTo>
                  <a:pt x="501222" y="900064"/>
                  <a:pt x="498485" y="900394"/>
                  <a:pt x="496685" y="899679"/>
                </a:cubicBezTo>
                <a:cubicBezTo>
                  <a:pt x="495025" y="893355"/>
                  <a:pt x="495025" y="893355"/>
                  <a:pt x="495025" y="893355"/>
                </a:cubicBezTo>
                <a:cubicBezTo>
                  <a:pt x="495672" y="891724"/>
                  <a:pt x="499922" y="891522"/>
                  <a:pt x="503524" y="892952"/>
                </a:cubicBezTo>
                <a:cubicBezTo>
                  <a:pt x="503524" y="892952"/>
                  <a:pt x="505325" y="893666"/>
                  <a:pt x="507125" y="894381"/>
                </a:cubicBezTo>
                <a:cubicBezTo>
                  <a:pt x="507378" y="896369"/>
                  <a:pt x="505669" y="898052"/>
                  <a:pt x="503445" y="899058"/>
                </a:cubicBezTo>
                <a:close/>
                <a:moveTo>
                  <a:pt x="522882" y="890210"/>
                </a:moveTo>
                <a:cubicBezTo>
                  <a:pt x="519008" y="894926"/>
                  <a:pt x="514118" y="897155"/>
                  <a:pt x="510657" y="895782"/>
                </a:cubicBezTo>
                <a:cubicBezTo>
                  <a:pt x="507197" y="894408"/>
                  <a:pt x="506181" y="891920"/>
                  <a:pt x="505880" y="887632"/>
                </a:cubicBezTo>
                <a:cubicBezTo>
                  <a:pt x="507309" y="884031"/>
                  <a:pt x="512199" y="881802"/>
                  <a:pt x="515660" y="883175"/>
                </a:cubicBezTo>
                <a:cubicBezTo>
                  <a:pt x="519120" y="884548"/>
                  <a:pt x="520136" y="887036"/>
                  <a:pt x="522882" y="890210"/>
                </a:cubicBezTo>
                <a:close/>
                <a:moveTo>
                  <a:pt x="94383" y="1099206"/>
                </a:moveTo>
                <a:cubicBezTo>
                  <a:pt x="92603" y="1098500"/>
                  <a:pt x="92603" y="1098500"/>
                  <a:pt x="92603" y="1098500"/>
                </a:cubicBezTo>
                <a:cubicBezTo>
                  <a:pt x="92603" y="1098500"/>
                  <a:pt x="92603" y="1098500"/>
                  <a:pt x="89730" y="1095357"/>
                </a:cubicBezTo>
                <a:cubicBezTo>
                  <a:pt x="89730" y="1095357"/>
                  <a:pt x="89730" y="1095357"/>
                  <a:pt x="94663" y="1093309"/>
                </a:cubicBezTo>
                <a:cubicBezTo>
                  <a:pt x="95756" y="1095745"/>
                  <a:pt x="95756" y="1095745"/>
                  <a:pt x="95756" y="1095745"/>
                </a:cubicBezTo>
                <a:cubicBezTo>
                  <a:pt x="97536" y="1096451"/>
                  <a:pt x="97536" y="1096451"/>
                  <a:pt x="97536" y="1096451"/>
                </a:cubicBezTo>
                <a:cubicBezTo>
                  <a:pt x="98629" y="1098888"/>
                  <a:pt x="96163" y="1099912"/>
                  <a:pt x="94383" y="1099206"/>
                </a:cubicBezTo>
                <a:close/>
                <a:moveTo>
                  <a:pt x="827778" y="751088"/>
                </a:moveTo>
                <a:cubicBezTo>
                  <a:pt x="821554" y="753966"/>
                  <a:pt x="813496" y="753557"/>
                  <a:pt x="808588" y="749029"/>
                </a:cubicBezTo>
                <a:cubicBezTo>
                  <a:pt x="807186" y="747736"/>
                  <a:pt x="807056" y="745062"/>
                  <a:pt x="807056" y="745062"/>
                </a:cubicBezTo>
                <a:cubicBezTo>
                  <a:pt x="805524" y="741095"/>
                  <a:pt x="805592" y="737328"/>
                  <a:pt x="806733" y="734070"/>
                </a:cubicBezTo>
                <a:lnTo>
                  <a:pt x="810708" y="728900"/>
                </a:lnTo>
                <a:lnTo>
                  <a:pt x="808071" y="727446"/>
                </a:lnTo>
                <a:cubicBezTo>
                  <a:pt x="796851" y="717098"/>
                  <a:pt x="807918" y="696659"/>
                  <a:pt x="824228" y="701488"/>
                </a:cubicBezTo>
                <a:cubicBezTo>
                  <a:pt x="824228" y="701488"/>
                  <a:pt x="826903" y="701401"/>
                  <a:pt x="828306" y="702695"/>
                </a:cubicBezTo>
                <a:cubicBezTo>
                  <a:pt x="833214" y="707222"/>
                  <a:pt x="834272" y="715221"/>
                  <a:pt x="831904" y="721657"/>
                </a:cubicBezTo>
                <a:lnTo>
                  <a:pt x="827990" y="726724"/>
                </a:lnTo>
                <a:lnTo>
                  <a:pt x="831628" y="726866"/>
                </a:lnTo>
                <a:cubicBezTo>
                  <a:pt x="833030" y="728159"/>
                  <a:pt x="835835" y="730746"/>
                  <a:pt x="835965" y="733420"/>
                </a:cubicBezTo>
                <a:cubicBezTo>
                  <a:pt x="838392" y="742043"/>
                  <a:pt x="834002" y="748210"/>
                  <a:pt x="827778" y="751088"/>
                </a:cubicBezTo>
                <a:close/>
                <a:moveTo>
                  <a:pt x="621123" y="852348"/>
                </a:moveTo>
                <a:cubicBezTo>
                  <a:pt x="618363" y="852516"/>
                  <a:pt x="616956" y="851218"/>
                  <a:pt x="615548" y="849919"/>
                </a:cubicBezTo>
                <a:cubicBezTo>
                  <a:pt x="614085" y="845857"/>
                  <a:pt x="616845" y="845689"/>
                  <a:pt x="620957" y="844055"/>
                </a:cubicBezTo>
                <a:cubicBezTo>
                  <a:pt x="620957" y="844055"/>
                  <a:pt x="620957" y="844055"/>
                  <a:pt x="621123" y="852348"/>
                </a:cubicBezTo>
                <a:close/>
                <a:moveTo>
                  <a:pt x="390084" y="967913"/>
                </a:moveTo>
                <a:cubicBezTo>
                  <a:pt x="387729" y="968982"/>
                  <a:pt x="387042" y="970712"/>
                  <a:pt x="385374" y="970050"/>
                </a:cubicBezTo>
                <a:cubicBezTo>
                  <a:pt x="383706" y="969388"/>
                  <a:pt x="384392" y="967657"/>
                  <a:pt x="383411" y="965265"/>
                </a:cubicBezTo>
                <a:cubicBezTo>
                  <a:pt x="384097" y="963534"/>
                  <a:pt x="385766" y="964197"/>
                  <a:pt x="387434" y="964859"/>
                </a:cubicBezTo>
                <a:cubicBezTo>
                  <a:pt x="387434" y="964859"/>
                  <a:pt x="389103" y="965521"/>
                  <a:pt x="390084" y="967913"/>
                </a:cubicBezTo>
                <a:close/>
                <a:moveTo>
                  <a:pt x="1671671" y="365969"/>
                </a:moveTo>
                <a:cubicBezTo>
                  <a:pt x="1664861" y="367559"/>
                  <a:pt x="1664861" y="367559"/>
                  <a:pt x="1664861" y="367559"/>
                </a:cubicBezTo>
                <a:cubicBezTo>
                  <a:pt x="1663816" y="364998"/>
                  <a:pt x="1662772" y="362438"/>
                  <a:pt x="1667803" y="360143"/>
                </a:cubicBezTo>
                <a:cubicBezTo>
                  <a:pt x="1668847" y="362703"/>
                  <a:pt x="1671363" y="361555"/>
                  <a:pt x="1671671" y="365969"/>
                </a:cubicBezTo>
                <a:close/>
                <a:moveTo>
                  <a:pt x="562832" y="895982"/>
                </a:moveTo>
                <a:cubicBezTo>
                  <a:pt x="561136" y="895309"/>
                  <a:pt x="561136" y="895309"/>
                  <a:pt x="559441" y="894636"/>
                </a:cubicBezTo>
                <a:cubicBezTo>
                  <a:pt x="557060" y="895694"/>
                  <a:pt x="557060" y="895694"/>
                  <a:pt x="555365" y="895021"/>
                </a:cubicBezTo>
                <a:cubicBezTo>
                  <a:pt x="555365" y="895021"/>
                  <a:pt x="555365" y="895021"/>
                  <a:pt x="553670" y="894349"/>
                </a:cubicBezTo>
                <a:cubicBezTo>
                  <a:pt x="552340" y="887812"/>
                  <a:pt x="557103" y="885697"/>
                  <a:pt x="561180" y="885312"/>
                </a:cubicBezTo>
                <a:cubicBezTo>
                  <a:pt x="563197" y="890118"/>
                  <a:pt x="564205" y="892521"/>
                  <a:pt x="562832" y="895982"/>
                </a:cubicBezTo>
                <a:close/>
                <a:moveTo>
                  <a:pt x="433721" y="960909"/>
                </a:moveTo>
                <a:cubicBezTo>
                  <a:pt x="429489" y="957298"/>
                  <a:pt x="433107" y="952941"/>
                  <a:pt x="438001" y="954883"/>
                </a:cubicBezTo>
                <a:cubicBezTo>
                  <a:pt x="438970" y="957198"/>
                  <a:pt x="438308" y="958867"/>
                  <a:pt x="433721" y="960909"/>
                </a:cubicBezTo>
                <a:close/>
                <a:moveTo>
                  <a:pt x="1284430" y="556841"/>
                </a:moveTo>
                <a:cubicBezTo>
                  <a:pt x="1284430" y="556841"/>
                  <a:pt x="1283023" y="555543"/>
                  <a:pt x="1283023" y="555543"/>
                </a:cubicBezTo>
                <a:cubicBezTo>
                  <a:pt x="1281560" y="551480"/>
                  <a:pt x="1284320" y="551312"/>
                  <a:pt x="1288432" y="549678"/>
                </a:cubicBezTo>
                <a:cubicBezTo>
                  <a:pt x="1288542" y="555207"/>
                  <a:pt x="1288597" y="557972"/>
                  <a:pt x="1284430" y="556841"/>
                </a:cubicBezTo>
                <a:close/>
                <a:moveTo>
                  <a:pt x="614295" y="879399"/>
                </a:moveTo>
                <a:cubicBezTo>
                  <a:pt x="613289" y="877068"/>
                  <a:pt x="610959" y="878074"/>
                  <a:pt x="612283" y="874738"/>
                </a:cubicBezTo>
                <a:cubicBezTo>
                  <a:pt x="613951" y="875400"/>
                  <a:pt x="615276" y="872063"/>
                  <a:pt x="615276" y="872063"/>
                </a:cubicBezTo>
                <a:cubicBezTo>
                  <a:pt x="615276" y="872063"/>
                  <a:pt x="616944" y="872725"/>
                  <a:pt x="616944" y="872725"/>
                </a:cubicBezTo>
                <a:cubicBezTo>
                  <a:pt x="614613" y="873731"/>
                  <a:pt x="618295" y="879055"/>
                  <a:pt x="614295" y="879399"/>
                </a:cubicBezTo>
                <a:close/>
                <a:moveTo>
                  <a:pt x="6673" y="1170550"/>
                </a:moveTo>
                <a:cubicBezTo>
                  <a:pt x="5005" y="1169888"/>
                  <a:pt x="4318" y="1171618"/>
                  <a:pt x="2650" y="1170956"/>
                </a:cubicBezTo>
                <a:cubicBezTo>
                  <a:pt x="981" y="1170294"/>
                  <a:pt x="0" y="1167901"/>
                  <a:pt x="0" y="1167901"/>
                </a:cubicBezTo>
                <a:cubicBezTo>
                  <a:pt x="1373" y="1164441"/>
                  <a:pt x="3041" y="1165103"/>
                  <a:pt x="4710" y="1165765"/>
                </a:cubicBezTo>
                <a:cubicBezTo>
                  <a:pt x="6378" y="1166427"/>
                  <a:pt x="6378" y="1166427"/>
                  <a:pt x="6673" y="1170550"/>
                </a:cubicBezTo>
                <a:close/>
                <a:moveTo>
                  <a:pt x="961053" y="720339"/>
                </a:moveTo>
                <a:cubicBezTo>
                  <a:pt x="958619" y="722979"/>
                  <a:pt x="954777" y="724319"/>
                  <a:pt x="953370" y="723021"/>
                </a:cubicBezTo>
                <a:cubicBezTo>
                  <a:pt x="951962" y="721722"/>
                  <a:pt x="951772" y="719105"/>
                  <a:pt x="951581" y="716487"/>
                </a:cubicBezTo>
                <a:cubicBezTo>
                  <a:pt x="955423" y="715147"/>
                  <a:pt x="958238" y="717743"/>
                  <a:pt x="961053" y="720339"/>
                </a:cubicBezTo>
                <a:close/>
                <a:moveTo>
                  <a:pt x="1180180" y="616843"/>
                </a:moveTo>
                <a:cubicBezTo>
                  <a:pt x="1178454" y="617286"/>
                  <a:pt x="1176354" y="616705"/>
                  <a:pt x="1175641" y="616049"/>
                </a:cubicBezTo>
                <a:cubicBezTo>
                  <a:pt x="1172721" y="610641"/>
                  <a:pt x="1181050" y="610184"/>
                  <a:pt x="1182475" y="611498"/>
                </a:cubicBezTo>
                <a:cubicBezTo>
                  <a:pt x="1183259" y="614934"/>
                  <a:pt x="1181906" y="616400"/>
                  <a:pt x="1180180" y="616843"/>
                </a:cubicBezTo>
                <a:close/>
                <a:moveTo>
                  <a:pt x="1222559" y="597182"/>
                </a:moveTo>
                <a:cubicBezTo>
                  <a:pt x="1217368" y="595122"/>
                  <a:pt x="1215893" y="588743"/>
                  <a:pt x="1221746" y="589135"/>
                </a:cubicBezTo>
                <a:cubicBezTo>
                  <a:pt x="1226275" y="592863"/>
                  <a:pt x="1223221" y="595513"/>
                  <a:pt x="1222559" y="597182"/>
                </a:cubicBezTo>
                <a:close/>
                <a:moveTo>
                  <a:pt x="701707" y="846178"/>
                </a:moveTo>
                <a:cubicBezTo>
                  <a:pt x="701707" y="846178"/>
                  <a:pt x="701707" y="846178"/>
                  <a:pt x="695004" y="845061"/>
                </a:cubicBezTo>
                <a:cubicBezTo>
                  <a:pt x="692219" y="842491"/>
                  <a:pt x="693089" y="833163"/>
                  <a:pt x="701185" y="835565"/>
                </a:cubicBezTo>
                <a:cubicBezTo>
                  <a:pt x="702839" y="842156"/>
                  <a:pt x="704101" y="840788"/>
                  <a:pt x="701707" y="846178"/>
                </a:cubicBezTo>
                <a:close/>
                <a:moveTo>
                  <a:pt x="949817" y="730233"/>
                </a:moveTo>
                <a:cubicBezTo>
                  <a:pt x="947928" y="731286"/>
                  <a:pt x="945279" y="731780"/>
                  <a:pt x="943584" y="731107"/>
                </a:cubicBezTo>
                <a:cubicBezTo>
                  <a:pt x="942596" y="728655"/>
                  <a:pt x="943302" y="726875"/>
                  <a:pt x="942313" y="724422"/>
                </a:cubicBezTo>
                <a:cubicBezTo>
                  <a:pt x="944714" y="723315"/>
                  <a:pt x="947116" y="722208"/>
                  <a:pt x="948811" y="722881"/>
                </a:cubicBezTo>
                <a:cubicBezTo>
                  <a:pt x="950506" y="723553"/>
                  <a:pt x="950506" y="723553"/>
                  <a:pt x="951494" y="726006"/>
                </a:cubicBezTo>
                <a:cubicBezTo>
                  <a:pt x="952836" y="727568"/>
                  <a:pt x="951706" y="729180"/>
                  <a:pt x="949817" y="730233"/>
                </a:cubicBezTo>
                <a:close/>
                <a:moveTo>
                  <a:pt x="773602" y="814910"/>
                </a:moveTo>
                <a:cubicBezTo>
                  <a:pt x="769761" y="816329"/>
                  <a:pt x="768392" y="815067"/>
                  <a:pt x="767024" y="813804"/>
                </a:cubicBezTo>
                <a:cubicBezTo>
                  <a:pt x="762919" y="810018"/>
                  <a:pt x="763891" y="803472"/>
                  <a:pt x="767733" y="802054"/>
                </a:cubicBezTo>
                <a:cubicBezTo>
                  <a:pt x="770205" y="799373"/>
                  <a:pt x="772942" y="801897"/>
                  <a:pt x="774310" y="803159"/>
                </a:cubicBezTo>
                <a:cubicBezTo>
                  <a:pt x="777047" y="805683"/>
                  <a:pt x="777443" y="813491"/>
                  <a:pt x="773602" y="814910"/>
                </a:cubicBezTo>
                <a:close/>
                <a:moveTo>
                  <a:pt x="1361755" y="542202"/>
                </a:moveTo>
                <a:cubicBezTo>
                  <a:pt x="1357751" y="543719"/>
                  <a:pt x="1355045" y="543828"/>
                  <a:pt x="1353638" y="542529"/>
                </a:cubicBezTo>
                <a:cubicBezTo>
                  <a:pt x="1353420" y="537118"/>
                  <a:pt x="1354718" y="535711"/>
                  <a:pt x="1360129" y="535492"/>
                </a:cubicBezTo>
                <a:cubicBezTo>
                  <a:pt x="1361537" y="536791"/>
                  <a:pt x="1361646" y="539496"/>
                  <a:pt x="1361755" y="542202"/>
                </a:cubicBezTo>
                <a:close/>
                <a:moveTo>
                  <a:pt x="553018" y="928536"/>
                </a:moveTo>
                <a:cubicBezTo>
                  <a:pt x="549007" y="927472"/>
                  <a:pt x="547658" y="926228"/>
                  <a:pt x="546309" y="924984"/>
                </a:cubicBezTo>
                <a:cubicBezTo>
                  <a:pt x="543611" y="922496"/>
                  <a:pt x="542227" y="918583"/>
                  <a:pt x="543506" y="914491"/>
                </a:cubicBezTo>
                <a:cubicBezTo>
                  <a:pt x="546098" y="908974"/>
                  <a:pt x="550109" y="910038"/>
                  <a:pt x="552807" y="912526"/>
                </a:cubicBezTo>
                <a:cubicBezTo>
                  <a:pt x="555505" y="915014"/>
                  <a:pt x="558273" y="922840"/>
                  <a:pt x="553018" y="928536"/>
                </a:cubicBezTo>
                <a:close/>
                <a:moveTo>
                  <a:pt x="1455601" y="510672"/>
                </a:moveTo>
                <a:cubicBezTo>
                  <a:pt x="1451495" y="506886"/>
                  <a:pt x="1452410" y="500403"/>
                  <a:pt x="1457732" y="502870"/>
                </a:cubicBezTo>
                <a:cubicBezTo>
                  <a:pt x="1460620" y="507976"/>
                  <a:pt x="1456818" y="509353"/>
                  <a:pt x="1455601" y="510672"/>
                </a:cubicBezTo>
                <a:close/>
                <a:moveTo>
                  <a:pt x="1146294" y="660307"/>
                </a:moveTo>
                <a:cubicBezTo>
                  <a:pt x="1143101" y="663160"/>
                  <a:pt x="1140615" y="664233"/>
                  <a:pt x="1138835" y="663527"/>
                </a:cubicBezTo>
                <a:cubicBezTo>
                  <a:pt x="1136688" y="658555"/>
                  <a:pt x="1137395" y="656775"/>
                  <a:pt x="1142367" y="654628"/>
                </a:cubicBezTo>
                <a:cubicBezTo>
                  <a:pt x="1144147" y="655335"/>
                  <a:pt x="1145220" y="657821"/>
                  <a:pt x="1146294" y="660307"/>
                </a:cubicBezTo>
                <a:close/>
                <a:moveTo>
                  <a:pt x="1361829" y="563180"/>
                </a:moveTo>
                <a:cubicBezTo>
                  <a:pt x="1360049" y="562474"/>
                  <a:pt x="1358975" y="559988"/>
                  <a:pt x="1357902" y="557502"/>
                </a:cubicBezTo>
                <a:cubicBezTo>
                  <a:pt x="1360388" y="556428"/>
                  <a:pt x="1361094" y="554649"/>
                  <a:pt x="1363580" y="553575"/>
                </a:cubicBezTo>
                <a:cubicBezTo>
                  <a:pt x="1363580" y="553575"/>
                  <a:pt x="1363580" y="553575"/>
                  <a:pt x="1365360" y="554281"/>
                </a:cubicBezTo>
                <a:cubicBezTo>
                  <a:pt x="1367140" y="554987"/>
                  <a:pt x="1368213" y="557473"/>
                  <a:pt x="1367507" y="559253"/>
                </a:cubicBezTo>
                <a:cubicBezTo>
                  <a:pt x="1366095" y="562813"/>
                  <a:pt x="1363608" y="563886"/>
                  <a:pt x="1361829" y="563180"/>
                </a:cubicBezTo>
                <a:close/>
                <a:moveTo>
                  <a:pt x="75130" y="1177572"/>
                </a:moveTo>
                <a:cubicBezTo>
                  <a:pt x="72728" y="1178679"/>
                  <a:pt x="70327" y="1179786"/>
                  <a:pt x="66937" y="1178441"/>
                </a:cubicBezTo>
                <a:cubicBezTo>
                  <a:pt x="65242" y="1177768"/>
                  <a:pt x="62558" y="1174644"/>
                  <a:pt x="63971" y="1171084"/>
                </a:cubicBezTo>
                <a:cubicBezTo>
                  <a:pt x="66372" y="1169977"/>
                  <a:pt x="68774" y="1168869"/>
                  <a:pt x="70469" y="1169542"/>
                </a:cubicBezTo>
                <a:cubicBezTo>
                  <a:pt x="73858" y="1170888"/>
                  <a:pt x="74847" y="1173340"/>
                  <a:pt x="75130" y="1177572"/>
                </a:cubicBezTo>
                <a:close/>
                <a:moveTo>
                  <a:pt x="1079382" y="701736"/>
                </a:moveTo>
                <a:cubicBezTo>
                  <a:pt x="1079382" y="701736"/>
                  <a:pt x="1077603" y="701030"/>
                  <a:pt x="1077603" y="701030"/>
                </a:cubicBezTo>
                <a:cubicBezTo>
                  <a:pt x="1074779" y="697763"/>
                  <a:pt x="1077294" y="696615"/>
                  <a:pt x="1080545" y="693614"/>
                </a:cubicBezTo>
                <a:cubicBezTo>
                  <a:pt x="1082634" y="698734"/>
                  <a:pt x="1083678" y="701295"/>
                  <a:pt x="1079382" y="701736"/>
                </a:cubicBezTo>
                <a:close/>
                <a:moveTo>
                  <a:pt x="982575" y="749959"/>
                </a:moveTo>
                <a:lnTo>
                  <a:pt x="975765" y="749104"/>
                </a:lnTo>
                <a:lnTo>
                  <a:pt x="976619" y="742295"/>
                </a:lnTo>
                <a:lnTo>
                  <a:pt x="982256" y="742067"/>
                </a:lnTo>
                <a:close/>
                <a:moveTo>
                  <a:pt x="743485" y="866468"/>
                </a:moveTo>
                <a:cubicBezTo>
                  <a:pt x="742347" y="866767"/>
                  <a:pt x="740854" y="866676"/>
                  <a:pt x="737525" y="867358"/>
                </a:cubicBezTo>
                <a:cubicBezTo>
                  <a:pt x="731854" y="861101"/>
                  <a:pt x="739884" y="856276"/>
                  <a:pt x="743407" y="857674"/>
                </a:cubicBezTo>
                <a:cubicBezTo>
                  <a:pt x="747317" y="863232"/>
                  <a:pt x="747317" y="863232"/>
                  <a:pt x="747317" y="863232"/>
                </a:cubicBezTo>
                <a:cubicBezTo>
                  <a:pt x="745407" y="865478"/>
                  <a:pt x="744623" y="866169"/>
                  <a:pt x="743485" y="866468"/>
                </a:cubicBezTo>
                <a:close/>
                <a:moveTo>
                  <a:pt x="1225884" y="639273"/>
                </a:moveTo>
                <a:cubicBezTo>
                  <a:pt x="1223553" y="640280"/>
                  <a:pt x="1221222" y="641286"/>
                  <a:pt x="1219554" y="640624"/>
                </a:cubicBezTo>
                <a:cubicBezTo>
                  <a:pt x="1218548" y="638294"/>
                  <a:pt x="1219872" y="634957"/>
                  <a:pt x="1223871" y="634613"/>
                </a:cubicBezTo>
                <a:cubicBezTo>
                  <a:pt x="1225884" y="639273"/>
                  <a:pt x="1225884" y="639273"/>
                  <a:pt x="1225884" y="639273"/>
                </a:cubicBezTo>
                <a:close/>
                <a:moveTo>
                  <a:pt x="890108" y="799589"/>
                </a:moveTo>
                <a:cubicBezTo>
                  <a:pt x="887634" y="800473"/>
                  <a:pt x="884222" y="799858"/>
                  <a:pt x="882071" y="797875"/>
                </a:cubicBezTo>
                <a:cubicBezTo>
                  <a:pt x="880638" y="796552"/>
                  <a:pt x="879204" y="795230"/>
                  <a:pt x="880295" y="791171"/>
                </a:cubicBezTo>
                <a:cubicBezTo>
                  <a:pt x="885516" y="788388"/>
                  <a:pt x="888211" y="788342"/>
                  <a:pt x="892512" y="792308"/>
                </a:cubicBezTo>
                <a:cubicBezTo>
                  <a:pt x="894117" y="796322"/>
                  <a:pt x="892581" y="798705"/>
                  <a:pt x="890108" y="799589"/>
                </a:cubicBezTo>
                <a:close/>
                <a:moveTo>
                  <a:pt x="1250679" y="628941"/>
                </a:moveTo>
                <a:cubicBezTo>
                  <a:pt x="1245955" y="624982"/>
                  <a:pt x="1241563" y="614901"/>
                  <a:pt x="1246618" y="612738"/>
                </a:cubicBezTo>
                <a:cubicBezTo>
                  <a:pt x="1250243" y="614177"/>
                  <a:pt x="1253869" y="615616"/>
                  <a:pt x="1256065" y="620656"/>
                </a:cubicBezTo>
                <a:cubicBezTo>
                  <a:pt x="1254635" y="624258"/>
                  <a:pt x="1255733" y="626778"/>
                  <a:pt x="1250679" y="628941"/>
                </a:cubicBezTo>
                <a:close/>
                <a:moveTo>
                  <a:pt x="485940" y="993649"/>
                </a:moveTo>
                <a:cubicBezTo>
                  <a:pt x="484139" y="992934"/>
                  <a:pt x="482338" y="992219"/>
                  <a:pt x="482338" y="992219"/>
                </a:cubicBezTo>
                <a:cubicBezTo>
                  <a:pt x="478736" y="990790"/>
                  <a:pt x="475781" y="987729"/>
                  <a:pt x="476429" y="986098"/>
                </a:cubicBezTo>
                <a:cubicBezTo>
                  <a:pt x="476429" y="986098"/>
                  <a:pt x="476429" y="986098"/>
                  <a:pt x="481973" y="982633"/>
                </a:cubicBezTo>
                <a:cubicBezTo>
                  <a:pt x="485575" y="984062"/>
                  <a:pt x="489035" y="991101"/>
                  <a:pt x="485940" y="993649"/>
                </a:cubicBezTo>
                <a:close/>
                <a:moveTo>
                  <a:pt x="427226" y="1023567"/>
                </a:moveTo>
                <a:cubicBezTo>
                  <a:pt x="424760" y="1024734"/>
                  <a:pt x="422293" y="1025901"/>
                  <a:pt x="420563" y="1025215"/>
                </a:cubicBezTo>
                <a:cubicBezTo>
                  <a:pt x="418833" y="1024528"/>
                  <a:pt x="417579" y="1017593"/>
                  <a:pt x="421776" y="1017113"/>
                </a:cubicBezTo>
                <a:cubicBezTo>
                  <a:pt x="423506" y="1017799"/>
                  <a:pt x="424500" y="1020340"/>
                  <a:pt x="427226" y="1023567"/>
                </a:cubicBezTo>
                <a:close/>
                <a:moveTo>
                  <a:pt x="612252" y="936098"/>
                </a:moveTo>
                <a:cubicBezTo>
                  <a:pt x="608792" y="934725"/>
                  <a:pt x="606802" y="929644"/>
                  <a:pt x="610999" y="929163"/>
                </a:cubicBezTo>
                <a:cubicBezTo>
                  <a:pt x="612729" y="929850"/>
                  <a:pt x="612729" y="929850"/>
                  <a:pt x="612729" y="929850"/>
                </a:cubicBezTo>
                <a:cubicBezTo>
                  <a:pt x="615195" y="928683"/>
                  <a:pt x="615195" y="928683"/>
                  <a:pt x="615195" y="928683"/>
                </a:cubicBezTo>
                <a:cubicBezTo>
                  <a:pt x="616925" y="929369"/>
                  <a:pt x="616925" y="929369"/>
                  <a:pt x="617920" y="931910"/>
                </a:cubicBezTo>
                <a:cubicBezTo>
                  <a:pt x="615454" y="933077"/>
                  <a:pt x="616449" y="935618"/>
                  <a:pt x="612252" y="936098"/>
                </a:cubicBezTo>
                <a:close/>
                <a:moveTo>
                  <a:pt x="1299004" y="615072"/>
                </a:moveTo>
                <a:cubicBezTo>
                  <a:pt x="1296415" y="616190"/>
                  <a:pt x="1294561" y="615454"/>
                  <a:pt x="1292707" y="614719"/>
                </a:cubicBezTo>
                <a:cubicBezTo>
                  <a:pt x="1290853" y="613983"/>
                  <a:pt x="1290853" y="613983"/>
                  <a:pt x="1291589" y="612129"/>
                </a:cubicBezTo>
                <a:cubicBezTo>
                  <a:pt x="1292325" y="610275"/>
                  <a:pt x="1294179" y="611011"/>
                  <a:pt x="1294179" y="611011"/>
                </a:cubicBezTo>
                <a:cubicBezTo>
                  <a:pt x="1296032" y="611747"/>
                  <a:pt x="1297886" y="612482"/>
                  <a:pt x="1299004" y="615072"/>
                </a:cubicBezTo>
                <a:close/>
                <a:moveTo>
                  <a:pt x="910149" y="802820"/>
                </a:moveTo>
                <a:cubicBezTo>
                  <a:pt x="909467" y="805357"/>
                  <a:pt x="907215" y="807079"/>
                  <a:pt x="903086" y="805803"/>
                </a:cubicBezTo>
                <a:cubicBezTo>
                  <a:pt x="898785" y="801836"/>
                  <a:pt x="898614" y="799145"/>
                  <a:pt x="900967" y="793718"/>
                </a:cubicBezTo>
                <a:cubicBezTo>
                  <a:pt x="904925" y="792303"/>
                  <a:pt x="906359" y="793625"/>
                  <a:pt x="907792" y="794948"/>
                </a:cubicBezTo>
                <a:cubicBezTo>
                  <a:pt x="909942" y="796931"/>
                  <a:pt x="910830" y="800283"/>
                  <a:pt x="910149" y="802820"/>
                </a:cubicBezTo>
                <a:close/>
                <a:moveTo>
                  <a:pt x="1167740" y="680760"/>
                </a:moveTo>
                <a:cubicBezTo>
                  <a:pt x="1164832" y="680972"/>
                  <a:pt x="1164832" y="680972"/>
                  <a:pt x="1163366" y="679619"/>
                </a:cubicBezTo>
                <a:cubicBezTo>
                  <a:pt x="1161900" y="678267"/>
                  <a:pt x="1163319" y="673787"/>
                  <a:pt x="1164761" y="672223"/>
                </a:cubicBezTo>
                <a:cubicBezTo>
                  <a:pt x="1163342" y="676703"/>
                  <a:pt x="1169159" y="676280"/>
                  <a:pt x="1167740" y="680760"/>
                </a:cubicBezTo>
                <a:close/>
                <a:moveTo>
                  <a:pt x="1443591" y="551150"/>
                </a:moveTo>
                <a:cubicBezTo>
                  <a:pt x="1441054" y="551252"/>
                  <a:pt x="1438517" y="551355"/>
                  <a:pt x="1437198" y="550138"/>
                </a:cubicBezTo>
                <a:cubicBezTo>
                  <a:pt x="1437096" y="547601"/>
                  <a:pt x="1439530" y="544962"/>
                  <a:pt x="1443386" y="546077"/>
                </a:cubicBezTo>
                <a:cubicBezTo>
                  <a:pt x="1443591" y="551150"/>
                  <a:pt x="1443591" y="551150"/>
                  <a:pt x="1443591" y="551150"/>
                </a:cubicBezTo>
                <a:close/>
                <a:moveTo>
                  <a:pt x="494548" y="1007487"/>
                </a:moveTo>
                <a:cubicBezTo>
                  <a:pt x="490373" y="1007915"/>
                  <a:pt x="487928" y="1009030"/>
                  <a:pt x="484468" y="1007656"/>
                </a:cubicBezTo>
                <a:cubicBezTo>
                  <a:pt x="481007" y="1006283"/>
                  <a:pt x="478976" y="1001308"/>
                  <a:pt x="480405" y="997706"/>
                </a:cubicBezTo>
                <a:cubicBezTo>
                  <a:pt x="483565" y="994791"/>
                  <a:pt x="486010" y="993676"/>
                  <a:pt x="489470" y="995050"/>
                </a:cubicBezTo>
                <a:cubicBezTo>
                  <a:pt x="492931" y="996423"/>
                  <a:pt x="494962" y="1001398"/>
                  <a:pt x="494548" y="1007487"/>
                </a:cubicBezTo>
                <a:close/>
                <a:moveTo>
                  <a:pt x="811999" y="856976"/>
                </a:moveTo>
                <a:cubicBezTo>
                  <a:pt x="809184" y="854379"/>
                  <a:pt x="806369" y="851783"/>
                  <a:pt x="807395" y="847846"/>
                </a:cubicBezTo>
                <a:cubicBezTo>
                  <a:pt x="810020" y="847825"/>
                  <a:pt x="812645" y="847804"/>
                  <a:pt x="814052" y="849102"/>
                </a:cubicBezTo>
                <a:cubicBezTo>
                  <a:pt x="815460" y="850400"/>
                  <a:pt x="814433" y="854337"/>
                  <a:pt x="811999" y="856976"/>
                </a:cubicBezTo>
                <a:close/>
                <a:moveTo>
                  <a:pt x="536935" y="990689"/>
                </a:moveTo>
                <a:cubicBezTo>
                  <a:pt x="536935" y="990689"/>
                  <a:pt x="536935" y="990689"/>
                  <a:pt x="534214" y="990892"/>
                </a:cubicBezTo>
                <a:cubicBezTo>
                  <a:pt x="532846" y="989630"/>
                  <a:pt x="532846" y="989630"/>
                  <a:pt x="532846" y="989630"/>
                </a:cubicBezTo>
                <a:cubicBezTo>
                  <a:pt x="532846" y="989630"/>
                  <a:pt x="532846" y="989630"/>
                  <a:pt x="532829" y="986902"/>
                </a:cubicBezTo>
                <a:cubicBezTo>
                  <a:pt x="534182" y="985436"/>
                  <a:pt x="534182" y="985436"/>
                  <a:pt x="534182" y="985436"/>
                </a:cubicBezTo>
                <a:cubicBezTo>
                  <a:pt x="534182" y="985436"/>
                  <a:pt x="534182" y="985436"/>
                  <a:pt x="538255" y="983766"/>
                </a:cubicBezTo>
                <a:cubicBezTo>
                  <a:pt x="536902" y="985232"/>
                  <a:pt x="536902" y="985232"/>
                  <a:pt x="536902" y="985232"/>
                </a:cubicBezTo>
                <a:cubicBezTo>
                  <a:pt x="538271" y="986494"/>
                  <a:pt x="538271" y="986494"/>
                  <a:pt x="539623" y="985028"/>
                </a:cubicBezTo>
                <a:cubicBezTo>
                  <a:pt x="539623" y="985028"/>
                  <a:pt x="539623" y="985028"/>
                  <a:pt x="538287" y="989223"/>
                </a:cubicBezTo>
                <a:cubicBezTo>
                  <a:pt x="538287" y="989223"/>
                  <a:pt x="538287" y="989223"/>
                  <a:pt x="536935" y="990689"/>
                </a:cubicBezTo>
                <a:close/>
                <a:moveTo>
                  <a:pt x="1392110" y="584639"/>
                </a:moveTo>
                <a:cubicBezTo>
                  <a:pt x="1391126" y="582360"/>
                  <a:pt x="1390142" y="580081"/>
                  <a:pt x="1390789" y="578450"/>
                </a:cubicBezTo>
                <a:cubicBezTo>
                  <a:pt x="1393716" y="575834"/>
                  <a:pt x="1395347" y="576481"/>
                  <a:pt x="1395347" y="576481"/>
                </a:cubicBezTo>
                <a:cubicBezTo>
                  <a:pt x="1396979" y="577129"/>
                  <a:pt x="1397963" y="579408"/>
                  <a:pt x="1399594" y="580055"/>
                </a:cubicBezTo>
                <a:cubicBezTo>
                  <a:pt x="1398299" y="583318"/>
                  <a:pt x="1397652" y="584949"/>
                  <a:pt x="1392110" y="584639"/>
                </a:cubicBezTo>
                <a:close/>
                <a:moveTo>
                  <a:pt x="951051" y="795666"/>
                </a:moveTo>
                <a:cubicBezTo>
                  <a:pt x="949211" y="796249"/>
                  <a:pt x="947182" y="796331"/>
                  <a:pt x="946533" y="797035"/>
                </a:cubicBezTo>
                <a:cubicBezTo>
                  <a:pt x="947722" y="792922"/>
                  <a:pt x="950209" y="787401"/>
                  <a:pt x="954432" y="791296"/>
                </a:cubicBezTo>
                <a:cubicBezTo>
                  <a:pt x="954541" y="794001"/>
                  <a:pt x="952891" y="795084"/>
                  <a:pt x="951051" y="795666"/>
                </a:cubicBezTo>
                <a:close/>
                <a:moveTo>
                  <a:pt x="1261483" y="648558"/>
                </a:moveTo>
                <a:cubicBezTo>
                  <a:pt x="1258763" y="648762"/>
                  <a:pt x="1257410" y="650228"/>
                  <a:pt x="1256042" y="648965"/>
                </a:cubicBezTo>
                <a:cubicBezTo>
                  <a:pt x="1256042" y="648965"/>
                  <a:pt x="1254673" y="647703"/>
                  <a:pt x="1256026" y="646237"/>
                </a:cubicBezTo>
                <a:cubicBezTo>
                  <a:pt x="1257378" y="644771"/>
                  <a:pt x="1258730" y="643305"/>
                  <a:pt x="1261451" y="643101"/>
                </a:cubicBezTo>
                <a:cubicBezTo>
                  <a:pt x="1261483" y="648558"/>
                  <a:pt x="1261483" y="648558"/>
                  <a:pt x="1261483" y="648558"/>
                </a:cubicBezTo>
                <a:close/>
                <a:moveTo>
                  <a:pt x="981161" y="782086"/>
                </a:moveTo>
                <a:cubicBezTo>
                  <a:pt x="978470" y="782209"/>
                  <a:pt x="975684" y="779639"/>
                  <a:pt x="971695" y="781169"/>
                </a:cubicBezTo>
                <a:cubicBezTo>
                  <a:pt x="968720" y="773215"/>
                  <a:pt x="978186" y="774132"/>
                  <a:pt x="982365" y="777986"/>
                </a:cubicBezTo>
                <a:cubicBezTo>
                  <a:pt x="983758" y="779271"/>
                  <a:pt x="982459" y="780678"/>
                  <a:pt x="981161" y="782086"/>
                </a:cubicBezTo>
                <a:close/>
                <a:moveTo>
                  <a:pt x="1470442" y="550411"/>
                </a:moveTo>
                <a:cubicBezTo>
                  <a:pt x="1467455" y="545020"/>
                  <a:pt x="1466976" y="534034"/>
                  <a:pt x="1472470" y="533830"/>
                </a:cubicBezTo>
                <a:cubicBezTo>
                  <a:pt x="1475337" y="536475"/>
                  <a:pt x="1478204" y="539119"/>
                  <a:pt x="1478444" y="544612"/>
                </a:cubicBezTo>
                <a:cubicBezTo>
                  <a:pt x="1475816" y="547460"/>
                  <a:pt x="1475936" y="550207"/>
                  <a:pt x="1470442" y="550411"/>
                </a:cubicBezTo>
                <a:close/>
                <a:moveTo>
                  <a:pt x="607856" y="962679"/>
                </a:moveTo>
                <a:cubicBezTo>
                  <a:pt x="602224" y="956324"/>
                  <a:pt x="609626" y="953081"/>
                  <a:pt x="613149" y="954479"/>
                </a:cubicBezTo>
                <a:cubicBezTo>
                  <a:pt x="617020" y="960135"/>
                  <a:pt x="611030" y="959818"/>
                  <a:pt x="607856" y="962679"/>
                </a:cubicBezTo>
                <a:close/>
                <a:moveTo>
                  <a:pt x="678213" y="929656"/>
                </a:moveTo>
                <a:cubicBezTo>
                  <a:pt x="676433" y="928950"/>
                  <a:pt x="674653" y="928244"/>
                  <a:pt x="674443" y="923582"/>
                </a:cubicBezTo>
                <a:cubicBezTo>
                  <a:pt x="677007" y="922311"/>
                  <a:pt x="678787" y="923017"/>
                  <a:pt x="678787" y="923017"/>
                </a:cubicBezTo>
                <a:cubicBezTo>
                  <a:pt x="682347" y="924430"/>
                  <a:pt x="682557" y="929091"/>
                  <a:pt x="678213" y="929656"/>
                </a:cubicBezTo>
                <a:close/>
                <a:moveTo>
                  <a:pt x="360817" y="1082763"/>
                </a:moveTo>
                <a:cubicBezTo>
                  <a:pt x="360130" y="1084493"/>
                  <a:pt x="358462" y="1083831"/>
                  <a:pt x="358462" y="1083831"/>
                </a:cubicBezTo>
                <a:cubicBezTo>
                  <a:pt x="355125" y="1082507"/>
                  <a:pt x="354830" y="1078384"/>
                  <a:pt x="358853" y="1077978"/>
                </a:cubicBezTo>
                <a:cubicBezTo>
                  <a:pt x="359835" y="1080370"/>
                  <a:pt x="362190" y="1079302"/>
                  <a:pt x="360817" y="1082763"/>
                </a:cubicBezTo>
                <a:close/>
                <a:moveTo>
                  <a:pt x="1011818" y="774297"/>
                </a:moveTo>
                <a:cubicBezTo>
                  <a:pt x="1010425" y="773012"/>
                  <a:pt x="1007718" y="773152"/>
                  <a:pt x="1007718" y="773152"/>
                </a:cubicBezTo>
                <a:cubicBezTo>
                  <a:pt x="1004933" y="770583"/>
                  <a:pt x="1004774" y="765165"/>
                  <a:pt x="1007323" y="759607"/>
                </a:cubicBezTo>
                <a:cubicBezTo>
                  <a:pt x="1008637" y="758183"/>
                  <a:pt x="1011343" y="758044"/>
                  <a:pt x="1012736" y="759328"/>
                </a:cubicBezTo>
                <a:cubicBezTo>
                  <a:pt x="1016914" y="763182"/>
                  <a:pt x="1015838" y="772733"/>
                  <a:pt x="1011818" y="774297"/>
                </a:cubicBezTo>
                <a:close/>
                <a:moveTo>
                  <a:pt x="487609" y="1024830"/>
                </a:moveTo>
                <a:cubicBezTo>
                  <a:pt x="484905" y="1021754"/>
                  <a:pt x="482889" y="1016948"/>
                  <a:pt x="488338" y="1013102"/>
                </a:cubicBezTo>
                <a:cubicBezTo>
                  <a:pt x="490033" y="1013775"/>
                  <a:pt x="490033" y="1013775"/>
                  <a:pt x="490033" y="1013775"/>
                </a:cubicBezTo>
                <a:cubicBezTo>
                  <a:pt x="491728" y="1014448"/>
                  <a:pt x="491728" y="1014448"/>
                  <a:pt x="492737" y="1016851"/>
                </a:cubicBezTo>
                <a:cubicBezTo>
                  <a:pt x="494432" y="1017523"/>
                  <a:pt x="494432" y="1017523"/>
                  <a:pt x="496127" y="1018196"/>
                </a:cubicBezTo>
                <a:cubicBezTo>
                  <a:pt x="494753" y="1021657"/>
                  <a:pt x="492372" y="1022715"/>
                  <a:pt x="487609" y="1024830"/>
                </a:cubicBezTo>
                <a:close/>
                <a:moveTo>
                  <a:pt x="918940" y="822113"/>
                </a:moveTo>
                <a:cubicBezTo>
                  <a:pt x="918102" y="823375"/>
                  <a:pt x="916736" y="824150"/>
                  <a:pt x="914652" y="823585"/>
                </a:cubicBezTo>
                <a:cubicBezTo>
                  <a:pt x="911782" y="818224"/>
                  <a:pt x="914486" y="815292"/>
                  <a:pt x="920061" y="817720"/>
                </a:cubicBezTo>
                <a:cubicBezTo>
                  <a:pt x="920088" y="819102"/>
                  <a:pt x="919778" y="820851"/>
                  <a:pt x="918940" y="822113"/>
                </a:cubicBezTo>
                <a:close/>
                <a:moveTo>
                  <a:pt x="882190" y="844657"/>
                </a:moveTo>
                <a:cubicBezTo>
                  <a:pt x="877968" y="840762"/>
                  <a:pt x="883270" y="837838"/>
                  <a:pt x="887274" y="836321"/>
                </a:cubicBezTo>
                <a:cubicBezTo>
                  <a:pt x="885976" y="837729"/>
                  <a:pt x="887602" y="844438"/>
                  <a:pt x="882190" y="844657"/>
                </a:cubicBezTo>
                <a:close/>
                <a:moveTo>
                  <a:pt x="1018618" y="780310"/>
                </a:moveTo>
                <a:cubicBezTo>
                  <a:pt x="1018618" y="780310"/>
                  <a:pt x="1018618" y="780310"/>
                  <a:pt x="1011871" y="779152"/>
                </a:cubicBezTo>
                <a:cubicBezTo>
                  <a:pt x="1010318" y="775187"/>
                  <a:pt x="1014250" y="773749"/>
                  <a:pt x="1017065" y="776345"/>
                </a:cubicBezTo>
                <a:cubicBezTo>
                  <a:pt x="1017065" y="776345"/>
                  <a:pt x="1018472" y="777644"/>
                  <a:pt x="1018618" y="780310"/>
                </a:cubicBezTo>
                <a:close/>
                <a:moveTo>
                  <a:pt x="1004383" y="790698"/>
                </a:moveTo>
                <a:cubicBezTo>
                  <a:pt x="1002959" y="789385"/>
                  <a:pt x="999985" y="784036"/>
                  <a:pt x="1002581" y="781221"/>
                </a:cubicBezTo>
                <a:cubicBezTo>
                  <a:pt x="1003879" y="779814"/>
                  <a:pt x="1006602" y="779720"/>
                  <a:pt x="1008026" y="781034"/>
                </a:cubicBezTo>
                <a:cubicBezTo>
                  <a:pt x="1012299" y="784975"/>
                  <a:pt x="1011252" y="791825"/>
                  <a:pt x="1004383" y="790698"/>
                </a:cubicBezTo>
                <a:close/>
                <a:moveTo>
                  <a:pt x="968366" y="809130"/>
                </a:moveTo>
                <a:cubicBezTo>
                  <a:pt x="967456" y="811915"/>
                  <a:pt x="965127" y="813721"/>
                  <a:pt x="960947" y="812500"/>
                </a:cubicBezTo>
                <a:cubicBezTo>
                  <a:pt x="960827" y="809754"/>
                  <a:pt x="957960" y="807109"/>
                  <a:pt x="959034" y="800192"/>
                </a:cubicBezTo>
                <a:cubicBezTo>
                  <a:pt x="959034" y="800192"/>
                  <a:pt x="959034" y="800192"/>
                  <a:pt x="967275" y="799886"/>
                </a:cubicBezTo>
                <a:cubicBezTo>
                  <a:pt x="968769" y="802581"/>
                  <a:pt x="969277" y="806345"/>
                  <a:pt x="968366" y="809130"/>
                </a:cubicBezTo>
                <a:close/>
                <a:moveTo>
                  <a:pt x="1003630" y="795170"/>
                </a:moveTo>
                <a:cubicBezTo>
                  <a:pt x="1002178" y="796203"/>
                  <a:pt x="1000009" y="796415"/>
                  <a:pt x="999108" y="796058"/>
                </a:cubicBezTo>
                <a:cubicBezTo>
                  <a:pt x="994441" y="792060"/>
                  <a:pt x="1002051" y="788642"/>
                  <a:pt x="1003852" y="789357"/>
                </a:cubicBezTo>
                <a:cubicBezTo>
                  <a:pt x="1005818" y="792283"/>
                  <a:pt x="1005082" y="794137"/>
                  <a:pt x="1003630" y="795170"/>
                </a:cubicBezTo>
                <a:close/>
                <a:moveTo>
                  <a:pt x="1391313" y="611017"/>
                </a:moveTo>
                <a:cubicBezTo>
                  <a:pt x="1384092" y="614074"/>
                  <a:pt x="1384092" y="614074"/>
                  <a:pt x="1384092" y="614074"/>
                </a:cubicBezTo>
                <a:cubicBezTo>
                  <a:pt x="1382661" y="607584"/>
                  <a:pt x="1388829" y="602135"/>
                  <a:pt x="1392590" y="597705"/>
                </a:cubicBezTo>
                <a:cubicBezTo>
                  <a:pt x="1394697" y="602489"/>
                  <a:pt x="1395751" y="604882"/>
                  <a:pt x="1395074" y="606587"/>
                </a:cubicBezTo>
                <a:cubicBezTo>
                  <a:pt x="1388529" y="607938"/>
                  <a:pt x="1390937" y="606920"/>
                  <a:pt x="1391313" y="611017"/>
                </a:cubicBezTo>
                <a:close/>
                <a:moveTo>
                  <a:pt x="930636" y="831214"/>
                </a:moveTo>
                <a:cubicBezTo>
                  <a:pt x="927766" y="825853"/>
                  <a:pt x="930470" y="822921"/>
                  <a:pt x="936045" y="825350"/>
                </a:cubicBezTo>
                <a:cubicBezTo>
                  <a:pt x="937508" y="829412"/>
                  <a:pt x="933396" y="831046"/>
                  <a:pt x="930636" y="831214"/>
                </a:cubicBezTo>
                <a:close/>
                <a:moveTo>
                  <a:pt x="1240869" y="683702"/>
                </a:moveTo>
                <a:cubicBezTo>
                  <a:pt x="1237827" y="686501"/>
                  <a:pt x="1236159" y="685839"/>
                  <a:pt x="1236159" y="685839"/>
                </a:cubicBezTo>
                <a:cubicBezTo>
                  <a:pt x="1234490" y="685177"/>
                  <a:pt x="1232822" y="684515"/>
                  <a:pt x="1232822" y="684515"/>
                </a:cubicBezTo>
                <a:cubicBezTo>
                  <a:pt x="1233509" y="682785"/>
                  <a:pt x="1234195" y="681054"/>
                  <a:pt x="1236550" y="679986"/>
                </a:cubicBezTo>
                <a:cubicBezTo>
                  <a:pt x="1237532" y="682378"/>
                  <a:pt x="1239200" y="683040"/>
                  <a:pt x="1240869" y="683702"/>
                </a:cubicBezTo>
                <a:close/>
                <a:moveTo>
                  <a:pt x="342147" y="1112433"/>
                </a:moveTo>
                <a:cubicBezTo>
                  <a:pt x="339559" y="1112651"/>
                  <a:pt x="339567" y="1110053"/>
                  <a:pt x="335680" y="1111678"/>
                </a:cubicBezTo>
                <a:cubicBezTo>
                  <a:pt x="335696" y="1106483"/>
                  <a:pt x="338293" y="1103668"/>
                  <a:pt x="342171" y="1104641"/>
                </a:cubicBezTo>
                <a:cubicBezTo>
                  <a:pt x="343461" y="1105831"/>
                  <a:pt x="344743" y="1109618"/>
                  <a:pt x="342147" y="1112433"/>
                </a:cubicBezTo>
                <a:close/>
                <a:moveTo>
                  <a:pt x="1104723" y="751433"/>
                </a:moveTo>
                <a:cubicBezTo>
                  <a:pt x="1099379" y="751932"/>
                  <a:pt x="1099379" y="751932"/>
                  <a:pt x="1099379" y="751932"/>
                </a:cubicBezTo>
                <a:cubicBezTo>
                  <a:pt x="1099412" y="749249"/>
                  <a:pt x="1099445" y="746565"/>
                  <a:pt x="1103469" y="744850"/>
                </a:cubicBezTo>
                <a:cubicBezTo>
                  <a:pt x="1103436" y="747533"/>
                  <a:pt x="1104755" y="748750"/>
                  <a:pt x="1104723" y="751433"/>
                </a:cubicBezTo>
                <a:close/>
                <a:moveTo>
                  <a:pt x="843257" y="876040"/>
                </a:moveTo>
                <a:lnTo>
                  <a:pt x="835365" y="876358"/>
                </a:lnTo>
                <a:lnTo>
                  <a:pt x="835137" y="870721"/>
                </a:lnTo>
                <a:lnTo>
                  <a:pt x="841856" y="869321"/>
                </a:lnTo>
                <a:close/>
                <a:moveTo>
                  <a:pt x="1520525" y="554819"/>
                </a:moveTo>
                <a:cubicBezTo>
                  <a:pt x="1517706" y="554933"/>
                  <a:pt x="1516240" y="553581"/>
                  <a:pt x="1514774" y="552229"/>
                </a:cubicBezTo>
                <a:cubicBezTo>
                  <a:pt x="1513308" y="550876"/>
                  <a:pt x="1513308" y="550876"/>
                  <a:pt x="1514660" y="549410"/>
                </a:cubicBezTo>
                <a:cubicBezTo>
                  <a:pt x="1516012" y="547944"/>
                  <a:pt x="1517479" y="549296"/>
                  <a:pt x="1517479" y="549296"/>
                </a:cubicBezTo>
                <a:cubicBezTo>
                  <a:pt x="1518945" y="550649"/>
                  <a:pt x="1520411" y="552001"/>
                  <a:pt x="1520525" y="554819"/>
                </a:cubicBezTo>
                <a:close/>
                <a:moveTo>
                  <a:pt x="1051249" y="778811"/>
                </a:moveTo>
                <a:cubicBezTo>
                  <a:pt x="1048618" y="778918"/>
                  <a:pt x="1048618" y="778918"/>
                  <a:pt x="1048618" y="778918"/>
                </a:cubicBezTo>
                <a:cubicBezTo>
                  <a:pt x="1047143" y="775025"/>
                  <a:pt x="1048406" y="773657"/>
                  <a:pt x="1051036" y="773550"/>
                </a:cubicBezTo>
                <a:cubicBezTo>
                  <a:pt x="1052405" y="774813"/>
                  <a:pt x="1052405" y="774813"/>
                  <a:pt x="1051249" y="778811"/>
                </a:cubicBezTo>
                <a:close/>
                <a:moveTo>
                  <a:pt x="1441623" y="597998"/>
                </a:moveTo>
                <a:cubicBezTo>
                  <a:pt x="1437779" y="599517"/>
                  <a:pt x="1436459" y="598301"/>
                  <a:pt x="1436459" y="598301"/>
                </a:cubicBezTo>
                <a:cubicBezTo>
                  <a:pt x="1435140" y="597083"/>
                  <a:pt x="1433821" y="595867"/>
                  <a:pt x="1433821" y="595867"/>
                </a:cubicBezTo>
                <a:cubicBezTo>
                  <a:pt x="1435083" y="594498"/>
                  <a:pt x="1436345" y="593130"/>
                  <a:pt x="1438927" y="592979"/>
                </a:cubicBezTo>
                <a:cubicBezTo>
                  <a:pt x="1438984" y="595564"/>
                  <a:pt x="1440303" y="596781"/>
                  <a:pt x="1441623" y="597998"/>
                </a:cubicBezTo>
                <a:close/>
                <a:moveTo>
                  <a:pt x="901089" y="857109"/>
                </a:moveTo>
                <a:cubicBezTo>
                  <a:pt x="898387" y="858240"/>
                  <a:pt x="894595" y="858037"/>
                  <a:pt x="891788" y="856766"/>
                </a:cubicBezTo>
                <a:cubicBezTo>
                  <a:pt x="891428" y="848527"/>
                  <a:pt x="891428" y="848527"/>
                  <a:pt x="891428" y="848527"/>
                </a:cubicBezTo>
                <a:cubicBezTo>
                  <a:pt x="898236" y="846898"/>
                  <a:pt x="901103" y="849543"/>
                  <a:pt x="903851" y="849441"/>
                </a:cubicBezTo>
                <a:cubicBezTo>
                  <a:pt x="905404" y="853510"/>
                  <a:pt x="903792" y="855977"/>
                  <a:pt x="901089" y="857109"/>
                </a:cubicBezTo>
                <a:close/>
                <a:moveTo>
                  <a:pt x="875165" y="872042"/>
                </a:moveTo>
                <a:cubicBezTo>
                  <a:pt x="873867" y="873450"/>
                  <a:pt x="872568" y="874857"/>
                  <a:pt x="871176" y="873572"/>
                </a:cubicBezTo>
                <a:cubicBezTo>
                  <a:pt x="866997" y="869718"/>
                  <a:pt x="865320" y="860357"/>
                  <a:pt x="873488" y="862681"/>
                </a:cubicBezTo>
                <a:cubicBezTo>
                  <a:pt x="872285" y="866780"/>
                  <a:pt x="875070" y="869350"/>
                  <a:pt x="875165" y="872042"/>
                </a:cubicBezTo>
                <a:close/>
                <a:moveTo>
                  <a:pt x="1311614" y="666577"/>
                </a:moveTo>
                <a:cubicBezTo>
                  <a:pt x="1310148" y="665224"/>
                  <a:pt x="1308682" y="663872"/>
                  <a:pt x="1308478" y="661151"/>
                </a:cubicBezTo>
                <a:cubicBezTo>
                  <a:pt x="1313935" y="661119"/>
                  <a:pt x="1313935" y="661119"/>
                  <a:pt x="1313935" y="661119"/>
                </a:cubicBezTo>
                <a:cubicBezTo>
                  <a:pt x="1314139" y="663840"/>
                  <a:pt x="1314343" y="666560"/>
                  <a:pt x="1311614" y="666577"/>
                </a:cubicBezTo>
                <a:close/>
                <a:moveTo>
                  <a:pt x="1604502" y="527321"/>
                </a:moveTo>
                <a:cubicBezTo>
                  <a:pt x="1601905" y="530136"/>
                  <a:pt x="1599200" y="530245"/>
                  <a:pt x="1597792" y="528947"/>
                </a:cubicBezTo>
                <a:cubicBezTo>
                  <a:pt x="1596385" y="527648"/>
                  <a:pt x="1596276" y="524943"/>
                  <a:pt x="1596166" y="522237"/>
                </a:cubicBezTo>
                <a:cubicBezTo>
                  <a:pt x="1598872" y="522128"/>
                  <a:pt x="1600170" y="520720"/>
                  <a:pt x="1602876" y="520611"/>
                </a:cubicBezTo>
                <a:cubicBezTo>
                  <a:pt x="1602876" y="520611"/>
                  <a:pt x="1602876" y="520611"/>
                  <a:pt x="1604283" y="521910"/>
                </a:cubicBezTo>
                <a:cubicBezTo>
                  <a:pt x="1605691" y="523208"/>
                  <a:pt x="1605800" y="525913"/>
                  <a:pt x="1604502" y="527321"/>
                </a:cubicBezTo>
                <a:close/>
                <a:moveTo>
                  <a:pt x="1298219" y="673215"/>
                </a:moveTo>
                <a:cubicBezTo>
                  <a:pt x="1296605" y="674259"/>
                  <a:pt x="1294566" y="673645"/>
                  <a:pt x="1293158" y="672347"/>
                </a:cubicBezTo>
                <a:cubicBezTo>
                  <a:pt x="1288936" y="668452"/>
                  <a:pt x="1288500" y="660452"/>
                  <a:pt x="1300732" y="664136"/>
                </a:cubicBezTo>
                <a:cubicBezTo>
                  <a:pt x="1301022" y="669469"/>
                  <a:pt x="1299833" y="672171"/>
                  <a:pt x="1298219" y="673215"/>
                </a:cubicBezTo>
                <a:close/>
                <a:moveTo>
                  <a:pt x="770192" y="924904"/>
                </a:moveTo>
                <a:cubicBezTo>
                  <a:pt x="770192" y="924904"/>
                  <a:pt x="770192" y="924904"/>
                  <a:pt x="767464" y="924921"/>
                </a:cubicBezTo>
                <a:cubicBezTo>
                  <a:pt x="767464" y="924921"/>
                  <a:pt x="765998" y="923568"/>
                  <a:pt x="765998" y="923568"/>
                </a:cubicBezTo>
                <a:cubicBezTo>
                  <a:pt x="765998" y="923568"/>
                  <a:pt x="765998" y="923568"/>
                  <a:pt x="764328" y="919495"/>
                </a:cubicBezTo>
                <a:cubicBezTo>
                  <a:pt x="765794" y="920848"/>
                  <a:pt x="767056" y="919479"/>
                  <a:pt x="765590" y="918127"/>
                </a:cubicBezTo>
                <a:cubicBezTo>
                  <a:pt x="765590" y="918127"/>
                  <a:pt x="765590" y="918127"/>
                  <a:pt x="769785" y="919463"/>
                </a:cubicBezTo>
                <a:cubicBezTo>
                  <a:pt x="769785" y="919463"/>
                  <a:pt x="771251" y="920816"/>
                  <a:pt x="771251" y="920816"/>
                </a:cubicBezTo>
                <a:cubicBezTo>
                  <a:pt x="771251" y="920816"/>
                  <a:pt x="771251" y="920816"/>
                  <a:pt x="771454" y="923536"/>
                </a:cubicBezTo>
                <a:cubicBezTo>
                  <a:pt x="769988" y="922184"/>
                  <a:pt x="770192" y="924904"/>
                  <a:pt x="770192" y="924904"/>
                </a:cubicBezTo>
                <a:close/>
                <a:moveTo>
                  <a:pt x="847253" y="892589"/>
                </a:moveTo>
                <a:cubicBezTo>
                  <a:pt x="844712" y="893584"/>
                  <a:pt x="844712" y="893584"/>
                  <a:pt x="844712" y="893584"/>
                </a:cubicBezTo>
                <a:cubicBezTo>
                  <a:pt x="844712" y="893584"/>
                  <a:pt x="842858" y="892848"/>
                  <a:pt x="842858" y="892848"/>
                </a:cubicBezTo>
                <a:cubicBezTo>
                  <a:pt x="839837" y="889646"/>
                  <a:pt x="839837" y="889646"/>
                  <a:pt x="839837" y="889646"/>
                </a:cubicBezTo>
                <a:cubicBezTo>
                  <a:pt x="841691" y="890382"/>
                  <a:pt x="842378" y="888652"/>
                  <a:pt x="840524" y="887916"/>
                </a:cubicBezTo>
                <a:cubicBezTo>
                  <a:pt x="844918" y="887657"/>
                  <a:pt x="844918" y="887657"/>
                  <a:pt x="844918" y="887657"/>
                </a:cubicBezTo>
                <a:cubicBezTo>
                  <a:pt x="844918" y="887657"/>
                  <a:pt x="846772" y="888393"/>
                  <a:pt x="846772" y="888393"/>
                </a:cubicBezTo>
                <a:cubicBezTo>
                  <a:pt x="847939" y="890859"/>
                  <a:pt x="847939" y="890859"/>
                  <a:pt x="847939" y="890859"/>
                </a:cubicBezTo>
                <a:cubicBezTo>
                  <a:pt x="847939" y="890859"/>
                  <a:pt x="845399" y="891854"/>
                  <a:pt x="847253" y="892589"/>
                </a:cubicBezTo>
                <a:close/>
                <a:moveTo>
                  <a:pt x="953004" y="845068"/>
                </a:moveTo>
                <a:cubicBezTo>
                  <a:pt x="951877" y="846633"/>
                  <a:pt x="949228" y="847446"/>
                  <a:pt x="945193" y="846329"/>
                </a:cubicBezTo>
                <a:cubicBezTo>
                  <a:pt x="943755" y="842397"/>
                  <a:pt x="946351" y="839582"/>
                  <a:pt x="951685" y="839292"/>
                </a:cubicBezTo>
                <a:cubicBezTo>
                  <a:pt x="953737" y="841185"/>
                  <a:pt x="954132" y="843503"/>
                  <a:pt x="953004" y="845068"/>
                </a:cubicBezTo>
                <a:close/>
                <a:moveTo>
                  <a:pt x="746577" y="946484"/>
                </a:moveTo>
                <a:cubicBezTo>
                  <a:pt x="744390" y="947578"/>
                  <a:pt x="741723" y="947991"/>
                  <a:pt x="739992" y="947305"/>
                </a:cubicBezTo>
                <a:cubicBezTo>
                  <a:pt x="738262" y="946618"/>
                  <a:pt x="734802" y="945245"/>
                  <a:pt x="736147" y="941855"/>
                </a:cubicBezTo>
                <a:cubicBezTo>
                  <a:pt x="735762" y="937778"/>
                  <a:pt x="741240" y="934066"/>
                  <a:pt x="746431" y="936127"/>
                </a:cubicBezTo>
                <a:cubicBezTo>
                  <a:pt x="748161" y="936813"/>
                  <a:pt x="749892" y="937500"/>
                  <a:pt x="750277" y="941576"/>
                </a:cubicBezTo>
                <a:cubicBezTo>
                  <a:pt x="750469" y="943615"/>
                  <a:pt x="748763" y="945390"/>
                  <a:pt x="746577" y="946484"/>
                </a:cubicBezTo>
                <a:close/>
                <a:moveTo>
                  <a:pt x="1246716" y="708811"/>
                </a:moveTo>
                <a:cubicBezTo>
                  <a:pt x="1245884" y="710418"/>
                  <a:pt x="1244180" y="711560"/>
                  <a:pt x="1242097" y="710995"/>
                </a:cubicBezTo>
                <a:cubicBezTo>
                  <a:pt x="1242041" y="708230"/>
                  <a:pt x="1239227" y="705634"/>
                  <a:pt x="1241931" y="702702"/>
                </a:cubicBezTo>
                <a:cubicBezTo>
                  <a:pt x="1243339" y="704000"/>
                  <a:pt x="1244691" y="702534"/>
                  <a:pt x="1246098" y="703832"/>
                </a:cubicBezTo>
                <a:cubicBezTo>
                  <a:pt x="1247506" y="705130"/>
                  <a:pt x="1247547" y="707204"/>
                  <a:pt x="1246716" y="708811"/>
                </a:cubicBezTo>
                <a:close/>
                <a:moveTo>
                  <a:pt x="999154" y="829653"/>
                </a:moveTo>
                <a:cubicBezTo>
                  <a:pt x="988483" y="827408"/>
                  <a:pt x="979074" y="823795"/>
                  <a:pt x="972190" y="817444"/>
                </a:cubicBezTo>
                <a:cubicBezTo>
                  <a:pt x="970813" y="816175"/>
                  <a:pt x="969436" y="814904"/>
                  <a:pt x="968059" y="813635"/>
                </a:cubicBezTo>
                <a:cubicBezTo>
                  <a:pt x="971387" y="798975"/>
                  <a:pt x="980107" y="786759"/>
                  <a:pt x="988139" y="789102"/>
                </a:cubicBezTo>
                <a:cubicBezTo>
                  <a:pt x="992155" y="790273"/>
                  <a:pt x="993532" y="791544"/>
                  <a:pt x="994909" y="792814"/>
                </a:cubicBezTo>
                <a:cubicBezTo>
                  <a:pt x="1004547" y="801704"/>
                  <a:pt x="1000072" y="820369"/>
                  <a:pt x="999154" y="829653"/>
                </a:cubicBezTo>
                <a:close/>
                <a:moveTo>
                  <a:pt x="604321" y="1022601"/>
                </a:moveTo>
                <a:cubicBezTo>
                  <a:pt x="600799" y="1021203"/>
                  <a:pt x="597634" y="1013767"/>
                  <a:pt x="606091" y="1013003"/>
                </a:cubicBezTo>
                <a:cubicBezTo>
                  <a:pt x="606440" y="1017262"/>
                  <a:pt x="611018" y="1021139"/>
                  <a:pt x="604321" y="1022601"/>
                </a:cubicBezTo>
                <a:close/>
                <a:moveTo>
                  <a:pt x="1241586" y="720727"/>
                </a:moveTo>
                <a:cubicBezTo>
                  <a:pt x="1238990" y="723542"/>
                  <a:pt x="1233461" y="723652"/>
                  <a:pt x="1230529" y="720948"/>
                </a:cubicBezTo>
                <a:cubicBezTo>
                  <a:pt x="1230529" y="720948"/>
                  <a:pt x="1230361" y="718188"/>
                  <a:pt x="1230194" y="715428"/>
                </a:cubicBezTo>
                <a:cubicBezTo>
                  <a:pt x="1232790" y="712613"/>
                  <a:pt x="1237021" y="713910"/>
                  <a:pt x="1238487" y="715263"/>
                </a:cubicBezTo>
                <a:cubicBezTo>
                  <a:pt x="1239953" y="716615"/>
                  <a:pt x="1241419" y="717967"/>
                  <a:pt x="1241586" y="720727"/>
                </a:cubicBezTo>
                <a:close/>
                <a:moveTo>
                  <a:pt x="1047898" y="815640"/>
                </a:moveTo>
                <a:cubicBezTo>
                  <a:pt x="1046681" y="816959"/>
                  <a:pt x="1044247" y="819598"/>
                  <a:pt x="1040293" y="818393"/>
                </a:cubicBezTo>
                <a:cubicBezTo>
                  <a:pt x="1040141" y="815811"/>
                  <a:pt x="1041358" y="814492"/>
                  <a:pt x="1042576" y="813173"/>
                </a:cubicBezTo>
                <a:cubicBezTo>
                  <a:pt x="1043793" y="811853"/>
                  <a:pt x="1043793" y="811853"/>
                  <a:pt x="1043793" y="811853"/>
                </a:cubicBezTo>
                <a:cubicBezTo>
                  <a:pt x="1045161" y="813115"/>
                  <a:pt x="1045161" y="813115"/>
                  <a:pt x="1045161" y="813115"/>
                </a:cubicBezTo>
                <a:cubicBezTo>
                  <a:pt x="1046529" y="814377"/>
                  <a:pt x="1046529" y="814377"/>
                  <a:pt x="1047898" y="815640"/>
                </a:cubicBezTo>
                <a:close/>
                <a:moveTo>
                  <a:pt x="1083617" y="799261"/>
                </a:moveTo>
                <a:cubicBezTo>
                  <a:pt x="1084916" y="797853"/>
                  <a:pt x="1084834" y="795824"/>
                  <a:pt x="1085103" y="794119"/>
                </a:cubicBezTo>
                <a:lnTo>
                  <a:pt x="1088202" y="791369"/>
                </a:lnTo>
                <a:lnTo>
                  <a:pt x="1088909" y="790493"/>
                </a:lnTo>
                <a:cubicBezTo>
                  <a:pt x="1090898" y="795574"/>
                  <a:pt x="1090898" y="795574"/>
                  <a:pt x="1090898" y="795574"/>
                </a:cubicBezTo>
                <a:cubicBezTo>
                  <a:pt x="1088432" y="796741"/>
                  <a:pt x="1087697" y="798595"/>
                  <a:pt x="1085966" y="797908"/>
                </a:cubicBezTo>
                <a:lnTo>
                  <a:pt x="1085962" y="797896"/>
                </a:lnTo>
                <a:close/>
                <a:moveTo>
                  <a:pt x="1065781" y="807773"/>
                </a:moveTo>
                <a:cubicBezTo>
                  <a:pt x="1062974" y="802579"/>
                  <a:pt x="1065570" y="799764"/>
                  <a:pt x="1070904" y="799474"/>
                </a:cubicBezTo>
                <a:cubicBezTo>
                  <a:pt x="1072272" y="800736"/>
                  <a:pt x="1072272" y="800736"/>
                  <a:pt x="1073641" y="801998"/>
                </a:cubicBezTo>
                <a:cubicBezTo>
                  <a:pt x="1073781" y="807337"/>
                  <a:pt x="1069816" y="808890"/>
                  <a:pt x="1065781" y="807773"/>
                </a:cubicBezTo>
                <a:close/>
                <a:moveTo>
                  <a:pt x="1382583" y="659316"/>
                </a:moveTo>
                <a:cubicBezTo>
                  <a:pt x="1383443" y="652667"/>
                  <a:pt x="1383068" y="647359"/>
                  <a:pt x="1388389" y="647305"/>
                </a:cubicBezTo>
                <a:cubicBezTo>
                  <a:pt x="1392662" y="651246"/>
                  <a:pt x="1390565" y="659235"/>
                  <a:pt x="1382583" y="659316"/>
                </a:cubicBezTo>
                <a:close/>
                <a:moveTo>
                  <a:pt x="863553" y="907283"/>
                </a:moveTo>
                <a:cubicBezTo>
                  <a:pt x="860518" y="907778"/>
                  <a:pt x="857115" y="907275"/>
                  <a:pt x="855026" y="905348"/>
                </a:cubicBezTo>
                <a:cubicBezTo>
                  <a:pt x="853633" y="904064"/>
                  <a:pt x="853554" y="901355"/>
                  <a:pt x="854867" y="899930"/>
                </a:cubicBezTo>
                <a:cubicBezTo>
                  <a:pt x="860201" y="896943"/>
                  <a:pt x="865615" y="896664"/>
                  <a:pt x="868400" y="899233"/>
                </a:cubicBezTo>
                <a:cubicBezTo>
                  <a:pt x="868400" y="899233"/>
                  <a:pt x="868479" y="901942"/>
                  <a:pt x="869872" y="903227"/>
                </a:cubicBezTo>
                <a:cubicBezTo>
                  <a:pt x="869255" y="905294"/>
                  <a:pt x="866588" y="906787"/>
                  <a:pt x="863553" y="907283"/>
                </a:cubicBezTo>
                <a:close/>
                <a:moveTo>
                  <a:pt x="960550" y="861846"/>
                </a:moveTo>
                <a:cubicBezTo>
                  <a:pt x="959080" y="863096"/>
                  <a:pt x="956738" y="862889"/>
                  <a:pt x="954685" y="860996"/>
                </a:cubicBezTo>
                <a:cubicBezTo>
                  <a:pt x="954545" y="855657"/>
                  <a:pt x="957142" y="852842"/>
                  <a:pt x="961177" y="853959"/>
                </a:cubicBezTo>
                <a:cubicBezTo>
                  <a:pt x="962616" y="857890"/>
                  <a:pt x="962019" y="860596"/>
                  <a:pt x="960550" y="861846"/>
                </a:cubicBezTo>
                <a:close/>
                <a:moveTo>
                  <a:pt x="883182" y="900711"/>
                </a:moveTo>
                <a:cubicBezTo>
                  <a:pt x="881172" y="901461"/>
                  <a:pt x="878418" y="900875"/>
                  <a:pt x="876282" y="898904"/>
                </a:cubicBezTo>
                <a:cubicBezTo>
                  <a:pt x="874857" y="897591"/>
                  <a:pt x="874731" y="894870"/>
                  <a:pt x="876030" y="893462"/>
                </a:cubicBezTo>
                <a:cubicBezTo>
                  <a:pt x="878626" y="890647"/>
                  <a:pt x="884197" y="893181"/>
                  <a:pt x="885621" y="894495"/>
                </a:cubicBezTo>
                <a:cubicBezTo>
                  <a:pt x="886459" y="897873"/>
                  <a:pt x="885193" y="899961"/>
                  <a:pt x="883182" y="900711"/>
                </a:cubicBezTo>
                <a:close/>
                <a:moveTo>
                  <a:pt x="678772" y="998927"/>
                </a:moveTo>
                <a:cubicBezTo>
                  <a:pt x="675974" y="995885"/>
                  <a:pt x="676636" y="994217"/>
                  <a:pt x="677298" y="992548"/>
                </a:cubicBezTo>
                <a:cubicBezTo>
                  <a:pt x="677298" y="992548"/>
                  <a:pt x="679690" y="991566"/>
                  <a:pt x="679690" y="991566"/>
                </a:cubicBezTo>
                <a:cubicBezTo>
                  <a:pt x="681420" y="992253"/>
                  <a:pt x="682489" y="994608"/>
                  <a:pt x="681827" y="996277"/>
                </a:cubicBezTo>
                <a:cubicBezTo>
                  <a:pt x="681827" y="996277"/>
                  <a:pt x="681827" y="996277"/>
                  <a:pt x="678772" y="998927"/>
                </a:cubicBezTo>
                <a:close/>
                <a:moveTo>
                  <a:pt x="592320" y="1042301"/>
                </a:moveTo>
                <a:cubicBezTo>
                  <a:pt x="589853" y="1043469"/>
                  <a:pt x="589853" y="1043469"/>
                  <a:pt x="588123" y="1042782"/>
                </a:cubicBezTo>
                <a:cubicBezTo>
                  <a:pt x="588123" y="1042782"/>
                  <a:pt x="588123" y="1042782"/>
                  <a:pt x="587128" y="1040241"/>
                </a:cubicBezTo>
                <a:cubicBezTo>
                  <a:pt x="587128" y="1040241"/>
                  <a:pt x="587128" y="1040241"/>
                  <a:pt x="585398" y="1039555"/>
                </a:cubicBezTo>
                <a:cubicBezTo>
                  <a:pt x="582673" y="1036327"/>
                  <a:pt x="587605" y="1033993"/>
                  <a:pt x="591066" y="1035367"/>
                </a:cubicBezTo>
                <a:cubicBezTo>
                  <a:pt x="593791" y="1038594"/>
                  <a:pt x="591325" y="1039761"/>
                  <a:pt x="592320" y="1042301"/>
                </a:cubicBezTo>
                <a:close/>
                <a:moveTo>
                  <a:pt x="924027" y="886142"/>
                </a:moveTo>
                <a:cubicBezTo>
                  <a:pt x="914847" y="887805"/>
                  <a:pt x="896603" y="893770"/>
                  <a:pt x="886965" y="884880"/>
                </a:cubicBezTo>
                <a:cubicBezTo>
                  <a:pt x="885588" y="883610"/>
                  <a:pt x="884211" y="882340"/>
                  <a:pt x="882720" y="878432"/>
                </a:cubicBezTo>
                <a:cubicBezTo>
                  <a:pt x="879737" y="870615"/>
                  <a:pt x="891211" y="860938"/>
                  <a:pt x="905554" y="856439"/>
                </a:cubicBezTo>
                <a:cubicBezTo>
                  <a:pt x="906931" y="857709"/>
                  <a:pt x="908308" y="858979"/>
                  <a:pt x="909685" y="860249"/>
                </a:cubicBezTo>
                <a:cubicBezTo>
                  <a:pt x="916569" y="866599"/>
                  <a:pt x="920929" y="875686"/>
                  <a:pt x="924027" y="886142"/>
                </a:cubicBezTo>
                <a:close/>
                <a:moveTo>
                  <a:pt x="876415" y="909519"/>
                </a:moveTo>
                <a:cubicBezTo>
                  <a:pt x="873745" y="909589"/>
                  <a:pt x="872338" y="908291"/>
                  <a:pt x="872338" y="908291"/>
                </a:cubicBezTo>
                <a:cubicBezTo>
                  <a:pt x="869523" y="905694"/>
                  <a:pt x="870640" y="901660"/>
                  <a:pt x="874717" y="902887"/>
                </a:cubicBezTo>
                <a:cubicBezTo>
                  <a:pt x="876415" y="909519"/>
                  <a:pt x="876415" y="909519"/>
                  <a:pt x="876415" y="909519"/>
                </a:cubicBezTo>
                <a:close/>
                <a:moveTo>
                  <a:pt x="1296603" y="711971"/>
                </a:moveTo>
                <a:cubicBezTo>
                  <a:pt x="1294273" y="712978"/>
                  <a:pt x="1291942" y="713984"/>
                  <a:pt x="1290274" y="713322"/>
                </a:cubicBezTo>
                <a:cubicBezTo>
                  <a:pt x="1290274" y="713322"/>
                  <a:pt x="1290274" y="713322"/>
                  <a:pt x="1289267" y="710991"/>
                </a:cubicBezTo>
                <a:cubicBezTo>
                  <a:pt x="1291598" y="709985"/>
                  <a:pt x="1290591" y="707654"/>
                  <a:pt x="1294591" y="707310"/>
                </a:cubicBezTo>
                <a:cubicBezTo>
                  <a:pt x="1296603" y="711971"/>
                  <a:pt x="1296603" y="711971"/>
                  <a:pt x="1296603" y="711971"/>
                </a:cubicBezTo>
                <a:close/>
                <a:moveTo>
                  <a:pt x="999929" y="853523"/>
                </a:moveTo>
                <a:cubicBezTo>
                  <a:pt x="998667" y="854892"/>
                  <a:pt x="997348" y="853674"/>
                  <a:pt x="997348" y="853674"/>
                </a:cubicBezTo>
                <a:cubicBezTo>
                  <a:pt x="996028" y="852458"/>
                  <a:pt x="994709" y="851240"/>
                  <a:pt x="994652" y="848655"/>
                </a:cubicBezTo>
                <a:cubicBezTo>
                  <a:pt x="998496" y="847136"/>
                  <a:pt x="998553" y="849721"/>
                  <a:pt x="1001135" y="849570"/>
                </a:cubicBezTo>
                <a:cubicBezTo>
                  <a:pt x="1001192" y="852155"/>
                  <a:pt x="998610" y="852306"/>
                  <a:pt x="999929" y="853523"/>
                </a:cubicBezTo>
                <a:close/>
                <a:moveTo>
                  <a:pt x="1012726" y="847887"/>
                </a:moveTo>
                <a:cubicBezTo>
                  <a:pt x="1010138" y="848105"/>
                  <a:pt x="1010138" y="848105"/>
                  <a:pt x="1008847" y="846915"/>
                </a:cubicBezTo>
                <a:cubicBezTo>
                  <a:pt x="1007557" y="845724"/>
                  <a:pt x="1006267" y="844535"/>
                  <a:pt x="1006275" y="841937"/>
                </a:cubicBezTo>
                <a:cubicBezTo>
                  <a:pt x="1006275" y="841937"/>
                  <a:pt x="1006275" y="841937"/>
                  <a:pt x="1016629" y="841067"/>
                </a:cubicBezTo>
                <a:cubicBezTo>
                  <a:pt x="1016621" y="843665"/>
                  <a:pt x="1011444" y="844100"/>
                  <a:pt x="1012726" y="847887"/>
                </a:cubicBezTo>
                <a:close/>
                <a:moveTo>
                  <a:pt x="1626980" y="558257"/>
                </a:moveTo>
                <a:cubicBezTo>
                  <a:pt x="1624600" y="560837"/>
                  <a:pt x="1623410" y="562127"/>
                  <a:pt x="1618349" y="559847"/>
                </a:cubicBezTo>
                <a:cubicBezTo>
                  <a:pt x="1618249" y="557367"/>
                  <a:pt x="1618149" y="554887"/>
                  <a:pt x="1619339" y="553597"/>
                </a:cubicBezTo>
                <a:cubicBezTo>
                  <a:pt x="1623009" y="552207"/>
                  <a:pt x="1624299" y="553396"/>
                  <a:pt x="1624299" y="553396"/>
                </a:cubicBezTo>
                <a:cubicBezTo>
                  <a:pt x="1625589" y="554587"/>
                  <a:pt x="1625690" y="557066"/>
                  <a:pt x="1626980" y="558257"/>
                </a:cubicBezTo>
                <a:close/>
                <a:moveTo>
                  <a:pt x="1342110" y="694706"/>
                </a:moveTo>
                <a:cubicBezTo>
                  <a:pt x="1342142" y="692023"/>
                  <a:pt x="1342142" y="692023"/>
                  <a:pt x="1340823" y="690806"/>
                </a:cubicBezTo>
                <a:cubicBezTo>
                  <a:pt x="1343495" y="690557"/>
                  <a:pt x="1343527" y="687874"/>
                  <a:pt x="1347518" y="688842"/>
                </a:cubicBezTo>
                <a:cubicBezTo>
                  <a:pt x="1346133" y="692991"/>
                  <a:pt x="1346100" y="695674"/>
                  <a:pt x="1342110" y="694706"/>
                </a:cubicBezTo>
                <a:close/>
                <a:moveTo>
                  <a:pt x="147306" y="1265714"/>
                </a:moveTo>
                <a:cubicBezTo>
                  <a:pt x="147306" y="1265714"/>
                  <a:pt x="145987" y="1264497"/>
                  <a:pt x="145987" y="1264497"/>
                </a:cubicBezTo>
                <a:cubicBezTo>
                  <a:pt x="143348" y="1262063"/>
                  <a:pt x="147405" y="1257665"/>
                  <a:pt x="151396" y="1258633"/>
                </a:cubicBezTo>
                <a:cubicBezTo>
                  <a:pt x="152683" y="1262533"/>
                  <a:pt x="149978" y="1265465"/>
                  <a:pt x="147306" y="1265714"/>
                </a:cubicBezTo>
                <a:close/>
                <a:moveTo>
                  <a:pt x="947883" y="884989"/>
                </a:moveTo>
                <a:cubicBezTo>
                  <a:pt x="946563" y="883773"/>
                  <a:pt x="946621" y="886358"/>
                  <a:pt x="944039" y="886509"/>
                </a:cubicBezTo>
                <a:cubicBezTo>
                  <a:pt x="943982" y="883924"/>
                  <a:pt x="941400" y="884075"/>
                  <a:pt x="942605" y="880121"/>
                </a:cubicBezTo>
                <a:cubicBezTo>
                  <a:pt x="945187" y="879970"/>
                  <a:pt x="946506" y="881187"/>
                  <a:pt x="947826" y="882404"/>
                </a:cubicBezTo>
                <a:cubicBezTo>
                  <a:pt x="947826" y="882404"/>
                  <a:pt x="949145" y="883621"/>
                  <a:pt x="947883" y="884989"/>
                </a:cubicBezTo>
                <a:close/>
                <a:moveTo>
                  <a:pt x="1207785" y="762131"/>
                </a:moveTo>
                <a:cubicBezTo>
                  <a:pt x="1206201" y="755617"/>
                  <a:pt x="1203944" y="750797"/>
                  <a:pt x="1208891" y="748837"/>
                </a:cubicBezTo>
                <a:cubicBezTo>
                  <a:pt x="1214294" y="750981"/>
                  <a:pt x="1215206" y="759190"/>
                  <a:pt x="1207785" y="762131"/>
                </a:cubicBezTo>
                <a:close/>
                <a:moveTo>
                  <a:pt x="651515" y="1026785"/>
                </a:moveTo>
                <a:cubicBezTo>
                  <a:pt x="650853" y="1028454"/>
                  <a:pt x="648460" y="1029435"/>
                  <a:pt x="646730" y="1028748"/>
                </a:cubicBezTo>
                <a:cubicBezTo>
                  <a:pt x="646730" y="1028748"/>
                  <a:pt x="645662" y="1026393"/>
                  <a:pt x="645662" y="1026393"/>
                </a:cubicBezTo>
                <a:cubicBezTo>
                  <a:pt x="646324" y="1024725"/>
                  <a:pt x="646986" y="1023056"/>
                  <a:pt x="651108" y="1022761"/>
                </a:cubicBezTo>
                <a:cubicBezTo>
                  <a:pt x="651515" y="1026785"/>
                  <a:pt x="651515" y="1026785"/>
                  <a:pt x="651515" y="1026785"/>
                </a:cubicBezTo>
                <a:close/>
                <a:moveTo>
                  <a:pt x="1144156" y="794391"/>
                </a:moveTo>
                <a:cubicBezTo>
                  <a:pt x="1142302" y="793655"/>
                  <a:pt x="1140448" y="792920"/>
                  <a:pt x="1139281" y="790453"/>
                </a:cubicBezTo>
                <a:cubicBezTo>
                  <a:pt x="1144362" y="788464"/>
                  <a:pt x="1144362" y="788464"/>
                  <a:pt x="1144362" y="788464"/>
                </a:cubicBezTo>
                <a:cubicBezTo>
                  <a:pt x="1145529" y="790930"/>
                  <a:pt x="1146696" y="793396"/>
                  <a:pt x="1144156" y="794391"/>
                </a:cubicBezTo>
                <a:close/>
                <a:moveTo>
                  <a:pt x="1388305" y="680513"/>
                </a:moveTo>
                <a:cubicBezTo>
                  <a:pt x="1385568" y="677989"/>
                  <a:pt x="1382937" y="678095"/>
                  <a:pt x="1381675" y="679463"/>
                </a:cubicBezTo>
                <a:cubicBezTo>
                  <a:pt x="1379044" y="679570"/>
                  <a:pt x="1377782" y="680938"/>
                  <a:pt x="1376414" y="679676"/>
                </a:cubicBezTo>
                <a:cubicBezTo>
                  <a:pt x="1376414" y="679676"/>
                  <a:pt x="1376308" y="677045"/>
                  <a:pt x="1376308" y="677045"/>
                </a:cubicBezTo>
                <a:cubicBezTo>
                  <a:pt x="1381675" y="679463"/>
                  <a:pt x="1381463" y="674202"/>
                  <a:pt x="1384200" y="676727"/>
                </a:cubicBezTo>
                <a:cubicBezTo>
                  <a:pt x="1384200" y="676727"/>
                  <a:pt x="1384200" y="676727"/>
                  <a:pt x="1385568" y="677989"/>
                </a:cubicBezTo>
                <a:cubicBezTo>
                  <a:pt x="1385462" y="675358"/>
                  <a:pt x="1385462" y="675358"/>
                  <a:pt x="1388092" y="675252"/>
                </a:cubicBezTo>
                <a:cubicBezTo>
                  <a:pt x="1388305" y="680513"/>
                  <a:pt x="1388305" y="680513"/>
                  <a:pt x="1388305" y="680513"/>
                </a:cubicBezTo>
                <a:close/>
                <a:moveTo>
                  <a:pt x="1014971" y="859290"/>
                </a:moveTo>
                <a:cubicBezTo>
                  <a:pt x="1012332" y="860532"/>
                  <a:pt x="1012332" y="860532"/>
                  <a:pt x="1010478" y="859797"/>
                </a:cubicBezTo>
                <a:cubicBezTo>
                  <a:pt x="1008624" y="859061"/>
                  <a:pt x="1008340" y="854370"/>
                  <a:pt x="1009125" y="852392"/>
                </a:cubicBezTo>
                <a:cubicBezTo>
                  <a:pt x="1009409" y="857083"/>
                  <a:pt x="1014687" y="854600"/>
                  <a:pt x="1014971" y="859290"/>
                </a:cubicBezTo>
                <a:close/>
                <a:moveTo>
                  <a:pt x="1361564" y="696978"/>
                </a:moveTo>
                <a:cubicBezTo>
                  <a:pt x="1360582" y="694585"/>
                  <a:pt x="1358227" y="695653"/>
                  <a:pt x="1357932" y="691531"/>
                </a:cubicBezTo>
                <a:cubicBezTo>
                  <a:pt x="1360287" y="690462"/>
                  <a:pt x="1360287" y="690462"/>
                  <a:pt x="1361956" y="691125"/>
                </a:cubicBezTo>
                <a:cubicBezTo>
                  <a:pt x="1363624" y="691787"/>
                  <a:pt x="1363624" y="691787"/>
                  <a:pt x="1364606" y="694179"/>
                </a:cubicBezTo>
                <a:cubicBezTo>
                  <a:pt x="1362937" y="693517"/>
                  <a:pt x="1363919" y="695910"/>
                  <a:pt x="1361564" y="696978"/>
                </a:cubicBezTo>
                <a:close/>
                <a:moveTo>
                  <a:pt x="1134038" y="805397"/>
                </a:moveTo>
                <a:cubicBezTo>
                  <a:pt x="1132906" y="806951"/>
                  <a:pt x="1130783" y="807110"/>
                  <a:pt x="1129003" y="806403"/>
                </a:cubicBezTo>
                <a:cubicBezTo>
                  <a:pt x="1123664" y="804285"/>
                  <a:pt x="1120385" y="796975"/>
                  <a:pt x="1133123" y="796021"/>
                </a:cubicBezTo>
                <a:cubicBezTo>
                  <a:pt x="1135309" y="800894"/>
                  <a:pt x="1135169" y="803843"/>
                  <a:pt x="1134038" y="805397"/>
                </a:cubicBezTo>
                <a:close/>
                <a:moveTo>
                  <a:pt x="551027" y="1084712"/>
                </a:moveTo>
                <a:cubicBezTo>
                  <a:pt x="551027" y="1084712"/>
                  <a:pt x="549358" y="1084050"/>
                  <a:pt x="549358" y="1084050"/>
                </a:cubicBezTo>
                <a:cubicBezTo>
                  <a:pt x="549358" y="1084050"/>
                  <a:pt x="550683" y="1080713"/>
                  <a:pt x="549014" y="1080051"/>
                </a:cubicBezTo>
                <a:cubicBezTo>
                  <a:pt x="550338" y="1076714"/>
                  <a:pt x="551345" y="1079045"/>
                  <a:pt x="553675" y="1078039"/>
                </a:cubicBezTo>
                <a:cubicBezTo>
                  <a:pt x="556350" y="1081031"/>
                  <a:pt x="550020" y="1082382"/>
                  <a:pt x="551027" y="1084712"/>
                </a:cubicBezTo>
                <a:close/>
                <a:moveTo>
                  <a:pt x="936814" y="902639"/>
                </a:moveTo>
                <a:cubicBezTo>
                  <a:pt x="936846" y="892249"/>
                  <a:pt x="936846" y="892249"/>
                  <a:pt x="936846" y="892249"/>
                </a:cubicBezTo>
                <a:cubicBezTo>
                  <a:pt x="939434" y="892032"/>
                  <a:pt x="940725" y="893222"/>
                  <a:pt x="942015" y="894412"/>
                </a:cubicBezTo>
                <a:cubicBezTo>
                  <a:pt x="943305" y="895602"/>
                  <a:pt x="943305" y="895602"/>
                  <a:pt x="943297" y="898200"/>
                </a:cubicBezTo>
                <a:cubicBezTo>
                  <a:pt x="939418" y="897227"/>
                  <a:pt x="939402" y="902422"/>
                  <a:pt x="936814" y="902639"/>
                </a:cubicBezTo>
                <a:close/>
                <a:moveTo>
                  <a:pt x="1065044" y="841767"/>
                </a:moveTo>
                <a:cubicBezTo>
                  <a:pt x="1063724" y="840550"/>
                  <a:pt x="1062372" y="842016"/>
                  <a:pt x="1061053" y="840799"/>
                </a:cubicBezTo>
                <a:cubicBezTo>
                  <a:pt x="1059733" y="839582"/>
                  <a:pt x="1061085" y="838116"/>
                  <a:pt x="1061118" y="835433"/>
                </a:cubicBezTo>
                <a:cubicBezTo>
                  <a:pt x="1063790" y="835184"/>
                  <a:pt x="1065110" y="836401"/>
                  <a:pt x="1067781" y="836152"/>
                </a:cubicBezTo>
                <a:cubicBezTo>
                  <a:pt x="1066429" y="837618"/>
                  <a:pt x="1065076" y="839084"/>
                  <a:pt x="1065044" y="841767"/>
                </a:cubicBezTo>
                <a:close/>
                <a:moveTo>
                  <a:pt x="1608133" y="584181"/>
                </a:moveTo>
                <a:cubicBezTo>
                  <a:pt x="1600295" y="584441"/>
                  <a:pt x="1600295" y="584441"/>
                  <a:pt x="1600295" y="584441"/>
                </a:cubicBezTo>
                <a:cubicBezTo>
                  <a:pt x="1601291" y="577870"/>
                  <a:pt x="1609004" y="574999"/>
                  <a:pt x="1614105" y="572215"/>
                </a:cubicBezTo>
                <a:cubicBezTo>
                  <a:pt x="1614353" y="577437"/>
                  <a:pt x="1614478" y="580048"/>
                  <a:pt x="1613234" y="581397"/>
                </a:cubicBezTo>
                <a:cubicBezTo>
                  <a:pt x="1606640" y="580308"/>
                  <a:pt x="1609253" y="580221"/>
                  <a:pt x="1608133" y="584181"/>
                </a:cubicBezTo>
                <a:close/>
                <a:moveTo>
                  <a:pt x="1483489" y="644394"/>
                </a:moveTo>
                <a:cubicBezTo>
                  <a:pt x="1480953" y="644496"/>
                  <a:pt x="1478416" y="644599"/>
                  <a:pt x="1477097" y="643382"/>
                </a:cubicBezTo>
                <a:cubicBezTo>
                  <a:pt x="1477097" y="643382"/>
                  <a:pt x="1477097" y="643382"/>
                  <a:pt x="1476994" y="640845"/>
                </a:cubicBezTo>
                <a:cubicBezTo>
                  <a:pt x="1479531" y="640743"/>
                  <a:pt x="1479428" y="638206"/>
                  <a:pt x="1483284" y="639321"/>
                </a:cubicBezTo>
                <a:cubicBezTo>
                  <a:pt x="1483489" y="644394"/>
                  <a:pt x="1483489" y="644394"/>
                  <a:pt x="1483489" y="644394"/>
                </a:cubicBezTo>
                <a:close/>
                <a:moveTo>
                  <a:pt x="1044675" y="855600"/>
                </a:moveTo>
                <a:cubicBezTo>
                  <a:pt x="1043268" y="854302"/>
                  <a:pt x="1043077" y="851685"/>
                  <a:pt x="1042887" y="849067"/>
                </a:cubicBezTo>
                <a:cubicBezTo>
                  <a:pt x="1046728" y="847726"/>
                  <a:pt x="1046919" y="850344"/>
                  <a:pt x="1049544" y="850323"/>
                </a:cubicBezTo>
                <a:cubicBezTo>
                  <a:pt x="1051141" y="854239"/>
                  <a:pt x="1047300" y="855579"/>
                  <a:pt x="1044675" y="855600"/>
                </a:cubicBezTo>
                <a:close/>
                <a:moveTo>
                  <a:pt x="521633" y="1107954"/>
                </a:moveTo>
                <a:cubicBezTo>
                  <a:pt x="521633" y="1107954"/>
                  <a:pt x="521633" y="1107954"/>
                  <a:pt x="519277" y="1109022"/>
                </a:cubicBezTo>
                <a:cubicBezTo>
                  <a:pt x="517609" y="1108360"/>
                  <a:pt x="517609" y="1108360"/>
                  <a:pt x="517609" y="1108360"/>
                </a:cubicBezTo>
                <a:cubicBezTo>
                  <a:pt x="517609" y="1108360"/>
                  <a:pt x="517609" y="1108360"/>
                  <a:pt x="515941" y="1107697"/>
                </a:cubicBezTo>
                <a:cubicBezTo>
                  <a:pt x="515941" y="1107697"/>
                  <a:pt x="515941" y="1107697"/>
                  <a:pt x="514959" y="1105305"/>
                </a:cubicBezTo>
                <a:cubicBezTo>
                  <a:pt x="517314" y="1104237"/>
                  <a:pt x="517314" y="1104237"/>
                  <a:pt x="515645" y="1103575"/>
                </a:cubicBezTo>
                <a:cubicBezTo>
                  <a:pt x="515645" y="1103575"/>
                  <a:pt x="515645" y="1103575"/>
                  <a:pt x="518001" y="1102506"/>
                </a:cubicBezTo>
                <a:cubicBezTo>
                  <a:pt x="519669" y="1103169"/>
                  <a:pt x="519669" y="1103169"/>
                  <a:pt x="519669" y="1103169"/>
                </a:cubicBezTo>
                <a:cubicBezTo>
                  <a:pt x="519669" y="1103169"/>
                  <a:pt x="519669" y="1103169"/>
                  <a:pt x="521337" y="1103831"/>
                </a:cubicBezTo>
                <a:cubicBezTo>
                  <a:pt x="521337" y="1103831"/>
                  <a:pt x="521337" y="1103831"/>
                  <a:pt x="522319" y="1106223"/>
                </a:cubicBezTo>
                <a:cubicBezTo>
                  <a:pt x="520651" y="1105561"/>
                  <a:pt x="520651" y="1105561"/>
                  <a:pt x="521633" y="1107954"/>
                </a:cubicBezTo>
                <a:close/>
                <a:moveTo>
                  <a:pt x="361530" y="1184789"/>
                </a:moveTo>
                <a:cubicBezTo>
                  <a:pt x="358264" y="1187613"/>
                  <a:pt x="356410" y="1186878"/>
                  <a:pt x="354556" y="1186142"/>
                </a:cubicBezTo>
                <a:cubicBezTo>
                  <a:pt x="350848" y="1184671"/>
                  <a:pt x="350407" y="1180375"/>
                  <a:pt x="351820" y="1176816"/>
                </a:cubicBezTo>
                <a:cubicBezTo>
                  <a:pt x="354380" y="1175772"/>
                  <a:pt x="356234" y="1176507"/>
                  <a:pt x="358087" y="1177243"/>
                </a:cubicBezTo>
                <a:cubicBezTo>
                  <a:pt x="361795" y="1178715"/>
                  <a:pt x="362943" y="1181230"/>
                  <a:pt x="361530" y="1184789"/>
                </a:cubicBezTo>
                <a:close/>
                <a:moveTo>
                  <a:pt x="1359107" y="710742"/>
                </a:moveTo>
                <a:cubicBezTo>
                  <a:pt x="1357118" y="713266"/>
                  <a:pt x="1353686" y="714452"/>
                  <a:pt x="1351128" y="713437"/>
                </a:cubicBezTo>
                <a:cubicBezTo>
                  <a:pt x="1349423" y="712760"/>
                  <a:pt x="1348416" y="710322"/>
                  <a:pt x="1347409" y="707884"/>
                </a:cubicBezTo>
                <a:cubicBezTo>
                  <a:pt x="1347101" y="703685"/>
                  <a:pt x="1353308" y="697993"/>
                  <a:pt x="1358425" y="700024"/>
                </a:cubicBezTo>
                <a:cubicBezTo>
                  <a:pt x="1361641" y="704358"/>
                  <a:pt x="1361096" y="708218"/>
                  <a:pt x="1359107" y="710742"/>
                </a:cubicBezTo>
                <a:close/>
                <a:moveTo>
                  <a:pt x="1377400" y="704102"/>
                </a:moveTo>
                <a:cubicBezTo>
                  <a:pt x="1376078" y="705536"/>
                  <a:pt x="1374755" y="706970"/>
                  <a:pt x="1370668" y="705853"/>
                </a:cubicBezTo>
                <a:cubicBezTo>
                  <a:pt x="1371871" y="699002"/>
                  <a:pt x="1356725" y="687685"/>
                  <a:pt x="1370128" y="681476"/>
                </a:cubicBezTo>
                <a:cubicBezTo>
                  <a:pt x="1377039" y="687851"/>
                  <a:pt x="1371871" y="699002"/>
                  <a:pt x="1377400" y="704102"/>
                </a:cubicBezTo>
                <a:close/>
                <a:moveTo>
                  <a:pt x="1220736" y="779860"/>
                </a:moveTo>
                <a:cubicBezTo>
                  <a:pt x="1217275" y="778486"/>
                  <a:pt x="1214858" y="779530"/>
                  <a:pt x="1214172" y="781260"/>
                </a:cubicBezTo>
                <a:cubicBezTo>
                  <a:pt x="1211754" y="782304"/>
                  <a:pt x="1211068" y="784035"/>
                  <a:pt x="1209337" y="783348"/>
                </a:cubicBezTo>
                <a:cubicBezTo>
                  <a:pt x="1209337" y="783348"/>
                  <a:pt x="1208294" y="780931"/>
                  <a:pt x="1208294" y="780931"/>
                </a:cubicBezTo>
                <a:cubicBezTo>
                  <a:pt x="1214172" y="781260"/>
                  <a:pt x="1212084" y="776426"/>
                  <a:pt x="1215545" y="777800"/>
                </a:cubicBezTo>
                <a:cubicBezTo>
                  <a:pt x="1215545" y="777800"/>
                  <a:pt x="1215545" y="777800"/>
                  <a:pt x="1217275" y="778486"/>
                </a:cubicBezTo>
                <a:cubicBezTo>
                  <a:pt x="1216232" y="776069"/>
                  <a:pt x="1216232" y="776069"/>
                  <a:pt x="1218649" y="775026"/>
                </a:cubicBezTo>
                <a:cubicBezTo>
                  <a:pt x="1220736" y="779860"/>
                  <a:pt x="1220736" y="779860"/>
                  <a:pt x="1220736" y="779860"/>
                </a:cubicBezTo>
                <a:close/>
                <a:moveTo>
                  <a:pt x="1090690" y="841777"/>
                </a:moveTo>
                <a:cubicBezTo>
                  <a:pt x="1087990" y="841922"/>
                  <a:pt x="1087990" y="841922"/>
                  <a:pt x="1086604" y="840644"/>
                </a:cubicBezTo>
                <a:cubicBezTo>
                  <a:pt x="1086604" y="840644"/>
                  <a:pt x="1085218" y="839365"/>
                  <a:pt x="1085218" y="839365"/>
                </a:cubicBezTo>
                <a:cubicBezTo>
                  <a:pt x="1083832" y="838087"/>
                  <a:pt x="1083832" y="838087"/>
                  <a:pt x="1082445" y="836808"/>
                </a:cubicBezTo>
                <a:cubicBezTo>
                  <a:pt x="1081059" y="835529"/>
                  <a:pt x="1079673" y="834251"/>
                  <a:pt x="1075659" y="835820"/>
                </a:cubicBezTo>
                <a:cubicBezTo>
                  <a:pt x="1075659" y="835820"/>
                  <a:pt x="1075659" y="835820"/>
                  <a:pt x="1075515" y="830415"/>
                </a:cubicBezTo>
                <a:cubicBezTo>
                  <a:pt x="1084928" y="828554"/>
                  <a:pt x="1087773" y="833814"/>
                  <a:pt x="1093172" y="833523"/>
                </a:cubicBezTo>
                <a:cubicBezTo>
                  <a:pt x="1096017" y="838783"/>
                  <a:pt x="1090617" y="839074"/>
                  <a:pt x="1090690" y="841777"/>
                </a:cubicBezTo>
                <a:close/>
                <a:moveTo>
                  <a:pt x="1184860" y="797317"/>
                </a:moveTo>
                <a:cubicBezTo>
                  <a:pt x="1181761" y="798648"/>
                  <a:pt x="1178131" y="798522"/>
                  <a:pt x="1176108" y="796656"/>
                </a:cubicBezTo>
                <a:cubicBezTo>
                  <a:pt x="1174759" y="795412"/>
                  <a:pt x="1173411" y="794168"/>
                  <a:pt x="1174631" y="790138"/>
                </a:cubicBezTo>
                <a:cubicBezTo>
                  <a:pt x="1177137" y="784715"/>
                  <a:pt x="1183752" y="785662"/>
                  <a:pt x="1190433" y="789246"/>
                </a:cubicBezTo>
                <a:cubicBezTo>
                  <a:pt x="1190529" y="793201"/>
                  <a:pt x="1187959" y="795987"/>
                  <a:pt x="1184860" y="797317"/>
                </a:cubicBezTo>
                <a:close/>
                <a:moveTo>
                  <a:pt x="296401" y="1220573"/>
                </a:moveTo>
                <a:cubicBezTo>
                  <a:pt x="290893" y="1214268"/>
                  <a:pt x="292305" y="1210708"/>
                  <a:pt x="293400" y="1202902"/>
                </a:cubicBezTo>
                <a:cubicBezTo>
                  <a:pt x="296543" y="1200029"/>
                  <a:pt x="298273" y="1200716"/>
                  <a:pt x="301734" y="1202089"/>
                </a:cubicBezTo>
                <a:cubicBezTo>
                  <a:pt x="303464" y="1202776"/>
                  <a:pt x="306218" y="1205929"/>
                  <a:pt x="307242" y="1208395"/>
                </a:cubicBezTo>
                <a:cubicBezTo>
                  <a:pt x="301663" y="1212361"/>
                  <a:pt x="305441" y="1217981"/>
                  <a:pt x="296401" y="1220573"/>
                </a:cubicBezTo>
                <a:close/>
                <a:moveTo>
                  <a:pt x="1430924" y="681025"/>
                </a:moveTo>
                <a:cubicBezTo>
                  <a:pt x="1428357" y="683455"/>
                  <a:pt x="1425422" y="685224"/>
                  <a:pt x="1420695" y="684702"/>
                </a:cubicBezTo>
                <a:cubicBezTo>
                  <a:pt x="1412118" y="674232"/>
                  <a:pt x="1417963" y="656598"/>
                  <a:pt x="1432915" y="660156"/>
                </a:cubicBezTo>
                <a:cubicBezTo>
                  <a:pt x="1434455" y="664135"/>
                  <a:pt x="1435995" y="668114"/>
                  <a:pt x="1438943" y="673391"/>
                </a:cubicBezTo>
                <a:cubicBezTo>
                  <a:pt x="1435689" y="675506"/>
                  <a:pt x="1433491" y="678595"/>
                  <a:pt x="1430924" y="681025"/>
                </a:cubicBezTo>
                <a:close/>
                <a:moveTo>
                  <a:pt x="1293914" y="749959"/>
                </a:moveTo>
                <a:cubicBezTo>
                  <a:pt x="1290524" y="748614"/>
                  <a:pt x="1285439" y="746596"/>
                  <a:pt x="1292584" y="743422"/>
                </a:cubicBezTo>
                <a:cubicBezTo>
                  <a:pt x="1291897" y="745153"/>
                  <a:pt x="1297991" y="749574"/>
                  <a:pt x="1293914" y="749959"/>
                </a:cubicBezTo>
                <a:close/>
                <a:moveTo>
                  <a:pt x="1096790" y="843974"/>
                </a:moveTo>
                <a:cubicBezTo>
                  <a:pt x="1093696" y="836344"/>
                  <a:pt x="1101728" y="841365"/>
                  <a:pt x="1104108" y="838786"/>
                </a:cubicBezTo>
                <a:cubicBezTo>
                  <a:pt x="1103097" y="842628"/>
                  <a:pt x="1101907" y="843918"/>
                  <a:pt x="1096790" y="843974"/>
                </a:cubicBezTo>
                <a:close/>
                <a:moveTo>
                  <a:pt x="1154442" y="817556"/>
                </a:moveTo>
                <a:cubicBezTo>
                  <a:pt x="1151812" y="817663"/>
                  <a:pt x="1151812" y="817663"/>
                  <a:pt x="1151812" y="817663"/>
                </a:cubicBezTo>
                <a:cubicBezTo>
                  <a:pt x="1151812" y="817663"/>
                  <a:pt x="1151812" y="817663"/>
                  <a:pt x="1150443" y="816400"/>
                </a:cubicBezTo>
                <a:cubicBezTo>
                  <a:pt x="1150337" y="813770"/>
                  <a:pt x="1150337" y="813770"/>
                  <a:pt x="1150337" y="813770"/>
                </a:cubicBezTo>
                <a:cubicBezTo>
                  <a:pt x="1150337" y="813770"/>
                  <a:pt x="1151599" y="812402"/>
                  <a:pt x="1151599" y="812402"/>
                </a:cubicBezTo>
                <a:cubicBezTo>
                  <a:pt x="1154230" y="812295"/>
                  <a:pt x="1154230" y="812295"/>
                  <a:pt x="1154230" y="812295"/>
                </a:cubicBezTo>
                <a:cubicBezTo>
                  <a:pt x="1154230" y="812295"/>
                  <a:pt x="1154230" y="812295"/>
                  <a:pt x="1155599" y="813558"/>
                </a:cubicBezTo>
                <a:cubicBezTo>
                  <a:pt x="1155705" y="816188"/>
                  <a:pt x="1155705" y="816188"/>
                  <a:pt x="1155705" y="816188"/>
                </a:cubicBezTo>
                <a:cubicBezTo>
                  <a:pt x="1155705" y="816188"/>
                  <a:pt x="1154442" y="817556"/>
                  <a:pt x="1154442" y="817556"/>
                </a:cubicBezTo>
                <a:close/>
                <a:moveTo>
                  <a:pt x="1252470" y="772139"/>
                </a:moveTo>
                <a:cubicBezTo>
                  <a:pt x="1243646" y="767120"/>
                  <a:pt x="1240948" y="755427"/>
                  <a:pt x="1246576" y="749030"/>
                </a:cubicBezTo>
                <a:lnTo>
                  <a:pt x="1253108" y="745806"/>
                </a:lnTo>
                <a:lnTo>
                  <a:pt x="1243775" y="748361"/>
                </a:lnTo>
                <a:cubicBezTo>
                  <a:pt x="1242141" y="744249"/>
                  <a:pt x="1243440" y="742841"/>
                  <a:pt x="1244570" y="738674"/>
                </a:cubicBezTo>
                <a:cubicBezTo>
                  <a:pt x="1248801" y="739971"/>
                  <a:pt x="1250266" y="741323"/>
                  <a:pt x="1251733" y="742676"/>
                </a:cubicBezTo>
                <a:lnTo>
                  <a:pt x="1254423" y="745157"/>
                </a:lnTo>
                <a:lnTo>
                  <a:pt x="1255062" y="744842"/>
                </a:lnTo>
                <a:cubicBezTo>
                  <a:pt x="1257928" y="748002"/>
                  <a:pt x="1260794" y="751163"/>
                  <a:pt x="1265440" y="755030"/>
                </a:cubicBezTo>
                <a:cubicBezTo>
                  <a:pt x="1260885" y="761316"/>
                  <a:pt x="1261670" y="769720"/>
                  <a:pt x="1252470" y="772139"/>
                </a:cubicBezTo>
                <a:close/>
                <a:moveTo>
                  <a:pt x="830072" y="975708"/>
                </a:moveTo>
                <a:cubicBezTo>
                  <a:pt x="828292" y="975001"/>
                  <a:pt x="827174" y="972627"/>
                  <a:pt x="826057" y="970252"/>
                </a:cubicBezTo>
                <a:cubicBezTo>
                  <a:pt x="829161" y="967621"/>
                  <a:pt x="832720" y="969034"/>
                  <a:pt x="836280" y="970446"/>
                </a:cubicBezTo>
                <a:cubicBezTo>
                  <a:pt x="834956" y="973783"/>
                  <a:pt x="831852" y="976414"/>
                  <a:pt x="830072" y="975708"/>
                </a:cubicBezTo>
                <a:close/>
                <a:moveTo>
                  <a:pt x="913990" y="935856"/>
                </a:moveTo>
                <a:cubicBezTo>
                  <a:pt x="912621" y="934594"/>
                  <a:pt x="912621" y="934594"/>
                  <a:pt x="911253" y="933332"/>
                </a:cubicBezTo>
                <a:cubicBezTo>
                  <a:pt x="911253" y="933332"/>
                  <a:pt x="911253" y="933332"/>
                  <a:pt x="909884" y="932069"/>
                </a:cubicBezTo>
                <a:cubicBezTo>
                  <a:pt x="909884" y="932069"/>
                  <a:pt x="909884" y="932069"/>
                  <a:pt x="911101" y="930750"/>
                </a:cubicBezTo>
                <a:cubicBezTo>
                  <a:pt x="912318" y="929431"/>
                  <a:pt x="913536" y="928112"/>
                  <a:pt x="916121" y="928054"/>
                </a:cubicBezTo>
                <a:cubicBezTo>
                  <a:pt x="917641" y="931898"/>
                  <a:pt x="915207" y="934537"/>
                  <a:pt x="913990" y="935856"/>
                </a:cubicBezTo>
                <a:close/>
                <a:moveTo>
                  <a:pt x="1182719" y="809693"/>
                </a:moveTo>
                <a:cubicBezTo>
                  <a:pt x="1181786" y="807177"/>
                  <a:pt x="1181786" y="807177"/>
                  <a:pt x="1180118" y="806515"/>
                </a:cubicBezTo>
                <a:cubicBezTo>
                  <a:pt x="1182522" y="805323"/>
                  <a:pt x="1181589" y="802808"/>
                  <a:pt x="1185661" y="802278"/>
                </a:cubicBezTo>
                <a:cubicBezTo>
                  <a:pt x="1185858" y="806648"/>
                  <a:pt x="1186791" y="809163"/>
                  <a:pt x="1182719" y="809693"/>
                </a:cubicBezTo>
                <a:close/>
                <a:moveTo>
                  <a:pt x="1361538" y="727868"/>
                </a:moveTo>
                <a:cubicBezTo>
                  <a:pt x="1358566" y="724543"/>
                  <a:pt x="1359302" y="722689"/>
                  <a:pt x="1362627" y="719717"/>
                </a:cubicBezTo>
                <a:cubicBezTo>
                  <a:pt x="1363745" y="722307"/>
                  <a:pt x="1365599" y="723042"/>
                  <a:pt x="1367453" y="723778"/>
                </a:cubicBezTo>
                <a:cubicBezTo>
                  <a:pt x="1364864" y="724896"/>
                  <a:pt x="1364128" y="726750"/>
                  <a:pt x="1361538" y="727868"/>
                </a:cubicBezTo>
                <a:close/>
                <a:moveTo>
                  <a:pt x="1467338" y="678882"/>
                </a:moveTo>
                <a:cubicBezTo>
                  <a:pt x="1464657" y="676409"/>
                  <a:pt x="1460636" y="672700"/>
                  <a:pt x="1468444" y="672304"/>
                </a:cubicBezTo>
                <a:cubicBezTo>
                  <a:pt x="1467181" y="673672"/>
                  <a:pt x="1471281" y="679986"/>
                  <a:pt x="1467338" y="678882"/>
                </a:cubicBezTo>
                <a:close/>
                <a:moveTo>
                  <a:pt x="1088500" y="860581"/>
                </a:moveTo>
                <a:cubicBezTo>
                  <a:pt x="1087716" y="862137"/>
                  <a:pt x="1086390" y="862868"/>
                  <a:pt x="1084334" y="862274"/>
                </a:cubicBezTo>
                <a:cubicBezTo>
                  <a:pt x="1084225" y="859568"/>
                  <a:pt x="1084006" y="854157"/>
                  <a:pt x="1089418" y="853938"/>
                </a:cubicBezTo>
                <a:cubicBezTo>
                  <a:pt x="1089527" y="856644"/>
                  <a:pt x="1089284" y="859025"/>
                  <a:pt x="1088500" y="860581"/>
                </a:cubicBezTo>
                <a:close/>
                <a:moveTo>
                  <a:pt x="1258601" y="779946"/>
                </a:moveTo>
                <a:cubicBezTo>
                  <a:pt x="1254528" y="781616"/>
                  <a:pt x="1253143" y="777625"/>
                  <a:pt x="1249070" y="779295"/>
                </a:cubicBezTo>
                <a:cubicBezTo>
                  <a:pt x="1249038" y="773838"/>
                  <a:pt x="1255848" y="774693"/>
                  <a:pt x="1257216" y="775955"/>
                </a:cubicBezTo>
                <a:cubicBezTo>
                  <a:pt x="1258585" y="777218"/>
                  <a:pt x="1259953" y="778480"/>
                  <a:pt x="1258601" y="779946"/>
                </a:cubicBezTo>
                <a:close/>
                <a:moveTo>
                  <a:pt x="1018705" y="894357"/>
                </a:moveTo>
                <a:cubicBezTo>
                  <a:pt x="1018705" y="894357"/>
                  <a:pt x="1018705" y="894357"/>
                  <a:pt x="1013499" y="894621"/>
                </a:cubicBezTo>
                <a:cubicBezTo>
                  <a:pt x="1008060" y="887071"/>
                  <a:pt x="1015711" y="881465"/>
                  <a:pt x="1021073" y="886411"/>
                </a:cubicBezTo>
                <a:cubicBezTo>
                  <a:pt x="1021073" y="886411"/>
                  <a:pt x="1021073" y="886411"/>
                  <a:pt x="1022413" y="887647"/>
                </a:cubicBezTo>
                <a:cubicBezTo>
                  <a:pt x="1021151" y="889016"/>
                  <a:pt x="1021229" y="891620"/>
                  <a:pt x="1018705" y="894357"/>
                </a:cubicBezTo>
                <a:close/>
                <a:moveTo>
                  <a:pt x="1294209" y="763404"/>
                </a:moveTo>
                <a:cubicBezTo>
                  <a:pt x="1293899" y="758053"/>
                  <a:pt x="1287764" y="744797"/>
                  <a:pt x="1299899" y="745860"/>
                </a:cubicBezTo>
                <a:cubicBezTo>
                  <a:pt x="1305568" y="751089"/>
                  <a:pt x="1302247" y="763221"/>
                  <a:pt x="1294209" y="763404"/>
                </a:cubicBezTo>
                <a:close/>
                <a:moveTo>
                  <a:pt x="1147008" y="833853"/>
                </a:moveTo>
                <a:cubicBezTo>
                  <a:pt x="1141664" y="834351"/>
                  <a:pt x="1141664" y="834351"/>
                  <a:pt x="1141664" y="834351"/>
                </a:cubicBezTo>
                <a:cubicBezTo>
                  <a:pt x="1140378" y="830451"/>
                  <a:pt x="1144402" y="828736"/>
                  <a:pt x="1145754" y="827270"/>
                </a:cubicBezTo>
                <a:cubicBezTo>
                  <a:pt x="1145721" y="829953"/>
                  <a:pt x="1148393" y="829704"/>
                  <a:pt x="1147008" y="833853"/>
                </a:cubicBezTo>
                <a:close/>
                <a:moveTo>
                  <a:pt x="1359038" y="734601"/>
                </a:moveTo>
                <a:cubicBezTo>
                  <a:pt x="1353699" y="732482"/>
                  <a:pt x="1358127" y="726515"/>
                  <a:pt x="1361686" y="727927"/>
                </a:cubicBezTo>
                <a:cubicBezTo>
                  <a:pt x="1361686" y="727927"/>
                  <a:pt x="1363466" y="728633"/>
                  <a:pt x="1364584" y="731008"/>
                </a:cubicBezTo>
                <a:cubicBezTo>
                  <a:pt x="1360362" y="731264"/>
                  <a:pt x="1363260" y="734345"/>
                  <a:pt x="1359038" y="734601"/>
                </a:cubicBezTo>
                <a:close/>
                <a:moveTo>
                  <a:pt x="405192" y="1188821"/>
                </a:moveTo>
                <a:cubicBezTo>
                  <a:pt x="405192" y="1188821"/>
                  <a:pt x="405192" y="1188821"/>
                  <a:pt x="398617" y="1188183"/>
                </a:cubicBezTo>
                <a:cubicBezTo>
                  <a:pt x="397389" y="1184337"/>
                  <a:pt x="401384" y="1182595"/>
                  <a:pt x="405316" y="1183509"/>
                </a:cubicBezTo>
                <a:cubicBezTo>
                  <a:pt x="405316" y="1183509"/>
                  <a:pt x="405316" y="1183509"/>
                  <a:pt x="405192" y="1188821"/>
                </a:cubicBezTo>
                <a:close/>
                <a:moveTo>
                  <a:pt x="1095225" y="860809"/>
                </a:moveTo>
                <a:cubicBezTo>
                  <a:pt x="1094181" y="858249"/>
                  <a:pt x="1090621" y="856836"/>
                  <a:pt x="1092092" y="853128"/>
                </a:cubicBezTo>
                <a:cubicBezTo>
                  <a:pt x="1093872" y="853835"/>
                  <a:pt x="1094608" y="851981"/>
                  <a:pt x="1096388" y="852687"/>
                </a:cubicBezTo>
                <a:cubicBezTo>
                  <a:pt x="1099947" y="854100"/>
                  <a:pt x="1099520" y="860368"/>
                  <a:pt x="1095225" y="860809"/>
                </a:cubicBezTo>
                <a:close/>
                <a:moveTo>
                  <a:pt x="1073625" y="874825"/>
                </a:moveTo>
                <a:cubicBezTo>
                  <a:pt x="1070896" y="874841"/>
                  <a:pt x="1069430" y="873489"/>
                  <a:pt x="1067964" y="872137"/>
                </a:cubicBezTo>
                <a:cubicBezTo>
                  <a:pt x="1066498" y="870784"/>
                  <a:pt x="1066294" y="868064"/>
                  <a:pt x="1066090" y="865343"/>
                </a:cubicBezTo>
                <a:cubicBezTo>
                  <a:pt x="1068819" y="865327"/>
                  <a:pt x="1070285" y="866679"/>
                  <a:pt x="1071751" y="868032"/>
                </a:cubicBezTo>
                <a:cubicBezTo>
                  <a:pt x="1073217" y="869384"/>
                  <a:pt x="1074683" y="870736"/>
                  <a:pt x="1073625" y="874825"/>
                </a:cubicBezTo>
                <a:close/>
                <a:moveTo>
                  <a:pt x="992962" y="914029"/>
                </a:moveTo>
                <a:cubicBezTo>
                  <a:pt x="990316" y="914121"/>
                  <a:pt x="986286" y="912936"/>
                  <a:pt x="983518" y="910383"/>
                </a:cubicBezTo>
                <a:cubicBezTo>
                  <a:pt x="982133" y="909106"/>
                  <a:pt x="980628" y="905185"/>
                  <a:pt x="980506" y="902540"/>
                </a:cubicBezTo>
                <a:cubicBezTo>
                  <a:pt x="979122" y="901263"/>
                  <a:pt x="976354" y="898710"/>
                  <a:pt x="974970" y="897433"/>
                </a:cubicBezTo>
                <a:cubicBezTo>
                  <a:pt x="970125" y="892965"/>
                  <a:pt x="969129" y="885714"/>
                  <a:pt x="971674" y="879831"/>
                </a:cubicBezTo>
                <a:lnTo>
                  <a:pt x="972236" y="879196"/>
                </a:lnTo>
                <a:lnTo>
                  <a:pt x="970705" y="877098"/>
                </a:lnTo>
                <a:cubicBezTo>
                  <a:pt x="969321" y="875822"/>
                  <a:pt x="967937" y="874545"/>
                  <a:pt x="963907" y="873360"/>
                </a:cubicBezTo>
                <a:cubicBezTo>
                  <a:pt x="960408" y="854937"/>
                  <a:pt x="979950" y="847636"/>
                  <a:pt x="989638" y="856573"/>
                </a:cubicBezTo>
                <a:cubicBezTo>
                  <a:pt x="991022" y="857849"/>
                  <a:pt x="993790" y="860403"/>
                  <a:pt x="995174" y="861679"/>
                </a:cubicBezTo>
                <a:cubicBezTo>
                  <a:pt x="997820" y="861587"/>
                  <a:pt x="1001850" y="862772"/>
                  <a:pt x="1003234" y="864049"/>
                </a:cubicBezTo>
                <a:cubicBezTo>
                  <a:pt x="1006002" y="866602"/>
                  <a:pt x="1007508" y="870524"/>
                  <a:pt x="1007630" y="873169"/>
                </a:cubicBezTo>
                <a:cubicBezTo>
                  <a:pt x="1005106" y="875905"/>
                  <a:pt x="1002671" y="876984"/>
                  <a:pt x="1000278" y="877191"/>
                </a:cubicBezTo>
                <a:lnTo>
                  <a:pt x="993310" y="876009"/>
                </a:lnTo>
                <a:lnTo>
                  <a:pt x="993903" y="876908"/>
                </a:lnTo>
                <a:cubicBezTo>
                  <a:pt x="995287" y="878184"/>
                  <a:pt x="997933" y="878092"/>
                  <a:pt x="1002085" y="881922"/>
                </a:cubicBezTo>
                <a:cubicBezTo>
                  <a:pt x="999561" y="884659"/>
                  <a:pt x="997036" y="887395"/>
                  <a:pt x="994268" y="884842"/>
                </a:cubicBezTo>
                <a:cubicBezTo>
                  <a:pt x="986817" y="895698"/>
                  <a:pt x="1003059" y="903082"/>
                  <a:pt x="992962" y="914029"/>
                </a:cubicBezTo>
                <a:close/>
                <a:moveTo>
                  <a:pt x="1598899" y="626356"/>
                </a:moveTo>
                <a:cubicBezTo>
                  <a:pt x="1597268" y="625708"/>
                  <a:pt x="1596343" y="623281"/>
                  <a:pt x="1596124" y="619074"/>
                </a:cubicBezTo>
                <a:cubicBezTo>
                  <a:pt x="1598461" y="617942"/>
                  <a:pt x="1597536" y="615515"/>
                  <a:pt x="1599168" y="616162"/>
                </a:cubicBezTo>
                <a:cubicBezTo>
                  <a:pt x="1600799" y="616809"/>
                  <a:pt x="1600799" y="616809"/>
                  <a:pt x="1600799" y="616809"/>
                </a:cubicBezTo>
                <a:cubicBezTo>
                  <a:pt x="1602431" y="617457"/>
                  <a:pt x="1602431" y="617457"/>
                  <a:pt x="1604062" y="618104"/>
                </a:cubicBezTo>
                <a:cubicBezTo>
                  <a:pt x="1604987" y="620531"/>
                  <a:pt x="1603575" y="624091"/>
                  <a:pt x="1598899" y="626356"/>
                </a:cubicBezTo>
                <a:close/>
                <a:moveTo>
                  <a:pt x="1213376" y="809842"/>
                </a:moveTo>
                <a:cubicBezTo>
                  <a:pt x="1212038" y="803017"/>
                  <a:pt x="1193839" y="797893"/>
                  <a:pt x="1204118" y="787285"/>
                </a:cubicBezTo>
                <a:cubicBezTo>
                  <a:pt x="1212858" y="790753"/>
                  <a:pt x="1212038" y="803017"/>
                  <a:pt x="1219030" y="805791"/>
                </a:cubicBezTo>
                <a:cubicBezTo>
                  <a:pt x="1218310" y="807604"/>
                  <a:pt x="1217591" y="809417"/>
                  <a:pt x="1213376" y="809842"/>
                </a:cubicBezTo>
                <a:close/>
                <a:moveTo>
                  <a:pt x="1957784" y="456146"/>
                </a:moveTo>
                <a:cubicBezTo>
                  <a:pt x="1950857" y="455184"/>
                  <a:pt x="1950857" y="455184"/>
                  <a:pt x="1950857" y="455184"/>
                </a:cubicBezTo>
                <a:cubicBezTo>
                  <a:pt x="1950801" y="452419"/>
                  <a:pt x="1950746" y="449655"/>
                  <a:pt x="1956266" y="449319"/>
                </a:cubicBezTo>
                <a:cubicBezTo>
                  <a:pt x="1956321" y="452084"/>
                  <a:pt x="1959081" y="451916"/>
                  <a:pt x="1957784" y="456146"/>
                </a:cubicBezTo>
                <a:close/>
                <a:moveTo>
                  <a:pt x="1057628" y="886285"/>
                </a:moveTo>
                <a:cubicBezTo>
                  <a:pt x="1052385" y="889145"/>
                  <a:pt x="1047141" y="892006"/>
                  <a:pt x="1041511" y="886812"/>
                </a:cubicBezTo>
                <a:cubicBezTo>
                  <a:pt x="1040996" y="876075"/>
                  <a:pt x="1044832" y="871916"/>
                  <a:pt x="1055576" y="871564"/>
                </a:cubicBezTo>
                <a:cubicBezTo>
                  <a:pt x="1055576" y="871564"/>
                  <a:pt x="1056984" y="872863"/>
                  <a:pt x="1056984" y="872863"/>
                </a:cubicBezTo>
                <a:cubicBezTo>
                  <a:pt x="1061206" y="876757"/>
                  <a:pt x="1060185" y="883513"/>
                  <a:pt x="1057628" y="886285"/>
                </a:cubicBezTo>
                <a:close/>
                <a:moveTo>
                  <a:pt x="722935" y="1047000"/>
                </a:moveTo>
                <a:cubicBezTo>
                  <a:pt x="718160" y="1051922"/>
                  <a:pt x="710492" y="1054433"/>
                  <a:pt x="704285" y="1051970"/>
                </a:cubicBezTo>
                <a:cubicBezTo>
                  <a:pt x="702512" y="1051266"/>
                  <a:pt x="701431" y="1048818"/>
                  <a:pt x="701431" y="1048818"/>
                </a:cubicBezTo>
                <a:lnTo>
                  <a:pt x="700279" y="1032593"/>
                </a:lnTo>
                <a:lnTo>
                  <a:pt x="696051" y="1032012"/>
                </a:lnTo>
                <a:cubicBezTo>
                  <a:pt x="681865" y="1026382"/>
                  <a:pt x="684854" y="1003333"/>
                  <a:pt x="701810" y="1001983"/>
                </a:cubicBezTo>
                <a:cubicBezTo>
                  <a:pt x="701810" y="1001983"/>
                  <a:pt x="704276" y="1000942"/>
                  <a:pt x="706049" y="1001646"/>
                </a:cubicBezTo>
                <a:cubicBezTo>
                  <a:pt x="712256" y="1004109"/>
                  <a:pt x="716115" y="1011194"/>
                  <a:pt x="716217" y="1018050"/>
                </a:cubicBezTo>
                <a:lnTo>
                  <a:pt x="714744" y="1022976"/>
                </a:lnTo>
                <a:lnTo>
                  <a:pt x="717830" y="1023011"/>
                </a:lnTo>
                <a:cubicBezTo>
                  <a:pt x="719603" y="1023714"/>
                  <a:pt x="723150" y="1025122"/>
                  <a:pt x="724231" y="1027571"/>
                </a:cubicBezTo>
                <a:cubicBezTo>
                  <a:pt x="729593" y="1034748"/>
                  <a:pt x="727710" y="1042079"/>
                  <a:pt x="722935" y="1047000"/>
                </a:cubicBezTo>
                <a:close/>
                <a:moveTo>
                  <a:pt x="634969" y="1089697"/>
                </a:moveTo>
                <a:cubicBezTo>
                  <a:pt x="634033" y="1090756"/>
                  <a:pt x="632306" y="1091215"/>
                  <a:pt x="630526" y="1090509"/>
                </a:cubicBezTo>
                <a:cubicBezTo>
                  <a:pt x="630526" y="1090509"/>
                  <a:pt x="628747" y="1089803"/>
                  <a:pt x="627752" y="1087119"/>
                </a:cubicBezTo>
                <a:cubicBezTo>
                  <a:pt x="631101" y="1083870"/>
                  <a:pt x="632881" y="1084576"/>
                  <a:pt x="634661" y="1085283"/>
                </a:cubicBezTo>
                <a:cubicBezTo>
                  <a:pt x="636048" y="1086978"/>
                  <a:pt x="635904" y="1088637"/>
                  <a:pt x="634969" y="1089697"/>
                </a:cubicBezTo>
                <a:close/>
                <a:moveTo>
                  <a:pt x="1413715" y="719676"/>
                </a:moveTo>
                <a:cubicBezTo>
                  <a:pt x="1410611" y="722450"/>
                  <a:pt x="1408881" y="721764"/>
                  <a:pt x="1407150" y="721077"/>
                </a:cubicBezTo>
                <a:cubicBezTo>
                  <a:pt x="1402646" y="717287"/>
                  <a:pt x="1408524" y="717616"/>
                  <a:pt x="1410941" y="716572"/>
                </a:cubicBezTo>
                <a:cubicBezTo>
                  <a:pt x="1413715" y="719676"/>
                  <a:pt x="1413715" y="719676"/>
                  <a:pt x="1413715" y="719676"/>
                </a:cubicBezTo>
                <a:close/>
                <a:moveTo>
                  <a:pt x="1098243" y="870075"/>
                </a:moveTo>
                <a:cubicBezTo>
                  <a:pt x="1096830" y="873634"/>
                  <a:pt x="1091710" y="875723"/>
                  <a:pt x="1088002" y="874251"/>
                </a:cubicBezTo>
                <a:cubicBezTo>
                  <a:pt x="1088002" y="874251"/>
                  <a:pt x="1086855" y="871736"/>
                  <a:pt x="1085707" y="869221"/>
                </a:cubicBezTo>
                <a:cubicBezTo>
                  <a:pt x="1087120" y="865661"/>
                  <a:pt x="1091534" y="865353"/>
                  <a:pt x="1093387" y="866088"/>
                </a:cubicBezTo>
                <a:cubicBezTo>
                  <a:pt x="1095241" y="866824"/>
                  <a:pt x="1097095" y="867560"/>
                  <a:pt x="1098243" y="870075"/>
                </a:cubicBezTo>
                <a:close/>
                <a:moveTo>
                  <a:pt x="1325922" y="762265"/>
                </a:moveTo>
                <a:cubicBezTo>
                  <a:pt x="1320579" y="762764"/>
                  <a:pt x="1320579" y="762764"/>
                  <a:pt x="1320579" y="762764"/>
                </a:cubicBezTo>
                <a:cubicBezTo>
                  <a:pt x="1320612" y="760080"/>
                  <a:pt x="1321997" y="755931"/>
                  <a:pt x="1324669" y="755682"/>
                </a:cubicBezTo>
                <a:cubicBezTo>
                  <a:pt x="1324636" y="758365"/>
                  <a:pt x="1327307" y="758116"/>
                  <a:pt x="1325922" y="762265"/>
                </a:cubicBezTo>
                <a:close/>
                <a:moveTo>
                  <a:pt x="1139098" y="852262"/>
                </a:moveTo>
                <a:cubicBezTo>
                  <a:pt x="1136431" y="853010"/>
                  <a:pt x="1133372" y="852754"/>
                  <a:pt x="1131236" y="850783"/>
                </a:cubicBezTo>
                <a:cubicBezTo>
                  <a:pt x="1131236" y="850783"/>
                  <a:pt x="1129812" y="849470"/>
                  <a:pt x="1129666" y="846770"/>
                </a:cubicBezTo>
                <a:cubicBezTo>
                  <a:pt x="1133502" y="842611"/>
                  <a:pt x="1140186" y="841080"/>
                  <a:pt x="1145301" y="835535"/>
                </a:cubicBezTo>
                <a:cubicBezTo>
                  <a:pt x="1149719" y="842176"/>
                  <a:pt x="1140332" y="843780"/>
                  <a:pt x="1144605" y="847721"/>
                </a:cubicBezTo>
                <a:cubicBezTo>
                  <a:pt x="1144038" y="849764"/>
                  <a:pt x="1141764" y="851515"/>
                  <a:pt x="1139098" y="852262"/>
                </a:cubicBezTo>
                <a:close/>
                <a:moveTo>
                  <a:pt x="902428" y="965112"/>
                </a:moveTo>
                <a:cubicBezTo>
                  <a:pt x="898536" y="966586"/>
                  <a:pt x="898536" y="966586"/>
                  <a:pt x="897167" y="965324"/>
                </a:cubicBezTo>
                <a:cubicBezTo>
                  <a:pt x="897061" y="962693"/>
                  <a:pt x="898323" y="961325"/>
                  <a:pt x="902322" y="962481"/>
                </a:cubicBezTo>
                <a:cubicBezTo>
                  <a:pt x="902322" y="962481"/>
                  <a:pt x="902322" y="962481"/>
                  <a:pt x="902428" y="965112"/>
                </a:cubicBezTo>
                <a:close/>
                <a:moveTo>
                  <a:pt x="1554770" y="655882"/>
                </a:moveTo>
                <a:cubicBezTo>
                  <a:pt x="1552938" y="657215"/>
                  <a:pt x="1550157" y="657656"/>
                  <a:pt x="1548356" y="656942"/>
                </a:cubicBezTo>
                <a:lnTo>
                  <a:pt x="1549227" y="653107"/>
                </a:lnTo>
                <a:lnTo>
                  <a:pt x="1548312" y="651045"/>
                </a:lnTo>
                <a:cubicBezTo>
                  <a:pt x="1547810" y="650266"/>
                  <a:pt x="1547466" y="649315"/>
                  <a:pt x="1548068" y="647338"/>
                </a:cubicBezTo>
                <a:cubicBezTo>
                  <a:pt x="1550650" y="647187"/>
                  <a:pt x="1550650" y="647187"/>
                  <a:pt x="1551969" y="648404"/>
                </a:cubicBezTo>
                <a:lnTo>
                  <a:pt x="1552598" y="650141"/>
                </a:lnTo>
                <a:lnTo>
                  <a:pt x="1555489" y="649472"/>
                </a:lnTo>
                <a:cubicBezTo>
                  <a:pt x="1557484" y="652324"/>
                  <a:pt x="1556602" y="654548"/>
                  <a:pt x="1554770" y="655882"/>
                </a:cubicBezTo>
                <a:close/>
                <a:moveTo>
                  <a:pt x="1447928" y="709166"/>
                </a:moveTo>
                <a:cubicBezTo>
                  <a:pt x="1443041" y="711285"/>
                  <a:pt x="1441293" y="710591"/>
                  <a:pt x="1437797" y="709204"/>
                </a:cubicBezTo>
                <a:cubicBezTo>
                  <a:pt x="1429057" y="705735"/>
                  <a:pt x="1428325" y="687185"/>
                  <a:pt x="1445448" y="689923"/>
                </a:cubicBezTo>
                <a:cubicBezTo>
                  <a:pt x="1451049" y="696203"/>
                  <a:pt x="1450710" y="702155"/>
                  <a:pt x="1447928" y="709166"/>
                </a:cubicBezTo>
                <a:close/>
                <a:moveTo>
                  <a:pt x="1357680" y="752732"/>
                </a:moveTo>
                <a:cubicBezTo>
                  <a:pt x="1357018" y="754400"/>
                  <a:pt x="1355288" y="753714"/>
                  <a:pt x="1353557" y="753027"/>
                </a:cubicBezTo>
                <a:cubicBezTo>
                  <a:pt x="1350097" y="751654"/>
                  <a:pt x="1349690" y="747630"/>
                  <a:pt x="1349284" y="743607"/>
                </a:cubicBezTo>
                <a:cubicBezTo>
                  <a:pt x="1351014" y="744293"/>
                  <a:pt x="1351014" y="744293"/>
                  <a:pt x="1352745" y="744980"/>
                </a:cubicBezTo>
                <a:cubicBezTo>
                  <a:pt x="1356206" y="746353"/>
                  <a:pt x="1359004" y="749395"/>
                  <a:pt x="1357680" y="752732"/>
                </a:cubicBezTo>
                <a:close/>
                <a:moveTo>
                  <a:pt x="1542266" y="665690"/>
                </a:moveTo>
                <a:cubicBezTo>
                  <a:pt x="1539504" y="667332"/>
                  <a:pt x="1535874" y="667206"/>
                  <a:pt x="1533851" y="665340"/>
                </a:cubicBezTo>
                <a:cubicBezTo>
                  <a:pt x="1532502" y="664096"/>
                  <a:pt x="1532438" y="661459"/>
                  <a:pt x="1532374" y="658822"/>
                </a:cubicBezTo>
                <a:cubicBezTo>
                  <a:pt x="1533595" y="654792"/>
                  <a:pt x="1541431" y="651709"/>
                  <a:pt x="1545478" y="655442"/>
                </a:cubicBezTo>
                <a:cubicBezTo>
                  <a:pt x="1546923" y="660642"/>
                  <a:pt x="1545028" y="664049"/>
                  <a:pt x="1542266" y="665690"/>
                </a:cubicBezTo>
                <a:close/>
                <a:moveTo>
                  <a:pt x="936036" y="954022"/>
                </a:moveTo>
                <a:cubicBezTo>
                  <a:pt x="936069" y="951339"/>
                  <a:pt x="934750" y="950122"/>
                  <a:pt x="934783" y="947439"/>
                </a:cubicBezTo>
                <a:cubicBezTo>
                  <a:pt x="937454" y="947190"/>
                  <a:pt x="938807" y="945724"/>
                  <a:pt x="940126" y="946941"/>
                </a:cubicBezTo>
                <a:cubicBezTo>
                  <a:pt x="941446" y="948158"/>
                  <a:pt x="940093" y="949624"/>
                  <a:pt x="941413" y="950841"/>
                </a:cubicBezTo>
                <a:cubicBezTo>
                  <a:pt x="938741" y="951090"/>
                  <a:pt x="937389" y="952556"/>
                  <a:pt x="936036" y="954022"/>
                </a:cubicBezTo>
                <a:close/>
                <a:moveTo>
                  <a:pt x="1379602" y="745569"/>
                </a:moveTo>
                <a:cubicBezTo>
                  <a:pt x="1378094" y="746132"/>
                  <a:pt x="1375696" y="745874"/>
                  <a:pt x="1372262" y="745311"/>
                </a:cubicBezTo>
                <a:cubicBezTo>
                  <a:pt x="1370586" y="738555"/>
                  <a:pt x="1377329" y="736960"/>
                  <a:pt x="1380178" y="739587"/>
                </a:cubicBezTo>
                <a:cubicBezTo>
                  <a:pt x="1381602" y="740901"/>
                  <a:pt x="1381602" y="740901"/>
                  <a:pt x="1381602" y="740901"/>
                </a:cubicBezTo>
                <a:cubicBezTo>
                  <a:pt x="1381728" y="743622"/>
                  <a:pt x="1381110" y="745006"/>
                  <a:pt x="1379602" y="745569"/>
                </a:cubicBezTo>
                <a:close/>
                <a:moveTo>
                  <a:pt x="867003" y="990363"/>
                </a:moveTo>
                <a:lnTo>
                  <a:pt x="860341" y="992011"/>
                </a:lnTo>
                <a:lnTo>
                  <a:pt x="858693" y="985349"/>
                </a:lnTo>
                <a:lnTo>
                  <a:pt x="863872" y="983112"/>
                </a:lnTo>
                <a:close/>
                <a:moveTo>
                  <a:pt x="1029822" y="913536"/>
                </a:moveTo>
                <a:cubicBezTo>
                  <a:pt x="1028400" y="909783"/>
                  <a:pt x="1027183" y="911102"/>
                  <a:pt x="1029515" y="905927"/>
                </a:cubicBezTo>
                <a:cubicBezTo>
                  <a:pt x="1030834" y="907144"/>
                  <a:pt x="1032051" y="905824"/>
                  <a:pt x="1033371" y="907042"/>
                </a:cubicBezTo>
                <a:cubicBezTo>
                  <a:pt x="1036009" y="909476"/>
                  <a:pt x="1033576" y="912114"/>
                  <a:pt x="1029822" y="913536"/>
                </a:cubicBezTo>
                <a:close/>
                <a:moveTo>
                  <a:pt x="1118927" y="872534"/>
                </a:moveTo>
                <a:cubicBezTo>
                  <a:pt x="1116303" y="872555"/>
                  <a:pt x="1113678" y="872576"/>
                  <a:pt x="1113678" y="872576"/>
                </a:cubicBezTo>
                <a:cubicBezTo>
                  <a:pt x="1110673" y="867362"/>
                  <a:pt x="1117329" y="868618"/>
                  <a:pt x="1119954" y="868597"/>
                </a:cubicBezTo>
                <a:cubicBezTo>
                  <a:pt x="1118927" y="872534"/>
                  <a:pt x="1118927" y="872534"/>
                  <a:pt x="1118927" y="872534"/>
                </a:cubicBezTo>
                <a:close/>
                <a:moveTo>
                  <a:pt x="666459" y="1089646"/>
                </a:moveTo>
                <a:cubicBezTo>
                  <a:pt x="663821" y="1089817"/>
                  <a:pt x="663821" y="1089817"/>
                  <a:pt x="662480" y="1088581"/>
                </a:cubicBezTo>
                <a:cubicBezTo>
                  <a:pt x="661140" y="1087344"/>
                  <a:pt x="661098" y="1084701"/>
                  <a:pt x="661056" y="1082057"/>
                </a:cubicBezTo>
                <a:cubicBezTo>
                  <a:pt x="663694" y="1081885"/>
                  <a:pt x="664992" y="1080478"/>
                  <a:pt x="667631" y="1080307"/>
                </a:cubicBezTo>
                <a:cubicBezTo>
                  <a:pt x="670312" y="1082780"/>
                  <a:pt x="670438" y="1090711"/>
                  <a:pt x="666459" y="1089646"/>
                </a:cubicBezTo>
                <a:close/>
                <a:moveTo>
                  <a:pt x="985189" y="939860"/>
                </a:moveTo>
                <a:cubicBezTo>
                  <a:pt x="982631" y="942632"/>
                  <a:pt x="975981" y="944195"/>
                  <a:pt x="971758" y="940300"/>
                </a:cubicBezTo>
                <a:cubicBezTo>
                  <a:pt x="971758" y="940300"/>
                  <a:pt x="970351" y="939002"/>
                  <a:pt x="970351" y="939002"/>
                </a:cubicBezTo>
                <a:cubicBezTo>
                  <a:pt x="969835" y="928264"/>
                  <a:pt x="973671" y="924106"/>
                  <a:pt x="984415" y="923754"/>
                </a:cubicBezTo>
                <a:cubicBezTo>
                  <a:pt x="990045" y="928947"/>
                  <a:pt x="987617" y="934404"/>
                  <a:pt x="985189" y="939860"/>
                </a:cubicBezTo>
                <a:close/>
                <a:moveTo>
                  <a:pt x="1259672" y="811732"/>
                </a:moveTo>
                <a:cubicBezTo>
                  <a:pt x="1254282" y="809337"/>
                  <a:pt x="1256935" y="809207"/>
                  <a:pt x="1251713" y="812123"/>
                </a:cubicBezTo>
                <a:cubicBezTo>
                  <a:pt x="1252830" y="805420"/>
                  <a:pt x="1254031" y="801372"/>
                  <a:pt x="1260622" y="799719"/>
                </a:cubicBezTo>
                <a:cubicBezTo>
                  <a:pt x="1263359" y="802243"/>
                  <a:pt x="1260873" y="807683"/>
                  <a:pt x="1259672" y="811732"/>
                </a:cubicBezTo>
                <a:close/>
                <a:moveTo>
                  <a:pt x="1169167" y="856899"/>
                </a:moveTo>
                <a:cubicBezTo>
                  <a:pt x="1166501" y="857044"/>
                  <a:pt x="1161237" y="860004"/>
                  <a:pt x="1158501" y="857480"/>
                </a:cubicBezTo>
                <a:cubicBezTo>
                  <a:pt x="1158360" y="852140"/>
                  <a:pt x="1158360" y="852140"/>
                  <a:pt x="1158360" y="852140"/>
                </a:cubicBezTo>
                <a:cubicBezTo>
                  <a:pt x="1160957" y="849325"/>
                  <a:pt x="1164992" y="850442"/>
                  <a:pt x="1166360" y="851705"/>
                </a:cubicBezTo>
                <a:cubicBezTo>
                  <a:pt x="1167729" y="852967"/>
                  <a:pt x="1169097" y="854229"/>
                  <a:pt x="1169167" y="856899"/>
                </a:cubicBezTo>
                <a:close/>
                <a:moveTo>
                  <a:pt x="976724" y="950263"/>
                </a:moveTo>
                <a:cubicBezTo>
                  <a:pt x="975792" y="947746"/>
                  <a:pt x="974859" y="945231"/>
                  <a:pt x="977999" y="942185"/>
                </a:cubicBezTo>
                <a:cubicBezTo>
                  <a:pt x="978932" y="944701"/>
                  <a:pt x="980600" y="945363"/>
                  <a:pt x="981533" y="947879"/>
                </a:cubicBezTo>
                <a:cubicBezTo>
                  <a:pt x="976724" y="950263"/>
                  <a:pt x="976724" y="950263"/>
                  <a:pt x="976724" y="950263"/>
                </a:cubicBezTo>
                <a:close/>
                <a:moveTo>
                  <a:pt x="1841225" y="539153"/>
                </a:moveTo>
                <a:cubicBezTo>
                  <a:pt x="1840350" y="540058"/>
                  <a:pt x="1838672" y="540394"/>
                  <a:pt x="1836892" y="539687"/>
                </a:cubicBezTo>
                <a:cubicBezTo>
                  <a:pt x="1836892" y="539687"/>
                  <a:pt x="1835113" y="538981"/>
                  <a:pt x="1834020" y="536545"/>
                </a:cubicBezTo>
                <a:cubicBezTo>
                  <a:pt x="1840732" y="535202"/>
                  <a:pt x="1840732" y="535202"/>
                  <a:pt x="1840732" y="535202"/>
                </a:cubicBezTo>
                <a:cubicBezTo>
                  <a:pt x="1842169" y="536774"/>
                  <a:pt x="1842099" y="538248"/>
                  <a:pt x="1841225" y="539153"/>
                </a:cubicBezTo>
                <a:close/>
                <a:moveTo>
                  <a:pt x="1545374" y="680854"/>
                </a:moveTo>
                <a:cubicBezTo>
                  <a:pt x="1542556" y="680968"/>
                  <a:pt x="1541203" y="682434"/>
                  <a:pt x="1538385" y="682548"/>
                </a:cubicBezTo>
                <a:cubicBezTo>
                  <a:pt x="1536805" y="678377"/>
                  <a:pt x="1538157" y="676910"/>
                  <a:pt x="1542328" y="675331"/>
                </a:cubicBezTo>
                <a:cubicBezTo>
                  <a:pt x="1542442" y="678149"/>
                  <a:pt x="1543908" y="679501"/>
                  <a:pt x="1545374" y="680854"/>
                </a:cubicBezTo>
                <a:close/>
                <a:moveTo>
                  <a:pt x="1540100" y="686572"/>
                </a:moveTo>
                <a:cubicBezTo>
                  <a:pt x="1536068" y="685295"/>
                  <a:pt x="1537666" y="689211"/>
                  <a:pt x="1533634" y="687934"/>
                </a:cubicBezTo>
                <a:cubicBezTo>
                  <a:pt x="1529411" y="684039"/>
                  <a:pt x="1535687" y="680060"/>
                  <a:pt x="1538502" y="682656"/>
                </a:cubicBezTo>
                <a:cubicBezTo>
                  <a:pt x="1538502" y="682656"/>
                  <a:pt x="1539909" y="683955"/>
                  <a:pt x="1540100" y="686572"/>
                </a:cubicBezTo>
                <a:close/>
                <a:moveTo>
                  <a:pt x="1039113" y="925254"/>
                </a:moveTo>
                <a:cubicBezTo>
                  <a:pt x="1037474" y="926673"/>
                  <a:pt x="1035108" y="927095"/>
                  <a:pt x="1033684" y="925782"/>
                </a:cubicBezTo>
                <a:cubicBezTo>
                  <a:pt x="1037705" y="924281"/>
                  <a:pt x="1030583" y="917712"/>
                  <a:pt x="1035902" y="914803"/>
                </a:cubicBezTo>
                <a:cubicBezTo>
                  <a:pt x="1037327" y="916117"/>
                  <a:pt x="1036028" y="917524"/>
                  <a:pt x="1037453" y="918838"/>
                </a:cubicBezTo>
                <a:cubicBezTo>
                  <a:pt x="1037453" y="918838"/>
                  <a:pt x="1038877" y="920152"/>
                  <a:pt x="1040175" y="918745"/>
                </a:cubicBezTo>
                <a:cubicBezTo>
                  <a:pt x="1041662" y="921419"/>
                  <a:pt x="1040751" y="923835"/>
                  <a:pt x="1039113" y="925254"/>
                </a:cubicBezTo>
                <a:close/>
                <a:moveTo>
                  <a:pt x="977586" y="956469"/>
                </a:moveTo>
                <a:cubicBezTo>
                  <a:pt x="976849" y="957621"/>
                  <a:pt x="975585" y="958286"/>
                  <a:pt x="973569" y="957647"/>
                </a:cubicBezTo>
                <a:lnTo>
                  <a:pt x="973221" y="956378"/>
                </a:lnTo>
                <a:lnTo>
                  <a:pt x="968134" y="955408"/>
                </a:lnTo>
                <a:cubicBezTo>
                  <a:pt x="966668" y="954056"/>
                  <a:pt x="965202" y="952704"/>
                  <a:pt x="964998" y="949983"/>
                </a:cubicBezTo>
                <a:lnTo>
                  <a:pt x="971827" y="951285"/>
                </a:lnTo>
                <a:lnTo>
                  <a:pt x="971780" y="951114"/>
                </a:lnTo>
                <a:cubicBezTo>
                  <a:pt x="974405" y="951093"/>
                  <a:pt x="977029" y="951071"/>
                  <a:pt x="978437" y="952370"/>
                </a:cubicBezTo>
                <a:cubicBezTo>
                  <a:pt x="978532" y="953679"/>
                  <a:pt x="978323" y="955317"/>
                  <a:pt x="977586" y="956469"/>
                </a:cubicBezTo>
                <a:close/>
                <a:moveTo>
                  <a:pt x="1067866" y="914017"/>
                </a:moveTo>
                <a:cubicBezTo>
                  <a:pt x="1063814" y="915586"/>
                  <a:pt x="1062407" y="914287"/>
                  <a:pt x="1059592" y="911691"/>
                </a:cubicBezTo>
                <a:cubicBezTo>
                  <a:pt x="1059592" y="911691"/>
                  <a:pt x="1059592" y="911691"/>
                  <a:pt x="1058185" y="910393"/>
                </a:cubicBezTo>
                <a:cubicBezTo>
                  <a:pt x="1058185" y="910393"/>
                  <a:pt x="1058185" y="910393"/>
                  <a:pt x="1056777" y="909095"/>
                </a:cubicBezTo>
                <a:cubicBezTo>
                  <a:pt x="1056777" y="909095"/>
                  <a:pt x="1055370" y="907796"/>
                  <a:pt x="1054047" y="909230"/>
                </a:cubicBezTo>
                <a:cubicBezTo>
                  <a:pt x="1052555" y="905200"/>
                  <a:pt x="1057759" y="896734"/>
                  <a:pt x="1067355" y="897626"/>
                </a:cubicBezTo>
                <a:cubicBezTo>
                  <a:pt x="1071578" y="901521"/>
                  <a:pt x="1071833" y="909716"/>
                  <a:pt x="1067866" y="914017"/>
                </a:cubicBezTo>
                <a:close/>
                <a:moveTo>
                  <a:pt x="1116840" y="892562"/>
                </a:moveTo>
                <a:cubicBezTo>
                  <a:pt x="1115615" y="893622"/>
                  <a:pt x="1113695" y="894405"/>
                  <a:pt x="1110208" y="895081"/>
                </a:cubicBezTo>
                <a:cubicBezTo>
                  <a:pt x="1107207" y="891830"/>
                  <a:pt x="1107913" y="890050"/>
                  <a:pt x="1107472" y="885755"/>
                </a:cubicBezTo>
                <a:cubicBezTo>
                  <a:pt x="1111886" y="885446"/>
                  <a:pt x="1113739" y="886182"/>
                  <a:pt x="1115593" y="886918"/>
                </a:cubicBezTo>
                <a:cubicBezTo>
                  <a:pt x="1117447" y="887653"/>
                  <a:pt x="1119301" y="888389"/>
                  <a:pt x="1119301" y="888389"/>
                </a:cubicBezTo>
                <a:cubicBezTo>
                  <a:pt x="1118595" y="890169"/>
                  <a:pt x="1118065" y="891504"/>
                  <a:pt x="1116840" y="892562"/>
                </a:cubicBezTo>
                <a:close/>
                <a:moveTo>
                  <a:pt x="1420635" y="748745"/>
                </a:moveTo>
                <a:cubicBezTo>
                  <a:pt x="1419443" y="746341"/>
                  <a:pt x="1416927" y="747273"/>
                  <a:pt x="1416397" y="743201"/>
                </a:cubicBezTo>
                <a:cubicBezTo>
                  <a:pt x="1418913" y="742268"/>
                  <a:pt x="1419575" y="740599"/>
                  <a:pt x="1421429" y="741335"/>
                </a:cubicBezTo>
                <a:cubicBezTo>
                  <a:pt x="1423283" y="742071"/>
                  <a:pt x="1422621" y="743740"/>
                  <a:pt x="1424475" y="744475"/>
                </a:cubicBezTo>
                <a:cubicBezTo>
                  <a:pt x="1421959" y="745408"/>
                  <a:pt x="1423151" y="747812"/>
                  <a:pt x="1420635" y="748745"/>
                </a:cubicBezTo>
                <a:close/>
                <a:moveTo>
                  <a:pt x="1248131" y="832480"/>
                </a:moveTo>
                <a:cubicBezTo>
                  <a:pt x="1244152" y="831415"/>
                  <a:pt x="1244194" y="834059"/>
                  <a:pt x="1241555" y="834230"/>
                </a:cubicBezTo>
                <a:cubicBezTo>
                  <a:pt x="1241555" y="834230"/>
                  <a:pt x="1240215" y="832994"/>
                  <a:pt x="1240215" y="832994"/>
                </a:cubicBezTo>
                <a:cubicBezTo>
                  <a:pt x="1237534" y="830521"/>
                  <a:pt x="1238748" y="823826"/>
                  <a:pt x="1245365" y="824720"/>
                </a:cubicBezTo>
                <a:cubicBezTo>
                  <a:pt x="1246706" y="825956"/>
                  <a:pt x="1249387" y="828429"/>
                  <a:pt x="1248131" y="832480"/>
                </a:cubicBezTo>
                <a:close/>
                <a:moveTo>
                  <a:pt x="940516" y="978932"/>
                </a:moveTo>
                <a:cubicBezTo>
                  <a:pt x="939530" y="980000"/>
                  <a:pt x="938199" y="980749"/>
                  <a:pt x="935462" y="979543"/>
                </a:cubicBezTo>
                <a:cubicBezTo>
                  <a:pt x="935317" y="974137"/>
                  <a:pt x="929845" y="971726"/>
                  <a:pt x="930941" y="962193"/>
                </a:cubicBezTo>
                <a:cubicBezTo>
                  <a:pt x="936341" y="961901"/>
                  <a:pt x="936341" y="961901"/>
                  <a:pt x="936341" y="961901"/>
                </a:cubicBezTo>
                <a:cubicBezTo>
                  <a:pt x="935100" y="966029"/>
                  <a:pt x="936486" y="967307"/>
                  <a:pt x="937872" y="968586"/>
                </a:cubicBezTo>
                <a:cubicBezTo>
                  <a:pt x="939258" y="969864"/>
                  <a:pt x="939258" y="969864"/>
                  <a:pt x="940644" y="971143"/>
                </a:cubicBezTo>
                <a:cubicBezTo>
                  <a:pt x="940644" y="971143"/>
                  <a:pt x="942031" y="972421"/>
                  <a:pt x="942031" y="972421"/>
                </a:cubicBezTo>
                <a:cubicBezTo>
                  <a:pt x="943417" y="973700"/>
                  <a:pt x="943417" y="973700"/>
                  <a:pt x="943489" y="976403"/>
                </a:cubicBezTo>
                <a:cubicBezTo>
                  <a:pt x="942139" y="976476"/>
                  <a:pt x="941501" y="977864"/>
                  <a:pt x="940516" y="978932"/>
                </a:cubicBezTo>
                <a:close/>
                <a:moveTo>
                  <a:pt x="1028799" y="936955"/>
                </a:moveTo>
                <a:cubicBezTo>
                  <a:pt x="1027480" y="935738"/>
                  <a:pt x="1028697" y="934418"/>
                  <a:pt x="1027377" y="933201"/>
                </a:cubicBezTo>
                <a:cubicBezTo>
                  <a:pt x="1032348" y="930460"/>
                  <a:pt x="1031131" y="931779"/>
                  <a:pt x="1034987" y="932894"/>
                </a:cubicBezTo>
                <a:cubicBezTo>
                  <a:pt x="1033872" y="936750"/>
                  <a:pt x="1031438" y="939389"/>
                  <a:pt x="1028799" y="936955"/>
                </a:cubicBezTo>
                <a:close/>
                <a:moveTo>
                  <a:pt x="927343" y="985561"/>
                </a:moveTo>
                <a:cubicBezTo>
                  <a:pt x="925975" y="984299"/>
                  <a:pt x="925975" y="984299"/>
                  <a:pt x="924606" y="983037"/>
                </a:cubicBezTo>
                <a:cubicBezTo>
                  <a:pt x="924466" y="977697"/>
                  <a:pt x="927063" y="974882"/>
                  <a:pt x="932466" y="977262"/>
                </a:cubicBezTo>
                <a:cubicBezTo>
                  <a:pt x="933905" y="981193"/>
                  <a:pt x="932676" y="985271"/>
                  <a:pt x="927343" y="985561"/>
                </a:cubicBezTo>
                <a:close/>
                <a:moveTo>
                  <a:pt x="1099769" y="904730"/>
                </a:moveTo>
                <a:cubicBezTo>
                  <a:pt x="1099835" y="899364"/>
                  <a:pt x="1105178" y="898866"/>
                  <a:pt x="1106497" y="900083"/>
                </a:cubicBezTo>
                <a:cubicBezTo>
                  <a:pt x="1105112" y="904232"/>
                  <a:pt x="1102408" y="907165"/>
                  <a:pt x="1099769" y="904730"/>
                </a:cubicBezTo>
                <a:close/>
                <a:moveTo>
                  <a:pt x="955510" y="974155"/>
                </a:moveTo>
                <a:cubicBezTo>
                  <a:pt x="955292" y="968743"/>
                  <a:pt x="960703" y="968525"/>
                  <a:pt x="963409" y="968416"/>
                </a:cubicBezTo>
                <a:cubicBezTo>
                  <a:pt x="964925" y="972420"/>
                  <a:pt x="960921" y="973936"/>
                  <a:pt x="955510" y="974155"/>
                </a:cubicBezTo>
                <a:close/>
                <a:moveTo>
                  <a:pt x="1013656" y="947830"/>
                </a:moveTo>
                <a:cubicBezTo>
                  <a:pt x="1009689" y="952130"/>
                  <a:pt x="1001500" y="952537"/>
                  <a:pt x="997277" y="948642"/>
                </a:cubicBezTo>
                <a:cubicBezTo>
                  <a:pt x="995614" y="939148"/>
                  <a:pt x="1003633" y="933279"/>
                  <a:pt x="1007770" y="934441"/>
                </a:cubicBezTo>
                <a:cubicBezTo>
                  <a:pt x="1006448" y="935875"/>
                  <a:pt x="1007855" y="937174"/>
                  <a:pt x="1007855" y="937174"/>
                </a:cubicBezTo>
                <a:cubicBezTo>
                  <a:pt x="1009263" y="938471"/>
                  <a:pt x="1009263" y="938471"/>
                  <a:pt x="1009263" y="938471"/>
                </a:cubicBezTo>
                <a:cubicBezTo>
                  <a:pt x="1010670" y="939770"/>
                  <a:pt x="1010670" y="939770"/>
                  <a:pt x="1010670" y="939770"/>
                </a:cubicBezTo>
                <a:cubicBezTo>
                  <a:pt x="1013485" y="942366"/>
                  <a:pt x="1014893" y="943665"/>
                  <a:pt x="1013656" y="947830"/>
                </a:cubicBezTo>
                <a:close/>
                <a:moveTo>
                  <a:pt x="1525856" y="704368"/>
                </a:moveTo>
                <a:cubicBezTo>
                  <a:pt x="1524639" y="705687"/>
                  <a:pt x="1523271" y="704425"/>
                  <a:pt x="1521902" y="703163"/>
                </a:cubicBezTo>
                <a:cubicBezTo>
                  <a:pt x="1519165" y="700638"/>
                  <a:pt x="1520231" y="696737"/>
                  <a:pt x="1521297" y="692836"/>
                </a:cubicBezTo>
                <a:cubicBezTo>
                  <a:pt x="1522665" y="694098"/>
                  <a:pt x="1522665" y="694098"/>
                  <a:pt x="1524034" y="695361"/>
                </a:cubicBezTo>
                <a:cubicBezTo>
                  <a:pt x="1526771" y="697885"/>
                  <a:pt x="1528290" y="701729"/>
                  <a:pt x="1525856" y="704368"/>
                </a:cubicBezTo>
                <a:close/>
                <a:moveTo>
                  <a:pt x="1235974" y="843703"/>
                </a:moveTo>
                <a:cubicBezTo>
                  <a:pt x="1234769" y="844770"/>
                  <a:pt x="1232439" y="845390"/>
                  <a:pt x="1229031" y="846098"/>
                </a:cubicBezTo>
                <a:cubicBezTo>
                  <a:pt x="1225041" y="840395"/>
                  <a:pt x="1230762" y="836484"/>
                  <a:pt x="1234363" y="837914"/>
                </a:cubicBezTo>
                <a:cubicBezTo>
                  <a:pt x="1236164" y="838628"/>
                  <a:pt x="1236164" y="838628"/>
                  <a:pt x="1236164" y="838628"/>
                </a:cubicBezTo>
                <a:cubicBezTo>
                  <a:pt x="1237259" y="841123"/>
                  <a:pt x="1237179" y="842636"/>
                  <a:pt x="1235974" y="843703"/>
                </a:cubicBezTo>
                <a:close/>
                <a:moveTo>
                  <a:pt x="903034" y="1002578"/>
                </a:moveTo>
                <a:cubicBezTo>
                  <a:pt x="901273" y="1001879"/>
                  <a:pt x="898797" y="1002981"/>
                  <a:pt x="898797" y="1002981"/>
                </a:cubicBezTo>
                <a:cubicBezTo>
                  <a:pt x="895275" y="1001583"/>
                  <a:pt x="893181" y="996583"/>
                  <a:pt x="893564" y="990482"/>
                </a:cubicBezTo>
                <a:cubicBezTo>
                  <a:pt x="894279" y="988681"/>
                  <a:pt x="896755" y="987579"/>
                  <a:pt x="898516" y="988277"/>
                </a:cubicBezTo>
                <a:cubicBezTo>
                  <a:pt x="903800" y="990374"/>
                  <a:pt x="906225" y="999675"/>
                  <a:pt x="903034" y="1002578"/>
                </a:cubicBezTo>
                <a:close/>
                <a:moveTo>
                  <a:pt x="1126788" y="897694"/>
                </a:moveTo>
                <a:cubicBezTo>
                  <a:pt x="1121217" y="892555"/>
                  <a:pt x="1126032" y="878951"/>
                  <a:pt x="1134281" y="883982"/>
                </a:cubicBezTo>
                <a:cubicBezTo>
                  <a:pt x="1134605" y="892014"/>
                  <a:pt x="1130643" y="893516"/>
                  <a:pt x="1126788" y="897694"/>
                </a:cubicBezTo>
                <a:close/>
                <a:moveTo>
                  <a:pt x="917521" y="1001465"/>
                </a:moveTo>
                <a:cubicBezTo>
                  <a:pt x="917303" y="996054"/>
                  <a:pt x="922824" y="998541"/>
                  <a:pt x="925420" y="995726"/>
                </a:cubicBezTo>
                <a:cubicBezTo>
                  <a:pt x="925639" y="1001137"/>
                  <a:pt x="920337" y="1004062"/>
                  <a:pt x="917521" y="1001465"/>
                </a:cubicBezTo>
                <a:close/>
                <a:moveTo>
                  <a:pt x="879450" y="1020618"/>
                </a:moveTo>
                <a:lnTo>
                  <a:pt x="877180" y="1020373"/>
                </a:lnTo>
                <a:lnTo>
                  <a:pt x="877220" y="1020855"/>
                </a:lnTo>
                <a:cubicBezTo>
                  <a:pt x="874752" y="1021936"/>
                  <a:pt x="871230" y="1020537"/>
                  <a:pt x="868056" y="1023398"/>
                </a:cubicBezTo>
                <a:cubicBezTo>
                  <a:pt x="862423" y="1017043"/>
                  <a:pt x="871587" y="1014499"/>
                  <a:pt x="876871" y="1016596"/>
                </a:cubicBezTo>
                <a:lnTo>
                  <a:pt x="876908" y="1017052"/>
                </a:lnTo>
                <a:lnTo>
                  <a:pt x="879515" y="1015251"/>
                </a:lnTo>
                <a:cubicBezTo>
                  <a:pt x="879515" y="1015251"/>
                  <a:pt x="879515" y="1015251"/>
                  <a:pt x="879450" y="1020618"/>
                </a:cubicBezTo>
                <a:close/>
                <a:moveTo>
                  <a:pt x="911540" y="1005748"/>
                </a:moveTo>
                <a:cubicBezTo>
                  <a:pt x="911540" y="1005748"/>
                  <a:pt x="911540" y="1005748"/>
                  <a:pt x="904827" y="1007090"/>
                </a:cubicBezTo>
                <a:cubicBezTo>
                  <a:pt x="901954" y="1003948"/>
                  <a:pt x="905107" y="1001193"/>
                  <a:pt x="908667" y="1002605"/>
                </a:cubicBezTo>
                <a:cubicBezTo>
                  <a:pt x="908667" y="1002605"/>
                  <a:pt x="910446" y="1003312"/>
                  <a:pt x="911540" y="1005748"/>
                </a:cubicBezTo>
                <a:close/>
                <a:moveTo>
                  <a:pt x="1047416" y="941211"/>
                </a:moveTo>
                <a:cubicBezTo>
                  <a:pt x="1046133" y="942958"/>
                  <a:pt x="1043798" y="944061"/>
                  <a:pt x="1041013" y="942794"/>
                </a:cubicBezTo>
                <a:cubicBezTo>
                  <a:pt x="1042311" y="941386"/>
                  <a:pt x="1040887" y="940073"/>
                  <a:pt x="1040887" y="940073"/>
                </a:cubicBezTo>
                <a:cubicBezTo>
                  <a:pt x="1039463" y="938759"/>
                  <a:pt x="1038164" y="940167"/>
                  <a:pt x="1036740" y="938853"/>
                </a:cubicBezTo>
                <a:cubicBezTo>
                  <a:pt x="1039211" y="933317"/>
                  <a:pt x="1046332" y="939885"/>
                  <a:pt x="1047504" y="935757"/>
                </a:cubicBezTo>
                <a:cubicBezTo>
                  <a:pt x="1048928" y="937070"/>
                  <a:pt x="1048698" y="939463"/>
                  <a:pt x="1047416" y="941211"/>
                </a:cubicBezTo>
                <a:close/>
                <a:moveTo>
                  <a:pt x="941456" y="992632"/>
                </a:moveTo>
                <a:cubicBezTo>
                  <a:pt x="939039" y="993676"/>
                  <a:pt x="939039" y="993676"/>
                  <a:pt x="939039" y="993676"/>
                </a:cubicBezTo>
                <a:cubicBezTo>
                  <a:pt x="936265" y="990572"/>
                  <a:pt x="936952" y="988842"/>
                  <a:pt x="939369" y="987798"/>
                </a:cubicBezTo>
                <a:cubicBezTo>
                  <a:pt x="941099" y="988485"/>
                  <a:pt x="941099" y="988485"/>
                  <a:pt x="941456" y="992632"/>
                </a:cubicBezTo>
                <a:close/>
                <a:moveTo>
                  <a:pt x="1212747" y="866134"/>
                </a:moveTo>
                <a:cubicBezTo>
                  <a:pt x="1208595" y="864883"/>
                  <a:pt x="1204592" y="866346"/>
                  <a:pt x="1201725" y="863701"/>
                </a:cubicBezTo>
                <a:cubicBezTo>
                  <a:pt x="1202712" y="856878"/>
                  <a:pt x="1202712" y="856878"/>
                  <a:pt x="1202712" y="856878"/>
                </a:cubicBezTo>
                <a:cubicBezTo>
                  <a:pt x="1209434" y="855345"/>
                  <a:pt x="1211705" y="847129"/>
                  <a:pt x="1212693" y="840306"/>
                </a:cubicBezTo>
                <a:cubicBezTo>
                  <a:pt x="1216695" y="838843"/>
                  <a:pt x="1219414" y="838772"/>
                  <a:pt x="1222281" y="841417"/>
                </a:cubicBezTo>
                <a:cubicBezTo>
                  <a:pt x="1222727" y="849562"/>
                  <a:pt x="1217291" y="849703"/>
                  <a:pt x="1212003" y="852559"/>
                </a:cubicBezTo>
                <a:cubicBezTo>
                  <a:pt x="1216304" y="856526"/>
                  <a:pt x="1215168" y="860634"/>
                  <a:pt x="1212747" y="866134"/>
                </a:cubicBezTo>
                <a:close/>
                <a:moveTo>
                  <a:pt x="211318" y="1342994"/>
                </a:moveTo>
                <a:cubicBezTo>
                  <a:pt x="209316" y="1343752"/>
                  <a:pt x="206935" y="1343509"/>
                  <a:pt x="205528" y="1342211"/>
                </a:cubicBezTo>
                <a:cubicBezTo>
                  <a:pt x="206717" y="1338098"/>
                  <a:pt x="210612" y="1333876"/>
                  <a:pt x="214834" y="1337771"/>
                </a:cubicBezTo>
                <a:cubicBezTo>
                  <a:pt x="214943" y="1340477"/>
                  <a:pt x="213320" y="1342236"/>
                  <a:pt x="211318" y="1342994"/>
                </a:cubicBezTo>
                <a:close/>
                <a:moveTo>
                  <a:pt x="1288608" y="830960"/>
                </a:moveTo>
                <a:cubicBezTo>
                  <a:pt x="1285790" y="831073"/>
                  <a:pt x="1284324" y="829721"/>
                  <a:pt x="1281505" y="829835"/>
                </a:cubicBezTo>
                <a:cubicBezTo>
                  <a:pt x="1281392" y="827017"/>
                  <a:pt x="1282744" y="825550"/>
                  <a:pt x="1284096" y="824084"/>
                </a:cubicBezTo>
                <a:cubicBezTo>
                  <a:pt x="1285449" y="822618"/>
                  <a:pt x="1286915" y="823971"/>
                  <a:pt x="1286915" y="823971"/>
                </a:cubicBezTo>
                <a:cubicBezTo>
                  <a:pt x="1288381" y="825323"/>
                  <a:pt x="1288494" y="828141"/>
                  <a:pt x="1288608" y="830960"/>
                </a:cubicBezTo>
                <a:close/>
                <a:moveTo>
                  <a:pt x="1162680" y="891011"/>
                </a:moveTo>
                <a:cubicBezTo>
                  <a:pt x="1160469" y="886128"/>
                  <a:pt x="1149984" y="875959"/>
                  <a:pt x="1161691" y="872594"/>
                </a:cubicBezTo>
                <a:cubicBezTo>
                  <a:pt x="1168860" y="875439"/>
                  <a:pt x="1170117" y="887954"/>
                  <a:pt x="1162680" y="891011"/>
                </a:cubicBezTo>
                <a:close/>
                <a:moveTo>
                  <a:pt x="1187062" y="880944"/>
                </a:moveTo>
                <a:cubicBezTo>
                  <a:pt x="1186129" y="878427"/>
                  <a:pt x="1185932" y="874058"/>
                  <a:pt x="1188336" y="872866"/>
                </a:cubicBezTo>
                <a:cubicBezTo>
                  <a:pt x="1189269" y="875382"/>
                  <a:pt x="1191673" y="874190"/>
                  <a:pt x="1191870" y="878560"/>
                </a:cubicBezTo>
                <a:cubicBezTo>
                  <a:pt x="1187062" y="880944"/>
                  <a:pt x="1187062" y="880944"/>
                  <a:pt x="1187062" y="880944"/>
                </a:cubicBezTo>
                <a:close/>
                <a:moveTo>
                  <a:pt x="1133108" y="906829"/>
                </a:moveTo>
                <a:cubicBezTo>
                  <a:pt x="1131740" y="905567"/>
                  <a:pt x="1130550" y="906857"/>
                  <a:pt x="1130550" y="906857"/>
                </a:cubicBezTo>
                <a:cubicBezTo>
                  <a:pt x="1129360" y="908147"/>
                  <a:pt x="1127991" y="906885"/>
                  <a:pt x="1127991" y="906885"/>
                </a:cubicBezTo>
                <a:cubicBezTo>
                  <a:pt x="1125255" y="904361"/>
                  <a:pt x="1127278" y="896675"/>
                  <a:pt x="1132573" y="899172"/>
                </a:cubicBezTo>
                <a:cubicBezTo>
                  <a:pt x="1132573" y="899172"/>
                  <a:pt x="1132573" y="899172"/>
                  <a:pt x="1133108" y="906829"/>
                </a:cubicBezTo>
                <a:close/>
                <a:moveTo>
                  <a:pt x="901986" y="1020554"/>
                </a:moveTo>
                <a:cubicBezTo>
                  <a:pt x="900185" y="1019839"/>
                  <a:pt x="895488" y="1015915"/>
                  <a:pt x="896901" y="1012356"/>
                </a:cubicBezTo>
                <a:cubicBezTo>
                  <a:pt x="897607" y="1010576"/>
                  <a:pt x="900114" y="1009511"/>
                  <a:pt x="901915" y="1010226"/>
                </a:cubicBezTo>
                <a:cubicBezTo>
                  <a:pt x="907318" y="1012370"/>
                  <a:pt x="908801" y="1019138"/>
                  <a:pt x="901986" y="1020554"/>
                </a:cubicBezTo>
                <a:close/>
                <a:moveTo>
                  <a:pt x="798523" y="1069886"/>
                </a:moveTo>
                <a:cubicBezTo>
                  <a:pt x="796531" y="1071599"/>
                  <a:pt x="793126" y="1072251"/>
                  <a:pt x="790407" y="1071171"/>
                </a:cubicBezTo>
                <a:cubicBezTo>
                  <a:pt x="788594" y="1070452"/>
                  <a:pt x="786781" y="1069733"/>
                  <a:pt x="786342" y="1065553"/>
                </a:cubicBezTo>
                <a:cubicBezTo>
                  <a:pt x="790215" y="1061081"/>
                  <a:pt x="792714" y="1060070"/>
                  <a:pt x="798152" y="1062228"/>
                </a:cubicBezTo>
                <a:cubicBezTo>
                  <a:pt x="801091" y="1065397"/>
                  <a:pt x="800514" y="1068172"/>
                  <a:pt x="798523" y="1069886"/>
                </a:cubicBezTo>
                <a:close/>
                <a:moveTo>
                  <a:pt x="1590024" y="693637"/>
                </a:moveTo>
                <a:cubicBezTo>
                  <a:pt x="1586131" y="695111"/>
                  <a:pt x="1584762" y="693849"/>
                  <a:pt x="1583394" y="692587"/>
                </a:cubicBezTo>
                <a:cubicBezTo>
                  <a:pt x="1580551" y="687432"/>
                  <a:pt x="1585918" y="689850"/>
                  <a:pt x="1588549" y="689744"/>
                </a:cubicBezTo>
                <a:cubicBezTo>
                  <a:pt x="1590024" y="693637"/>
                  <a:pt x="1590024" y="693637"/>
                  <a:pt x="1590024" y="693637"/>
                </a:cubicBezTo>
                <a:close/>
                <a:moveTo>
                  <a:pt x="1111493" y="922660"/>
                </a:moveTo>
                <a:cubicBezTo>
                  <a:pt x="1110922" y="923942"/>
                  <a:pt x="1109510" y="924811"/>
                  <a:pt x="1107469" y="924376"/>
                </a:cubicBezTo>
                <a:cubicBezTo>
                  <a:pt x="1107715" y="918814"/>
                  <a:pt x="1107715" y="918814"/>
                  <a:pt x="1107715" y="918814"/>
                </a:cubicBezTo>
                <a:cubicBezTo>
                  <a:pt x="1109158" y="917250"/>
                  <a:pt x="1110477" y="918467"/>
                  <a:pt x="1110477" y="918467"/>
                </a:cubicBezTo>
                <a:cubicBezTo>
                  <a:pt x="1111797" y="919684"/>
                  <a:pt x="1112065" y="921379"/>
                  <a:pt x="1111493" y="922660"/>
                </a:cubicBezTo>
                <a:close/>
                <a:moveTo>
                  <a:pt x="850268" y="1047240"/>
                </a:moveTo>
                <a:cubicBezTo>
                  <a:pt x="849901" y="1042974"/>
                  <a:pt x="850240" y="1036928"/>
                  <a:pt x="855579" y="1039047"/>
                </a:cubicBezTo>
                <a:cubicBezTo>
                  <a:pt x="857726" y="1044019"/>
                  <a:pt x="850975" y="1045460"/>
                  <a:pt x="850268" y="1047240"/>
                </a:cubicBezTo>
                <a:close/>
                <a:moveTo>
                  <a:pt x="1314456" y="827870"/>
                </a:moveTo>
                <a:cubicBezTo>
                  <a:pt x="1313360" y="828690"/>
                  <a:pt x="1311652" y="828336"/>
                  <a:pt x="1310186" y="826983"/>
                </a:cubicBezTo>
                <a:cubicBezTo>
                  <a:pt x="1308720" y="825631"/>
                  <a:pt x="1307254" y="824279"/>
                  <a:pt x="1307005" y="821607"/>
                </a:cubicBezTo>
                <a:cubicBezTo>
                  <a:pt x="1315054" y="821706"/>
                  <a:pt x="1315054" y="821706"/>
                  <a:pt x="1315054" y="821706"/>
                </a:cubicBezTo>
                <a:cubicBezTo>
                  <a:pt x="1316036" y="825054"/>
                  <a:pt x="1315552" y="827049"/>
                  <a:pt x="1314456" y="827870"/>
                </a:cubicBezTo>
                <a:close/>
                <a:moveTo>
                  <a:pt x="1049453" y="955548"/>
                </a:moveTo>
                <a:lnTo>
                  <a:pt x="1044736" y="954816"/>
                </a:lnTo>
                <a:cubicBezTo>
                  <a:pt x="1042913" y="955111"/>
                  <a:pt x="1041257" y="955561"/>
                  <a:pt x="1040587" y="954943"/>
                </a:cubicBezTo>
                <a:cubicBezTo>
                  <a:pt x="1040534" y="949622"/>
                  <a:pt x="1043134" y="944113"/>
                  <a:pt x="1051123" y="946210"/>
                </a:cubicBezTo>
                <a:cubicBezTo>
                  <a:pt x="1052464" y="947447"/>
                  <a:pt x="1052484" y="949442"/>
                  <a:pt x="1051840" y="951484"/>
                </a:cubicBezTo>
                <a:close/>
                <a:moveTo>
                  <a:pt x="1048576" y="957040"/>
                </a:moveTo>
                <a:lnTo>
                  <a:pt x="1049453" y="955548"/>
                </a:lnTo>
                <a:lnTo>
                  <a:pt x="1049890" y="955616"/>
                </a:lnTo>
                <a:cubicBezTo>
                  <a:pt x="1049890" y="955616"/>
                  <a:pt x="1049890" y="955616"/>
                  <a:pt x="1048576" y="957040"/>
                </a:cubicBezTo>
                <a:close/>
                <a:moveTo>
                  <a:pt x="695290" y="1126019"/>
                </a:moveTo>
                <a:cubicBezTo>
                  <a:pt x="692214" y="1128723"/>
                  <a:pt x="690484" y="1128036"/>
                  <a:pt x="688753" y="1127349"/>
                </a:cubicBezTo>
                <a:cubicBezTo>
                  <a:pt x="683562" y="1125289"/>
                  <a:pt x="682120" y="1118831"/>
                  <a:pt x="685195" y="1116128"/>
                </a:cubicBezTo>
                <a:cubicBezTo>
                  <a:pt x="686541" y="1112738"/>
                  <a:pt x="690001" y="1114111"/>
                  <a:pt x="691732" y="1114798"/>
                </a:cubicBezTo>
                <a:cubicBezTo>
                  <a:pt x="695192" y="1116171"/>
                  <a:pt x="698365" y="1123316"/>
                  <a:pt x="695290" y="1126019"/>
                </a:cubicBezTo>
                <a:close/>
                <a:moveTo>
                  <a:pt x="1124387" y="922167"/>
                </a:moveTo>
                <a:cubicBezTo>
                  <a:pt x="1120337" y="921067"/>
                  <a:pt x="1116287" y="919967"/>
                  <a:pt x="1113550" y="917443"/>
                </a:cubicBezTo>
                <a:cubicBezTo>
                  <a:pt x="1109445" y="913656"/>
                  <a:pt x="1109335" y="908283"/>
                  <a:pt x="1111908" y="902749"/>
                </a:cubicBezTo>
                <a:cubicBezTo>
                  <a:pt x="1117272" y="902424"/>
                  <a:pt x="1118640" y="903687"/>
                  <a:pt x="1121377" y="906211"/>
                </a:cubicBezTo>
                <a:cubicBezTo>
                  <a:pt x="1125483" y="909998"/>
                  <a:pt x="1126905" y="913946"/>
                  <a:pt x="1124387" y="922167"/>
                </a:cubicBezTo>
                <a:close/>
                <a:moveTo>
                  <a:pt x="812867" y="1071024"/>
                </a:moveTo>
                <a:cubicBezTo>
                  <a:pt x="807429" y="1068866"/>
                  <a:pt x="806303" y="1066416"/>
                  <a:pt x="806550" y="1060505"/>
                </a:cubicBezTo>
                <a:cubicBezTo>
                  <a:pt x="809737" y="1057764"/>
                  <a:pt x="811549" y="1058483"/>
                  <a:pt x="813362" y="1059202"/>
                </a:cubicBezTo>
                <a:cubicBezTo>
                  <a:pt x="818800" y="1061360"/>
                  <a:pt x="821492" y="1070440"/>
                  <a:pt x="812867" y="1071024"/>
                </a:cubicBezTo>
                <a:close/>
                <a:moveTo>
                  <a:pt x="1599137" y="697693"/>
                </a:moveTo>
                <a:cubicBezTo>
                  <a:pt x="1588649" y="693531"/>
                  <a:pt x="1591413" y="676368"/>
                  <a:pt x="1605040" y="677719"/>
                </a:cubicBezTo>
                <a:cubicBezTo>
                  <a:pt x="1612389" y="684692"/>
                  <a:pt x="1612407" y="694844"/>
                  <a:pt x="1599137" y="697693"/>
                </a:cubicBezTo>
                <a:close/>
                <a:moveTo>
                  <a:pt x="1239884" y="868779"/>
                </a:moveTo>
                <a:lnTo>
                  <a:pt x="1237970" y="868913"/>
                </a:lnTo>
                <a:cubicBezTo>
                  <a:pt x="1236680" y="867723"/>
                  <a:pt x="1236680" y="867723"/>
                  <a:pt x="1236680" y="867723"/>
                </a:cubicBezTo>
                <a:cubicBezTo>
                  <a:pt x="1235390" y="866533"/>
                  <a:pt x="1235390" y="866533"/>
                  <a:pt x="1235362" y="863975"/>
                </a:cubicBezTo>
                <a:cubicBezTo>
                  <a:pt x="1237886" y="861238"/>
                  <a:pt x="1237914" y="863796"/>
                  <a:pt x="1241757" y="864808"/>
                </a:cubicBezTo>
                <a:close/>
                <a:moveTo>
                  <a:pt x="1185242" y="895170"/>
                </a:moveTo>
                <a:cubicBezTo>
                  <a:pt x="1184912" y="896901"/>
                  <a:pt x="1183897" y="898001"/>
                  <a:pt x="1181169" y="896841"/>
                </a:cubicBezTo>
                <a:cubicBezTo>
                  <a:pt x="1182521" y="895374"/>
                  <a:pt x="1182505" y="892646"/>
                  <a:pt x="1182505" y="892646"/>
                </a:cubicBezTo>
                <a:cubicBezTo>
                  <a:pt x="1181136" y="891384"/>
                  <a:pt x="1179784" y="892850"/>
                  <a:pt x="1179784" y="892850"/>
                </a:cubicBezTo>
                <a:cubicBezTo>
                  <a:pt x="1179784" y="892850"/>
                  <a:pt x="1178416" y="891588"/>
                  <a:pt x="1178416" y="891588"/>
                </a:cubicBezTo>
                <a:cubicBezTo>
                  <a:pt x="1185209" y="889714"/>
                  <a:pt x="1185209" y="889714"/>
                  <a:pt x="1185209" y="889714"/>
                </a:cubicBezTo>
                <a:cubicBezTo>
                  <a:pt x="1185217" y="891078"/>
                  <a:pt x="1185572" y="893440"/>
                  <a:pt x="1185242" y="895170"/>
                </a:cubicBezTo>
                <a:close/>
                <a:moveTo>
                  <a:pt x="1135387" y="919235"/>
                </a:moveTo>
                <a:cubicBezTo>
                  <a:pt x="1132185" y="922256"/>
                  <a:pt x="1129460" y="919029"/>
                  <a:pt x="1126258" y="922050"/>
                </a:cubicBezTo>
                <a:cubicBezTo>
                  <a:pt x="1124269" y="916969"/>
                  <a:pt x="1130931" y="915321"/>
                  <a:pt x="1132662" y="916008"/>
                </a:cubicBezTo>
                <a:cubicBezTo>
                  <a:pt x="1134392" y="916694"/>
                  <a:pt x="1136122" y="917381"/>
                  <a:pt x="1135387" y="919235"/>
                </a:cubicBezTo>
                <a:close/>
                <a:moveTo>
                  <a:pt x="1320153" y="831615"/>
                </a:moveTo>
                <a:cubicBezTo>
                  <a:pt x="1316816" y="830291"/>
                  <a:pt x="1315884" y="827774"/>
                  <a:pt x="1316619" y="825921"/>
                </a:cubicBezTo>
                <a:cubicBezTo>
                  <a:pt x="1317355" y="824067"/>
                  <a:pt x="1319759" y="822875"/>
                  <a:pt x="1319759" y="822875"/>
                </a:cubicBezTo>
                <a:cubicBezTo>
                  <a:pt x="1323096" y="824199"/>
                  <a:pt x="1322557" y="830423"/>
                  <a:pt x="1320153" y="831615"/>
                </a:cubicBezTo>
                <a:close/>
                <a:moveTo>
                  <a:pt x="1462507" y="764515"/>
                </a:moveTo>
                <a:cubicBezTo>
                  <a:pt x="1459869" y="762081"/>
                  <a:pt x="1459901" y="759397"/>
                  <a:pt x="1461254" y="757931"/>
                </a:cubicBezTo>
                <a:cubicBezTo>
                  <a:pt x="1462606" y="756465"/>
                  <a:pt x="1465278" y="756216"/>
                  <a:pt x="1465278" y="756216"/>
                </a:cubicBezTo>
                <a:cubicBezTo>
                  <a:pt x="1467917" y="758650"/>
                  <a:pt x="1465179" y="764265"/>
                  <a:pt x="1462507" y="764515"/>
                </a:cubicBezTo>
                <a:close/>
                <a:moveTo>
                  <a:pt x="1078326" y="948575"/>
                </a:moveTo>
                <a:lnTo>
                  <a:pt x="1069272" y="951493"/>
                </a:lnTo>
                <a:cubicBezTo>
                  <a:pt x="1066538" y="943699"/>
                  <a:pt x="1071819" y="940662"/>
                  <a:pt x="1077127" y="940287"/>
                </a:cubicBezTo>
                <a:cubicBezTo>
                  <a:pt x="1077798" y="940905"/>
                  <a:pt x="1077483" y="942591"/>
                  <a:pt x="1077335" y="944432"/>
                </a:cubicBezTo>
                <a:close/>
                <a:moveTo>
                  <a:pt x="1078548" y="949505"/>
                </a:moveTo>
                <a:lnTo>
                  <a:pt x="1078326" y="948575"/>
                </a:lnTo>
                <a:lnTo>
                  <a:pt x="1079862" y="948081"/>
                </a:lnTo>
                <a:cubicBezTo>
                  <a:pt x="1078548" y="949505"/>
                  <a:pt x="1078548" y="949505"/>
                  <a:pt x="1078548" y="949505"/>
                </a:cubicBezTo>
                <a:close/>
                <a:moveTo>
                  <a:pt x="746237" y="1109397"/>
                </a:moveTo>
                <a:cubicBezTo>
                  <a:pt x="744813" y="1108084"/>
                  <a:pt x="744597" y="1099744"/>
                  <a:pt x="750222" y="1102219"/>
                </a:cubicBezTo>
                <a:cubicBezTo>
                  <a:pt x="751646" y="1103533"/>
                  <a:pt x="753214" y="1110406"/>
                  <a:pt x="746237" y="1109397"/>
                </a:cubicBezTo>
                <a:close/>
                <a:moveTo>
                  <a:pt x="1002882" y="987458"/>
                </a:moveTo>
                <a:cubicBezTo>
                  <a:pt x="1001562" y="986241"/>
                  <a:pt x="1001628" y="980875"/>
                  <a:pt x="1006971" y="980377"/>
                </a:cubicBezTo>
                <a:cubicBezTo>
                  <a:pt x="1009610" y="982811"/>
                  <a:pt x="1006906" y="985743"/>
                  <a:pt x="1002882" y="987458"/>
                </a:cubicBezTo>
                <a:close/>
                <a:moveTo>
                  <a:pt x="1417733" y="790511"/>
                </a:moveTo>
                <a:cubicBezTo>
                  <a:pt x="1416700" y="788170"/>
                  <a:pt x="1409920" y="785480"/>
                  <a:pt x="1412939" y="782815"/>
                </a:cubicBezTo>
                <a:cubicBezTo>
                  <a:pt x="1414634" y="783488"/>
                  <a:pt x="1418686" y="783165"/>
                  <a:pt x="1422076" y="784510"/>
                </a:cubicBezTo>
                <a:cubicBezTo>
                  <a:pt x="1422076" y="784510"/>
                  <a:pt x="1423771" y="785183"/>
                  <a:pt x="1423109" y="786851"/>
                </a:cubicBezTo>
                <a:cubicBezTo>
                  <a:pt x="1421414" y="786178"/>
                  <a:pt x="1421414" y="786178"/>
                  <a:pt x="1421414" y="786178"/>
                </a:cubicBezTo>
                <a:cubicBezTo>
                  <a:pt x="1419719" y="785506"/>
                  <a:pt x="1421785" y="790188"/>
                  <a:pt x="1417733" y="790511"/>
                </a:cubicBezTo>
                <a:close/>
                <a:moveTo>
                  <a:pt x="979009" y="1000095"/>
                </a:moveTo>
                <a:cubicBezTo>
                  <a:pt x="980421" y="996536"/>
                  <a:pt x="975788" y="992637"/>
                  <a:pt x="980760" y="990490"/>
                </a:cubicBezTo>
                <a:cubicBezTo>
                  <a:pt x="984320" y="991903"/>
                  <a:pt x="983981" y="997948"/>
                  <a:pt x="979009" y="1000095"/>
                </a:cubicBezTo>
                <a:close/>
                <a:moveTo>
                  <a:pt x="1211966" y="889339"/>
                </a:moveTo>
                <a:cubicBezTo>
                  <a:pt x="1210033" y="890089"/>
                  <a:pt x="1207411" y="889570"/>
                  <a:pt x="1205401" y="887716"/>
                </a:cubicBezTo>
                <a:cubicBezTo>
                  <a:pt x="1205401" y="887716"/>
                  <a:pt x="1204060" y="886479"/>
                  <a:pt x="1203982" y="883874"/>
                </a:cubicBezTo>
                <a:cubicBezTo>
                  <a:pt x="1205244" y="882506"/>
                  <a:pt x="1207769" y="879769"/>
                  <a:pt x="1210293" y="877032"/>
                </a:cubicBezTo>
                <a:cubicBezTo>
                  <a:pt x="1209031" y="878401"/>
                  <a:pt x="1209031" y="878401"/>
                  <a:pt x="1210371" y="879637"/>
                </a:cubicBezTo>
                <a:cubicBezTo>
                  <a:pt x="1210371" y="879637"/>
                  <a:pt x="1210371" y="879637"/>
                  <a:pt x="1211712" y="880874"/>
                </a:cubicBezTo>
                <a:cubicBezTo>
                  <a:pt x="1212974" y="879505"/>
                  <a:pt x="1214314" y="880742"/>
                  <a:pt x="1214314" y="880742"/>
                </a:cubicBezTo>
                <a:cubicBezTo>
                  <a:pt x="1214314" y="880742"/>
                  <a:pt x="1215655" y="881978"/>
                  <a:pt x="1214393" y="883346"/>
                </a:cubicBezTo>
                <a:cubicBezTo>
                  <a:pt x="1215141" y="886569"/>
                  <a:pt x="1213898" y="888589"/>
                  <a:pt x="1211966" y="889339"/>
                </a:cubicBezTo>
                <a:close/>
                <a:moveTo>
                  <a:pt x="1592210" y="708965"/>
                </a:moveTo>
                <a:cubicBezTo>
                  <a:pt x="1591524" y="710696"/>
                  <a:pt x="1587376" y="711053"/>
                  <a:pt x="1585646" y="710366"/>
                </a:cubicBezTo>
                <a:cubicBezTo>
                  <a:pt x="1583916" y="709680"/>
                  <a:pt x="1581828" y="704846"/>
                  <a:pt x="1583201" y="701385"/>
                </a:cubicBezTo>
                <a:cubicBezTo>
                  <a:pt x="1588036" y="699297"/>
                  <a:pt x="1588036" y="699297"/>
                  <a:pt x="1588036" y="699297"/>
                </a:cubicBezTo>
                <a:cubicBezTo>
                  <a:pt x="1591496" y="700670"/>
                  <a:pt x="1593584" y="705504"/>
                  <a:pt x="1592210" y="708965"/>
                </a:cubicBezTo>
                <a:close/>
                <a:moveTo>
                  <a:pt x="1355231" y="822947"/>
                </a:moveTo>
                <a:cubicBezTo>
                  <a:pt x="1352243" y="817613"/>
                  <a:pt x="1354813" y="814828"/>
                  <a:pt x="1351825" y="809494"/>
                </a:cubicBezTo>
                <a:cubicBezTo>
                  <a:pt x="1354394" y="806709"/>
                  <a:pt x="1359812" y="806550"/>
                  <a:pt x="1361237" y="807864"/>
                </a:cubicBezTo>
                <a:cubicBezTo>
                  <a:pt x="1358807" y="813356"/>
                  <a:pt x="1360510" y="820082"/>
                  <a:pt x="1355231" y="822947"/>
                </a:cubicBezTo>
                <a:close/>
                <a:moveTo>
                  <a:pt x="1625728" y="696114"/>
                </a:moveTo>
                <a:cubicBezTo>
                  <a:pt x="1620407" y="696336"/>
                  <a:pt x="1619024" y="695060"/>
                  <a:pt x="1616260" y="692511"/>
                </a:cubicBezTo>
                <a:cubicBezTo>
                  <a:pt x="1609348" y="686135"/>
                  <a:pt x="1615326" y="668559"/>
                  <a:pt x="1630324" y="677262"/>
                </a:cubicBezTo>
                <a:cubicBezTo>
                  <a:pt x="1633296" y="685135"/>
                  <a:pt x="1630843" y="690569"/>
                  <a:pt x="1625728" y="696114"/>
                </a:cubicBezTo>
                <a:close/>
                <a:moveTo>
                  <a:pt x="869274" y="1056499"/>
                </a:moveTo>
                <a:cubicBezTo>
                  <a:pt x="868176" y="1053979"/>
                  <a:pt x="864550" y="1052540"/>
                  <a:pt x="863069" y="1045699"/>
                </a:cubicBezTo>
                <a:cubicBezTo>
                  <a:pt x="863069" y="1045699"/>
                  <a:pt x="863069" y="1045699"/>
                  <a:pt x="870651" y="1042454"/>
                </a:cubicBezTo>
                <a:cubicBezTo>
                  <a:pt x="875374" y="1046413"/>
                  <a:pt x="877954" y="1055775"/>
                  <a:pt x="869274" y="1056499"/>
                </a:cubicBezTo>
                <a:close/>
                <a:moveTo>
                  <a:pt x="1343754" y="832363"/>
                </a:moveTo>
                <a:cubicBezTo>
                  <a:pt x="1342386" y="831101"/>
                  <a:pt x="1342517" y="833704"/>
                  <a:pt x="1339913" y="833782"/>
                </a:cubicBezTo>
                <a:cubicBezTo>
                  <a:pt x="1335807" y="829995"/>
                  <a:pt x="1340885" y="827236"/>
                  <a:pt x="1339253" y="820769"/>
                </a:cubicBezTo>
                <a:cubicBezTo>
                  <a:pt x="1344462" y="820613"/>
                  <a:pt x="1344462" y="820613"/>
                  <a:pt x="1344462" y="820613"/>
                </a:cubicBezTo>
                <a:cubicBezTo>
                  <a:pt x="1344858" y="828420"/>
                  <a:pt x="1340753" y="824634"/>
                  <a:pt x="1343754" y="832363"/>
                </a:cubicBezTo>
                <a:close/>
                <a:moveTo>
                  <a:pt x="1296103" y="855783"/>
                </a:moveTo>
                <a:cubicBezTo>
                  <a:pt x="1294751" y="857249"/>
                  <a:pt x="1289309" y="857657"/>
                  <a:pt x="1286573" y="855133"/>
                </a:cubicBezTo>
                <a:cubicBezTo>
                  <a:pt x="1287909" y="850938"/>
                  <a:pt x="1289245" y="846744"/>
                  <a:pt x="1294686" y="846336"/>
                </a:cubicBezTo>
                <a:cubicBezTo>
                  <a:pt x="1293350" y="850531"/>
                  <a:pt x="1297423" y="848861"/>
                  <a:pt x="1296103" y="855783"/>
                </a:cubicBezTo>
                <a:close/>
                <a:moveTo>
                  <a:pt x="1090051" y="954438"/>
                </a:moveTo>
                <a:cubicBezTo>
                  <a:pt x="1087232" y="954552"/>
                  <a:pt x="1087232" y="954552"/>
                  <a:pt x="1087232" y="954552"/>
                </a:cubicBezTo>
                <a:cubicBezTo>
                  <a:pt x="1087118" y="951734"/>
                  <a:pt x="1087118" y="951734"/>
                  <a:pt x="1087118" y="951734"/>
                </a:cubicBezTo>
                <a:cubicBezTo>
                  <a:pt x="1087118" y="951734"/>
                  <a:pt x="1087118" y="951734"/>
                  <a:pt x="1084300" y="951848"/>
                </a:cubicBezTo>
                <a:cubicBezTo>
                  <a:pt x="1084186" y="949029"/>
                  <a:pt x="1084186" y="949029"/>
                  <a:pt x="1084186" y="949029"/>
                </a:cubicBezTo>
                <a:cubicBezTo>
                  <a:pt x="1087005" y="948915"/>
                  <a:pt x="1087005" y="948915"/>
                  <a:pt x="1086891" y="946097"/>
                </a:cubicBezTo>
                <a:cubicBezTo>
                  <a:pt x="1089709" y="945983"/>
                  <a:pt x="1089709" y="945983"/>
                  <a:pt x="1089709" y="945983"/>
                </a:cubicBezTo>
                <a:cubicBezTo>
                  <a:pt x="1091175" y="947335"/>
                  <a:pt x="1089823" y="948802"/>
                  <a:pt x="1089823" y="948802"/>
                </a:cubicBezTo>
                <a:cubicBezTo>
                  <a:pt x="1089823" y="948802"/>
                  <a:pt x="1091175" y="947335"/>
                  <a:pt x="1092641" y="948688"/>
                </a:cubicBezTo>
                <a:cubicBezTo>
                  <a:pt x="1092755" y="951506"/>
                  <a:pt x="1092755" y="951506"/>
                  <a:pt x="1092755" y="951506"/>
                </a:cubicBezTo>
                <a:cubicBezTo>
                  <a:pt x="1089937" y="951620"/>
                  <a:pt x="1089937" y="951620"/>
                  <a:pt x="1090051" y="954438"/>
                </a:cubicBezTo>
                <a:close/>
                <a:moveTo>
                  <a:pt x="965418" y="1014444"/>
                </a:moveTo>
                <a:cubicBezTo>
                  <a:pt x="960933" y="1010604"/>
                  <a:pt x="962346" y="1007045"/>
                  <a:pt x="967219" y="1004859"/>
                </a:cubicBezTo>
                <a:lnTo>
                  <a:pt x="969721" y="1005851"/>
                </a:lnTo>
                <a:lnTo>
                  <a:pt x="971049" y="1005251"/>
                </a:lnTo>
                <a:lnTo>
                  <a:pt x="970507" y="1006164"/>
                </a:lnTo>
                <a:lnTo>
                  <a:pt x="970680" y="1006232"/>
                </a:lnTo>
                <a:lnTo>
                  <a:pt x="967749" y="1010807"/>
                </a:lnTo>
                <a:lnTo>
                  <a:pt x="966467" y="1012964"/>
                </a:lnTo>
                <a:lnTo>
                  <a:pt x="966474" y="1012797"/>
                </a:lnTo>
                <a:close/>
                <a:moveTo>
                  <a:pt x="1402681" y="807017"/>
                </a:moveTo>
                <a:cubicBezTo>
                  <a:pt x="1402579" y="804481"/>
                  <a:pt x="1401260" y="803264"/>
                  <a:pt x="1401157" y="800727"/>
                </a:cubicBezTo>
                <a:cubicBezTo>
                  <a:pt x="1406230" y="800523"/>
                  <a:pt x="1406230" y="800523"/>
                  <a:pt x="1406230" y="800523"/>
                </a:cubicBezTo>
                <a:cubicBezTo>
                  <a:pt x="1407652" y="804276"/>
                  <a:pt x="1406435" y="805595"/>
                  <a:pt x="1402681" y="807017"/>
                </a:cubicBezTo>
                <a:close/>
                <a:moveTo>
                  <a:pt x="1181625" y="912818"/>
                </a:moveTo>
                <a:cubicBezTo>
                  <a:pt x="1176462" y="913121"/>
                  <a:pt x="1176462" y="913121"/>
                  <a:pt x="1176462" y="913121"/>
                </a:cubicBezTo>
                <a:cubicBezTo>
                  <a:pt x="1175085" y="909318"/>
                  <a:pt x="1178929" y="907799"/>
                  <a:pt x="1180249" y="909015"/>
                </a:cubicBezTo>
                <a:cubicBezTo>
                  <a:pt x="1181568" y="910233"/>
                  <a:pt x="1182887" y="911449"/>
                  <a:pt x="1181625" y="912818"/>
                </a:cubicBezTo>
                <a:close/>
                <a:moveTo>
                  <a:pt x="1382223" y="818899"/>
                </a:moveTo>
                <a:cubicBezTo>
                  <a:pt x="1376883" y="819040"/>
                  <a:pt x="1376883" y="819040"/>
                  <a:pt x="1376883" y="819040"/>
                </a:cubicBezTo>
                <a:cubicBezTo>
                  <a:pt x="1373923" y="813777"/>
                  <a:pt x="1379263" y="813636"/>
                  <a:pt x="1382078" y="816233"/>
                </a:cubicBezTo>
                <a:cubicBezTo>
                  <a:pt x="1382078" y="816233"/>
                  <a:pt x="1383485" y="817531"/>
                  <a:pt x="1382223" y="818899"/>
                </a:cubicBezTo>
                <a:close/>
                <a:moveTo>
                  <a:pt x="814086" y="1089128"/>
                </a:moveTo>
                <a:cubicBezTo>
                  <a:pt x="809735" y="1090903"/>
                  <a:pt x="809687" y="1085071"/>
                  <a:pt x="805336" y="1086847"/>
                </a:cubicBezTo>
                <a:cubicBezTo>
                  <a:pt x="806779" y="1085282"/>
                  <a:pt x="811130" y="1083507"/>
                  <a:pt x="812596" y="1084859"/>
                </a:cubicBezTo>
                <a:cubicBezTo>
                  <a:pt x="814062" y="1086211"/>
                  <a:pt x="814062" y="1086211"/>
                  <a:pt x="814086" y="1089128"/>
                </a:cubicBezTo>
                <a:close/>
                <a:moveTo>
                  <a:pt x="1586044" y="723251"/>
                </a:moveTo>
                <a:cubicBezTo>
                  <a:pt x="1585795" y="720580"/>
                  <a:pt x="1583112" y="720547"/>
                  <a:pt x="1584080" y="716555"/>
                </a:cubicBezTo>
                <a:cubicBezTo>
                  <a:pt x="1586763" y="716589"/>
                  <a:pt x="1587980" y="715269"/>
                  <a:pt x="1589446" y="716622"/>
                </a:cubicBezTo>
                <a:cubicBezTo>
                  <a:pt x="1590913" y="717974"/>
                  <a:pt x="1589695" y="719293"/>
                  <a:pt x="1591161" y="720645"/>
                </a:cubicBezTo>
                <a:cubicBezTo>
                  <a:pt x="1588479" y="720613"/>
                  <a:pt x="1588727" y="723284"/>
                  <a:pt x="1586044" y="723251"/>
                </a:cubicBezTo>
                <a:close/>
                <a:moveTo>
                  <a:pt x="830047" y="1083469"/>
                </a:moveTo>
                <a:cubicBezTo>
                  <a:pt x="825443" y="1079496"/>
                  <a:pt x="826914" y="1075788"/>
                  <a:pt x="832989" y="1076053"/>
                </a:cubicBezTo>
                <a:cubicBezTo>
                  <a:pt x="834033" y="1078613"/>
                  <a:pt x="834342" y="1083028"/>
                  <a:pt x="830047" y="1083469"/>
                </a:cubicBezTo>
                <a:close/>
                <a:moveTo>
                  <a:pt x="1359461" y="835196"/>
                </a:moveTo>
                <a:cubicBezTo>
                  <a:pt x="1358388" y="832710"/>
                  <a:pt x="1355901" y="833784"/>
                  <a:pt x="1355534" y="829518"/>
                </a:cubicBezTo>
                <a:cubicBezTo>
                  <a:pt x="1356240" y="827738"/>
                  <a:pt x="1358727" y="826665"/>
                  <a:pt x="1362992" y="826298"/>
                </a:cubicBezTo>
                <a:cubicBezTo>
                  <a:pt x="1364066" y="828783"/>
                  <a:pt x="1364433" y="833049"/>
                  <a:pt x="1359461" y="835196"/>
                </a:cubicBezTo>
                <a:close/>
                <a:moveTo>
                  <a:pt x="1081037" y="968918"/>
                </a:moveTo>
                <a:cubicBezTo>
                  <a:pt x="1067688" y="966916"/>
                  <a:pt x="1066487" y="970964"/>
                  <a:pt x="1057411" y="978058"/>
                </a:cubicBezTo>
                <a:cubicBezTo>
                  <a:pt x="1059896" y="972617"/>
                  <a:pt x="1059980" y="975273"/>
                  <a:pt x="1057160" y="970093"/>
                </a:cubicBezTo>
                <a:cubicBezTo>
                  <a:pt x="1063150" y="970463"/>
                  <a:pt x="1066041" y="967329"/>
                  <a:pt x="1068760" y="964038"/>
                </a:cubicBezTo>
                <a:lnTo>
                  <a:pt x="1071237" y="962397"/>
                </a:lnTo>
                <a:lnTo>
                  <a:pt x="1064396" y="964453"/>
                </a:lnTo>
                <a:cubicBezTo>
                  <a:pt x="1062691" y="963776"/>
                  <a:pt x="1060985" y="963099"/>
                  <a:pt x="1060678" y="958899"/>
                </a:cubicBezTo>
                <a:cubicBezTo>
                  <a:pt x="1061069" y="952939"/>
                  <a:pt x="1067583" y="951447"/>
                  <a:pt x="1075105" y="952393"/>
                </a:cubicBezTo>
                <a:lnTo>
                  <a:pt x="1072965" y="961253"/>
                </a:lnTo>
                <a:lnTo>
                  <a:pt x="1079334" y="957035"/>
                </a:lnTo>
                <a:cubicBezTo>
                  <a:pt x="1082071" y="959560"/>
                  <a:pt x="1082322" y="967525"/>
                  <a:pt x="1081037" y="968918"/>
                </a:cubicBezTo>
                <a:close/>
                <a:moveTo>
                  <a:pt x="945444" y="1033508"/>
                </a:moveTo>
                <a:cubicBezTo>
                  <a:pt x="944376" y="1031153"/>
                  <a:pt x="945038" y="1029485"/>
                  <a:pt x="945700" y="1027816"/>
                </a:cubicBezTo>
                <a:cubicBezTo>
                  <a:pt x="946362" y="1026148"/>
                  <a:pt x="946362" y="1026148"/>
                  <a:pt x="946362" y="1026148"/>
                </a:cubicBezTo>
                <a:cubicBezTo>
                  <a:pt x="948093" y="1026834"/>
                  <a:pt x="948093" y="1026834"/>
                  <a:pt x="948093" y="1026834"/>
                </a:cubicBezTo>
                <a:cubicBezTo>
                  <a:pt x="949823" y="1027521"/>
                  <a:pt x="949823" y="1027521"/>
                  <a:pt x="951553" y="1028208"/>
                </a:cubicBezTo>
                <a:cubicBezTo>
                  <a:pt x="950891" y="1029876"/>
                  <a:pt x="949567" y="1033213"/>
                  <a:pt x="945444" y="1033508"/>
                </a:cubicBezTo>
                <a:close/>
                <a:moveTo>
                  <a:pt x="1394502" y="819978"/>
                </a:moveTo>
                <a:cubicBezTo>
                  <a:pt x="1392884" y="821037"/>
                  <a:pt x="1390919" y="821778"/>
                  <a:pt x="1387571" y="821241"/>
                </a:cubicBezTo>
                <a:cubicBezTo>
                  <a:pt x="1387458" y="818585"/>
                  <a:pt x="1384688" y="816030"/>
                  <a:pt x="1383304" y="814753"/>
                </a:cubicBezTo>
                <a:cubicBezTo>
                  <a:pt x="1379150" y="810921"/>
                  <a:pt x="1375109" y="809746"/>
                  <a:pt x="1368523" y="811329"/>
                </a:cubicBezTo>
                <a:cubicBezTo>
                  <a:pt x="1365190" y="795494"/>
                  <a:pt x="1347528" y="786859"/>
                  <a:pt x="1350780" y="769441"/>
                </a:cubicBezTo>
                <a:cubicBezTo>
                  <a:pt x="1361068" y="761065"/>
                  <a:pt x="1368104" y="770108"/>
                  <a:pt x="1376187" y="772459"/>
                </a:cubicBezTo>
                <a:cubicBezTo>
                  <a:pt x="1385316" y="768118"/>
                  <a:pt x="1387522" y="757392"/>
                  <a:pt x="1396538" y="750395"/>
                </a:cubicBezTo>
                <a:cubicBezTo>
                  <a:pt x="1403236" y="751469"/>
                  <a:pt x="1407390" y="755301"/>
                  <a:pt x="1412815" y="757753"/>
                </a:cubicBezTo>
                <a:cubicBezTo>
                  <a:pt x="1413041" y="763066"/>
                  <a:pt x="1417420" y="772209"/>
                  <a:pt x="1414876" y="774967"/>
                </a:cubicBezTo>
                <a:cubicBezTo>
                  <a:pt x="1409901" y="783139"/>
                  <a:pt x="1387941" y="798613"/>
                  <a:pt x="1399356" y="816799"/>
                </a:cubicBezTo>
                <a:cubicBezTo>
                  <a:pt x="1397392" y="817540"/>
                  <a:pt x="1396120" y="818918"/>
                  <a:pt x="1394502" y="819978"/>
                </a:cubicBezTo>
                <a:close/>
                <a:moveTo>
                  <a:pt x="566423" y="1215712"/>
                </a:moveTo>
                <a:cubicBezTo>
                  <a:pt x="563907" y="1216859"/>
                  <a:pt x="562127" y="1216153"/>
                  <a:pt x="560348" y="1215447"/>
                </a:cubicBezTo>
                <a:cubicBezTo>
                  <a:pt x="557523" y="1212181"/>
                  <a:pt x="560039" y="1211033"/>
                  <a:pt x="563290" y="1208032"/>
                </a:cubicBezTo>
                <a:cubicBezTo>
                  <a:pt x="563290" y="1208032"/>
                  <a:pt x="563290" y="1208032"/>
                  <a:pt x="566423" y="1215712"/>
                </a:cubicBezTo>
                <a:close/>
                <a:moveTo>
                  <a:pt x="639417" y="1181017"/>
                </a:moveTo>
                <a:cubicBezTo>
                  <a:pt x="639417" y="1181017"/>
                  <a:pt x="639417" y="1181017"/>
                  <a:pt x="632760" y="1182380"/>
                </a:cubicBezTo>
                <a:cubicBezTo>
                  <a:pt x="629237" y="1180982"/>
                  <a:pt x="626700" y="1171964"/>
                  <a:pt x="635119" y="1171299"/>
                </a:cubicBezTo>
                <a:cubicBezTo>
                  <a:pt x="639029" y="1176856"/>
                  <a:pt x="639716" y="1175126"/>
                  <a:pt x="639417" y="1181017"/>
                </a:cubicBezTo>
                <a:close/>
                <a:moveTo>
                  <a:pt x="847705" y="1084848"/>
                </a:moveTo>
                <a:cubicBezTo>
                  <a:pt x="843101" y="1080875"/>
                  <a:pt x="844572" y="1077168"/>
                  <a:pt x="850647" y="1077433"/>
                </a:cubicBezTo>
                <a:cubicBezTo>
                  <a:pt x="853471" y="1080699"/>
                  <a:pt x="850220" y="1083701"/>
                  <a:pt x="847705" y="1084848"/>
                </a:cubicBezTo>
                <a:close/>
                <a:moveTo>
                  <a:pt x="1404366" y="821958"/>
                </a:moveTo>
                <a:cubicBezTo>
                  <a:pt x="1401696" y="822028"/>
                  <a:pt x="1399027" y="822099"/>
                  <a:pt x="1397619" y="820801"/>
                </a:cubicBezTo>
                <a:cubicBezTo>
                  <a:pt x="1396066" y="816836"/>
                  <a:pt x="1401551" y="819362"/>
                  <a:pt x="1404221" y="819292"/>
                </a:cubicBezTo>
                <a:cubicBezTo>
                  <a:pt x="1404366" y="821958"/>
                  <a:pt x="1404366" y="821958"/>
                  <a:pt x="1404366" y="821958"/>
                </a:cubicBezTo>
                <a:close/>
                <a:moveTo>
                  <a:pt x="1026336" y="1003510"/>
                </a:moveTo>
                <a:cubicBezTo>
                  <a:pt x="1018344" y="1006683"/>
                  <a:pt x="1014294" y="1005583"/>
                  <a:pt x="1010189" y="1001796"/>
                </a:cubicBezTo>
                <a:cubicBezTo>
                  <a:pt x="1007452" y="999272"/>
                  <a:pt x="1006084" y="998010"/>
                  <a:pt x="1005974" y="992637"/>
                </a:cubicBezTo>
                <a:cubicBezTo>
                  <a:pt x="1011284" y="989626"/>
                  <a:pt x="1016648" y="989302"/>
                  <a:pt x="1020753" y="993089"/>
                </a:cubicBezTo>
                <a:cubicBezTo>
                  <a:pt x="1023490" y="995613"/>
                  <a:pt x="1024913" y="999562"/>
                  <a:pt x="1026336" y="1003510"/>
                </a:cubicBezTo>
                <a:close/>
                <a:moveTo>
                  <a:pt x="1051681" y="991738"/>
                </a:moveTo>
                <a:cubicBezTo>
                  <a:pt x="1049264" y="992782"/>
                  <a:pt x="1049264" y="992782"/>
                  <a:pt x="1049264" y="992782"/>
                </a:cubicBezTo>
                <a:cubicBezTo>
                  <a:pt x="1049264" y="992782"/>
                  <a:pt x="1049264" y="992782"/>
                  <a:pt x="1047533" y="992095"/>
                </a:cubicBezTo>
                <a:cubicBezTo>
                  <a:pt x="1046489" y="989678"/>
                  <a:pt x="1046489" y="989678"/>
                  <a:pt x="1046489" y="989678"/>
                </a:cubicBezTo>
                <a:cubicBezTo>
                  <a:pt x="1046489" y="989678"/>
                  <a:pt x="1047176" y="987948"/>
                  <a:pt x="1047176" y="987948"/>
                </a:cubicBezTo>
                <a:cubicBezTo>
                  <a:pt x="1049593" y="986904"/>
                  <a:pt x="1049593" y="986904"/>
                  <a:pt x="1049593" y="986904"/>
                </a:cubicBezTo>
                <a:cubicBezTo>
                  <a:pt x="1049593" y="986904"/>
                  <a:pt x="1049593" y="986904"/>
                  <a:pt x="1051323" y="987591"/>
                </a:cubicBezTo>
                <a:cubicBezTo>
                  <a:pt x="1052367" y="990008"/>
                  <a:pt x="1052367" y="990008"/>
                  <a:pt x="1052367" y="990008"/>
                </a:cubicBezTo>
                <a:cubicBezTo>
                  <a:pt x="1052367" y="990008"/>
                  <a:pt x="1051681" y="991738"/>
                  <a:pt x="1051681" y="991738"/>
                </a:cubicBezTo>
                <a:close/>
                <a:moveTo>
                  <a:pt x="911092" y="1058788"/>
                </a:moveTo>
                <a:cubicBezTo>
                  <a:pt x="900327" y="1060525"/>
                  <a:pt x="890248" y="1060531"/>
                  <a:pt x="881542" y="1057076"/>
                </a:cubicBezTo>
                <a:cubicBezTo>
                  <a:pt x="879801" y="1056385"/>
                  <a:pt x="878060" y="1055694"/>
                  <a:pt x="876319" y="1055003"/>
                </a:cubicBezTo>
                <a:cubicBezTo>
                  <a:pt x="874161" y="1040127"/>
                  <a:pt x="877913" y="1025593"/>
                  <a:pt x="886251" y="1024897"/>
                </a:cubicBezTo>
                <a:cubicBezTo>
                  <a:pt x="890420" y="1024548"/>
                  <a:pt x="892161" y="1025239"/>
                  <a:pt x="893902" y="1025930"/>
                </a:cubicBezTo>
                <a:cubicBezTo>
                  <a:pt x="906090" y="1030767"/>
                  <a:pt x="908616" y="1049794"/>
                  <a:pt x="911092" y="1058788"/>
                </a:cubicBezTo>
                <a:close/>
                <a:moveTo>
                  <a:pt x="1168466" y="936499"/>
                </a:moveTo>
                <a:cubicBezTo>
                  <a:pt x="1161719" y="935341"/>
                  <a:pt x="1161719" y="935341"/>
                  <a:pt x="1161719" y="935341"/>
                </a:cubicBezTo>
                <a:cubicBezTo>
                  <a:pt x="1161574" y="932675"/>
                  <a:pt x="1161429" y="930008"/>
                  <a:pt x="1164098" y="929938"/>
                </a:cubicBezTo>
                <a:cubicBezTo>
                  <a:pt x="1165506" y="931236"/>
                  <a:pt x="1166913" y="932534"/>
                  <a:pt x="1168466" y="936499"/>
                </a:cubicBezTo>
                <a:close/>
                <a:moveTo>
                  <a:pt x="1227393" y="908651"/>
                </a:moveTo>
                <a:cubicBezTo>
                  <a:pt x="1226000" y="907366"/>
                  <a:pt x="1226000" y="907366"/>
                  <a:pt x="1223309" y="907489"/>
                </a:cubicBezTo>
                <a:cubicBezTo>
                  <a:pt x="1221916" y="906204"/>
                  <a:pt x="1217643" y="899658"/>
                  <a:pt x="1221727" y="900820"/>
                </a:cubicBezTo>
                <a:cubicBezTo>
                  <a:pt x="1223120" y="902105"/>
                  <a:pt x="1224323" y="898005"/>
                  <a:pt x="1228407" y="899167"/>
                </a:cubicBezTo>
                <a:cubicBezTo>
                  <a:pt x="1229800" y="900452"/>
                  <a:pt x="1231382" y="907121"/>
                  <a:pt x="1227393" y="908651"/>
                </a:cubicBezTo>
                <a:close/>
                <a:moveTo>
                  <a:pt x="1113831" y="964374"/>
                </a:moveTo>
                <a:lnTo>
                  <a:pt x="1112568" y="961087"/>
                </a:lnTo>
                <a:lnTo>
                  <a:pt x="1109680" y="961251"/>
                </a:lnTo>
                <a:cubicBezTo>
                  <a:pt x="1108678" y="961308"/>
                  <a:pt x="1108678" y="961308"/>
                  <a:pt x="1108678" y="961308"/>
                </a:cubicBezTo>
                <a:cubicBezTo>
                  <a:pt x="1107182" y="954693"/>
                  <a:pt x="1111160" y="953126"/>
                  <a:pt x="1112401" y="949035"/>
                </a:cubicBezTo>
                <a:cubicBezTo>
                  <a:pt x="1109728" y="949188"/>
                  <a:pt x="1107055" y="949340"/>
                  <a:pt x="1105686" y="948078"/>
                </a:cubicBezTo>
                <a:cubicBezTo>
                  <a:pt x="1104190" y="941463"/>
                  <a:pt x="1107142" y="938949"/>
                  <a:pt x="1110940" y="936890"/>
                </a:cubicBezTo>
                <a:lnTo>
                  <a:pt x="1115950" y="932790"/>
                </a:lnTo>
                <a:lnTo>
                  <a:pt x="1116320" y="929963"/>
                </a:lnTo>
                <a:cubicBezTo>
                  <a:pt x="1117538" y="927239"/>
                  <a:pt x="1119456" y="925160"/>
                  <a:pt x="1122013" y="922388"/>
                </a:cubicBezTo>
                <a:lnTo>
                  <a:pt x="1121054" y="928612"/>
                </a:lnTo>
                <a:lnTo>
                  <a:pt x="1121278" y="928429"/>
                </a:lnTo>
                <a:lnTo>
                  <a:pt x="1121294" y="929128"/>
                </a:lnTo>
                <a:lnTo>
                  <a:pt x="1128686" y="929184"/>
                </a:lnTo>
                <a:cubicBezTo>
                  <a:pt x="1130724" y="929780"/>
                  <a:pt x="1132442" y="930724"/>
                  <a:pt x="1134480" y="931321"/>
                </a:cubicBezTo>
                <a:cubicBezTo>
                  <a:pt x="1135878" y="932611"/>
                  <a:pt x="1134840" y="939349"/>
                  <a:pt x="1136238" y="940639"/>
                </a:cubicBezTo>
                <a:cubicBezTo>
                  <a:pt x="1137636" y="941929"/>
                  <a:pt x="1137636" y="941929"/>
                  <a:pt x="1137636" y="941929"/>
                </a:cubicBezTo>
                <a:cubicBezTo>
                  <a:pt x="1136997" y="942622"/>
                  <a:pt x="1133041" y="944105"/>
                  <a:pt x="1128372" y="944608"/>
                </a:cubicBezTo>
                <a:lnTo>
                  <a:pt x="1119700" y="942561"/>
                </a:lnTo>
                <a:lnTo>
                  <a:pt x="1113769" y="950298"/>
                </a:lnTo>
                <a:cubicBezTo>
                  <a:pt x="1116442" y="950146"/>
                  <a:pt x="1115138" y="951560"/>
                  <a:pt x="1117810" y="951408"/>
                </a:cubicBezTo>
                <a:lnTo>
                  <a:pt x="1117297" y="955761"/>
                </a:lnTo>
                <a:lnTo>
                  <a:pt x="1118898" y="956024"/>
                </a:lnTo>
                <a:lnTo>
                  <a:pt x="1116873" y="959362"/>
                </a:lnTo>
                <a:lnTo>
                  <a:pt x="1116697" y="960852"/>
                </a:lnTo>
                <a:lnTo>
                  <a:pt x="1115942" y="960895"/>
                </a:lnTo>
                <a:close/>
                <a:moveTo>
                  <a:pt x="1497907" y="781972"/>
                </a:moveTo>
                <a:cubicBezTo>
                  <a:pt x="1497798" y="779266"/>
                  <a:pt x="1495092" y="779375"/>
                  <a:pt x="1496281" y="775262"/>
                </a:cubicBezTo>
                <a:cubicBezTo>
                  <a:pt x="1497579" y="773855"/>
                  <a:pt x="1500285" y="773745"/>
                  <a:pt x="1504398" y="774935"/>
                </a:cubicBezTo>
                <a:cubicBezTo>
                  <a:pt x="1504507" y="777640"/>
                  <a:pt x="1503319" y="781753"/>
                  <a:pt x="1497907" y="781972"/>
                </a:cubicBezTo>
                <a:close/>
                <a:moveTo>
                  <a:pt x="1076328" y="982701"/>
                </a:moveTo>
                <a:cubicBezTo>
                  <a:pt x="1075525" y="983914"/>
                  <a:pt x="1074551" y="984970"/>
                  <a:pt x="1072534" y="984411"/>
                </a:cubicBezTo>
                <a:cubicBezTo>
                  <a:pt x="1068429" y="980625"/>
                  <a:pt x="1073692" y="977664"/>
                  <a:pt x="1072253" y="973732"/>
                </a:cubicBezTo>
                <a:cubicBezTo>
                  <a:pt x="1074920" y="973587"/>
                  <a:pt x="1074920" y="973587"/>
                  <a:pt x="1076289" y="974850"/>
                </a:cubicBezTo>
                <a:cubicBezTo>
                  <a:pt x="1077657" y="976112"/>
                  <a:pt x="1079025" y="977374"/>
                  <a:pt x="1079096" y="980044"/>
                </a:cubicBezTo>
                <a:cubicBezTo>
                  <a:pt x="1077762" y="980116"/>
                  <a:pt x="1077130" y="981488"/>
                  <a:pt x="1076328" y="982701"/>
                </a:cubicBezTo>
                <a:close/>
                <a:moveTo>
                  <a:pt x="1011750" y="1013440"/>
                </a:moveTo>
                <a:cubicBezTo>
                  <a:pt x="1004074" y="1013523"/>
                  <a:pt x="1004074" y="1013523"/>
                  <a:pt x="1004074" y="1013523"/>
                </a:cubicBezTo>
                <a:cubicBezTo>
                  <a:pt x="1001159" y="1008446"/>
                  <a:pt x="1008656" y="1005810"/>
                  <a:pt x="1011393" y="1008335"/>
                </a:cubicBezTo>
                <a:cubicBezTo>
                  <a:pt x="1011393" y="1008335"/>
                  <a:pt x="1012761" y="1009597"/>
                  <a:pt x="1011571" y="1010887"/>
                </a:cubicBezTo>
                <a:cubicBezTo>
                  <a:pt x="1011571" y="1010887"/>
                  <a:pt x="1010381" y="1012177"/>
                  <a:pt x="1011750" y="1013440"/>
                </a:cubicBezTo>
                <a:close/>
                <a:moveTo>
                  <a:pt x="1385008" y="838474"/>
                </a:moveTo>
                <a:cubicBezTo>
                  <a:pt x="1381410" y="841668"/>
                  <a:pt x="1376757" y="843888"/>
                  <a:pt x="1370697" y="844811"/>
                </a:cubicBezTo>
                <a:cubicBezTo>
                  <a:pt x="1370478" y="839399"/>
                  <a:pt x="1373074" y="836584"/>
                  <a:pt x="1372747" y="828467"/>
                </a:cubicBezTo>
                <a:cubicBezTo>
                  <a:pt x="1375234" y="822946"/>
                  <a:pt x="1386057" y="822509"/>
                  <a:pt x="1392985" y="826295"/>
                </a:cubicBezTo>
                <a:cubicBezTo>
                  <a:pt x="1391147" y="831112"/>
                  <a:pt x="1388605" y="835280"/>
                  <a:pt x="1385008" y="838474"/>
                </a:cubicBezTo>
                <a:close/>
                <a:moveTo>
                  <a:pt x="807317" y="1114791"/>
                </a:moveTo>
                <a:cubicBezTo>
                  <a:pt x="801977" y="1112672"/>
                  <a:pt x="805876" y="1108039"/>
                  <a:pt x="809068" y="1105185"/>
                </a:cubicBezTo>
                <a:cubicBezTo>
                  <a:pt x="808362" y="1106965"/>
                  <a:pt x="812289" y="1112644"/>
                  <a:pt x="807317" y="1114791"/>
                </a:cubicBezTo>
                <a:close/>
                <a:moveTo>
                  <a:pt x="1059639" y="995310"/>
                </a:moveTo>
                <a:cubicBezTo>
                  <a:pt x="1060811" y="991181"/>
                  <a:pt x="1055240" y="988647"/>
                  <a:pt x="1059261" y="987146"/>
                </a:cubicBezTo>
                <a:cubicBezTo>
                  <a:pt x="1059261" y="987146"/>
                  <a:pt x="1059261" y="987146"/>
                  <a:pt x="1060685" y="988460"/>
                </a:cubicBezTo>
                <a:cubicBezTo>
                  <a:pt x="1060685" y="988460"/>
                  <a:pt x="1062109" y="989773"/>
                  <a:pt x="1063408" y="988366"/>
                </a:cubicBezTo>
                <a:cubicBezTo>
                  <a:pt x="1064832" y="989680"/>
                  <a:pt x="1066130" y="988272"/>
                  <a:pt x="1067554" y="989586"/>
                </a:cubicBezTo>
                <a:cubicBezTo>
                  <a:pt x="1067806" y="995028"/>
                  <a:pt x="1063786" y="996530"/>
                  <a:pt x="1059639" y="995310"/>
                </a:cubicBezTo>
                <a:close/>
                <a:moveTo>
                  <a:pt x="1094316" y="979479"/>
                </a:moveTo>
                <a:cubicBezTo>
                  <a:pt x="1093032" y="980872"/>
                  <a:pt x="1085073" y="981264"/>
                  <a:pt x="1082336" y="978739"/>
                </a:cubicBezTo>
                <a:cubicBezTo>
                  <a:pt x="1082001" y="968119"/>
                  <a:pt x="1095267" y="967466"/>
                  <a:pt x="1093563" y="955584"/>
                </a:cubicBezTo>
                <a:cubicBezTo>
                  <a:pt x="1098953" y="957978"/>
                  <a:pt x="1096300" y="958108"/>
                  <a:pt x="1101523" y="955192"/>
                </a:cubicBezTo>
                <a:cubicBezTo>
                  <a:pt x="1095183" y="964811"/>
                  <a:pt x="1091245" y="966335"/>
                  <a:pt x="1094316" y="979479"/>
                </a:cubicBezTo>
                <a:close/>
                <a:moveTo>
                  <a:pt x="1001301" y="1025015"/>
                </a:moveTo>
                <a:cubicBezTo>
                  <a:pt x="1001301" y="1025015"/>
                  <a:pt x="1001301" y="1025015"/>
                  <a:pt x="997459" y="1026355"/>
                </a:cubicBezTo>
                <a:cubicBezTo>
                  <a:pt x="997269" y="1023738"/>
                  <a:pt x="995480" y="1017204"/>
                  <a:pt x="1000920" y="1019780"/>
                </a:cubicBezTo>
                <a:cubicBezTo>
                  <a:pt x="1000920" y="1019780"/>
                  <a:pt x="1001110" y="1022397"/>
                  <a:pt x="1001301" y="1025015"/>
                </a:cubicBezTo>
                <a:close/>
                <a:moveTo>
                  <a:pt x="1105250" y="976647"/>
                </a:moveTo>
                <a:lnTo>
                  <a:pt x="1102752" y="975547"/>
                </a:lnTo>
                <a:lnTo>
                  <a:pt x="1096463" y="980434"/>
                </a:lnTo>
                <a:cubicBezTo>
                  <a:pt x="1095673" y="977172"/>
                  <a:pt x="1096935" y="975804"/>
                  <a:pt x="1098881" y="975067"/>
                </a:cubicBezTo>
                <a:lnTo>
                  <a:pt x="1100674" y="974632"/>
                </a:lnTo>
                <a:lnTo>
                  <a:pt x="1099847" y="974268"/>
                </a:lnTo>
                <a:cubicBezTo>
                  <a:pt x="1098478" y="973006"/>
                  <a:pt x="1098478" y="973006"/>
                  <a:pt x="1098408" y="970336"/>
                </a:cubicBezTo>
                <a:cubicBezTo>
                  <a:pt x="1102443" y="971453"/>
                  <a:pt x="1104970" y="965968"/>
                  <a:pt x="1109075" y="969755"/>
                </a:cubicBezTo>
                <a:cubicBezTo>
                  <a:pt x="1110513" y="973687"/>
                  <a:pt x="1105180" y="973978"/>
                  <a:pt x="1105250" y="976647"/>
                </a:cubicBezTo>
                <a:close/>
                <a:moveTo>
                  <a:pt x="1287494" y="891025"/>
                </a:moveTo>
                <a:lnTo>
                  <a:pt x="1279639" y="892313"/>
                </a:lnTo>
                <a:lnTo>
                  <a:pt x="1279578" y="892765"/>
                </a:lnTo>
                <a:lnTo>
                  <a:pt x="1279304" y="892369"/>
                </a:lnTo>
                <a:lnTo>
                  <a:pt x="1277789" y="892617"/>
                </a:lnTo>
                <a:lnTo>
                  <a:pt x="1278875" y="891748"/>
                </a:lnTo>
                <a:lnTo>
                  <a:pt x="1275897" y="887442"/>
                </a:lnTo>
                <a:cubicBezTo>
                  <a:pt x="1280559" y="885430"/>
                  <a:pt x="1280559" y="885430"/>
                  <a:pt x="1280559" y="885430"/>
                </a:cubicBezTo>
                <a:lnTo>
                  <a:pt x="1279815" y="890995"/>
                </a:lnTo>
                <a:lnTo>
                  <a:pt x="1287868" y="884548"/>
                </a:lnTo>
                <a:cubicBezTo>
                  <a:pt x="1291428" y="887832"/>
                  <a:pt x="1290239" y="889836"/>
                  <a:pt x="1287494" y="891025"/>
                </a:cubicBezTo>
                <a:close/>
                <a:moveTo>
                  <a:pt x="1323934" y="873857"/>
                </a:moveTo>
                <a:cubicBezTo>
                  <a:pt x="1321251" y="873823"/>
                  <a:pt x="1320034" y="875143"/>
                  <a:pt x="1318567" y="873791"/>
                </a:cubicBezTo>
                <a:cubicBezTo>
                  <a:pt x="1317101" y="872438"/>
                  <a:pt x="1316852" y="869767"/>
                  <a:pt x="1318069" y="868447"/>
                </a:cubicBezTo>
                <a:cubicBezTo>
                  <a:pt x="1323436" y="868513"/>
                  <a:pt x="1323436" y="868513"/>
                  <a:pt x="1323436" y="868513"/>
                </a:cubicBezTo>
                <a:cubicBezTo>
                  <a:pt x="1323934" y="873857"/>
                  <a:pt x="1323934" y="873857"/>
                  <a:pt x="1323934" y="873857"/>
                </a:cubicBezTo>
                <a:close/>
                <a:moveTo>
                  <a:pt x="1077907" y="992563"/>
                </a:moveTo>
                <a:cubicBezTo>
                  <a:pt x="1077907" y="992563"/>
                  <a:pt x="1077907" y="992563"/>
                  <a:pt x="1075088" y="992676"/>
                </a:cubicBezTo>
                <a:cubicBezTo>
                  <a:pt x="1073623" y="991324"/>
                  <a:pt x="1074975" y="989858"/>
                  <a:pt x="1074975" y="989858"/>
                </a:cubicBezTo>
                <a:cubicBezTo>
                  <a:pt x="1074975" y="989858"/>
                  <a:pt x="1073623" y="991324"/>
                  <a:pt x="1072156" y="989972"/>
                </a:cubicBezTo>
                <a:cubicBezTo>
                  <a:pt x="1072156" y="989972"/>
                  <a:pt x="1072156" y="989972"/>
                  <a:pt x="1072043" y="987153"/>
                </a:cubicBezTo>
                <a:cubicBezTo>
                  <a:pt x="1074861" y="987040"/>
                  <a:pt x="1074861" y="987040"/>
                  <a:pt x="1074747" y="984221"/>
                </a:cubicBezTo>
                <a:cubicBezTo>
                  <a:pt x="1074747" y="984221"/>
                  <a:pt x="1074747" y="984221"/>
                  <a:pt x="1077565" y="984108"/>
                </a:cubicBezTo>
                <a:cubicBezTo>
                  <a:pt x="1077679" y="986926"/>
                  <a:pt x="1077679" y="986926"/>
                  <a:pt x="1077679" y="986926"/>
                </a:cubicBezTo>
                <a:cubicBezTo>
                  <a:pt x="1077679" y="986926"/>
                  <a:pt x="1077679" y="986926"/>
                  <a:pt x="1080498" y="986812"/>
                </a:cubicBezTo>
                <a:cubicBezTo>
                  <a:pt x="1080498" y="986812"/>
                  <a:pt x="1080498" y="986812"/>
                  <a:pt x="1080611" y="989630"/>
                </a:cubicBezTo>
                <a:cubicBezTo>
                  <a:pt x="1077793" y="989744"/>
                  <a:pt x="1077793" y="989744"/>
                  <a:pt x="1077907" y="992563"/>
                </a:cubicBezTo>
                <a:close/>
                <a:moveTo>
                  <a:pt x="454862" y="1289123"/>
                </a:moveTo>
                <a:cubicBezTo>
                  <a:pt x="452156" y="1289233"/>
                  <a:pt x="452156" y="1289233"/>
                  <a:pt x="450748" y="1287934"/>
                </a:cubicBezTo>
                <a:cubicBezTo>
                  <a:pt x="450748" y="1287934"/>
                  <a:pt x="449341" y="1286636"/>
                  <a:pt x="449341" y="1286636"/>
                </a:cubicBezTo>
                <a:cubicBezTo>
                  <a:pt x="449341" y="1286636"/>
                  <a:pt x="449341" y="1286636"/>
                  <a:pt x="446635" y="1286745"/>
                </a:cubicBezTo>
                <a:cubicBezTo>
                  <a:pt x="447824" y="1282632"/>
                  <a:pt x="450530" y="1282523"/>
                  <a:pt x="455942" y="1282305"/>
                </a:cubicBezTo>
                <a:cubicBezTo>
                  <a:pt x="457458" y="1286308"/>
                  <a:pt x="454753" y="1286418"/>
                  <a:pt x="454862" y="1289123"/>
                </a:cubicBezTo>
                <a:close/>
                <a:moveTo>
                  <a:pt x="866718" y="1093729"/>
                </a:moveTo>
                <a:cubicBezTo>
                  <a:pt x="863963" y="1090576"/>
                  <a:pt x="865376" y="1087016"/>
                  <a:pt x="870249" y="1084830"/>
                </a:cubicBezTo>
                <a:cubicBezTo>
                  <a:pt x="875440" y="1086890"/>
                  <a:pt x="875052" y="1092916"/>
                  <a:pt x="866718" y="1093729"/>
                </a:cubicBezTo>
                <a:close/>
                <a:moveTo>
                  <a:pt x="746229" y="1151493"/>
                </a:moveTo>
                <a:cubicBezTo>
                  <a:pt x="742670" y="1150080"/>
                  <a:pt x="739110" y="1148668"/>
                  <a:pt x="738654" y="1144624"/>
                </a:cubicBezTo>
                <a:cubicBezTo>
                  <a:pt x="741096" y="1143663"/>
                  <a:pt x="743538" y="1142700"/>
                  <a:pt x="745318" y="1143406"/>
                </a:cubicBezTo>
                <a:cubicBezTo>
                  <a:pt x="747098" y="1144112"/>
                  <a:pt x="747553" y="1148156"/>
                  <a:pt x="746229" y="1151493"/>
                </a:cubicBezTo>
                <a:close/>
                <a:moveTo>
                  <a:pt x="1574670" y="759705"/>
                </a:moveTo>
                <a:cubicBezTo>
                  <a:pt x="1573330" y="758468"/>
                  <a:pt x="1573330" y="758468"/>
                  <a:pt x="1573330" y="758468"/>
                </a:cubicBezTo>
                <a:cubicBezTo>
                  <a:pt x="1571989" y="757232"/>
                  <a:pt x="1572236" y="762343"/>
                  <a:pt x="1568338" y="761190"/>
                </a:cubicBezTo>
                <a:cubicBezTo>
                  <a:pt x="1568215" y="758634"/>
                  <a:pt x="1562853" y="753689"/>
                  <a:pt x="1566628" y="752286"/>
                </a:cubicBezTo>
                <a:cubicBezTo>
                  <a:pt x="1567968" y="753523"/>
                  <a:pt x="1571866" y="754676"/>
                  <a:pt x="1574547" y="757149"/>
                </a:cubicBezTo>
                <a:cubicBezTo>
                  <a:pt x="1574547" y="757149"/>
                  <a:pt x="1575887" y="758385"/>
                  <a:pt x="1574670" y="759705"/>
                </a:cubicBezTo>
                <a:close/>
                <a:moveTo>
                  <a:pt x="1141945" y="969076"/>
                </a:moveTo>
                <a:lnTo>
                  <a:pt x="1142092" y="969002"/>
                </a:lnTo>
                <a:lnTo>
                  <a:pt x="1141854" y="968969"/>
                </a:lnTo>
                <a:close/>
                <a:moveTo>
                  <a:pt x="1264752" y="911201"/>
                </a:moveTo>
                <a:cubicBezTo>
                  <a:pt x="1259819" y="913250"/>
                  <a:pt x="1259819" y="913250"/>
                  <a:pt x="1259819" y="913250"/>
                </a:cubicBezTo>
                <a:cubicBezTo>
                  <a:pt x="1255166" y="909401"/>
                  <a:pt x="1260099" y="907352"/>
                  <a:pt x="1263658" y="908765"/>
                </a:cubicBezTo>
                <a:cubicBezTo>
                  <a:pt x="1263658" y="908765"/>
                  <a:pt x="1265438" y="909471"/>
                  <a:pt x="1264752" y="911201"/>
                </a:cubicBezTo>
                <a:close/>
                <a:moveTo>
                  <a:pt x="1047101" y="1015123"/>
                </a:moveTo>
                <a:cubicBezTo>
                  <a:pt x="1047101" y="1015123"/>
                  <a:pt x="1047101" y="1015123"/>
                  <a:pt x="1045703" y="1013833"/>
                </a:cubicBezTo>
                <a:cubicBezTo>
                  <a:pt x="1044304" y="1012543"/>
                  <a:pt x="1037672" y="1014122"/>
                  <a:pt x="1036273" y="1012832"/>
                </a:cubicBezTo>
                <a:cubicBezTo>
                  <a:pt x="1034755" y="1008866"/>
                  <a:pt x="1031958" y="1006286"/>
                  <a:pt x="1032997" y="999548"/>
                </a:cubicBezTo>
                <a:cubicBezTo>
                  <a:pt x="1030320" y="999644"/>
                  <a:pt x="1030440" y="1002320"/>
                  <a:pt x="1026364" y="1001126"/>
                </a:cubicBezTo>
                <a:cubicBezTo>
                  <a:pt x="1031478" y="995582"/>
                  <a:pt x="1034036" y="992809"/>
                  <a:pt x="1044744" y="992424"/>
                </a:cubicBezTo>
                <a:cubicBezTo>
                  <a:pt x="1048240" y="995649"/>
                  <a:pt x="1049149" y="1000977"/>
                  <a:pt x="1049024" y="1005672"/>
                </a:cubicBezTo>
                <a:lnTo>
                  <a:pt x="1048807" y="1006739"/>
                </a:lnTo>
                <a:lnTo>
                  <a:pt x="1050582" y="1009599"/>
                </a:lnTo>
                <a:lnTo>
                  <a:pt x="1052051" y="1009415"/>
                </a:lnTo>
                <a:lnTo>
                  <a:pt x="1047721" y="1012079"/>
                </a:lnTo>
                <a:close/>
                <a:moveTo>
                  <a:pt x="1000877" y="1037235"/>
                </a:moveTo>
                <a:cubicBezTo>
                  <a:pt x="998409" y="1038340"/>
                  <a:pt x="998409" y="1038340"/>
                  <a:pt x="996656" y="1037645"/>
                </a:cubicBezTo>
                <a:cubicBezTo>
                  <a:pt x="996656" y="1037645"/>
                  <a:pt x="994904" y="1036949"/>
                  <a:pt x="994904" y="1036949"/>
                </a:cubicBezTo>
                <a:cubicBezTo>
                  <a:pt x="993151" y="1036253"/>
                  <a:pt x="993151" y="1036253"/>
                  <a:pt x="991398" y="1035558"/>
                </a:cubicBezTo>
                <a:cubicBezTo>
                  <a:pt x="989645" y="1034862"/>
                  <a:pt x="987892" y="1034167"/>
                  <a:pt x="984710" y="1037073"/>
                </a:cubicBezTo>
                <a:cubicBezTo>
                  <a:pt x="984710" y="1037073"/>
                  <a:pt x="984710" y="1037073"/>
                  <a:pt x="982634" y="1032080"/>
                </a:cubicBezTo>
                <a:cubicBezTo>
                  <a:pt x="990751" y="1026963"/>
                  <a:pt x="995295" y="1030851"/>
                  <a:pt x="1000230" y="1028640"/>
                </a:cubicBezTo>
                <a:cubicBezTo>
                  <a:pt x="1004774" y="1032528"/>
                  <a:pt x="999839" y="1034739"/>
                  <a:pt x="1000877" y="1037235"/>
                </a:cubicBezTo>
                <a:close/>
                <a:moveTo>
                  <a:pt x="930306" y="1070934"/>
                </a:moveTo>
                <a:cubicBezTo>
                  <a:pt x="927969" y="1072066"/>
                  <a:pt x="927969" y="1072066"/>
                  <a:pt x="926337" y="1071419"/>
                </a:cubicBezTo>
                <a:cubicBezTo>
                  <a:pt x="924706" y="1070771"/>
                  <a:pt x="923074" y="1070124"/>
                  <a:pt x="922149" y="1067697"/>
                </a:cubicBezTo>
                <a:cubicBezTo>
                  <a:pt x="922149" y="1067697"/>
                  <a:pt x="922149" y="1067697"/>
                  <a:pt x="931500" y="1063167"/>
                </a:cubicBezTo>
                <a:cubicBezTo>
                  <a:pt x="932425" y="1065595"/>
                  <a:pt x="927750" y="1067859"/>
                  <a:pt x="930306" y="1070934"/>
                </a:cubicBezTo>
                <a:close/>
                <a:moveTo>
                  <a:pt x="829426" y="1119626"/>
                </a:moveTo>
                <a:cubicBezTo>
                  <a:pt x="827311" y="1121653"/>
                  <a:pt x="823698" y="1122825"/>
                  <a:pt x="820622" y="1122647"/>
                </a:cubicBezTo>
                <a:cubicBezTo>
                  <a:pt x="817328" y="1115086"/>
                  <a:pt x="817328" y="1115086"/>
                  <a:pt x="817328" y="1115086"/>
                </a:cubicBezTo>
                <a:cubicBezTo>
                  <a:pt x="823097" y="1111122"/>
                  <a:pt x="826723" y="1112561"/>
                  <a:pt x="829250" y="1111479"/>
                </a:cubicBezTo>
                <a:cubicBezTo>
                  <a:pt x="832161" y="1114719"/>
                  <a:pt x="831542" y="1117600"/>
                  <a:pt x="829426" y="1119626"/>
                </a:cubicBezTo>
                <a:close/>
                <a:moveTo>
                  <a:pt x="1744579" y="684748"/>
                </a:moveTo>
                <a:cubicBezTo>
                  <a:pt x="1742390" y="685334"/>
                  <a:pt x="1739636" y="684747"/>
                  <a:pt x="1738212" y="683434"/>
                </a:cubicBezTo>
                <a:cubicBezTo>
                  <a:pt x="1737960" y="677991"/>
                  <a:pt x="1744704" y="676397"/>
                  <a:pt x="1747552" y="679024"/>
                </a:cubicBezTo>
                <a:cubicBezTo>
                  <a:pt x="1748390" y="682402"/>
                  <a:pt x="1746767" y="684161"/>
                  <a:pt x="1744579" y="684748"/>
                </a:cubicBezTo>
                <a:close/>
                <a:moveTo>
                  <a:pt x="965010" y="1056122"/>
                </a:moveTo>
                <a:cubicBezTo>
                  <a:pt x="960985" y="1057838"/>
                  <a:pt x="961018" y="1055154"/>
                  <a:pt x="958347" y="1055403"/>
                </a:cubicBezTo>
                <a:cubicBezTo>
                  <a:pt x="959699" y="1053938"/>
                  <a:pt x="961084" y="1049788"/>
                  <a:pt x="965075" y="1050756"/>
                </a:cubicBezTo>
                <a:cubicBezTo>
                  <a:pt x="965075" y="1050756"/>
                  <a:pt x="965075" y="1050756"/>
                  <a:pt x="965010" y="1056122"/>
                </a:cubicBezTo>
                <a:close/>
                <a:moveTo>
                  <a:pt x="1270584" y="911466"/>
                </a:moveTo>
                <a:cubicBezTo>
                  <a:pt x="1269525" y="909028"/>
                  <a:pt x="1266023" y="907638"/>
                  <a:pt x="1264272" y="906943"/>
                </a:cubicBezTo>
                <a:cubicBezTo>
                  <a:pt x="1259019" y="904859"/>
                  <a:pt x="1254825" y="905213"/>
                  <a:pt x="1249248" y="909054"/>
                </a:cubicBezTo>
                <a:lnTo>
                  <a:pt x="1244864" y="905399"/>
                </a:lnTo>
                <a:lnTo>
                  <a:pt x="1244982" y="906497"/>
                </a:lnTo>
                <a:cubicBezTo>
                  <a:pt x="1242156" y="906423"/>
                  <a:pt x="1242156" y="906423"/>
                  <a:pt x="1240592" y="904981"/>
                </a:cubicBezTo>
                <a:cubicBezTo>
                  <a:pt x="1239028" y="903538"/>
                  <a:pt x="1239028" y="903538"/>
                  <a:pt x="1239028" y="903538"/>
                </a:cubicBezTo>
                <a:lnTo>
                  <a:pt x="1241286" y="902415"/>
                </a:lnTo>
                <a:lnTo>
                  <a:pt x="1231355" y="894133"/>
                </a:lnTo>
                <a:cubicBezTo>
                  <a:pt x="1224957" y="889828"/>
                  <a:pt x="1219256" y="885043"/>
                  <a:pt x="1217647" y="876331"/>
                </a:cubicBezTo>
                <a:cubicBezTo>
                  <a:pt x="1220944" y="870576"/>
                  <a:pt x="1225046" y="869176"/>
                  <a:pt x="1229372" y="869127"/>
                </a:cubicBezTo>
                <a:lnTo>
                  <a:pt x="1239396" y="869816"/>
                </a:lnTo>
                <a:lnTo>
                  <a:pt x="1239884" y="868779"/>
                </a:lnTo>
                <a:lnTo>
                  <a:pt x="1240523" y="868735"/>
                </a:lnTo>
                <a:lnTo>
                  <a:pt x="1239518" y="869824"/>
                </a:lnTo>
                <a:lnTo>
                  <a:pt x="1242443" y="870025"/>
                </a:lnTo>
                <a:cubicBezTo>
                  <a:pt x="1249404" y="862696"/>
                  <a:pt x="1247611" y="851893"/>
                  <a:pt x="1253514" y="842125"/>
                </a:cubicBezTo>
                <a:cubicBezTo>
                  <a:pt x="1260150" y="840722"/>
                  <a:pt x="1265403" y="842807"/>
                  <a:pt x="1271348" y="843148"/>
                </a:cubicBezTo>
                <a:cubicBezTo>
                  <a:pt x="1273466" y="848025"/>
                  <a:pt x="1280837" y="854986"/>
                  <a:pt x="1279453" y="858474"/>
                </a:cubicBezTo>
                <a:cubicBezTo>
                  <a:pt x="1277744" y="867887"/>
                  <a:pt x="1262804" y="890214"/>
                  <a:pt x="1279988" y="903088"/>
                </a:cubicBezTo>
                <a:cubicBezTo>
                  <a:pt x="1276853" y="905881"/>
                  <a:pt x="1277220" y="910063"/>
                  <a:pt x="1270584" y="911466"/>
                </a:cubicBezTo>
                <a:close/>
                <a:moveTo>
                  <a:pt x="1007358" y="1037095"/>
                </a:moveTo>
                <a:cubicBezTo>
                  <a:pt x="1001731" y="1031086"/>
                  <a:pt x="1011031" y="1032888"/>
                  <a:pt x="1012325" y="1029625"/>
                </a:cubicBezTo>
                <a:cubicBezTo>
                  <a:pt x="1012761" y="1033574"/>
                  <a:pt x="1012114" y="1035206"/>
                  <a:pt x="1007358" y="1037095"/>
                </a:cubicBezTo>
                <a:close/>
                <a:moveTo>
                  <a:pt x="948102" y="1066215"/>
                </a:moveTo>
                <a:cubicBezTo>
                  <a:pt x="948102" y="1066215"/>
                  <a:pt x="948102" y="1066215"/>
                  <a:pt x="945471" y="1066321"/>
                </a:cubicBezTo>
                <a:cubicBezTo>
                  <a:pt x="944103" y="1065059"/>
                  <a:pt x="944103" y="1065059"/>
                  <a:pt x="944103" y="1065059"/>
                </a:cubicBezTo>
                <a:cubicBezTo>
                  <a:pt x="944103" y="1065059"/>
                  <a:pt x="944103" y="1065059"/>
                  <a:pt x="943997" y="1062428"/>
                </a:cubicBezTo>
                <a:cubicBezTo>
                  <a:pt x="943997" y="1062428"/>
                  <a:pt x="945259" y="1061060"/>
                  <a:pt x="945259" y="1061060"/>
                </a:cubicBezTo>
                <a:cubicBezTo>
                  <a:pt x="945259" y="1061060"/>
                  <a:pt x="945259" y="1061060"/>
                  <a:pt x="947889" y="1060953"/>
                </a:cubicBezTo>
                <a:cubicBezTo>
                  <a:pt x="949258" y="1062216"/>
                  <a:pt x="949258" y="1062216"/>
                  <a:pt x="949258" y="1062216"/>
                </a:cubicBezTo>
                <a:cubicBezTo>
                  <a:pt x="949258" y="1062216"/>
                  <a:pt x="949258" y="1062216"/>
                  <a:pt x="949364" y="1064846"/>
                </a:cubicBezTo>
                <a:cubicBezTo>
                  <a:pt x="949364" y="1064846"/>
                  <a:pt x="948102" y="1066215"/>
                  <a:pt x="948102" y="1066215"/>
                </a:cubicBezTo>
                <a:close/>
                <a:moveTo>
                  <a:pt x="1584903" y="763717"/>
                </a:moveTo>
                <a:cubicBezTo>
                  <a:pt x="1581641" y="762423"/>
                  <a:pt x="1577642" y="762982"/>
                  <a:pt x="1579849" y="757420"/>
                </a:cubicBezTo>
                <a:cubicBezTo>
                  <a:pt x="1581481" y="758068"/>
                  <a:pt x="1583848" y="756861"/>
                  <a:pt x="1583848" y="756861"/>
                </a:cubicBezTo>
                <a:cubicBezTo>
                  <a:pt x="1587110" y="758156"/>
                  <a:pt x="1587271" y="762511"/>
                  <a:pt x="1584903" y="763717"/>
                </a:cubicBezTo>
                <a:close/>
                <a:moveTo>
                  <a:pt x="978638" y="1052609"/>
                </a:moveTo>
                <a:cubicBezTo>
                  <a:pt x="974366" y="1048668"/>
                  <a:pt x="973524" y="1058154"/>
                  <a:pt x="966549" y="1054285"/>
                </a:cubicBezTo>
                <a:lnTo>
                  <a:pt x="972140" y="1045008"/>
                </a:lnTo>
                <a:lnTo>
                  <a:pt x="970999" y="1041933"/>
                </a:lnTo>
                <a:lnTo>
                  <a:pt x="974564" y="1040985"/>
                </a:lnTo>
                <a:lnTo>
                  <a:pt x="976486" y="1037796"/>
                </a:lnTo>
                <a:cubicBezTo>
                  <a:pt x="979189" y="1037724"/>
                  <a:pt x="980613" y="1039038"/>
                  <a:pt x="980613" y="1039038"/>
                </a:cubicBezTo>
                <a:cubicBezTo>
                  <a:pt x="984886" y="1042979"/>
                  <a:pt x="982620" y="1051150"/>
                  <a:pt x="978638" y="1052609"/>
                </a:cubicBezTo>
                <a:close/>
                <a:moveTo>
                  <a:pt x="920388" y="1080788"/>
                </a:moveTo>
                <a:cubicBezTo>
                  <a:pt x="919701" y="1082519"/>
                  <a:pt x="918032" y="1081857"/>
                  <a:pt x="918032" y="1081857"/>
                </a:cubicBezTo>
                <a:cubicBezTo>
                  <a:pt x="916364" y="1081194"/>
                  <a:pt x="914696" y="1080532"/>
                  <a:pt x="913714" y="1078140"/>
                </a:cubicBezTo>
                <a:cubicBezTo>
                  <a:pt x="916756" y="1075341"/>
                  <a:pt x="917737" y="1077734"/>
                  <a:pt x="920092" y="1076666"/>
                </a:cubicBezTo>
                <a:cubicBezTo>
                  <a:pt x="921074" y="1079058"/>
                  <a:pt x="918719" y="1080126"/>
                  <a:pt x="920388" y="1080788"/>
                </a:cubicBezTo>
                <a:close/>
                <a:moveTo>
                  <a:pt x="1089257" y="1002368"/>
                </a:moveTo>
                <a:cubicBezTo>
                  <a:pt x="1085258" y="1001212"/>
                  <a:pt x="1085470" y="1006473"/>
                  <a:pt x="1081471" y="1005317"/>
                </a:cubicBezTo>
                <a:cubicBezTo>
                  <a:pt x="1080103" y="1004055"/>
                  <a:pt x="1080103" y="1004055"/>
                  <a:pt x="1080103" y="1004055"/>
                </a:cubicBezTo>
                <a:cubicBezTo>
                  <a:pt x="1080103" y="1004055"/>
                  <a:pt x="1078734" y="1002792"/>
                  <a:pt x="1077472" y="1004161"/>
                </a:cubicBezTo>
                <a:cubicBezTo>
                  <a:pt x="1078628" y="1000162"/>
                  <a:pt x="1082309" y="993426"/>
                  <a:pt x="1083677" y="994688"/>
                </a:cubicBezTo>
                <a:cubicBezTo>
                  <a:pt x="1082415" y="996056"/>
                  <a:pt x="1083783" y="997319"/>
                  <a:pt x="1083783" y="997319"/>
                </a:cubicBezTo>
                <a:cubicBezTo>
                  <a:pt x="1085152" y="998581"/>
                  <a:pt x="1085152" y="998581"/>
                  <a:pt x="1086520" y="999843"/>
                </a:cubicBezTo>
                <a:cubicBezTo>
                  <a:pt x="1086520" y="999843"/>
                  <a:pt x="1087889" y="1001105"/>
                  <a:pt x="1087889" y="1001105"/>
                </a:cubicBezTo>
                <a:cubicBezTo>
                  <a:pt x="1087889" y="1001105"/>
                  <a:pt x="1089257" y="1002368"/>
                  <a:pt x="1089257" y="1002368"/>
                </a:cubicBezTo>
                <a:close/>
                <a:moveTo>
                  <a:pt x="1022048" y="1036555"/>
                </a:moveTo>
                <a:cubicBezTo>
                  <a:pt x="1020268" y="1038135"/>
                  <a:pt x="1017966" y="1039234"/>
                  <a:pt x="1013950" y="1039396"/>
                </a:cubicBezTo>
                <a:cubicBezTo>
                  <a:pt x="1008270" y="1031580"/>
                  <a:pt x="1021442" y="1025684"/>
                  <a:pt x="1027013" y="1030823"/>
                </a:cubicBezTo>
                <a:cubicBezTo>
                  <a:pt x="1025086" y="1032912"/>
                  <a:pt x="1023828" y="1034974"/>
                  <a:pt x="1022048" y="1036555"/>
                </a:cubicBezTo>
                <a:close/>
                <a:moveTo>
                  <a:pt x="1058621" y="1020804"/>
                </a:moveTo>
                <a:lnTo>
                  <a:pt x="1061116" y="1017198"/>
                </a:lnTo>
                <a:lnTo>
                  <a:pt x="1060485" y="1016615"/>
                </a:lnTo>
                <a:close/>
                <a:moveTo>
                  <a:pt x="886622" y="1102696"/>
                </a:moveTo>
                <a:cubicBezTo>
                  <a:pt x="885700" y="1104390"/>
                  <a:pt x="883440" y="1105038"/>
                  <a:pt x="880844" y="1104008"/>
                </a:cubicBezTo>
                <a:cubicBezTo>
                  <a:pt x="878796" y="1099075"/>
                  <a:pt x="880208" y="1095516"/>
                  <a:pt x="884375" y="1095109"/>
                </a:cubicBezTo>
                <a:cubicBezTo>
                  <a:pt x="887130" y="1098262"/>
                  <a:pt x="887545" y="1101002"/>
                  <a:pt x="886622" y="1102696"/>
                </a:cubicBezTo>
                <a:close/>
                <a:moveTo>
                  <a:pt x="962894" y="1066661"/>
                </a:moveTo>
                <a:cubicBezTo>
                  <a:pt x="961114" y="1065955"/>
                  <a:pt x="959996" y="1063580"/>
                  <a:pt x="958879" y="1061205"/>
                </a:cubicBezTo>
                <a:cubicBezTo>
                  <a:pt x="961983" y="1058575"/>
                  <a:pt x="963100" y="1060949"/>
                  <a:pt x="965542" y="1059987"/>
                </a:cubicBezTo>
                <a:cubicBezTo>
                  <a:pt x="968440" y="1063068"/>
                  <a:pt x="965336" y="1065698"/>
                  <a:pt x="962894" y="1066661"/>
                </a:cubicBezTo>
                <a:close/>
                <a:moveTo>
                  <a:pt x="1421660" y="848721"/>
                </a:moveTo>
                <a:cubicBezTo>
                  <a:pt x="1419833" y="849541"/>
                  <a:pt x="1417749" y="849744"/>
                  <a:pt x="1416884" y="849400"/>
                </a:cubicBezTo>
                <a:cubicBezTo>
                  <a:pt x="1414130" y="846247"/>
                  <a:pt x="1416566" y="845154"/>
                  <a:pt x="1415542" y="842688"/>
                </a:cubicBezTo>
                <a:cubicBezTo>
                  <a:pt x="1417979" y="841595"/>
                  <a:pt x="1420415" y="840502"/>
                  <a:pt x="1422146" y="841188"/>
                </a:cubicBezTo>
                <a:cubicBezTo>
                  <a:pt x="1423876" y="841875"/>
                  <a:pt x="1423876" y="841875"/>
                  <a:pt x="1424900" y="844342"/>
                </a:cubicBezTo>
                <a:cubicBezTo>
                  <a:pt x="1425059" y="846465"/>
                  <a:pt x="1423488" y="847901"/>
                  <a:pt x="1421660" y="848721"/>
                </a:cubicBezTo>
                <a:close/>
                <a:moveTo>
                  <a:pt x="1100834" y="1003399"/>
                </a:moveTo>
                <a:cubicBezTo>
                  <a:pt x="1101990" y="999400"/>
                  <a:pt x="1100409" y="992877"/>
                  <a:pt x="1107039" y="993927"/>
                </a:cubicBezTo>
                <a:cubicBezTo>
                  <a:pt x="1107251" y="999188"/>
                  <a:pt x="1106095" y="1003187"/>
                  <a:pt x="1100834" y="1003399"/>
                </a:cubicBezTo>
                <a:close/>
                <a:moveTo>
                  <a:pt x="1796366" y="673036"/>
                </a:moveTo>
                <a:cubicBezTo>
                  <a:pt x="1795076" y="671846"/>
                  <a:pt x="1795084" y="669249"/>
                  <a:pt x="1796390" y="665244"/>
                </a:cubicBezTo>
                <a:cubicBezTo>
                  <a:pt x="1798979" y="665026"/>
                  <a:pt x="1798987" y="662429"/>
                  <a:pt x="1800277" y="663619"/>
                </a:cubicBezTo>
                <a:cubicBezTo>
                  <a:pt x="1801567" y="664809"/>
                  <a:pt x="1801567" y="664809"/>
                  <a:pt x="1801567" y="664809"/>
                </a:cubicBezTo>
                <a:cubicBezTo>
                  <a:pt x="1802857" y="665999"/>
                  <a:pt x="1802857" y="665999"/>
                  <a:pt x="1804147" y="667189"/>
                </a:cubicBezTo>
                <a:cubicBezTo>
                  <a:pt x="1804140" y="669787"/>
                  <a:pt x="1801543" y="672602"/>
                  <a:pt x="1796366" y="673036"/>
                </a:cubicBezTo>
                <a:close/>
                <a:moveTo>
                  <a:pt x="1049822" y="1029640"/>
                </a:moveTo>
                <a:cubicBezTo>
                  <a:pt x="1047601" y="1031295"/>
                  <a:pt x="1044655" y="1032154"/>
                  <a:pt x="1041953" y="1031082"/>
                </a:cubicBezTo>
                <a:cubicBezTo>
                  <a:pt x="1041953" y="1031082"/>
                  <a:pt x="1040153" y="1030368"/>
                  <a:pt x="1039047" y="1027900"/>
                </a:cubicBezTo>
                <a:cubicBezTo>
                  <a:pt x="1041134" y="1022641"/>
                  <a:pt x="1046822" y="1018812"/>
                  <a:pt x="1049605" y="1011801"/>
                </a:cubicBezTo>
                <a:cubicBezTo>
                  <a:pt x="1056113" y="1016412"/>
                  <a:pt x="1047928" y="1021280"/>
                  <a:pt x="1053330" y="1023424"/>
                </a:cubicBezTo>
                <a:cubicBezTo>
                  <a:pt x="1053535" y="1025534"/>
                  <a:pt x="1052042" y="1027985"/>
                  <a:pt x="1049822" y="1029640"/>
                </a:cubicBezTo>
                <a:close/>
                <a:moveTo>
                  <a:pt x="507146" y="1287747"/>
                </a:moveTo>
                <a:cubicBezTo>
                  <a:pt x="504561" y="1287804"/>
                  <a:pt x="501975" y="1287861"/>
                  <a:pt x="500607" y="1286599"/>
                </a:cubicBezTo>
                <a:cubicBezTo>
                  <a:pt x="497870" y="1284074"/>
                  <a:pt x="501370" y="1277534"/>
                  <a:pt x="506844" y="1282583"/>
                </a:cubicBezTo>
                <a:cubicBezTo>
                  <a:pt x="506844" y="1282583"/>
                  <a:pt x="506844" y="1282583"/>
                  <a:pt x="507146" y="1287747"/>
                </a:cubicBezTo>
                <a:close/>
                <a:moveTo>
                  <a:pt x="807419" y="1145734"/>
                </a:moveTo>
                <a:cubicBezTo>
                  <a:pt x="802136" y="1143637"/>
                  <a:pt x="797209" y="1135502"/>
                  <a:pt x="805667" y="1134738"/>
                </a:cubicBezTo>
                <a:cubicBezTo>
                  <a:pt x="806015" y="1138996"/>
                  <a:pt x="809538" y="1140394"/>
                  <a:pt x="810593" y="1142873"/>
                </a:cubicBezTo>
                <a:cubicBezTo>
                  <a:pt x="809887" y="1144653"/>
                  <a:pt x="809180" y="1146433"/>
                  <a:pt x="807419" y="1145734"/>
                </a:cubicBezTo>
                <a:close/>
                <a:moveTo>
                  <a:pt x="782249" y="1158062"/>
                </a:moveTo>
                <a:lnTo>
                  <a:pt x="774998" y="1161193"/>
                </a:lnTo>
                <a:lnTo>
                  <a:pt x="772761" y="1156014"/>
                </a:lnTo>
                <a:lnTo>
                  <a:pt x="778529" y="1152294"/>
                </a:lnTo>
                <a:close/>
                <a:moveTo>
                  <a:pt x="1069169" y="1021975"/>
                </a:moveTo>
                <a:lnTo>
                  <a:pt x="1069238" y="1021879"/>
                </a:lnTo>
                <a:lnTo>
                  <a:pt x="1069096" y="1022007"/>
                </a:lnTo>
                <a:close/>
                <a:moveTo>
                  <a:pt x="1002305" y="1058647"/>
                </a:moveTo>
                <a:cubicBezTo>
                  <a:pt x="1001231" y="1056161"/>
                  <a:pt x="999084" y="1051189"/>
                  <a:pt x="1004056" y="1049042"/>
                </a:cubicBezTo>
                <a:cubicBezTo>
                  <a:pt x="1006204" y="1054014"/>
                  <a:pt x="1006571" y="1058280"/>
                  <a:pt x="1002305" y="1058647"/>
                </a:cubicBezTo>
                <a:close/>
                <a:moveTo>
                  <a:pt x="1075061" y="1026281"/>
                </a:moveTo>
                <a:cubicBezTo>
                  <a:pt x="1073361" y="1027409"/>
                  <a:pt x="1071534" y="1028229"/>
                  <a:pt x="1069803" y="1027542"/>
                </a:cubicBezTo>
                <a:lnTo>
                  <a:pt x="1069443" y="1026673"/>
                </a:lnTo>
                <a:lnTo>
                  <a:pt x="1067780" y="1028475"/>
                </a:lnTo>
                <a:lnTo>
                  <a:pt x="1068548" y="1024517"/>
                </a:lnTo>
                <a:lnTo>
                  <a:pt x="1067755" y="1022609"/>
                </a:lnTo>
                <a:lnTo>
                  <a:pt x="1068669" y="1022199"/>
                </a:lnTo>
                <a:lnTo>
                  <a:pt x="1057204" y="1022852"/>
                </a:lnTo>
                <a:lnTo>
                  <a:pt x="1057945" y="1021782"/>
                </a:lnTo>
                <a:lnTo>
                  <a:pt x="1056520" y="1018089"/>
                </a:lnTo>
                <a:cubicBezTo>
                  <a:pt x="1056520" y="1018089"/>
                  <a:pt x="1055113" y="1016791"/>
                  <a:pt x="1055113" y="1016791"/>
                </a:cubicBezTo>
                <a:cubicBezTo>
                  <a:pt x="1055113" y="1016791"/>
                  <a:pt x="1053706" y="1015493"/>
                  <a:pt x="1053577" y="1012808"/>
                </a:cubicBezTo>
                <a:cubicBezTo>
                  <a:pt x="1059013" y="1013975"/>
                  <a:pt x="1061635" y="1012544"/>
                  <a:pt x="1063905" y="1010790"/>
                </a:cubicBezTo>
                <a:lnTo>
                  <a:pt x="1066447" y="1009563"/>
                </a:lnTo>
                <a:lnTo>
                  <a:pt x="1068306" y="1006956"/>
                </a:lnTo>
                <a:cubicBezTo>
                  <a:pt x="1069930" y="1005795"/>
                  <a:pt x="1072175" y="1005249"/>
                  <a:pt x="1075532" y="1005728"/>
                </a:cubicBezTo>
                <a:cubicBezTo>
                  <a:pt x="1076901" y="1006990"/>
                  <a:pt x="1076965" y="1009666"/>
                  <a:pt x="1077028" y="1012343"/>
                </a:cubicBezTo>
                <a:cubicBezTo>
                  <a:pt x="1081006" y="1010776"/>
                  <a:pt x="1082247" y="1006685"/>
                  <a:pt x="1088961" y="1007643"/>
                </a:cubicBezTo>
                <a:cubicBezTo>
                  <a:pt x="1088961" y="1007643"/>
                  <a:pt x="1088961" y="1007643"/>
                  <a:pt x="1089153" y="1015673"/>
                </a:cubicBezTo>
                <a:cubicBezTo>
                  <a:pt x="1086480" y="1015825"/>
                  <a:pt x="1082502" y="1017391"/>
                  <a:pt x="1079829" y="1017544"/>
                </a:cubicBezTo>
                <a:cubicBezTo>
                  <a:pt x="1079765" y="1014867"/>
                  <a:pt x="1078461" y="1016281"/>
                  <a:pt x="1078397" y="1013605"/>
                </a:cubicBezTo>
                <a:lnTo>
                  <a:pt x="1074407" y="1017209"/>
                </a:lnTo>
                <a:lnTo>
                  <a:pt x="1074891" y="1019408"/>
                </a:lnTo>
                <a:lnTo>
                  <a:pt x="1075065" y="1019330"/>
                </a:lnTo>
                <a:cubicBezTo>
                  <a:pt x="1076795" y="1020017"/>
                  <a:pt x="1078526" y="1020703"/>
                  <a:pt x="1079550" y="1023170"/>
                </a:cubicBezTo>
                <a:cubicBezTo>
                  <a:pt x="1078332" y="1023716"/>
                  <a:pt x="1076760" y="1025153"/>
                  <a:pt x="1075061" y="1026281"/>
                </a:cubicBezTo>
                <a:close/>
                <a:moveTo>
                  <a:pt x="1586299" y="786590"/>
                </a:moveTo>
                <a:cubicBezTo>
                  <a:pt x="1583907" y="787572"/>
                  <a:pt x="1581514" y="788553"/>
                  <a:pt x="1579784" y="787866"/>
                </a:cubicBezTo>
                <a:cubicBezTo>
                  <a:pt x="1578054" y="787180"/>
                  <a:pt x="1576985" y="784825"/>
                  <a:pt x="1575255" y="784138"/>
                </a:cubicBezTo>
                <a:cubicBezTo>
                  <a:pt x="1578309" y="781488"/>
                  <a:pt x="1580702" y="780506"/>
                  <a:pt x="1582432" y="781193"/>
                </a:cubicBezTo>
                <a:cubicBezTo>
                  <a:pt x="1584163" y="781879"/>
                  <a:pt x="1585231" y="784235"/>
                  <a:pt x="1586299" y="786590"/>
                </a:cubicBezTo>
                <a:close/>
                <a:moveTo>
                  <a:pt x="1387442" y="882352"/>
                </a:moveTo>
                <a:cubicBezTo>
                  <a:pt x="1387442" y="882352"/>
                  <a:pt x="1387442" y="882352"/>
                  <a:pt x="1385662" y="881645"/>
                </a:cubicBezTo>
                <a:cubicBezTo>
                  <a:pt x="1383882" y="880939"/>
                  <a:pt x="1381696" y="876066"/>
                  <a:pt x="1384163" y="875042"/>
                </a:cubicBezTo>
                <a:cubicBezTo>
                  <a:pt x="1385943" y="875748"/>
                  <a:pt x="1385943" y="875748"/>
                  <a:pt x="1385943" y="875748"/>
                </a:cubicBezTo>
                <a:cubicBezTo>
                  <a:pt x="1385943" y="875748"/>
                  <a:pt x="1387722" y="876454"/>
                  <a:pt x="1387722" y="876454"/>
                </a:cubicBezTo>
                <a:cubicBezTo>
                  <a:pt x="1389502" y="877161"/>
                  <a:pt x="1389502" y="877161"/>
                  <a:pt x="1390595" y="879597"/>
                </a:cubicBezTo>
                <a:cubicBezTo>
                  <a:pt x="1388129" y="880621"/>
                  <a:pt x="1387442" y="882352"/>
                  <a:pt x="1387442" y="882352"/>
                </a:cubicBezTo>
                <a:close/>
                <a:moveTo>
                  <a:pt x="996817" y="1074209"/>
                </a:moveTo>
                <a:cubicBezTo>
                  <a:pt x="994276" y="1075204"/>
                  <a:pt x="992422" y="1074468"/>
                  <a:pt x="990568" y="1073732"/>
                </a:cubicBezTo>
                <a:lnTo>
                  <a:pt x="990252" y="1073304"/>
                </a:lnTo>
                <a:lnTo>
                  <a:pt x="989766" y="1076352"/>
                </a:lnTo>
                <a:cubicBezTo>
                  <a:pt x="987099" y="1076497"/>
                  <a:pt x="985730" y="1075235"/>
                  <a:pt x="984362" y="1073973"/>
                </a:cubicBezTo>
                <a:cubicBezTo>
                  <a:pt x="982994" y="1072711"/>
                  <a:pt x="981555" y="1068779"/>
                  <a:pt x="984152" y="1065964"/>
                </a:cubicBezTo>
                <a:cubicBezTo>
                  <a:pt x="984152" y="1065964"/>
                  <a:pt x="984152" y="1065964"/>
                  <a:pt x="989485" y="1065673"/>
                </a:cubicBezTo>
                <a:lnTo>
                  <a:pt x="990062" y="1068346"/>
                </a:lnTo>
                <a:lnTo>
                  <a:pt x="992629" y="1068541"/>
                </a:lnTo>
                <a:cubicBezTo>
                  <a:pt x="994482" y="1069277"/>
                  <a:pt x="996336" y="1070013"/>
                  <a:pt x="996817" y="1074209"/>
                </a:cubicBezTo>
                <a:close/>
                <a:moveTo>
                  <a:pt x="1038274" y="1055802"/>
                </a:moveTo>
                <a:cubicBezTo>
                  <a:pt x="1035832" y="1056764"/>
                  <a:pt x="1033390" y="1057727"/>
                  <a:pt x="1033390" y="1057727"/>
                </a:cubicBezTo>
                <a:cubicBezTo>
                  <a:pt x="1028713" y="1053940"/>
                  <a:pt x="1035377" y="1052722"/>
                  <a:pt x="1037818" y="1051759"/>
                </a:cubicBezTo>
                <a:cubicBezTo>
                  <a:pt x="1038274" y="1055802"/>
                  <a:pt x="1038274" y="1055802"/>
                  <a:pt x="1038274" y="1055802"/>
                </a:cubicBezTo>
                <a:close/>
                <a:moveTo>
                  <a:pt x="693160" y="1219994"/>
                </a:moveTo>
                <a:cubicBezTo>
                  <a:pt x="694457" y="1215763"/>
                  <a:pt x="694402" y="1212999"/>
                  <a:pt x="698569" y="1214129"/>
                </a:cubicBezTo>
                <a:cubicBezTo>
                  <a:pt x="698569" y="1214129"/>
                  <a:pt x="699976" y="1215427"/>
                  <a:pt x="699976" y="1215427"/>
                </a:cubicBezTo>
                <a:cubicBezTo>
                  <a:pt x="701439" y="1219490"/>
                  <a:pt x="698679" y="1219658"/>
                  <a:pt x="693160" y="1219994"/>
                </a:cubicBezTo>
                <a:close/>
                <a:moveTo>
                  <a:pt x="880069" y="1131645"/>
                </a:moveTo>
                <a:cubicBezTo>
                  <a:pt x="879087" y="1129253"/>
                  <a:pt x="876732" y="1130321"/>
                  <a:pt x="876437" y="1126198"/>
                </a:cubicBezTo>
                <a:cubicBezTo>
                  <a:pt x="878792" y="1125130"/>
                  <a:pt x="880460" y="1125792"/>
                  <a:pt x="882129" y="1126454"/>
                </a:cubicBezTo>
                <a:cubicBezTo>
                  <a:pt x="882129" y="1126454"/>
                  <a:pt x="883797" y="1127116"/>
                  <a:pt x="883110" y="1128846"/>
                </a:cubicBezTo>
                <a:cubicBezTo>
                  <a:pt x="881442" y="1128184"/>
                  <a:pt x="882424" y="1130577"/>
                  <a:pt x="880069" y="1131645"/>
                </a:cubicBezTo>
                <a:close/>
                <a:moveTo>
                  <a:pt x="845320" y="1148184"/>
                </a:moveTo>
                <a:cubicBezTo>
                  <a:pt x="839078" y="1151215"/>
                  <a:pt x="832310" y="1153036"/>
                  <a:pt x="826216" y="1150618"/>
                </a:cubicBezTo>
                <a:cubicBezTo>
                  <a:pt x="824476" y="1149927"/>
                  <a:pt x="822734" y="1149236"/>
                  <a:pt x="819939" y="1146124"/>
                </a:cubicBezTo>
                <a:cubicBezTo>
                  <a:pt x="814348" y="1139899"/>
                  <a:pt x="821582" y="1126748"/>
                  <a:pt x="833353" y="1117399"/>
                </a:cubicBezTo>
                <a:cubicBezTo>
                  <a:pt x="835094" y="1118090"/>
                  <a:pt x="836835" y="1118781"/>
                  <a:pt x="838576" y="1119472"/>
                </a:cubicBezTo>
                <a:cubicBezTo>
                  <a:pt x="847282" y="1122926"/>
                  <a:pt x="854614" y="1129842"/>
                  <a:pt x="861260" y="1138487"/>
                </a:cubicBezTo>
                <a:cubicBezTo>
                  <a:pt x="857275" y="1140912"/>
                  <a:pt x="851561" y="1145153"/>
                  <a:pt x="845320" y="1148184"/>
                </a:cubicBezTo>
                <a:close/>
                <a:moveTo>
                  <a:pt x="1511022" y="834591"/>
                </a:moveTo>
                <a:cubicBezTo>
                  <a:pt x="1508352" y="834661"/>
                  <a:pt x="1507090" y="836030"/>
                  <a:pt x="1507090" y="836030"/>
                </a:cubicBezTo>
                <a:cubicBezTo>
                  <a:pt x="1507090" y="836030"/>
                  <a:pt x="1507090" y="836030"/>
                  <a:pt x="1505683" y="834732"/>
                </a:cubicBezTo>
                <a:cubicBezTo>
                  <a:pt x="1504275" y="833433"/>
                  <a:pt x="1503985" y="828100"/>
                  <a:pt x="1506655" y="828030"/>
                </a:cubicBezTo>
                <a:cubicBezTo>
                  <a:pt x="1508062" y="829328"/>
                  <a:pt x="1508062" y="829328"/>
                  <a:pt x="1508062" y="829328"/>
                </a:cubicBezTo>
                <a:cubicBezTo>
                  <a:pt x="1508062" y="829328"/>
                  <a:pt x="1509470" y="830626"/>
                  <a:pt x="1509470" y="830626"/>
                </a:cubicBezTo>
                <a:cubicBezTo>
                  <a:pt x="1510877" y="831925"/>
                  <a:pt x="1510877" y="831925"/>
                  <a:pt x="1511022" y="834591"/>
                </a:cubicBezTo>
                <a:close/>
                <a:moveTo>
                  <a:pt x="1551103" y="816929"/>
                </a:moveTo>
                <a:cubicBezTo>
                  <a:pt x="1549103" y="817038"/>
                  <a:pt x="1547085" y="816480"/>
                  <a:pt x="1546401" y="815848"/>
                </a:cubicBezTo>
                <a:cubicBezTo>
                  <a:pt x="1544963" y="811916"/>
                  <a:pt x="1547629" y="811771"/>
                  <a:pt x="1547559" y="809101"/>
                </a:cubicBezTo>
                <a:cubicBezTo>
                  <a:pt x="1550226" y="808956"/>
                  <a:pt x="1552893" y="808811"/>
                  <a:pt x="1554261" y="810073"/>
                </a:cubicBezTo>
                <a:cubicBezTo>
                  <a:pt x="1555629" y="811335"/>
                  <a:pt x="1555629" y="811335"/>
                  <a:pt x="1555700" y="814005"/>
                </a:cubicBezTo>
                <a:cubicBezTo>
                  <a:pt x="1555085" y="816043"/>
                  <a:pt x="1553103" y="816820"/>
                  <a:pt x="1551103" y="816929"/>
                </a:cubicBezTo>
                <a:close/>
                <a:moveTo>
                  <a:pt x="299043" y="1414576"/>
                </a:moveTo>
                <a:cubicBezTo>
                  <a:pt x="298604" y="1416124"/>
                  <a:pt x="296949" y="1417203"/>
                  <a:pt x="292866" y="1417344"/>
                </a:cubicBezTo>
                <a:cubicBezTo>
                  <a:pt x="290017" y="1414717"/>
                  <a:pt x="291064" y="1407867"/>
                  <a:pt x="297933" y="1408993"/>
                </a:cubicBezTo>
                <a:cubicBezTo>
                  <a:pt x="298708" y="1411010"/>
                  <a:pt x="299483" y="1413028"/>
                  <a:pt x="299043" y="1414576"/>
                </a:cubicBezTo>
                <a:close/>
                <a:moveTo>
                  <a:pt x="1417804" y="882699"/>
                </a:moveTo>
                <a:lnTo>
                  <a:pt x="1414139" y="882917"/>
                </a:lnTo>
                <a:lnTo>
                  <a:pt x="1414161" y="882941"/>
                </a:lnTo>
                <a:cubicBezTo>
                  <a:pt x="1409080" y="884930"/>
                  <a:pt x="1409080" y="884930"/>
                  <a:pt x="1409080" y="884930"/>
                </a:cubicBezTo>
                <a:cubicBezTo>
                  <a:pt x="1407569" y="883329"/>
                  <a:pt x="1407621" y="881847"/>
                  <a:pt x="1408282" y="880858"/>
                </a:cubicBezTo>
                <a:lnTo>
                  <a:pt x="1410021" y="880177"/>
                </a:lnTo>
                <a:lnTo>
                  <a:pt x="1410124" y="876905"/>
                </a:lnTo>
                <a:cubicBezTo>
                  <a:pt x="1411716" y="874506"/>
                  <a:pt x="1414956" y="872339"/>
                  <a:pt x="1420206" y="872026"/>
                </a:cubicBezTo>
                <a:cubicBezTo>
                  <a:pt x="1419032" y="878677"/>
                  <a:pt x="1420373" y="879914"/>
                  <a:pt x="1417804" y="882699"/>
                </a:cubicBezTo>
                <a:close/>
                <a:moveTo>
                  <a:pt x="789544" y="1185162"/>
                </a:moveTo>
                <a:cubicBezTo>
                  <a:pt x="789544" y="1185162"/>
                  <a:pt x="789544" y="1185162"/>
                  <a:pt x="784103" y="1185570"/>
                </a:cubicBezTo>
                <a:cubicBezTo>
                  <a:pt x="784086" y="1182841"/>
                  <a:pt x="785439" y="1181375"/>
                  <a:pt x="786791" y="1179909"/>
                </a:cubicBezTo>
                <a:cubicBezTo>
                  <a:pt x="788143" y="1178443"/>
                  <a:pt x="789512" y="1179705"/>
                  <a:pt x="789512" y="1179705"/>
                </a:cubicBezTo>
                <a:cubicBezTo>
                  <a:pt x="790880" y="1180968"/>
                  <a:pt x="789528" y="1182433"/>
                  <a:pt x="789544" y="1185162"/>
                </a:cubicBezTo>
                <a:close/>
                <a:moveTo>
                  <a:pt x="828370" y="1166751"/>
                </a:moveTo>
                <a:cubicBezTo>
                  <a:pt x="826763" y="1168174"/>
                  <a:pt x="823982" y="1168615"/>
                  <a:pt x="821281" y="1167543"/>
                </a:cubicBezTo>
                <a:cubicBezTo>
                  <a:pt x="819480" y="1166828"/>
                  <a:pt x="818385" y="1164334"/>
                  <a:pt x="819092" y="1162554"/>
                </a:cubicBezTo>
                <a:cubicBezTo>
                  <a:pt x="820504" y="1158995"/>
                  <a:pt x="826613" y="1159359"/>
                  <a:pt x="828414" y="1160073"/>
                </a:cubicBezTo>
                <a:cubicBezTo>
                  <a:pt x="830409" y="1162925"/>
                  <a:pt x="829977" y="1165329"/>
                  <a:pt x="828370" y="1166751"/>
                </a:cubicBezTo>
                <a:close/>
                <a:moveTo>
                  <a:pt x="979795" y="1096554"/>
                </a:moveTo>
                <a:cubicBezTo>
                  <a:pt x="977455" y="1097908"/>
                  <a:pt x="974709" y="1098340"/>
                  <a:pt x="971149" y="1096927"/>
                </a:cubicBezTo>
                <a:cubicBezTo>
                  <a:pt x="966812" y="1087090"/>
                  <a:pt x="968899" y="1081832"/>
                  <a:pt x="978800" y="1077646"/>
                </a:cubicBezTo>
                <a:cubicBezTo>
                  <a:pt x="978800" y="1077646"/>
                  <a:pt x="980580" y="1078352"/>
                  <a:pt x="980580" y="1078352"/>
                </a:cubicBezTo>
                <a:cubicBezTo>
                  <a:pt x="985920" y="1080471"/>
                  <a:pt x="987392" y="1087142"/>
                  <a:pt x="986001" y="1090648"/>
                </a:cubicBezTo>
                <a:cubicBezTo>
                  <a:pt x="984068" y="1092924"/>
                  <a:pt x="982135" y="1095200"/>
                  <a:pt x="979795" y="1096554"/>
                </a:cubicBezTo>
                <a:close/>
                <a:moveTo>
                  <a:pt x="1618022" y="793170"/>
                </a:moveTo>
                <a:cubicBezTo>
                  <a:pt x="1615556" y="794337"/>
                  <a:pt x="1615556" y="794337"/>
                  <a:pt x="1615556" y="794337"/>
                </a:cubicBezTo>
                <a:cubicBezTo>
                  <a:pt x="1616292" y="792484"/>
                  <a:pt x="1616292" y="792484"/>
                  <a:pt x="1616292" y="792484"/>
                </a:cubicBezTo>
                <a:cubicBezTo>
                  <a:pt x="1614561" y="791797"/>
                  <a:pt x="1614561" y="791797"/>
                  <a:pt x="1613825" y="793650"/>
                </a:cubicBezTo>
                <a:cubicBezTo>
                  <a:pt x="1612831" y="791110"/>
                  <a:pt x="1612831" y="791110"/>
                  <a:pt x="1612831" y="791110"/>
                </a:cubicBezTo>
                <a:cubicBezTo>
                  <a:pt x="1613566" y="789256"/>
                  <a:pt x="1613566" y="789256"/>
                  <a:pt x="1614302" y="787402"/>
                </a:cubicBezTo>
                <a:cubicBezTo>
                  <a:pt x="1616768" y="786235"/>
                  <a:pt x="1616768" y="786235"/>
                  <a:pt x="1616768" y="786235"/>
                </a:cubicBezTo>
                <a:cubicBezTo>
                  <a:pt x="1616768" y="786235"/>
                  <a:pt x="1616768" y="786235"/>
                  <a:pt x="1618499" y="786922"/>
                </a:cubicBezTo>
                <a:cubicBezTo>
                  <a:pt x="1619493" y="789463"/>
                  <a:pt x="1619493" y="789463"/>
                  <a:pt x="1619493" y="789463"/>
                </a:cubicBezTo>
                <a:cubicBezTo>
                  <a:pt x="1618757" y="791316"/>
                  <a:pt x="1618757" y="791316"/>
                  <a:pt x="1618022" y="793170"/>
                </a:cubicBezTo>
                <a:close/>
                <a:moveTo>
                  <a:pt x="530217" y="1311275"/>
                </a:moveTo>
                <a:cubicBezTo>
                  <a:pt x="526091" y="1311722"/>
                  <a:pt x="524385" y="1311045"/>
                  <a:pt x="522680" y="1310369"/>
                </a:cubicBezTo>
                <a:cubicBezTo>
                  <a:pt x="519268" y="1309015"/>
                  <a:pt x="516572" y="1305860"/>
                  <a:pt x="516295" y="1301581"/>
                </a:cubicBezTo>
                <a:cubicBezTo>
                  <a:pt x="516734" y="1295502"/>
                  <a:pt x="520860" y="1295054"/>
                  <a:pt x="524271" y="1296408"/>
                </a:cubicBezTo>
                <a:cubicBezTo>
                  <a:pt x="527682" y="1297762"/>
                  <a:pt x="533075" y="1304071"/>
                  <a:pt x="530217" y="1311275"/>
                </a:cubicBezTo>
                <a:close/>
                <a:moveTo>
                  <a:pt x="952573" y="1112158"/>
                </a:moveTo>
                <a:cubicBezTo>
                  <a:pt x="952573" y="1112158"/>
                  <a:pt x="952573" y="1112158"/>
                  <a:pt x="947810" y="1114273"/>
                </a:cubicBezTo>
                <a:cubicBezTo>
                  <a:pt x="940021" y="1109180"/>
                  <a:pt x="945150" y="1101200"/>
                  <a:pt x="951930" y="1103891"/>
                </a:cubicBezTo>
                <a:cubicBezTo>
                  <a:pt x="951930" y="1103891"/>
                  <a:pt x="951930" y="1103891"/>
                  <a:pt x="953625" y="1104564"/>
                </a:cubicBezTo>
                <a:cubicBezTo>
                  <a:pt x="952938" y="1106294"/>
                  <a:pt x="953946" y="1108697"/>
                  <a:pt x="952573" y="1112158"/>
                </a:cubicBezTo>
                <a:close/>
                <a:moveTo>
                  <a:pt x="812410" y="1179933"/>
                </a:moveTo>
                <a:cubicBezTo>
                  <a:pt x="809755" y="1181485"/>
                  <a:pt x="806399" y="1182237"/>
                  <a:pt x="803757" y="1181189"/>
                </a:cubicBezTo>
                <a:cubicBezTo>
                  <a:pt x="801996" y="1180490"/>
                  <a:pt x="800949" y="1177990"/>
                  <a:pt x="801664" y="1176189"/>
                </a:cubicBezTo>
                <a:cubicBezTo>
                  <a:pt x="805569" y="1171485"/>
                  <a:pt x="810521" y="1169282"/>
                  <a:pt x="814043" y="1170679"/>
                </a:cubicBezTo>
                <a:cubicBezTo>
                  <a:pt x="814043" y="1170679"/>
                  <a:pt x="815090" y="1173179"/>
                  <a:pt x="816851" y="1173878"/>
                </a:cubicBezTo>
                <a:cubicBezTo>
                  <a:pt x="817017" y="1176028"/>
                  <a:pt x="815065" y="1178380"/>
                  <a:pt x="812410" y="1179933"/>
                </a:cubicBezTo>
                <a:close/>
                <a:moveTo>
                  <a:pt x="879117" y="1149293"/>
                </a:moveTo>
                <a:cubicBezTo>
                  <a:pt x="875416" y="1139584"/>
                  <a:pt x="875416" y="1139584"/>
                  <a:pt x="875416" y="1139584"/>
                </a:cubicBezTo>
                <a:cubicBezTo>
                  <a:pt x="877754" y="1138451"/>
                  <a:pt x="879386" y="1139099"/>
                  <a:pt x="881017" y="1139747"/>
                </a:cubicBezTo>
                <a:cubicBezTo>
                  <a:pt x="882648" y="1140394"/>
                  <a:pt x="882648" y="1140394"/>
                  <a:pt x="883574" y="1142821"/>
                </a:cubicBezTo>
                <a:cubicBezTo>
                  <a:pt x="879604" y="1143306"/>
                  <a:pt x="881455" y="1148161"/>
                  <a:pt x="879117" y="1149293"/>
                </a:cubicBezTo>
                <a:close/>
                <a:moveTo>
                  <a:pt x="859875" y="1159512"/>
                </a:moveTo>
                <a:cubicBezTo>
                  <a:pt x="857111" y="1159567"/>
                  <a:pt x="855645" y="1158215"/>
                  <a:pt x="854179" y="1156862"/>
                </a:cubicBezTo>
                <a:cubicBezTo>
                  <a:pt x="852712" y="1155510"/>
                  <a:pt x="851079" y="1151398"/>
                  <a:pt x="853675" y="1148583"/>
                </a:cubicBezTo>
                <a:cubicBezTo>
                  <a:pt x="856439" y="1148528"/>
                  <a:pt x="859204" y="1148473"/>
                  <a:pt x="859204" y="1148473"/>
                </a:cubicBezTo>
                <a:cubicBezTo>
                  <a:pt x="862136" y="1151177"/>
                  <a:pt x="862472" y="1156697"/>
                  <a:pt x="859875" y="1159512"/>
                </a:cubicBezTo>
                <a:close/>
                <a:moveTo>
                  <a:pt x="848412" y="1165586"/>
                </a:moveTo>
                <a:cubicBezTo>
                  <a:pt x="846877" y="1166544"/>
                  <a:pt x="844807" y="1166670"/>
                  <a:pt x="843400" y="1165372"/>
                </a:cubicBezTo>
                <a:cubicBezTo>
                  <a:pt x="841992" y="1164074"/>
                  <a:pt x="843345" y="1162608"/>
                  <a:pt x="841937" y="1161309"/>
                </a:cubicBezTo>
                <a:cubicBezTo>
                  <a:pt x="844642" y="1158377"/>
                  <a:pt x="847457" y="1160974"/>
                  <a:pt x="850217" y="1160806"/>
                </a:cubicBezTo>
                <a:cubicBezTo>
                  <a:pt x="850948" y="1162837"/>
                  <a:pt x="849948" y="1164628"/>
                  <a:pt x="848412" y="1165586"/>
                </a:cubicBezTo>
                <a:close/>
                <a:moveTo>
                  <a:pt x="825216" y="1177402"/>
                </a:moveTo>
                <a:cubicBezTo>
                  <a:pt x="822750" y="1178426"/>
                  <a:pt x="820970" y="1177720"/>
                  <a:pt x="820970" y="1177720"/>
                </a:cubicBezTo>
                <a:cubicBezTo>
                  <a:pt x="817410" y="1176308"/>
                  <a:pt x="817004" y="1172140"/>
                  <a:pt x="821250" y="1171823"/>
                </a:cubicBezTo>
                <a:cubicBezTo>
                  <a:pt x="825216" y="1177402"/>
                  <a:pt x="825216" y="1177402"/>
                  <a:pt x="825216" y="1177402"/>
                </a:cubicBezTo>
                <a:close/>
                <a:moveTo>
                  <a:pt x="1435256" y="889163"/>
                </a:moveTo>
                <a:cubicBezTo>
                  <a:pt x="1433831" y="887850"/>
                  <a:pt x="1433831" y="887850"/>
                  <a:pt x="1433831" y="887850"/>
                </a:cubicBezTo>
                <a:cubicBezTo>
                  <a:pt x="1433831" y="887850"/>
                  <a:pt x="1433831" y="887850"/>
                  <a:pt x="1432407" y="886536"/>
                </a:cubicBezTo>
                <a:cubicBezTo>
                  <a:pt x="1430983" y="885222"/>
                  <a:pt x="1429559" y="883908"/>
                  <a:pt x="1428024" y="879857"/>
                </a:cubicBezTo>
                <a:cubicBezTo>
                  <a:pt x="1433500" y="879636"/>
                  <a:pt x="1438754" y="873939"/>
                  <a:pt x="1441603" y="876566"/>
                </a:cubicBezTo>
                <a:cubicBezTo>
                  <a:pt x="1440400" y="880728"/>
                  <a:pt x="1439307" y="887628"/>
                  <a:pt x="1435256" y="889163"/>
                </a:cubicBezTo>
                <a:close/>
                <a:moveTo>
                  <a:pt x="1531816" y="846173"/>
                </a:moveTo>
                <a:cubicBezTo>
                  <a:pt x="1526359" y="846205"/>
                  <a:pt x="1526359" y="846205"/>
                  <a:pt x="1526359" y="846205"/>
                </a:cubicBezTo>
                <a:cubicBezTo>
                  <a:pt x="1524689" y="842132"/>
                  <a:pt x="1528680" y="840747"/>
                  <a:pt x="1530146" y="842099"/>
                </a:cubicBezTo>
                <a:cubicBezTo>
                  <a:pt x="1531612" y="843452"/>
                  <a:pt x="1533078" y="844804"/>
                  <a:pt x="1531816" y="846173"/>
                </a:cubicBezTo>
                <a:close/>
                <a:moveTo>
                  <a:pt x="731603" y="1229902"/>
                </a:moveTo>
                <a:cubicBezTo>
                  <a:pt x="731603" y="1229902"/>
                  <a:pt x="731603" y="1229902"/>
                  <a:pt x="729063" y="1230897"/>
                </a:cubicBezTo>
                <a:cubicBezTo>
                  <a:pt x="729063" y="1230897"/>
                  <a:pt x="727209" y="1230161"/>
                  <a:pt x="727209" y="1230161"/>
                </a:cubicBezTo>
                <a:cubicBezTo>
                  <a:pt x="727209" y="1230161"/>
                  <a:pt x="727209" y="1230161"/>
                  <a:pt x="724188" y="1226959"/>
                </a:cubicBezTo>
                <a:cubicBezTo>
                  <a:pt x="726042" y="1227695"/>
                  <a:pt x="726728" y="1225965"/>
                  <a:pt x="724874" y="1225229"/>
                </a:cubicBezTo>
                <a:cubicBezTo>
                  <a:pt x="724874" y="1225229"/>
                  <a:pt x="724874" y="1225229"/>
                  <a:pt x="729269" y="1224970"/>
                </a:cubicBezTo>
                <a:cubicBezTo>
                  <a:pt x="729269" y="1224970"/>
                  <a:pt x="731123" y="1225706"/>
                  <a:pt x="731123" y="1225706"/>
                </a:cubicBezTo>
                <a:cubicBezTo>
                  <a:pt x="731123" y="1225706"/>
                  <a:pt x="731123" y="1225706"/>
                  <a:pt x="732290" y="1228172"/>
                </a:cubicBezTo>
                <a:cubicBezTo>
                  <a:pt x="730436" y="1227436"/>
                  <a:pt x="731603" y="1229902"/>
                  <a:pt x="731603" y="1229902"/>
                </a:cubicBezTo>
                <a:close/>
                <a:moveTo>
                  <a:pt x="1029208" y="1089289"/>
                </a:moveTo>
                <a:cubicBezTo>
                  <a:pt x="1027510" y="1089757"/>
                  <a:pt x="1025127" y="1089595"/>
                  <a:pt x="1023767" y="1089697"/>
                </a:cubicBezTo>
                <a:cubicBezTo>
                  <a:pt x="1023767" y="1089697"/>
                  <a:pt x="1023767" y="1089697"/>
                  <a:pt x="1025087" y="1082774"/>
                </a:cubicBezTo>
                <a:cubicBezTo>
                  <a:pt x="1025087" y="1082774"/>
                  <a:pt x="1026455" y="1084036"/>
                  <a:pt x="1026455" y="1084036"/>
                </a:cubicBezTo>
                <a:cubicBezTo>
                  <a:pt x="1026455" y="1084036"/>
                  <a:pt x="1025103" y="1085503"/>
                  <a:pt x="1026472" y="1086765"/>
                </a:cubicBezTo>
                <a:cubicBezTo>
                  <a:pt x="1026472" y="1086765"/>
                  <a:pt x="1029193" y="1086561"/>
                  <a:pt x="1030545" y="1085094"/>
                </a:cubicBezTo>
                <a:cubicBezTo>
                  <a:pt x="1031921" y="1087721"/>
                  <a:pt x="1030907" y="1088821"/>
                  <a:pt x="1029208" y="1089289"/>
                </a:cubicBezTo>
                <a:close/>
                <a:moveTo>
                  <a:pt x="1046508" y="1084262"/>
                </a:moveTo>
                <a:cubicBezTo>
                  <a:pt x="1045246" y="1085630"/>
                  <a:pt x="1043927" y="1084413"/>
                  <a:pt x="1042607" y="1083196"/>
                </a:cubicBezTo>
                <a:cubicBezTo>
                  <a:pt x="1041288" y="1081979"/>
                  <a:pt x="1042493" y="1078025"/>
                  <a:pt x="1046394" y="1079091"/>
                </a:cubicBezTo>
                <a:cubicBezTo>
                  <a:pt x="1046394" y="1079091"/>
                  <a:pt x="1046394" y="1079091"/>
                  <a:pt x="1046508" y="1084262"/>
                </a:cubicBezTo>
                <a:close/>
                <a:moveTo>
                  <a:pt x="1783974" y="735659"/>
                </a:moveTo>
                <a:cubicBezTo>
                  <a:pt x="1781935" y="738910"/>
                  <a:pt x="1777676" y="740753"/>
                  <a:pt x="1770972" y="739701"/>
                </a:cubicBezTo>
                <a:cubicBezTo>
                  <a:pt x="1762678" y="732051"/>
                  <a:pt x="1771421" y="717025"/>
                  <a:pt x="1783654" y="723178"/>
                </a:cubicBezTo>
                <a:cubicBezTo>
                  <a:pt x="1785831" y="727752"/>
                  <a:pt x="1786013" y="732409"/>
                  <a:pt x="1783974" y="735659"/>
                </a:cubicBezTo>
                <a:close/>
                <a:moveTo>
                  <a:pt x="935611" y="1139761"/>
                </a:moveTo>
                <a:cubicBezTo>
                  <a:pt x="933175" y="1140797"/>
                  <a:pt x="928988" y="1141138"/>
                  <a:pt x="925487" y="1139749"/>
                </a:cubicBezTo>
                <a:cubicBezTo>
                  <a:pt x="923737" y="1139055"/>
                  <a:pt x="920924" y="1135935"/>
                  <a:pt x="919860" y="1133510"/>
                </a:cubicBezTo>
                <a:cubicBezTo>
                  <a:pt x="918110" y="1132816"/>
                  <a:pt x="914610" y="1131427"/>
                  <a:pt x="912860" y="1130732"/>
                </a:cubicBezTo>
                <a:cubicBezTo>
                  <a:pt x="906735" y="1128302"/>
                  <a:pt x="903201" y="1121892"/>
                  <a:pt x="903463" y="1115487"/>
                </a:cubicBezTo>
                <a:lnTo>
                  <a:pt x="903759" y="1114693"/>
                </a:lnTo>
                <a:lnTo>
                  <a:pt x="901577" y="1113285"/>
                </a:lnTo>
                <a:cubicBezTo>
                  <a:pt x="899827" y="1112591"/>
                  <a:pt x="898077" y="1111897"/>
                  <a:pt x="893890" y="1112238"/>
                </a:cubicBezTo>
                <a:cubicBezTo>
                  <a:pt x="884009" y="1096300"/>
                  <a:pt x="899626" y="1082469"/>
                  <a:pt x="911877" y="1087330"/>
                </a:cubicBezTo>
                <a:cubicBezTo>
                  <a:pt x="913627" y="1088025"/>
                  <a:pt x="917128" y="1089414"/>
                  <a:pt x="918878" y="1090108"/>
                </a:cubicBezTo>
                <a:lnTo>
                  <a:pt x="922345" y="1089826"/>
                </a:lnTo>
                <a:lnTo>
                  <a:pt x="923664" y="1087179"/>
                </a:lnTo>
                <a:cubicBezTo>
                  <a:pt x="927582" y="1085638"/>
                  <a:pt x="928931" y="1086882"/>
                  <a:pt x="930280" y="1088126"/>
                </a:cubicBezTo>
                <a:lnTo>
                  <a:pt x="931046" y="1092992"/>
                </a:lnTo>
                <a:lnTo>
                  <a:pt x="934629" y="1096359"/>
                </a:lnTo>
                <a:cubicBezTo>
                  <a:pt x="933256" y="1099820"/>
                  <a:pt x="931370" y="1101700"/>
                  <a:pt x="929212" y="1102753"/>
                </a:cubicBezTo>
                <a:lnTo>
                  <a:pt x="922284" y="1104152"/>
                </a:lnTo>
                <a:lnTo>
                  <a:pt x="923160" y="1104777"/>
                </a:lnTo>
                <a:cubicBezTo>
                  <a:pt x="924910" y="1105472"/>
                  <a:pt x="927346" y="1104436"/>
                  <a:pt x="932597" y="1106519"/>
                </a:cubicBezTo>
                <a:cubicBezTo>
                  <a:pt x="931223" y="1109980"/>
                  <a:pt x="929850" y="1113441"/>
                  <a:pt x="926350" y="1112052"/>
                </a:cubicBezTo>
                <a:cubicBezTo>
                  <a:pt x="923293" y="1124859"/>
                  <a:pt x="941104" y="1125918"/>
                  <a:pt x="935611" y="1139761"/>
                </a:cubicBezTo>
                <a:close/>
                <a:moveTo>
                  <a:pt x="1760461" y="747735"/>
                </a:moveTo>
                <a:cubicBezTo>
                  <a:pt x="1759199" y="749103"/>
                  <a:pt x="1755200" y="747947"/>
                  <a:pt x="1753832" y="746685"/>
                </a:cubicBezTo>
                <a:cubicBezTo>
                  <a:pt x="1752463" y="745423"/>
                  <a:pt x="1752251" y="740161"/>
                  <a:pt x="1754775" y="737424"/>
                </a:cubicBezTo>
                <a:cubicBezTo>
                  <a:pt x="1760036" y="737212"/>
                  <a:pt x="1760036" y="737212"/>
                  <a:pt x="1760036" y="737212"/>
                </a:cubicBezTo>
                <a:cubicBezTo>
                  <a:pt x="1762773" y="739736"/>
                  <a:pt x="1762986" y="744998"/>
                  <a:pt x="1760461" y="747735"/>
                </a:cubicBezTo>
                <a:close/>
                <a:moveTo>
                  <a:pt x="969834" y="1126065"/>
                </a:moveTo>
                <a:cubicBezTo>
                  <a:pt x="967160" y="1123073"/>
                  <a:pt x="966498" y="1124741"/>
                  <a:pt x="966815" y="1119074"/>
                </a:cubicBezTo>
                <a:cubicBezTo>
                  <a:pt x="968484" y="1119736"/>
                  <a:pt x="969146" y="1118068"/>
                  <a:pt x="970814" y="1118730"/>
                </a:cubicBezTo>
                <a:cubicBezTo>
                  <a:pt x="974151" y="1120054"/>
                  <a:pt x="972827" y="1123391"/>
                  <a:pt x="969834" y="1126065"/>
                </a:cubicBezTo>
                <a:close/>
                <a:moveTo>
                  <a:pt x="1410881" y="916545"/>
                </a:moveTo>
                <a:cubicBezTo>
                  <a:pt x="1409080" y="915830"/>
                  <a:pt x="1406907" y="910799"/>
                  <a:pt x="1405821" y="908283"/>
                </a:cubicBezTo>
                <a:cubicBezTo>
                  <a:pt x="1409766" y="903595"/>
                  <a:pt x="1411567" y="904310"/>
                  <a:pt x="1415884" y="903938"/>
                </a:cubicBezTo>
                <a:cubicBezTo>
                  <a:pt x="1419857" y="909684"/>
                  <a:pt x="1418428" y="913286"/>
                  <a:pt x="1410881" y="916545"/>
                </a:cubicBezTo>
                <a:close/>
                <a:moveTo>
                  <a:pt x="2082697" y="600321"/>
                </a:moveTo>
                <a:cubicBezTo>
                  <a:pt x="2077358" y="598202"/>
                  <a:pt x="2082977" y="594424"/>
                  <a:pt x="2084757" y="595130"/>
                </a:cubicBezTo>
                <a:cubicBezTo>
                  <a:pt x="2086537" y="595836"/>
                  <a:pt x="2086537" y="595836"/>
                  <a:pt x="2086537" y="595836"/>
                </a:cubicBezTo>
                <a:cubicBezTo>
                  <a:pt x="2087630" y="598273"/>
                  <a:pt x="2085164" y="599297"/>
                  <a:pt x="2082697" y="600321"/>
                </a:cubicBezTo>
                <a:close/>
                <a:moveTo>
                  <a:pt x="885503" y="1170560"/>
                </a:moveTo>
                <a:cubicBezTo>
                  <a:pt x="885503" y="1170560"/>
                  <a:pt x="884037" y="1169208"/>
                  <a:pt x="882570" y="1167856"/>
                </a:cubicBezTo>
                <a:cubicBezTo>
                  <a:pt x="881104" y="1166503"/>
                  <a:pt x="879638" y="1165151"/>
                  <a:pt x="878005" y="1161039"/>
                </a:cubicBezTo>
                <a:cubicBezTo>
                  <a:pt x="882067" y="1159576"/>
                  <a:pt x="883365" y="1158169"/>
                  <a:pt x="887596" y="1159466"/>
                </a:cubicBezTo>
                <a:cubicBezTo>
                  <a:pt x="889397" y="1166338"/>
                  <a:pt x="888099" y="1167745"/>
                  <a:pt x="885503" y="1170560"/>
                </a:cubicBezTo>
                <a:close/>
                <a:moveTo>
                  <a:pt x="1637886" y="815215"/>
                </a:moveTo>
                <a:cubicBezTo>
                  <a:pt x="1634425" y="813842"/>
                  <a:pt x="1632435" y="808761"/>
                  <a:pt x="1637368" y="806426"/>
                </a:cubicBezTo>
                <a:cubicBezTo>
                  <a:pt x="1636632" y="808280"/>
                  <a:pt x="1636632" y="808280"/>
                  <a:pt x="1636632" y="808280"/>
                </a:cubicBezTo>
                <a:cubicBezTo>
                  <a:pt x="1638362" y="808967"/>
                  <a:pt x="1639098" y="807113"/>
                  <a:pt x="1639098" y="807113"/>
                </a:cubicBezTo>
                <a:cubicBezTo>
                  <a:pt x="1640828" y="807800"/>
                  <a:pt x="1640828" y="807800"/>
                  <a:pt x="1640828" y="807800"/>
                </a:cubicBezTo>
                <a:cubicBezTo>
                  <a:pt x="1642559" y="808486"/>
                  <a:pt x="1642559" y="808486"/>
                  <a:pt x="1643554" y="811027"/>
                </a:cubicBezTo>
                <a:cubicBezTo>
                  <a:pt x="1641087" y="812194"/>
                  <a:pt x="1640352" y="814048"/>
                  <a:pt x="1637886" y="815215"/>
                </a:cubicBezTo>
                <a:close/>
                <a:moveTo>
                  <a:pt x="1524983" y="873796"/>
                </a:moveTo>
                <a:cubicBezTo>
                  <a:pt x="1523505" y="875398"/>
                  <a:pt x="1520794" y="876193"/>
                  <a:pt x="1516688" y="876359"/>
                </a:cubicBezTo>
                <a:cubicBezTo>
                  <a:pt x="1515263" y="875046"/>
                  <a:pt x="1515042" y="869570"/>
                  <a:pt x="1514932" y="866832"/>
                </a:cubicBezTo>
                <a:cubicBezTo>
                  <a:pt x="1520297" y="863873"/>
                  <a:pt x="1521721" y="865186"/>
                  <a:pt x="1525883" y="866389"/>
                </a:cubicBezTo>
                <a:cubicBezTo>
                  <a:pt x="1526706" y="869784"/>
                  <a:pt x="1526460" y="872194"/>
                  <a:pt x="1524983" y="873796"/>
                </a:cubicBezTo>
                <a:close/>
                <a:moveTo>
                  <a:pt x="977836" y="1136107"/>
                </a:moveTo>
                <a:cubicBezTo>
                  <a:pt x="981050" y="1133263"/>
                  <a:pt x="972045" y="1129689"/>
                  <a:pt x="975965" y="1125064"/>
                </a:cubicBezTo>
                <a:lnTo>
                  <a:pt x="977971" y="1127288"/>
                </a:lnTo>
                <a:lnTo>
                  <a:pt x="976737" y="1121072"/>
                </a:lnTo>
                <a:cubicBezTo>
                  <a:pt x="980097" y="1120305"/>
                  <a:pt x="983779" y="1119190"/>
                  <a:pt x="986744" y="1117414"/>
                </a:cubicBezTo>
                <a:lnTo>
                  <a:pt x="990827" y="1111959"/>
                </a:lnTo>
                <a:lnTo>
                  <a:pt x="990482" y="1105313"/>
                </a:lnTo>
                <a:cubicBezTo>
                  <a:pt x="991741" y="1102141"/>
                  <a:pt x="994514" y="1099045"/>
                  <a:pt x="999153" y="1097739"/>
                </a:cubicBezTo>
                <a:cubicBezTo>
                  <a:pt x="1004492" y="1099858"/>
                  <a:pt x="1007673" y="1107415"/>
                  <a:pt x="1005515" y="1112853"/>
                </a:cubicBezTo>
                <a:lnTo>
                  <a:pt x="1000722" y="1113301"/>
                </a:lnTo>
                <a:lnTo>
                  <a:pt x="1002485" y="1119045"/>
                </a:lnTo>
                <a:cubicBezTo>
                  <a:pt x="997198" y="1121901"/>
                  <a:pt x="993195" y="1123364"/>
                  <a:pt x="988894" y="1119397"/>
                </a:cubicBezTo>
                <a:cubicBezTo>
                  <a:pt x="987684" y="1122148"/>
                  <a:pt x="987153" y="1124881"/>
                  <a:pt x="985906" y="1126952"/>
                </a:cubicBezTo>
                <a:lnTo>
                  <a:pt x="981741" y="1129001"/>
                </a:lnTo>
                <a:lnTo>
                  <a:pt x="982714" y="1133665"/>
                </a:lnTo>
                <a:cubicBezTo>
                  <a:pt x="981694" y="1135578"/>
                  <a:pt x="979637" y="1136822"/>
                  <a:pt x="977836" y="1136107"/>
                </a:cubicBezTo>
                <a:close/>
                <a:moveTo>
                  <a:pt x="869742" y="1188490"/>
                </a:moveTo>
                <a:cubicBezTo>
                  <a:pt x="868012" y="1187804"/>
                  <a:pt x="868012" y="1187804"/>
                  <a:pt x="866282" y="1187117"/>
                </a:cubicBezTo>
                <a:cubicBezTo>
                  <a:pt x="866282" y="1187117"/>
                  <a:pt x="866282" y="1187117"/>
                  <a:pt x="864551" y="1186430"/>
                </a:cubicBezTo>
                <a:cubicBezTo>
                  <a:pt x="864551" y="1186430"/>
                  <a:pt x="864551" y="1186430"/>
                  <a:pt x="865214" y="1184762"/>
                </a:cubicBezTo>
                <a:cubicBezTo>
                  <a:pt x="865876" y="1183094"/>
                  <a:pt x="866538" y="1181425"/>
                  <a:pt x="868930" y="1180443"/>
                </a:cubicBezTo>
                <a:cubicBezTo>
                  <a:pt x="871729" y="1183485"/>
                  <a:pt x="870405" y="1186822"/>
                  <a:pt x="869742" y="1188490"/>
                </a:cubicBezTo>
                <a:close/>
                <a:moveTo>
                  <a:pt x="1447738" y="914862"/>
                </a:moveTo>
                <a:cubicBezTo>
                  <a:pt x="1439618" y="909637"/>
                  <a:pt x="1445112" y="895794"/>
                  <a:pt x="1450395" y="897891"/>
                </a:cubicBezTo>
                <a:cubicBezTo>
                  <a:pt x="1452156" y="898590"/>
                  <a:pt x="1454992" y="901718"/>
                  <a:pt x="1457142" y="906577"/>
                </a:cubicBezTo>
                <a:cubicBezTo>
                  <a:pt x="1454007" y="909338"/>
                  <a:pt x="1451261" y="916260"/>
                  <a:pt x="1447738" y="914862"/>
                </a:cubicBezTo>
                <a:close/>
                <a:moveTo>
                  <a:pt x="1019773" y="1119298"/>
                </a:moveTo>
                <a:cubicBezTo>
                  <a:pt x="1018511" y="1120666"/>
                  <a:pt x="1017171" y="1119430"/>
                  <a:pt x="1017171" y="1119430"/>
                </a:cubicBezTo>
                <a:cubicBezTo>
                  <a:pt x="1017171" y="1119430"/>
                  <a:pt x="1015830" y="1118194"/>
                  <a:pt x="1017092" y="1116826"/>
                </a:cubicBezTo>
                <a:cubicBezTo>
                  <a:pt x="1015752" y="1115589"/>
                  <a:pt x="1015752" y="1115589"/>
                  <a:pt x="1015752" y="1115589"/>
                </a:cubicBezTo>
                <a:cubicBezTo>
                  <a:pt x="1014412" y="1114353"/>
                  <a:pt x="1014412" y="1114353"/>
                  <a:pt x="1013149" y="1115721"/>
                </a:cubicBezTo>
                <a:cubicBezTo>
                  <a:pt x="1015674" y="1112984"/>
                  <a:pt x="1018198" y="1110247"/>
                  <a:pt x="1019460" y="1108879"/>
                </a:cubicBezTo>
                <a:cubicBezTo>
                  <a:pt x="1022063" y="1108747"/>
                  <a:pt x="1023404" y="1109983"/>
                  <a:pt x="1023404" y="1109983"/>
                </a:cubicBezTo>
                <a:cubicBezTo>
                  <a:pt x="1027425" y="1113693"/>
                  <a:pt x="1026319" y="1120271"/>
                  <a:pt x="1019773" y="1119298"/>
                </a:cubicBezTo>
                <a:close/>
                <a:moveTo>
                  <a:pt x="817083" y="1219790"/>
                </a:moveTo>
                <a:cubicBezTo>
                  <a:pt x="816173" y="1221483"/>
                  <a:pt x="813576" y="1222886"/>
                  <a:pt x="808236" y="1223026"/>
                </a:cubicBezTo>
                <a:cubicBezTo>
                  <a:pt x="803578" y="1211132"/>
                  <a:pt x="811587" y="1210921"/>
                  <a:pt x="815809" y="1214816"/>
                </a:cubicBezTo>
                <a:cubicBezTo>
                  <a:pt x="817217" y="1216114"/>
                  <a:pt x="817993" y="1218096"/>
                  <a:pt x="817083" y="1219790"/>
                </a:cubicBezTo>
                <a:close/>
                <a:moveTo>
                  <a:pt x="920272" y="1171698"/>
                </a:moveTo>
                <a:cubicBezTo>
                  <a:pt x="918920" y="1173164"/>
                  <a:pt x="917551" y="1171902"/>
                  <a:pt x="916183" y="1170639"/>
                </a:cubicBezTo>
                <a:cubicBezTo>
                  <a:pt x="914814" y="1169377"/>
                  <a:pt x="913414" y="1162658"/>
                  <a:pt x="918855" y="1162251"/>
                </a:cubicBezTo>
                <a:cubicBezTo>
                  <a:pt x="917519" y="1166445"/>
                  <a:pt x="921608" y="1167503"/>
                  <a:pt x="920272" y="1171698"/>
                </a:cubicBezTo>
                <a:close/>
                <a:moveTo>
                  <a:pt x="378847" y="1429978"/>
                </a:moveTo>
                <a:cubicBezTo>
                  <a:pt x="378847" y="1429978"/>
                  <a:pt x="376100" y="1430080"/>
                  <a:pt x="374666" y="1428758"/>
                </a:cubicBezTo>
                <a:cubicBezTo>
                  <a:pt x="373233" y="1427435"/>
                  <a:pt x="373113" y="1424689"/>
                  <a:pt x="374307" y="1420518"/>
                </a:cubicBezTo>
                <a:cubicBezTo>
                  <a:pt x="376814" y="1414923"/>
                  <a:pt x="380995" y="1416144"/>
                  <a:pt x="383862" y="1418788"/>
                </a:cubicBezTo>
                <a:cubicBezTo>
                  <a:pt x="386729" y="1421433"/>
                  <a:pt x="388402" y="1428248"/>
                  <a:pt x="378847" y="1429978"/>
                </a:cubicBezTo>
                <a:close/>
                <a:moveTo>
                  <a:pt x="980830" y="1147280"/>
                </a:moveTo>
                <a:cubicBezTo>
                  <a:pt x="980125" y="1148448"/>
                  <a:pt x="978960" y="1148952"/>
                  <a:pt x="977291" y="1148290"/>
                </a:cubicBezTo>
                <a:cubicBezTo>
                  <a:pt x="975623" y="1147627"/>
                  <a:pt x="976285" y="1145959"/>
                  <a:pt x="974616" y="1145297"/>
                </a:cubicBezTo>
                <a:cubicBezTo>
                  <a:pt x="978271" y="1140954"/>
                  <a:pt x="977609" y="1142622"/>
                  <a:pt x="981608" y="1142278"/>
                </a:cubicBezTo>
                <a:cubicBezTo>
                  <a:pt x="981780" y="1144278"/>
                  <a:pt x="981535" y="1146112"/>
                  <a:pt x="980830" y="1147280"/>
                </a:cubicBezTo>
                <a:close/>
                <a:moveTo>
                  <a:pt x="1530523" y="886407"/>
                </a:moveTo>
                <a:cubicBezTo>
                  <a:pt x="1527705" y="886521"/>
                  <a:pt x="1526353" y="887987"/>
                  <a:pt x="1523534" y="888101"/>
                </a:cubicBezTo>
                <a:cubicBezTo>
                  <a:pt x="1523307" y="882464"/>
                  <a:pt x="1523307" y="882464"/>
                  <a:pt x="1523307" y="882464"/>
                </a:cubicBezTo>
                <a:cubicBezTo>
                  <a:pt x="1526125" y="882350"/>
                  <a:pt x="1528943" y="882236"/>
                  <a:pt x="1530409" y="883588"/>
                </a:cubicBezTo>
                <a:cubicBezTo>
                  <a:pt x="1530409" y="883588"/>
                  <a:pt x="1530409" y="883588"/>
                  <a:pt x="1530523" y="886407"/>
                </a:cubicBezTo>
                <a:close/>
                <a:moveTo>
                  <a:pt x="932923" y="1171386"/>
                </a:moveTo>
                <a:cubicBezTo>
                  <a:pt x="930671" y="1172521"/>
                  <a:pt x="927924" y="1172953"/>
                  <a:pt x="925255" y="1171894"/>
                </a:cubicBezTo>
                <a:cubicBezTo>
                  <a:pt x="925255" y="1171894"/>
                  <a:pt x="923475" y="1171188"/>
                  <a:pt x="923475" y="1171188"/>
                </a:cubicBezTo>
                <a:cubicBezTo>
                  <a:pt x="919138" y="1161351"/>
                  <a:pt x="921225" y="1156092"/>
                  <a:pt x="931126" y="1151906"/>
                </a:cubicBezTo>
                <a:cubicBezTo>
                  <a:pt x="938245" y="1154731"/>
                  <a:pt x="937938" y="1160696"/>
                  <a:pt x="937631" y="1166661"/>
                </a:cubicBezTo>
                <a:cubicBezTo>
                  <a:pt x="936936" y="1168414"/>
                  <a:pt x="935176" y="1170252"/>
                  <a:pt x="932923" y="1171386"/>
                </a:cubicBezTo>
                <a:close/>
                <a:moveTo>
                  <a:pt x="971794" y="1157026"/>
                </a:moveTo>
                <a:cubicBezTo>
                  <a:pt x="967857" y="1158605"/>
                  <a:pt x="965176" y="1156133"/>
                  <a:pt x="963836" y="1154896"/>
                </a:cubicBezTo>
                <a:cubicBezTo>
                  <a:pt x="962411" y="1148372"/>
                  <a:pt x="968986" y="1146622"/>
                  <a:pt x="971667" y="1149095"/>
                </a:cubicBezTo>
                <a:cubicBezTo>
                  <a:pt x="971667" y="1149095"/>
                  <a:pt x="973008" y="1150332"/>
                  <a:pt x="973008" y="1150332"/>
                </a:cubicBezTo>
                <a:cubicBezTo>
                  <a:pt x="973050" y="1152975"/>
                  <a:pt x="970411" y="1153146"/>
                  <a:pt x="971794" y="1157026"/>
                </a:cubicBezTo>
                <a:close/>
                <a:moveTo>
                  <a:pt x="806293" y="1236429"/>
                </a:moveTo>
                <a:cubicBezTo>
                  <a:pt x="806293" y="1236429"/>
                  <a:pt x="806293" y="1236429"/>
                  <a:pt x="805886" y="1230988"/>
                </a:cubicBezTo>
                <a:cubicBezTo>
                  <a:pt x="808614" y="1230971"/>
                  <a:pt x="810080" y="1232324"/>
                  <a:pt x="811546" y="1233676"/>
                </a:cubicBezTo>
                <a:cubicBezTo>
                  <a:pt x="811750" y="1236397"/>
                  <a:pt x="809021" y="1236413"/>
                  <a:pt x="806293" y="1236429"/>
                </a:cubicBezTo>
                <a:close/>
                <a:moveTo>
                  <a:pt x="990786" y="1149353"/>
                </a:moveTo>
                <a:cubicBezTo>
                  <a:pt x="991492" y="1147573"/>
                  <a:pt x="989691" y="1146858"/>
                  <a:pt x="989691" y="1146858"/>
                </a:cubicBezTo>
                <a:cubicBezTo>
                  <a:pt x="987890" y="1146143"/>
                  <a:pt x="987183" y="1147923"/>
                  <a:pt x="985382" y="1147209"/>
                </a:cubicBezTo>
                <a:cubicBezTo>
                  <a:pt x="985700" y="1141155"/>
                  <a:pt x="994705" y="1144728"/>
                  <a:pt x="994317" y="1140454"/>
                </a:cubicBezTo>
                <a:cubicBezTo>
                  <a:pt x="997919" y="1141883"/>
                  <a:pt x="996895" y="1149717"/>
                  <a:pt x="990786" y="1149353"/>
                </a:cubicBezTo>
                <a:close/>
                <a:moveTo>
                  <a:pt x="1733981" y="796212"/>
                </a:moveTo>
                <a:cubicBezTo>
                  <a:pt x="1731401" y="793831"/>
                  <a:pt x="1727468" y="792918"/>
                  <a:pt x="1731525" y="788520"/>
                </a:cubicBezTo>
                <a:cubicBezTo>
                  <a:pt x="1732815" y="789709"/>
                  <a:pt x="1735458" y="789434"/>
                  <a:pt x="1735458" y="789434"/>
                </a:cubicBezTo>
                <a:cubicBezTo>
                  <a:pt x="1738038" y="791814"/>
                  <a:pt x="1736624" y="795936"/>
                  <a:pt x="1733981" y="796212"/>
                </a:cubicBezTo>
                <a:close/>
                <a:moveTo>
                  <a:pt x="691618" y="1293681"/>
                </a:moveTo>
                <a:cubicBezTo>
                  <a:pt x="688912" y="1293790"/>
                  <a:pt x="686206" y="1293899"/>
                  <a:pt x="684799" y="1292601"/>
                </a:cubicBezTo>
                <a:cubicBezTo>
                  <a:pt x="684580" y="1287190"/>
                  <a:pt x="685878" y="1285782"/>
                  <a:pt x="691290" y="1285564"/>
                </a:cubicBezTo>
                <a:cubicBezTo>
                  <a:pt x="692697" y="1286862"/>
                  <a:pt x="692806" y="1289567"/>
                  <a:pt x="691618" y="1293681"/>
                </a:cubicBezTo>
                <a:close/>
                <a:moveTo>
                  <a:pt x="952035" y="1170190"/>
                </a:moveTo>
                <a:lnTo>
                  <a:pt x="951353" y="1163197"/>
                </a:lnTo>
                <a:lnTo>
                  <a:pt x="949926" y="1166318"/>
                </a:lnTo>
                <a:close/>
                <a:moveTo>
                  <a:pt x="967061" y="1163878"/>
                </a:moveTo>
                <a:cubicBezTo>
                  <a:pt x="964903" y="1169316"/>
                  <a:pt x="957406" y="1172635"/>
                  <a:pt x="952067" y="1170516"/>
                </a:cubicBezTo>
                <a:lnTo>
                  <a:pt x="952036" y="1170204"/>
                </a:lnTo>
                <a:lnTo>
                  <a:pt x="940145" y="1172118"/>
                </a:lnTo>
                <a:cubicBezTo>
                  <a:pt x="940703" y="1168766"/>
                  <a:pt x="941967" y="1166710"/>
                  <a:pt x="943915" y="1165285"/>
                </a:cubicBezTo>
                <a:lnTo>
                  <a:pt x="951279" y="1162436"/>
                </a:lnTo>
                <a:lnTo>
                  <a:pt x="950949" y="1159057"/>
                </a:lnTo>
                <a:cubicBezTo>
                  <a:pt x="952208" y="1155885"/>
                  <a:pt x="954622" y="1153696"/>
                  <a:pt x="956761" y="1153496"/>
                </a:cubicBezTo>
                <a:cubicBezTo>
                  <a:pt x="956042" y="1155308"/>
                  <a:pt x="957821" y="1156015"/>
                  <a:pt x="957821" y="1156015"/>
                </a:cubicBezTo>
                <a:cubicBezTo>
                  <a:pt x="959601" y="1156721"/>
                  <a:pt x="959601" y="1156721"/>
                  <a:pt x="959601" y="1156721"/>
                </a:cubicBezTo>
                <a:cubicBezTo>
                  <a:pt x="961381" y="1157427"/>
                  <a:pt x="961381" y="1157427"/>
                  <a:pt x="961381" y="1157427"/>
                </a:cubicBezTo>
                <a:cubicBezTo>
                  <a:pt x="964940" y="1158840"/>
                  <a:pt x="966720" y="1159546"/>
                  <a:pt x="967061" y="1163878"/>
                </a:cubicBezTo>
                <a:close/>
                <a:moveTo>
                  <a:pt x="896842" y="1197528"/>
                </a:moveTo>
                <a:cubicBezTo>
                  <a:pt x="895909" y="1195011"/>
                  <a:pt x="894240" y="1194349"/>
                  <a:pt x="893308" y="1191834"/>
                </a:cubicBezTo>
                <a:cubicBezTo>
                  <a:pt x="895712" y="1190642"/>
                  <a:pt x="896447" y="1188788"/>
                  <a:pt x="898116" y="1189450"/>
                </a:cubicBezTo>
                <a:cubicBezTo>
                  <a:pt x="899784" y="1190112"/>
                  <a:pt x="899049" y="1191966"/>
                  <a:pt x="900717" y="1192628"/>
                </a:cubicBezTo>
                <a:cubicBezTo>
                  <a:pt x="898313" y="1193820"/>
                  <a:pt x="897577" y="1195674"/>
                  <a:pt x="896842" y="1197528"/>
                </a:cubicBezTo>
                <a:close/>
                <a:moveTo>
                  <a:pt x="1003502" y="1148067"/>
                </a:moveTo>
                <a:cubicBezTo>
                  <a:pt x="1002184" y="1144319"/>
                  <a:pt x="999631" y="1144497"/>
                  <a:pt x="1002156" y="1141760"/>
                </a:cubicBezTo>
                <a:cubicBezTo>
                  <a:pt x="1004708" y="1141582"/>
                  <a:pt x="1004708" y="1141582"/>
                  <a:pt x="1005998" y="1142772"/>
                </a:cubicBezTo>
                <a:cubicBezTo>
                  <a:pt x="1005998" y="1142772"/>
                  <a:pt x="1005998" y="1142772"/>
                  <a:pt x="1007289" y="1143962"/>
                </a:cubicBezTo>
                <a:lnTo>
                  <a:pt x="1007309" y="1145881"/>
                </a:lnTo>
                <a:close/>
                <a:moveTo>
                  <a:pt x="1007317" y="1146521"/>
                </a:moveTo>
                <a:lnTo>
                  <a:pt x="1007309" y="1145881"/>
                </a:lnTo>
                <a:lnTo>
                  <a:pt x="1008579" y="1145152"/>
                </a:lnTo>
                <a:cubicBezTo>
                  <a:pt x="1007317" y="1146521"/>
                  <a:pt x="1007317" y="1146521"/>
                  <a:pt x="1007317" y="1146521"/>
                </a:cubicBezTo>
                <a:close/>
                <a:moveTo>
                  <a:pt x="1520352" y="902532"/>
                </a:moveTo>
                <a:cubicBezTo>
                  <a:pt x="1518984" y="901270"/>
                  <a:pt x="1514878" y="897483"/>
                  <a:pt x="1518529" y="893525"/>
                </a:cubicBezTo>
                <a:cubicBezTo>
                  <a:pt x="1521115" y="893468"/>
                  <a:pt x="1522483" y="894730"/>
                  <a:pt x="1522483" y="894730"/>
                </a:cubicBezTo>
                <a:cubicBezTo>
                  <a:pt x="1522483" y="894730"/>
                  <a:pt x="1522483" y="894730"/>
                  <a:pt x="1523852" y="895992"/>
                </a:cubicBezTo>
                <a:cubicBezTo>
                  <a:pt x="1523852" y="895992"/>
                  <a:pt x="1525220" y="897254"/>
                  <a:pt x="1525220" y="897254"/>
                </a:cubicBezTo>
                <a:cubicBezTo>
                  <a:pt x="1526740" y="901098"/>
                  <a:pt x="1524306" y="903737"/>
                  <a:pt x="1520352" y="902532"/>
                </a:cubicBezTo>
                <a:close/>
                <a:moveTo>
                  <a:pt x="1468014" y="927629"/>
                </a:moveTo>
                <a:cubicBezTo>
                  <a:pt x="1467944" y="929104"/>
                  <a:pt x="1466983" y="930225"/>
                  <a:pt x="1464314" y="929166"/>
                </a:cubicBezTo>
                <a:cubicBezTo>
                  <a:pt x="1461441" y="926023"/>
                  <a:pt x="1461441" y="926023"/>
                  <a:pt x="1461441" y="926023"/>
                </a:cubicBezTo>
                <a:cubicBezTo>
                  <a:pt x="1462128" y="924292"/>
                  <a:pt x="1464594" y="923268"/>
                  <a:pt x="1466374" y="923975"/>
                </a:cubicBezTo>
                <a:cubicBezTo>
                  <a:pt x="1467264" y="924328"/>
                  <a:pt x="1468084" y="926155"/>
                  <a:pt x="1468014" y="927629"/>
                </a:cubicBezTo>
                <a:close/>
                <a:moveTo>
                  <a:pt x="1557142" y="887352"/>
                </a:moveTo>
                <a:cubicBezTo>
                  <a:pt x="1555043" y="888580"/>
                  <a:pt x="1553084" y="889306"/>
                  <a:pt x="1551691" y="888022"/>
                </a:cubicBezTo>
                <a:cubicBezTo>
                  <a:pt x="1545989" y="880230"/>
                  <a:pt x="1556086" y="869283"/>
                  <a:pt x="1560265" y="873137"/>
                </a:cubicBezTo>
                <a:cubicBezTo>
                  <a:pt x="1561658" y="874422"/>
                  <a:pt x="1563181" y="878360"/>
                  <a:pt x="1563443" y="883666"/>
                </a:cubicBezTo>
                <a:cubicBezTo>
                  <a:pt x="1561484" y="884392"/>
                  <a:pt x="1559243" y="886123"/>
                  <a:pt x="1557142" y="887352"/>
                </a:cubicBezTo>
                <a:close/>
                <a:moveTo>
                  <a:pt x="537524" y="1375056"/>
                </a:moveTo>
                <a:cubicBezTo>
                  <a:pt x="537524" y="1375056"/>
                  <a:pt x="537524" y="1375056"/>
                  <a:pt x="535058" y="1376223"/>
                </a:cubicBezTo>
                <a:cubicBezTo>
                  <a:pt x="533327" y="1375536"/>
                  <a:pt x="533327" y="1375536"/>
                  <a:pt x="533327" y="1375536"/>
                </a:cubicBezTo>
                <a:cubicBezTo>
                  <a:pt x="533327" y="1375536"/>
                  <a:pt x="533327" y="1375536"/>
                  <a:pt x="532332" y="1372996"/>
                </a:cubicBezTo>
                <a:cubicBezTo>
                  <a:pt x="533068" y="1371142"/>
                  <a:pt x="533068" y="1371142"/>
                  <a:pt x="533068" y="1371142"/>
                </a:cubicBezTo>
                <a:cubicBezTo>
                  <a:pt x="533068" y="1371142"/>
                  <a:pt x="533068" y="1371142"/>
                  <a:pt x="536270" y="1368121"/>
                </a:cubicBezTo>
                <a:cubicBezTo>
                  <a:pt x="535534" y="1369975"/>
                  <a:pt x="535534" y="1369975"/>
                  <a:pt x="535534" y="1369975"/>
                </a:cubicBezTo>
                <a:cubicBezTo>
                  <a:pt x="537265" y="1370662"/>
                  <a:pt x="537265" y="1370662"/>
                  <a:pt x="538000" y="1368808"/>
                </a:cubicBezTo>
                <a:cubicBezTo>
                  <a:pt x="538000" y="1368808"/>
                  <a:pt x="538000" y="1368808"/>
                  <a:pt x="538259" y="1373202"/>
                </a:cubicBezTo>
                <a:cubicBezTo>
                  <a:pt x="538259" y="1373202"/>
                  <a:pt x="538259" y="1373202"/>
                  <a:pt x="537524" y="1375056"/>
                </a:cubicBezTo>
                <a:close/>
                <a:moveTo>
                  <a:pt x="933174" y="1187434"/>
                </a:moveTo>
                <a:lnTo>
                  <a:pt x="932394" y="1186374"/>
                </a:lnTo>
                <a:lnTo>
                  <a:pt x="927297" y="1187296"/>
                </a:lnTo>
                <a:cubicBezTo>
                  <a:pt x="925443" y="1186560"/>
                  <a:pt x="923589" y="1185824"/>
                  <a:pt x="922422" y="1183358"/>
                </a:cubicBezTo>
                <a:lnTo>
                  <a:pt x="929264" y="1182121"/>
                </a:lnTo>
                <a:lnTo>
                  <a:pt x="929159" y="1181978"/>
                </a:lnTo>
                <a:cubicBezTo>
                  <a:pt x="931601" y="1181016"/>
                  <a:pt x="934042" y="1180053"/>
                  <a:pt x="935822" y="1180760"/>
                </a:cubicBezTo>
                <a:cubicBezTo>
                  <a:pt x="936940" y="1183134"/>
                  <a:pt x="937396" y="1187178"/>
                  <a:pt x="933174" y="1187434"/>
                </a:cubicBezTo>
                <a:close/>
                <a:moveTo>
                  <a:pt x="869458" y="1219944"/>
                </a:moveTo>
                <a:cubicBezTo>
                  <a:pt x="866355" y="1222719"/>
                  <a:pt x="866355" y="1222719"/>
                  <a:pt x="864624" y="1222032"/>
                </a:cubicBezTo>
                <a:cubicBezTo>
                  <a:pt x="863580" y="1219615"/>
                  <a:pt x="864267" y="1217884"/>
                  <a:pt x="868414" y="1217527"/>
                </a:cubicBezTo>
                <a:cubicBezTo>
                  <a:pt x="868414" y="1217527"/>
                  <a:pt x="868414" y="1217527"/>
                  <a:pt x="869458" y="1219944"/>
                </a:cubicBezTo>
                <a:close/>
                <a:moveTo>
                  <a:pt x="1002741" y="1158336"/>
                </a:moveTo>
                <a:lnTo>
                  <a:pt x="998577" y="1159237"/>
                </a:lnTo>
                <a:cubicBezTo>
                  <a:pt x="996982" y="1160168"/>
                  <a:pt x="995599" y="1161182"/>
                  <a:pt x="994751" y="1160846"/>
                </a:cubicBezTo>
                <a:cubicBezTo>
                  <a:pt x="992790" y="1155899"/>
                  <a:pt x="993239" y="1149823"/>
                  <a:pt x="1001448" y="1148912"/>
                </a:cubicBezTo>
                <a:close/>
                <a:moveTo>
                  <a:pt x="1002960" y="1159934"/>
                </a:moveTo>
                <a:lnTo>
                  <a:pt x="1002741" y="1158336"/>
                </a:lnTo>
                <a:lnTo>
                  <a:pt x="1003675" y="1158133"/>
                </a:lnTo>
                <a:cubicBezTo>
                  <a:pt x="1003675" y="1158133"/>
                  <a:pt x="1003675" y="1158133"/>
                  <a:pt x="1002960" y="1159934"/>
                </a:cubicBezTo>
                <a:close/>
                <a:moveTo>
                  <a:pt x="1497190" y="927839"/>
                </a:moveTo>
                <a:cubicBezTo>
                  <a:pt x="1497190" y="927839"/>
                  <a:pt x="1495723" y="926487"/>
                  <a:pt x="1496986" y="925118"/>
                </a:cubicBezTo>
                <a:cubicBezTo>
                  <a:pt x="1499510" y="922382"/>
                  <a:pt x="1496986" y="925118"/>
                  <a:pt x="1502442" y="925086"/>
                </a:cubicBezTo>
                <a:cubicBezTo>
                  <a:pt x="1504112" y="929159"/>
                  <a:pt x="1500122" y="930544"/>
                  <a:pt x="1497190" y="927839"/>
                </a:cubicBezTo>
                <a:close/>
                <a:moveTo>
                  <a:pt x="922245" y="1209325"/>
                </a:moveTo>
                <a:cubicBezTo>
                  <a:pt x="920099" y="1204353"/>
                  <a:pt x="925071" y="1202206"/>
                  <a:pt x="927557" y="1201133"/>
                </a:cubicBezTo>
                <a:cubicBezTo>
                  <a:pt x="930410" y="1204325"/>
                  <a:pt x="927218" y="1207178"/>
                  <a:pt x="922245" y="1209325"/>
                </a:cubicBezTo>
                <a:close/>
                <a:moveTo>
                  <a:pt x="1958917" y="718580"/>
                </a:moveTo>
                <a:cubicBezTo>
                  <a:pt x="1956192" y="715353"/>
                  <a:pt x="1951000" y="713293"/>
                  <a:pt x="1954202" y="710272"/>
                </a:cubicBezTo>
                <a:cubicBezTo>
                  <a:pt x="1958139" y="705397"/>
                  <a:pt x="1958399" y="709792"/>
                  <a:pt x="1962595" y="709311"/>
                </a:cubicBezTo>
                <a:cubicBezTo>
                  <a:pt x="1963590" y="711852"/>
                  <a:pt x="1962118" y="715559"/>
                  <a:pt x="1958917" y="718580"/>
                </a:cubicBezTo>
                <a:close/>
                <a:moveTo>
                  <a:pt x="1566030" y="907219"/>
                </a:moveTo>
                <a:cubicBezTo>
                  <a:pt x="1565435" y="908570"/>
                  <a:pt x="1564137" y="909272"/>
                  <a:pt x="1562025" y="907324"/>
                </a:cubicBezTo>
                <a:cubicBezTo>
                  <a:pt x="1560473" y="903359"/>
                  <a:pt x="1560473" y="903359"/>
                  <a:pt x="1560473" y="903359"/>
                </a:cubicBezTo>
                <a:cubicBezTo>
                  <a:pt x="1561735" y="901991"/>
                  <a:pt x="1564405" y="901921"/>
                  <a:pt x="1565812" y="903219"/>
                </a:cubicBezTo>
                <a:cubicBezTo>
                  <a:pt x="1566516" y="903868"/>
                  <a:pt x="1566625" y="905868"/>
                  <a:pt x="1566030" y="907219"/>
                </a:cubicBezTo>
                <a:close/>
                <a:moveTo>
                  <a:pt x="905470" y="1221553"/>
                </a:moveTo>
                <a:lnTo>
                  <a:pt x="900874" y="1216444"/>
                </a:lnTo>
                <a:lnTo>
                  <a:pt x="900441" y="1217037"/>
                </a:lnTo>
                <a:cubicBezTo>
                  <a:pt x="896835" y="1218459"/>
                  <a:pt x="892461" y="1218224"/>
                  <a:pt x="889627" y="1215609"/>
                </a:cubicBezTo>
                <a:cubicBezTo>
                  <a:pt x="888608" y="1209605"/>
                  <a:pt x="891525" y="1207864"/>
                  <a:pt x="895367" y="1207609"/>
                </a:cubicBezTo>
                <a:lnTo>
                  <a:pt x="895398" y="1207611"/>
                </a:lnTo>
                <a:lnTo>
                  <a:pt x="895021" y="1206983"/>
                </a:lnTo>
                <a:cubicBezTo>
                  <a:pt x="899956" y="1204773"/>
                  <a:pt x="899956" y="1204773"/>
                  <a:pt x="899956" y="1204773"/>
                </a:cubicBezTo>
                <a:lnTo>
                  <a:pt x="902240" y="1208166"/>
                </a:lnTo>
                <a:lnTo>
                  <a:pt x="906655" y="1208523"/>
                </a:lnTo>
                <a:lnTo>
                  <a:pt x="904914" y="1210909"/>
                </a:lnTo>
                <a:lnTo>
                  <a:pt x="907291" y="1211852"/>
                </a:lnTo>
                <a:cubicBezTo>
                  <a:pt x="907291" y="1211852"/>
                  <a:pt x="909043" y="1212548"/>
                  <a:pt x="909043" y="1212548"/>
                </a:cubicBezTo>
                <a:cubicBezTo>
                  <a:pt x="910796" y="1213244"/>
                  <a:pt x="910796" y="1213244"/>
                  <a:pt x="911834" y="1215740"/>
                </a:cubicBezTo>
                <a:cubicBezTo>
                  <a:pt x="909367" y="1216845"/>
                  <a:pt x="911443" y="1221838"/>
                  <a:pt x="905470" y="1221553"/>
                </a:cubicBezTo>
                <a:close/>
                <a:moveTo>
                  <a:pt x="2049609" y="677605"/>
                </a:moveTo>
                <a:cubicBezTo>
                  <a:pt x="2049609" y="677605"/>
                  <a:pt x="2048202" y="676307"/>
                  <a:pt x="2048056" y="673640"/>
                </a:cubicBezTo>
                <a:cubicBezTo>
                  <a:pt x="2054803" y="674798"/>
                  <a:pt x="2054803" y="674798"/>
                  <a:pt x="2054803" y="674798"/>
                </a:cubicBezTo>
                <a:cubicBezTo>
                  <a:pt x="2056356" y="678763"/>
                  <a:pt x="2052424" y="680202"/>
                  <a:pt x="2049609" y="677605"/>
                </a:cubicBezTo>
                <a:close/>
                <a:moveTo>
                  <a:pt x="1534830" y="927106"/>
                </a:moveTo>
                <a:cubicBezTo>
                  <a:pt x="1530492" y="927530"/>
                  <a:pt x="1527956" y="928670"/>
                  <a:pt x="1526155" y="927955"/>
                </a:cubicBezTo>
                <a:cubicBezTo>
                  <a:pt x="1522223" y="922103"/>
                  <a:pt x="1527297" y="919825"/>
                  <a:pt x="1530899" y="921254"/>
                </a:cubicBezTo>
                <a:cubicBezTo>
                  <a:pt x="1532699" y="921969"/>
                  <a:pt x="1534501" y="922683"/>
                  <a:pt x="1534830" y="927106"/>
                </a:cubicBezTo>
                <a:close/>
                <a:moveTo>
                  <a:pt x="900054" y="1230084"/>
                </a:moveTo>
                <a:cubicBezTo>
                  <a:pt x="898324" y="1229397"/>
                  <a:pt x="898324" y="1229397"/>
                  <a:pt x="896593" y="1228711"/>
                </a:cubicBezTo>
                <a:cubicBezTo>
                  <a:pt x="894545" y="1223778"/>
                  <a:pt x="895957" y="1220218"/>
                  <a:pt x="901855" y="1220498"/>
                </a:cubicBezTo>
                <a:cubicBezTo>
                  <a:pt x="904610" y="1223652"/>
                  <a:pt x="904927" y="1227898"/>
                  <a:pt x="900054" y="1230084"/>
                </a:cubicBezTo>
                <a:close/>
                <a:moveTo>
                  <a:pt x="1020442" y="1173560"/>
                </a:moveTo>
                <a:lnTo>
                  <a:pt x="1022438" y="1170921"/>
                </a:lnTo>
                <a:lnTo>
                  <a:pt x="1022553" y="1170040"/>
                </a:lnTo>
                <a:close/>
                <a:moveTo>
                  <a:pt x="1555700" y="922655"/>
                </a:moveTo>
                <a:cubicBezTo>
                  <a:pt x="1551897" y="924032"/>
                  <a:pt x="1551897" y="924032"/>
                  <a:pt x="1551897" y="924032"/>
                </a:cubicBezTo>
                <a:cubicBezTo>
                  <a:pt x="1553114" y="922712"/>
                  <a:pt x="1553114" y="922712"/>
                  <a:pt x="1551746" y="921450"/>
                </a:cubicBezTo>
                <a:cubicBezTo>
                  <a:pt x="1551746" y="921450"/>
                  <a:pt x="1551746" y="921450"/>
                  <a:pt x="1550529" y="922769"/>
                </a:cubicBezTo>
                <a:cubicBezTo>
                  <a:pt x="1551595" y="918868"/>
                  <a:pt x="1551595" y="918868"/>
                  <a:pt x="1551595" y="918868"/>
                </a:cubicBezTo>
                <a:cubicBezTo>
                  <a:pt x="1551595" y="918868"/>
                  <a:pt x="1551595" y="918868"/>
                  <a:pt x="1552812" y="917549"/>
                </a:cubicBezTo>
                <a:cubicBezTo>
                  <a:pt x="1555397" y="917492"/>
                  <a:pt x="1555397" y="917492"/>
                  <a:pt x="1555397" y="917492"/>
                </a:cubicBezTo>
                <a:cubicBezTo>
                  <a:pt x="1555397" y="917492"/>
                  <a:pt x="1555397" y="917492"/>
                  <a:pt x="1556765" y="918754"/>
                </a:cubicBezTo>
                <a:cubicBezTo>
                  <a:pt x="1556917" y="921335"/>
                  <a:pt x="1556917" y="921335"/>
                  <a:pt x="1556917" y="921335"/>
                </a:cubicBezTo>
                <a:cubicBezTo>
                  <a:pt x="1555700" y="922655"/>
                  <a:pt x="1555700" y="922655"/>
                  <a:pt x="1555700" y="922655"/>
                </a:cubicBezTo>
                <a:close/>
                <a:moveTo>
                  <a:pt x="836633" y="1267670"/>
                </a:moveTo>
                <a:cubicBezTo>
                  <a:pt x="835346" y="1263770"/>
                  <a:pt x="838018" y="1263521"/>
                  <a:pt x="838051" y="1260838"/>
                </a:cubicBezTo>
                <a:cubicBezTo>
                  <a:pt x="839370" y="1262055"/>
                  <a:pt x="839370" y="1262055"/>
                  <a:pt x="842042" y="1261805"/>
                </a:cubicBezTo>
                <a:cubicBezTo>
                  <a:pt x="843328" y="1265706"/>
                  <a:pt x="840657" y="1265955"/>
                  <a:pt x="836633" y="1267670"/>
                </a:cubicBezTo>
                <a:close/>
                <a:moveTo>
                  <a:pt x="971235" y="1204732"/>
                </a:moveTo>
                <a:lnTo>
                  <a:pt x="972405" y="1197315"/>
                </a:lnTo>
                <a:lnTo>
                  <a:pt x="966437" y="1196370"/>
                </a:lnTo>
                <a:cubicBezTo>
                  <a:pt x="966437" y="1196370"/>
                  <a:pt x="964971" y="1195017"/>
                  <a:pt x="966324" y="1193551"/>
                </a:cubicBezTo>
                <a:cubicBezTo>
                  <a:pt x="967676" y="1192085"/>
                  <a:pt x="969028" y="1190619"/>
                  <a:pt x="971847" y="1190506"/>
                </a:cubicBezTo>
                <a:cubicBezTo>
                  <a:pt x="971961" y="1193324"/>
                  <a:pt x="973426" y="1194676"/>
                  <a:pt x="973540" y="1197495"/>
                </a:cubicBezTo>
                <a:lnTo>
                  <a:pt x="972900" y="1197393"/>
                </a:lnTo>
                <a:lnTo>
                  <a:pt x="974301" y="1200048"/>
                </a:lnTo>
                <a:cubicBezTo>
                  <a:pt x="973958" y="1201521"/>
                  <a:pt x="972805" y="1203209"/>
                  <a:pt x="971235" y="1204732"/>
                </a:cubicBezTo>
                <a:close/>
                <a:moveTo>
                  <a:pt x="1754316" y="835591"/>
                </a:moveTo>
                <a:cubicBezTo>
                  <a:pt x="1751595" y="835795"/>
                  <a:pt x="1751595" y="835795"/>
                  <a:pt x="1751595" y="835795"/>
                </a:cubicBezTo>
                <a:cubicBezTo>
                  <a:pt x="1752947" y="834329"/>
                  <a:pt x="1752947" y="834329"/>
                  <a:pt x="1752947" y="834329"/>
                </a:cubicBezTo>
                <a:cubicBezTo>
                  <a:pt x="1751579" y="833067"/>
                  <a:pt x="1751579" y="833067"/>
                  <a:pt x="1750227" y="834533"/>
                </a:cubicBezTo>
                <a:cubicBezTo>
                  <a:pt x="1750210" y="831805"/>
                  <a:pt x="1750210" y="831805"/>
                  <a:pt x="1750210" y="831805"/>
                </a:cubicBezTo>
                <a:cubicBezTo>
                  <a:pt x="1751563" y="830339"/>
                  <a:pt x="1751563" y="830339"/>
                  <a:pt x="1752915" y="828873"/>
                </a:cubicBezTo>
                <a:cubicBezTo>
                  <a:pt x="1755636" y="828669"/>
                  <a:pt x="1755636" y="828669"/>
                  <a:pt x="1755636" y="828669"/>
                </a:cubicBezTo>
                <a:cubicBezTo>
                  <a:pt x="1755636" y="828669"/>
                  <a:pt x="1755636" y="828669"/>
                  <a:pt x="1757004" y="829931"/>
                </a:cubicBezTo>
                <a:cubicBezTo>
                  <a:pt x="1757020" y="832659"/>
                  <a:pt x="1757020" y="832659"/>
                  <a:pt x="1757020" y="832659"/>
                </a:cubicBezTo>
                <a:cubicBezTo>
                  <a:pt x="1755668" y="834125"/>
                  <a:pt x="1755668" y="834125"/>
                  <a:pt x="1754316" y="835591"/>
                </a:cubicBezTo>
                <a:close/>
                <a:moveTo>
                  <a:pt x="908077" y="1240225"/>
                </a:moveTo>
                <a:cubicBezTo>
                  <a:pt x="904053" y="1241940"/>
                  <a:pt x="904085" y="1239257"/>
                  <a:pt x="901414" y="1239506"/>
                </a:cubicBezTo>
                <a:cubicBezTo>
                  <a:pt x="901447" y="1236822"/>
                  <a:pt x="905471" y="1235107"/>
                  <a:pt x="908142" y="1234858"/>
                </a:cubicBezTo>
                <a:cubicBezTo>
                  <a:pt x="908142" y="1234858"/>
                  <a:pt x="908142" y="1234858"/>
                  <a:pt x="908077" y="1240225"/>
                </a:cubicBezTo>
                <a:close/>
                <a:moveTo>
                  <a:pt x="901394" y="1246752"/>
                </a:moveTo>
                <a:cubicBezTo>
                  <a:pt x="900243" y="1248355"/>
                  <a:pt x="898378" y="1249161"/>
                  <a:pt x="896598" y="1248454"/>
                </a:cubicBezTo>
                <a:cubicBezTo>
                  <a:pt x="894451" y="1243482"/>
                  <a:pt x="900497" y="1243821"/>
                  <a:pt x="901910" y="1240262"/>
                </a:cubicBezTo>
                <a:cubicBezTo>
                  <a:pt x="902983" y="1242748"/>
                  <a:pt x="902545" y="1245149"/>
                  <a:pt x="901394" y="1246752"/>
                </a:cubicBezTo>
                <a:close/>
                <a:moveTo>
                  <a:pt x="1723565" y="856096"/>
                </a:moveTo>
                <a:cubicBezTo>
                  <a:pt x="1716069" y="858473"/>
                  <a:pt x="1708575" y="859576"/>
                  <a:pt x="1704220" y="857848"/>
                </a:cubicBezTo>
                <a:cubicBezTo>
                  <a:pt x="1702479" y="857157"/>
                  <a:pt x="1700737" y="856465"/>
                  <a:pt x="1700737" y="856465"/>
                </a:cubicBezTo>
                <a:cubicBezTo>
                  <a:pt x="1718532" y="837025"/>
                  <a:pt x="1680921" y="809869"/>
                  <a:pt x="1711253" y="799481"/>
                </a:cubicBezTo>
                <a:cubicBezTo>
                  <a:pt x="1716135" y="797341"/>
                  <a:pt x="1721360" y="799415"/>
                  <a:pt x="1724844" y="800797"/>
                </a:cubicBezTo>
                <a:cubicBezTo>
                  <a:pt x="1744004" y="808400"/>
                  <a:pt x="1757917" y="834307"/>
                  <a:pt x="1742918" y="846702"/>
                </a:cubicBezTo>
                <a:cubicBezTo>
                  <a:pt x="1738557" y="850068"/>
                  <a:pt x="1731061" y="853719"/>
                  <a:pt x="1723565" y="856096"/>
                </a:cubicBezTo>
                <a:close/>
                <a:moveTo>
                  <a:pt x="998887" y="1202965"/>
                </a:moveTo>
                <a:cubicBezTo>
                  <a:pt x="992093" y="1204839"/>
                  <a:pt x="993429" y="1200644"/>
                  <a:pt x="989356" y="1202314"/>
                </a:cubicBezTo>
                <a:cubicBezTo>
                  <a:pt x="989324" y="1196858"/>
                  <a:pt x="993396" y="1195188"/>
                  <a:pt x="997470" y="1193518"/>
                </a:cubicBezTo>
                <a:cubicBezTo>
                  <a:pt x="1000206" y="1196042"/>
                  <a:pt x="1000239" y="1201499"/>
                  <a:pt x="998887" y="1202965"/>
                </a:cubicBezTo>
                <a:close/>
                <a:moveTo>
                  <a:pt x="323153" y="1528640"/>
                </a:moveTo>
                <a:cubicBezTo>
                  <a:pt x="321151" y="1529398"/>
                  <a:pt x="318770" y="1529155"/>
                  <a:pt x="318066" y="1528506"/>
                </a:cubicBezTo>
                <a:cubicBezTo>
                  <a:pt x="319255" y="1524393"/>
                  <a:pt x="323150" y="1520171"/>
                  <a:pt x="325965" y="1522767"/>
                </a:cubicBezTo>
                <a:cubicBezTo>
                  <a:pt x="326778" y="1526122"/>
                  <a:pt x="325155" y="1527882"/>
                  <a:pt x="323153" y="1528640"/>
                </a:cubicBezTo>
                <a:close/>
                <a:moveTo>
                  <a:pt x="972543" y="1223507"/>
                </a:moveTo>
                <a:cubicBezTo>
                  <a:pt x="971813" y="1224666"/>
                  <a:pt x="969863" y="1225309"/>
                  <a:pt x="966447" y="1224600"/>
                </a:cubicBezTo>
                <a:cubicBezTo>
                  <a:pt x="966447" y="1224600"/>
                  <a:pt x="966447" y="1224600"/>
                  <a:pt x="965700" y="1216585"/>
                </a:cubicBezTo>
                <a:cubicBezTo>
                  <a:pt x="968383" y="1216618"/>
                  <a:pt x="969849" y="1217970"/>
                  <a:pt x="971315" y="1219322"/>
                </a:cubicBezTo>
                <a:cubicBezTo>
                  <a:pt x="972782" y="1220675"/>
                  <a:pt x="973273" y="1222349"/>
                  <a:pt x="972543" y="1223507"/>
                </a:cubicBezTo>
                <a:close/>
                <a:moveTo>
                  <a:pt x="998889" y="1211292"/>
                </a:moveTo>
                <a:cubicBezTo>
                  <a:pt x="992570" y="1217122"/>
                  <a:pt x="988394" y="1217550"/>
                  <a:pt x="983203" y="1215490"/>
                </a:cubicBezTo>
                <a:cubicBezTo>
                  <a:pt x="979743" y="1214116"/>
                  <a:pt x="978012" y="1213430"/>
                  <a:pt x="975981" y="1208455"/>
                </a:cubicBezTo>
                <a:cubicBezTo>
                  <a:pt x="979855" y="1203738"/>
                  <a:pt x="984745" y="1201510"/>
                  <a:pt x="989936" y="1203570"/>
                </a:cubicBezTo>
                <a:cubicBezTo>
                  <a:pt x="993397" y="1204943"/>
                  <a:pt x="996143" y="1208117"/>
                  <a:pt x="998889" y="1211292"/>
                </a:cubicBezTo>
                <a:close/>
                <a:moveTo>
                  <a:pt x="946408" y="1241612"/>
                </a:moveTo>
                <a:cubicBezTo>
                  <a:pt x="947703" y="1238349"/>
                  <a:pt x="939699" y="1233284"/>
                  <a:pt x="947915" y="1232768"/>
                </a:cubicBezTo>
                <a:cubicBezTo>
                  <a:pt x="950081" y="1237404"/>
                  <a:pt x="949434" y="1239036"/>
                  <a:pt x="946408" y="1241612"/>
                </a:cubicBezTo>
                <a:close/>
                <a:moveTo>
                  <a:pt x="867943" y="1280000"/>
                </a:moveTo>
                <a:cubicBezTo>
                  <a:pt x="865539" y="1281192"/>
                  <a:pt x="863870" y="1280530"/>
                  <a:pt x="861466" y="1281722"/>
                </a:cubicBezTo>
                <a:cubicBezTo>
                  <a:pt x="861269" y="1277352"/>
                  <a:pt x="863673" y="1276160"/>
                  <a:pt x="866077" y="1274968"/>
                </a:cubicBezTo>
                <a:cubicBezTo>
                  <a:pt x="866077" y="1274968"/>
                  <a:pt x="866077" y="1274968"/>
                  <a:pt x="867943" y="1280000"/>
                </a:cubicBezTo>
                <a:close/>
                <a:moveTo>
                  <a:pt x="988841" y="1225796"/>
                </a:moveTo>
                <a:cubicBezTo>
                  <a:pt x="981708" y="1228630"/>
                  <a:pt x="981708" y="1228630"/>
                  <a:pt x="981708" y="1228630"/>
                </a:cubicBezTo>
                <a:cubicBezTo>
                  <a:pt x="977164" y="1224938"/>
                  <a:pt x="983215" y="1219786"/>
                  <a:pt x="986675" y="1221159"/>
                </a:cubicBezTo>
                <a:cubicBezTo>
                  <a:pt x="986675" y="1221159"/>
                  <a:pt x="988406" y="1221846"/>
                  <a:pt x="987758" y="1223478"/>
                </a:cubicBezTo>
                <a:cubicBezTo>
                  <a:pt x="987758" y="1223478"/>
                  <a:pt x="987111" y="1225109"/>
                  <a:pt x="988841" y="1225796"/>
                </a:cubicBezTo>
                <a:close/>
                <a:moveTo>
                  <a:pt x="806091" y="1312841"/>
                </a:moveTo>
                <a:cubicBezTo>
                  <a:pt x="803679" y="1314027"/>
                  <a:pt x="800662" y="1313726"/>
                  <a:pt x="798526" y="1311755"/>
                </a:cubicBezTo>
                <a:cubicBezTo>
                  <a:pt x="798150" y="1306447"/>
                  <a:pt x="803471" y="1306393"/>
                  <a:pt x="810029" y="1305000"/>
                </a:cubicBezTo>
                <a:cubicBezTo>
                  <a:pt x="810311" y="1308981"/>
                  <a:pt x="808503" y="1311655"/>
                  <a:pt x="806091" y="1312841"/>
                </a:cubicBezTo>
                <a:close/>
                <a:moveTo>
                  <a:pt x="533721" y="1446035"/>
                </a:moveTo>
                <a:cubicBezTo>
                  <a:pt x="531038" y="1446002"/>
                  <a:pt x="531038" y="1446002"/>
                  <a:pt x="529572" y="1444649"/>
                </a:cubicBezTo>
                <a:cubicBezTo>
                  <a:pt x="528106" y="1443297"/>
                  <a:pt x="528106" y="1443297"/>
                  <a:pt x="527857" y="1440625"/>
                </a:cubicBezTo>
                <a:cubicBezTo>
                  <a:pt x="529074" y="1439306"/>
                  <a:pt x="531757" y="1439339"/>
                  <a:pt x="534441" y="1439372"/>
                </a:cubicBezTo>
                <a:cubicBezTo>
                  <a:pt x="534441" y="1439372"/>
                  <a:pt x="533223" y="1440691"/>
                  <a:pt x="534690" y="1442043"/>
                </a:cubicBezTo>
                <a:cubicBezTo>
                  <a:pt x="534690" y="1442043"/>
                  <a:pt x="534690" y="1442043"/>
                  <a:pt x="535907" y="1440724"/>
                </a:cubicBezTo>
                <a:cubicBezTo>
                  <a:pt x="536156" y="1443396"/>
                  <a:pt x="533473" y="1443363"/>
                  <a:pt x="533721" y="1446035"/>
                </a:cubicBezTo>
                <a:close/>
                <a:moveTo>
                  <a:pt x="1022439" y="1214672"/>
                </a:moveTo>
                <a:cubicBezTo>
                  <a:pt x="1022439" y="1214672"/>
                  <a:pt x="1022439" y="1214672"/>
                  <a:pt x="1020671" y="1213971"/>
                </a:cubicBezTo>
                <a:cubicBezTo>
                  <a:pt x="1018902" y="1213269"/>
                  <a:pt x="1013279" y="1217124"/>
                  <a:pt x="1011510" y="1216422"/>
                </a:cubicBezTo>
                <a:cubicBezTo>
                  <a:pt x="1008669" y="1213266"/>
                  <a:pt x="1005132" y="1211862"/>
                  <a:pt x="1003682" y="1205200"/>
                </a:cubicBezTo>
                <a:cubicBezTo>
                  <a:pt x="1001218" y="1206251"/>
                  <a:pt x="1002291" y="1208706"/>
                  <a:pt x="998059" y="1209055"/>
                </a:cubicBezTo>
                <a:cubicBezTo>
                  <a:pt x="1000841" y="1202044"/>
                  <a:pt x="1002232" y="1198538"/>
                  <a:pt x="1012088" y="1194334"/>
                </a:cubicBezTo>
                <a:cubicBezTo>
                  <a:pt x="1016509" y="1196088"/>
                  <a:pt x="1019271" y="1200734"/>
                  <a:pt x="1020840" y="1205162"/>
                </a:cubicBezTo>
                <a:lnTo>
                  <a:pt x="1021556" y="1209420"/>
                </a:lnTo>
                <a:lnTo>
                  <a:pt x="1025010" y="1207568"/>
                </a:lnTo>
                <a:cubicBezTo>
                  <a:pt x="1026286" y="1209219"/>
                  <a:pt x="1026114" y="1210868"/>
                  <a:pt x="1025207" y="1211938"/>
                </a:cubicBezTo>
                <a:lnTo>
                  <a:pt x="1022091" y="1212604"/>
                </a:lnTo>
                <a:close/>
                <a:moveTo>
                  <a:pt x="854253" y="1296224"/>
                </a:moveTo>
                <a:cubicBezTo>
                  <a:pt x="848723" y="1291123"/>
                  <a:pt x="838025" y="1297174"/>
                  <a:pt x="831114" y="1290799"/>
                </a:cubicBezTo>
                <a:cubicBezTo>
                  <a:pt x="836223" y="1276940"/>
                  <a:pt x="848723" y="1291123"/>
                  <a:pt x="855455" y="1289373"/>
                </a:cubicBezTo>
                <a:cubicBezTo>
                  <a:pt x="856898" y="1293357"/>
                  <a:pt x="855575" y="1294790"/>
                  <a:pt x="854253" y="1296224"/>
                </a:cubicBezTo>
                <a:close/>
                <a:moveTo>
                  <a:pt x="1536583" y="972437"/>
                </a:moveTo>
                <a:cubicBezTo>
                  <a:pt x="1534117" y="973604"/>
                  <a:pt x="1531651" y="974771"/>
                  <a:pt x="1529921" y="974084"/>
                </a:cubicBezTo>
                <a:cubicBezTo>
                  <a:pt x="1526460" y="972711"/>
                  <a:pt x="1525465" y="970170"/>
                  <a:pt x="1526937" y="966463"/>
                </a:cubicBezTo>
                <a:cubicBezTo>
                  <a:pt x="1528667" y="967149"/>
                  <a:pt x="1531133" y="965982"/>
                  <a:pt x="1532863" y="966669"/>
                </a:cubicBezTo>
                <a:lnTo>
                  <a:pt x="1533459" y="967591"/>
                </a:lnTo>
                <a:lnTo>
                  <a:pt x="1537745" y="967418"/>
                </a:lnTo>
                <a:lnTo>
                  <a:pt x="1534655" y="969447"/>
                </a:lnTo>
                <a:close/>
                <a:moveTo>
                  <a:pt x="1714236" y="888145"/>
                </a:moveTo>
                <a:cubicBezTo>
                  <a:pt x="1711881" y="889213"/>
                  <a:pt x="1710213" y="888551"/>
                  <a:pt x="1708544" y="887888"/>
                </a:cubicBezTo>
                <a:cubicBezTo>
                  <a:pt x="1708544" y="887888"/>
                  <a:pt x="1708544" y="887888"/>
                  <a:pt x="1706876" y="887226"/>
                </a:cubicBezTo>
                <a:cubicBezTo>
                  <a:pt x="1709231" y="886158"/>
                  <a:pt x="1708249" y="883766"/>
                  <a:pt x="1712273" y="883360"/>
                </a:cubicBezTo>
                <a:cubicBezTo>
                  <a:pt x="1714236" y="888145"/>
                  <a:pt x="1714236" y="888145"/>
                  <a:pt x="1714236" y="888145"/>
                </a:cubicBezTo>
                <a:close/>
                <a:moveTo>
                  <a:pt x="1771732" y="861425"/>
                </a:moveTo>
                <a:cubicBezTo>
                  <a:pt x="1769011" y="861629"/>
                  <a:pt x="1767659" y="863095"/>
                  <a:pt x="1764939" y="863299"/>
                </a:cubicBezTo>
                <a:cubicBezTo>
                  <a:pt x="1762202" y="860774"/>
                  <a:pt x="1762169" y="855318"/>
                  <a:pt x="1767611" y="854910"/>
                </a:cubicBezTo>
                <a:cubicBezTo>
                  <a:pt x="1766259" y="856376"/>
                  <a:pt x="1766259" y="856376"/>
                  <a:pt x="1766259" y="856376"/>
                </a:cubicBezTo>
                <a:cubicBezTo>
                  <a:pt x="1767627" y="857639"/>
                  <a:pt x="1768979" y="856172"/>
                  <a:pt x="1768979" y="856172"/>
                </a:cubicBezTo>
                <a:cubicBezTo>
                  <a:pt x="1770348" y="857435"/>
                  <a:pt x="1770348" y="857435"/>
                  <a:pt x="1770348" y="857435"/>
                </a:cubicBezTo>
                <a:cubicBezTo>
                  <a:pt x="1771716" y="858697"/>
                  <a:pt x="1771716" y="858697"/>
                  <a:pt x="1771732" y="861425"/>
                </a:cubicBezTo>
                <a:close/>
                <a:moveTo>
                  <a:pt x="831618" y="1308994"/>
                </a:moveTo>
                <a:cubicBezTo>
                  <a:pt x="831618" y="1308994"/>
                  <a:pt x="831618" y="1308994"/>
                  <a:pt x="826357" y="1309207"/>
                </a:cubicBezTo>
                <a:cubicBezTo>
                  <a:pt x="826251" y="1306576"/>
                  <a:pt x="826251" y="1306576"/>
                  <a:pt x="828882" y="1306470"/>
                </a:cubicBezTo>
                <a:cubicBezTo>
                  <a:pt x="827513" y="1305207"/>
                  <a:pt x="827513" y="1305207"/>
                  <a:pt x="827513" y="1305207"/>
                </a:cubicBezTo>
                <a:cubicBezTo>
                  <a:pt x="824776" y="1302683"/>
                  <a:pt x="830038" y="1302471"/>
                  <a:pt x="827195" y="1297316"/>
                </a:cubicBezTo>
                <a:cubicBezTo>
                  <a:pt x="827195" y="1297316"/>
                  <a:pt x="829825" y="1297210"/>
                  <a:pt x="829825" y="1297210"/>
                </a:cubicBezTo>
                <a:cubicBezTo>
                  <a:pt x="831194" y="1298472"/>
                  <a:pt x="829931" y="1299840"/>
                  <a:pt x="830038" y="1302471"/>
                </a:cubicBezTo>
                <a:cubicBezTo>
                  <a:pt x="828776" y="1303839"/>
                  <a:pt x="828882" y="1306470"/>
                  <a:pt x="831618" y="1308994"/>
                </a:cubicBezTo>
                <a:close/>
                <a:moveTo>
                  <a:pt x="1628578" y="930723"/>
                </a:moveTo>
                <a:cubicBezTo>
                  <a:pt x="1624377" y="929561"/>
                  <a:pt x="1621601" y="929714"/>
                  <a:pt x="1620176" y="928400"/>
                </a:cubicBezTo>
                <a:cubicBezTo>
                  <a:pt x="1618608" y="921527"/>
                  <a:pt x="1624161" y="921222"/>
                  <a:pt x="1627009" y="923849"/>
                </a:cubicBezTo>
                <a:cubicBezTo>
                  <a:pt x="1628434" y="925163"/>
                  <a:pt x="1629858" y="926477"/>
                  <a:pt x="1628578" y="930723"/>
                </a:cubicBezTo>
                <a:close/>
                <a:moveTo>
                  <a:pt x="477146" y="1479186"/>
                </a:moveTo>
                <a:cubicBezTo>
                  <a:pt x="474743" y="1480535"/>
                  <a:pt x="471563" y="1481209"/>
                  <a:pt x="467510" y="1480749"/>
                </a:cubicBezTo>
                <a:cubicBezTo>
                  <a:pt x="467510" y="1480749"/>
                  <a:pt x="466128" y="1479474"/>
                  <a:pt x="466128" y="1479474"/>
                </a:cubicBezTo>
                <a:cubicBezTo>
                  <a:pt x="463363" y="1476924"/>
                  <a:pt x="464445" y="1467430"/>
                  <a:pt x="465677" y="1463320"/>
                </a:cubicBezTo>
                <a:cubicBezTo>
                  <a:pt x="472214" y="1456234"/>
                  <a:pt x="477668" y="1458642"/>
                  <a:pt x="480433" y="1461192"/>
                </a:cubicBezTo>
                <a:cubicBezTo>
                  <a:pt x="484580" y="1465017"/>
                  <a:pt x="484357" y="1475139"/>
                  <a:pt x="477146" y="1479186"/>
                </a:cubicBezTo>
                <a:close/>
                <a:moveTo>
                  <a:pt x="665492" y="1392558"/>
                </a:moveTo>
                <a:cubicBezTo>
                  <a:pt x="664408" y="1393390"/>
                  <a:pt x="662811" y="1393748"/>
                  <a:pt x="660150" y="1392515"/>
                </a:cubicBezTo>
                <a:cubicBezTo>
                  <a:pt x="657262" y="1387409"/>
                  <a:pt x="663650" y="1385975"/>
                  <a:pt x="667755" y="1389762"/>
                </a:cubicBezTo>
                <a:cubicBezTo>
                  <a:pt x="667146" y="1390421"/>
                  <a:pt x="666576" y="1391727"/>
                  <a:pt x="665492" y="1392558"/>
                </a:cubicBezTo>
                <a:close/>
                <a:moveTo>
                  <a:pt x="980142" y="1242981"/>
                </a:moveTo>
                <a:cubicBezTo>
                  <a:pt x="979025" y="1240606"/>
                  <a:pt x="975009" y="1235151"/>
                  <a:pt x="981011" y="1235601"/>
                </a:cubicBezTo>
                <a:cubicBezTo>
                  <a:pt x="981011" y="1235601"/>
                  <a:pt x="982129" y="1237976"/>
                  <a:pt x="983246" y="1240351"/>
                </a:cubicBezTo>
                <a:cubicBezTo>
                  <a:pt x="983246" y="1240351"/>
                  <a:pt x="983246" y="1240351"/>
                  <a:pt x="980142" y="1242981"/>
                </a:cubicBezTo>
                <a:close/>
                <a:moveTo>
                  <a:pt x="707133" y="1374527"/>
                </a:moveTo>
                <a:cubicBezTo>
                  <a:pt x="707133" y="1374527"/>
                  <a:pt x="707133" y="1374527"/>
                  <a:pt x="702060" y="1374732"/>
                </a:cubicBezTo>
                <a:cubicBezTo>
                  <a:pt x="700639" y="1370978"/>
                  <a:pt x="703072" y="1368339"/>
                  <a:pt x="705609" y="1368237"/>
                </a:cubicBezTo>
                <a:cubicBezTo>
                  <a:pt x="706929" y="1369454"/>
                  <a:pt x="707031" y="1371991"/>
                  <a:pt x="707133" y="1374527"/>
                </a:cubicBezTo>
                <a:close/>
                <a:moveTo>
                  <a:pt x="1019144" y="1229248"/>
                </a:moveTo>
                <a:cubicBezTo>
                  <a:pt x="1019144" y="1229248"/>
                  <a:pt x="1019144" y="1229248"/>
                  <a:pt x="1013777" y="1229182"/>
                </a:cubicBezTo>
                <a:cubicBezTo>
                  <a:pt x="1013777" y="1229182"/>
                  <a:pt x="1013777" y="1229182"/>
                  <a:pt x="1013279" y="1223838"/>
                </a:cubicBezTo>
                <a:cubicBezTo>
                  <a:pt x="1014497" y="1222519"/>
                  <a:pt x="1017179" y="1222552"/>
                  <a:pt x="1018646" y="1223904"/>
                </a:cubicBezTo>
                <a:cubicBezTo>
                  <a:pt x="1020112" y="1225257"/>
                  <a:pt x="1018895" y="1226576"/>
                  <a:pt x="1019144" y="1229248"/>
                </a:cubicBezTo>
                <a:close/>
                <a:moveTo>
                  <a:pt x="979384" y="1252349"/>
                </a:moveTo>
                <a:cubicBezTo>
                  <a:pt x="971437" y="1249981"/>
                  <a:pt x="975543" y="1253768"/>
                  <a:pt x="967728" y="1254002"/>
                </a:cubicBezTo>
                <a:cubicBezTo>
                  <a:pt x="967728" y="1254002"/>
                  <a:pt x="967728" y="1254002"/>
                  <a:pt x="967464" y="1248797"/>
                </a:cubicBezTo>
                <a:cubicBezTo>
                  <a:pt x="974042" y="1249903"/>
                  <a:pt x="976383" y="1244620"/>
                  <a:pt x="980488" y="1248406"/>
                </a:cubicBezTo>
                <a:cubicBezTo>
                  <a:pt x="980620" y="1251009"/>
                  <a:pt x="978015" y="1251087"/>
                  <a:pt x="979384" y="1252349"/>
                </a:cubicBezTo>
                <a:close/>
                <a:moveTo>
                  <a:pt x="891270" y="1297445"/>
                </a:moveTo>
                <a:cubicBezTo>
                  <a:pt x="891270" y="1297445"/>
                  <a:pt x="891270" y="1297445"/>
                  <a:pt x="889846" y="1296131"/>
                </a:cubicBezTo>
                <a:cubicBezTo>
                  <a:pt x="886997" y="1293504"/>
                  <a:pt x="888044" y="1286654"/>
                  <a:pt x="894913" y="1287780"/>
                </a:cubicBezTo>
                <a:cubicBezTo>
                  <a:pt x="896589" y="1294536"/>
                  <a:pt x="896715" y="1297257"/>
                  <a:pt x="891270" y="1297445"/>
                </a:cubicBezTo>
                <a:close/>
                <a:moveTo>
                  <a:pt x="1000216" y="1249231"/>
                </a:moveTo>
                <a:cubicBezTo>
                  <a:pt x="992108" y="1243975"/>
                  <a:pt x="1002285" y="1233743"/>
                  <a:pt x="1009330" y="1236539"/>
                </a:cubicBezTo>
                <a:cubicBezTo>
                  <a:pt x="1007233" y="1241822"/>
                  <a:pt x="1007596" y="1246044"/>
                  <a:pt x="1000216" y="1249231"/>
                </a:cubicBezTo>
                <a:close/>
                <a:moveTo>
                  <a:pt x="753671" y="1368791"/>
                </a:moveTo>
                <a:cubicBezTo>
                  <a:pt x="752351" y="1367573"/>
                  <a:pt x="751032" y="1366356"/>
                  <a:pt x="748450" y="1366508"/>
                </a:cubicBezTo>
                <a:cubicBezTo>
                  <a:pt x="748393" y="1363922"/>
                  <a:pt x="749655" y="1362554"/>
                  <a:pt x="750917" y="1361185"/>
                </a:cubicBezTo>
                <a:cubicBezTo>
                  <a:pt x="750917" y="1361185"/>
                  <a:pt x="752237" y="1362403"/>
                  <a:pt x="753556" y="1363619"/>
                </a:cubicBezTo>
                <a:cubicBezTo>
                  <a:pt x="753556" y="1363619"/>
                  <a:pt x="754876" y="1364837"/>
                  <a:pt x="753671" y="1368791"/>
                </a:cubicBezTo>
                <a:close/>
                <a:moveTo>
                  <a:pt x="1770133" y="885720"/>
                </a:moveTo>
                <a:cubicBezTo>
                  <a:pt x="1769065" y="883365"/>
                  <a:pt x="1769065" y="883365"/>
                  <a:pt x="1767334" y="882678"/>
                </a:cubicBezTo>
                <a:cubicBezTo>
                  <a:pt x="1765604" y="881992"/>
                  <a:pt x="1765604" y="881992"/>
                  <a:pt x="1765604" y="881992"/>
                </a:cubicBezTo>
                <a:cubicBezTo>
                  <a:pt x="1766266" y="880323"/>
                  <a:pt x="1766928" y="878655"/>
                  <a:pt x="1769321" y="877673"/>
                </a:cubicBezTo>
                <a:cubicBezTo>
                  <a:pt x="1772119" y="880715"/>
                  <a:pt x="1770795" y="884052"/>
                  <a:pt x="1770133" y="885720"/>
                </a:cubicBezTo>
                <a:close/>
                <a:moveTo>
                  <a:pt x="1619882" y="958283"/>
                </a:moveTo>
                <a:cubicBezTo>
                  <a:pt x="1618027" y="957547"/>
                  <a:pt x="1616174" y="956811"/>
                  <a:pt x="1614982" y="954407"/>
                </a:cubicBezTo>
                <a:cubicBezTo>
                  <a:pt x="1620676" y="950873"/>
                  <a:pt x="1620676" y="950873"/>
                  <a:pt x="1620676" y="950873"/>
                </a:cubicBezTo>
                <a:cubicBezTo>
                  <a:pt x="1623059" y="955681"/>
                  <a:pt x="1622397" y="957350"/>
                  <a:pt x="1619882" y="958283"/>
                </a:cubicBezTo>
                <a:close/>
                <a:moveTo>
                  <a:pt x="961322" y="1280148"/>
                </a:moveTo>
                <a:lnTo>
                  <a:pt x="963186" y="1269612"/>
                </a:lnTo>
                <a:lnTo>
                  <a:pt x="956373" y="1271748"/>
                </a:lnTo>
                <a:cubicBezTo>
                  <a:pt x="954949" y="1270434"/>
                  <a:pt x="954669" y="1265022"/>
                  <a:pt x="957239" y="1262236"/>
                </a:cubicBezTo>
                <a:cubicBezTo>
                  <a:pt x="960018" y="1263510"/>
                  <a:pt x="962049" y="1263451"/>
                  <a:pt x="964081" y="1263391"/>
                </a:cubicBezTo>
                <a:lnTo>
                  <a:pt x="964281" y="1263425"/>
                </a:lnTo>
                <a:lnTo>
                  <a:pt x="964676" y="1261190"/>
                </a:lnTo>
                <a:cubicBezTo>
                  <a:pt x="967172" y="1260152"/>
                  <a:pt x="968973" y="1260866"/>
                  <a:pt x="968973" y="1260866"/>
                </a:cubicBezTo>
                <a:cubicBezTo>
                  <a:pt x="974376" y="1263011"/>
                  <a:pt x="975196" y="1271451"/>
                  <a:pt x="972004" y="1274242"/>
                </a:cubicBezTo>
                <a:cubicBezTo>
                  <a:pt x="966601" y="1272098"/>
                  <a:pt x="969221" y="1281254"/>
                  <a:pt x="961322" y="1280148"/>
                </a:cubicBezTo>
                <a:close/>
                <a:moveTo>
                  <a:pt x="1613938" y="973660"/>
                </a:moveTo>
                <a:cubicBezTo>
                  <a:pt x="1611217" y="973863"/>
                  <a:pt x="1608496" y="974067"/>
                  <a:pt x="1607128" y="972805"/>
                </a:cubicBezTo>
                <a:cubicBezTo>
                  <a:pt x="1604391" y="970280"/>
                  <a:pt x="1604375" y="967552"/>
                  <a:pt x="1607079" y="964620"/>
                </a:cubicBezTo>
                <a:cubicBezTo>
                  <a:pt x="1608447" y="965882"/>
                  <a:pt x="1611168" y="965678"/>
                  <a:pt x="1612537" y="966940"/>
                </a:cubicBezTo>
                <a:cubicBezTo>
                  <a:pt x="1613905" y="968203"/>
                  <a:pt x="1613921" y="970931"/>
                  <a:pt x="1613938" y="973660"/>
                </a:cubicBezTo>
                <a:close/>
                <a:moveTo>
                  <a:pt x="1594596" y="984038"/>
                </a:moveTo>
                <a:cubicBezTo>
                  <a:pt x="1594347" y="981367"/>
                  <a:pt x="1592880" y="980015"/>
                  <a:pt x="1592880" y="980015"/>
                </a:cubicBezTo>
                <a:cubicBezTo>
                  <a:pt x="1592880" y="980015"/>
                  <a:pt x="1592880" y="980015"/>
                  <a:pt x="1591414" y="978662"/>
                </a:cubicBezTo>
                <a:cubicBezTo>
                  <a:pt x="1591414" y="978662"/>
                  <a:pt x="1591165" y="975991"/>
                  <a:pt x="1592382" y="974671"/>
                </a:cubicBezTo>
                <a:cubicBezTo>
                  <a:pt x="1593599" y="973351"/>
                  <a:pt x="1595065" y="974704"/>
                  <a:pt x="1596531" y="976056"/>
                </a:cubicBezTo>
                <a:cubicBezTo>
                  <a:pt x="1597998" y="977409"/>
                  <a:pt x="1599962" y="984104"/>
                  <a:pt x="1594596" y="984038"/>
                </a:cubicBezTo>
                <a:close/>
                <a:moveTo>
                  <a:pt x="703426" y="1409795"/>
                </a:moveTo>
                <a:cubicBezTo>
                  <a:pt x="697932" y="1409999"/>
                  <a:pt x="695065" y="1407354"/>
                  <a:pt x="692198" y="1404710"/>
                </a:cubicBezTo>
                <a:cubicBezTo>
                  <a:pt x="691958" y="1399217"/>
                  <a:pt x="702947" y="1398809"/>
                  <a:pt x="708561" y="1401351"/>
                </a:cubicBezTo>
                <a:cubicBezTo>
                  <a:pt x="708801" y="1406844"/>
                  <a:pt x="706054" y="1406947"/>
                  <a:pt x="703426" y="1409795"/>
                </a:cubicBezTo>
                <a:close/>
                <a:moveTo>
                  <a:pt x="399443" y="1558626"/>
                </a:moveTo>
                <a:cubicBezTo>
                  <a:pt x="397105" y="1559758"/>
                  <a:pt x="396180" y="1557331"/>
                  <a:pt x="393136" y="1560243"/>
                </a:cubicBezTo>
                <a:cubicBezTo>
                  <a:pt x="391285" y="1555389"/>
                  <a:pt x="392698" y="1551829"/>
                  <a:pt x="396667" y="1551344"/>
                </a:cubicBezTo>
                <a:cubicBezTo>
                  <a:pt x="398299" y="1551992"/>
                  <a:pt x="400855" y="1555066"/>
                  <a:pt x="399443" y="1558626"/>
                </a:cubicBezTo>
                <a:close/>
                <a:moveTo>
                  <a:pt x="693943" y="1420905"/>
                </a:moveTo>
                <a:cubicBezTo>
                  <a:pt x="691542" y="1422012"/>
                  <a:pt x="691542" y="1422012"/>
                  <a:pt x="689847" y="1421339"/>
                </a:cubicBezTo>
                <a:cubicBezTo>
                  <a:pt x="688152" y="1420667"/>
                  <a:pt x="687164" y="1418215"/>
                  <a:pt x="686175" y="1415762"/>
                </a:cubicBezTo>
                <a:cubicBezTo>
                  <a:pt x="688576" y="1414655"/>
                  <a:pt x="689282" y="1412875"/>
                  <a:pt x="691684" y="1411768"/>
                </a:cubicBezTo>
                <a:cubicBezTo>
                  <a:pt x="695074" y="1413113"/>
                  <a:pt x="698040" y="1420471"/>
                  <a:pt x="693943" y="1420905"/>
                </a:cubicBezTo>
                <a:close/>
                <a:moveTo>
                  <a:pt x="969065" y="1291777"/>
                </a:moveTo>
                <a:cubicBezTo>
                  <a:pt x="967803" y="1293146"/>
                  <a:pt x="966396" y="1291848"/>
                  <a:pt x="966396" y="1291848"/>
                </a:cubicBezTo>
                <a:cubicBezTo>
                  <a:pt x="963581" y="1289251"/>
                  <a:pt x="963290" y="1283918"/>
                  <a:pt x="968775" y="1286444"/>
                </a:cubicBezTo>
                <a:cubicBezTo>
                  <a:pt x="968775" y="1286444"/>
                  <a:pt x="968775" y="1286444"/>
                  <a:pt x="969065" y="1291777"/>
                </a:cubicBezTo>
                <a:close/>
                <a:moveTo>
                  <a:pt x="828601" y="1360042"/>
                </a:moveTo>
                <a:cubicBezTo>
                  <a:pt x="823104" y="1357529"/>
                  <a:pt x="819014" y="1356315"/>
                  <a:pt x="814924" y="1355101"/>
                </a:cubicBezTo>
                <a:cubicBezTo>
                  <a:pt x="810172" y="1340484"/>
                  <a:pt x="827277" y="1333236"/>
                  <a:pt x="838405" y="1340941"/>
                </a:cubicBezTo>
                <a:cubicBezTo>
                  <a:pt x="840209" y="1350281"/>
                  <a:pt x="832294" y="1353214"/>
                  <a:pt x="828601" y="1360042"/>
                </a:cubicBezTo>
                <a:close/>
                <a:moveTo>
                  <a:pt x="1787777" y="909031"/>
                </a:moveTo>
                <a:cubicBezTo>
                  <a:pt x="1783273" y="905241"/>
                  <a:pt x="1785003" y="905927"/>
                  <a:pt x="1783603" y="899363"/>
                </a:cubicBezTo>
                <a:cubicBezTo>
                  <a:pt x="1786020" y="898319"/>
                  <a:pt x="1788437" y="897276"/>
                  <a:pt x="1790167" y="897962"/>
                </a:cubicBezTo>
                <a:cubicBezTo>
                  <a:pt x="1791897" y="898649"/>
                  <a:pt x="1793985" y="903483"/>
                  <a:pt x="1793298" y="905214"/>
                </a:cubicBezTo>
                <a:cubicBezTo>
                  <a:pt x="1787777" y="909031"/>
                  <a:pt x="1787777" y="909031"/>
                  <a:pt x="1787777" y="909031"/>
                </a:cubicBezTo>
                <a:close/>
                <a:moveTo>
                  <a:pt x="831538" y="1367412"/>
                </a:moveTo>
                <a:cubicBezTo>
                  <a:pt x="828115" y="1370632"/>
                  <a:pt x="825977" y="1365205"/>
                  <a:pt x="822553" y="1368425"/>
                </a:cubicBezTo>
                <a:cubicBezTo>
                  <a:pt x="823338" y="1366447"/>
                  <a:pt x="826761" y="1363227"/>
                  <a:pt x="828615" y="1363963"/>
                </a:cubicBezTo>
                <a:cubicBezTo>
                  <a:pt x="830469" y="1364699"/>
                  <a:pt x="830469" y="1364699"/>
                  <a:pt x="831538" y="1367412"/>
                </a:cubicBezTo>
                <a:close/>
                <a:moveTo>
                  <a:pt x="977304" y="1301908"/>
                </a:moveTo>
                <a:cubicBezTo>
                  <a:pt x="972972" y="1295307"/>
                  <a:pt x="972535" y="1284484"/>
                  <a:pt x="977837" y="1281560"/>
                </a:cubicBezTo>
                <a:cubicBezTo>
                  <a:pt x="985955" y="1281233"/>
                  <a:pt x="988551" y="1278418"/>
                  <a:pt x="993962" y="1278199"/>
                </a:cubicBezTo>
                <a:lnTo>
                  <a:pt x="990190" y="1288995"/>
                </a:lnTo>
                <a:lnTo>
                  <a:pt x="990915" y="1292406"/>
                </a:lnTo>
                <a:lnTo>
                  <a:pt x="989030" y="1292317"/>
                </a:lnTo>
                <a:lnTo>
                  <a:pt x="988800" y="1292975"/>
                </a:lnTo>
                <a:cubicBezTo>
                  <a:pt x="985906" y="1296818"/>
                  <a:pt x="981957" y="1299687"/>
                  <a:pt x="977304" y="1301908"/>
                </a:cubicBezTo>
                <a:close/>
                <a:moveTo>
                  <a:pt x="968353" y="1309024"/>
                </a:moveTo>
                <a:cubicBezTo>
                  <a:pt x="949306" y="1299111"/>
                  <a:pt x="935653" y="1322248"/>
                  <a:pt x="927908" y="1327865"/>
                </a:cubicBezTo>
                <a:cubicBezTo>
                  <a:pt x="925364" y="1330623"/>
                  <a:pt x="915897" y="1326995"/>
                  <a:pt x="910584" y="1327199"/>
                </a:cubicBezTo>
                <a:cubicBezTo>
                  <a:pt x="907702" y="1321988"/>
                  <a:pt x="903548" y="1318157"/>
                  <a:pt x="901938" y="1311567"/>
                </a:cubicBezTo>
                <a:cubicBezTo>
                  <a:pt x="908185" y="1302016"/>
                  <a:pt x="918698" y="1298953"/>
                  <a:pt x="922289" y="1289504"/>
                </a:cubicBezTo>
                <a:cubicBezTo>
                  <a:pt x="919294" y="1281637"/>
                  <a:pt x="909714" y="1275353"/>
                  <a:pt x="917233" y="1264423"/>
                </a:cubicBezTo>
                <a:cubicBezTo>
                  <a:pt x="925782" y="1262100"/>
                  <a:pt x="932565" y="1265166"/>
                  <a:pt x="939216" y="1269069"/>
                </a:cubicBezTo>
                <a:lnTo>
                  <a:pt x="958389" y="1277809"/>
                </a:lnTo>
                <a:lnTo>
                  <a:pt x="958680" y="1277382"/>
                </a:lnTo>
                <a:lnTo>
                  <a:pt x="958930" y="1278055"/>
                </a:lnTo>
                <a:lnTo>
                  <a:pt x="960415" y="1278732"/>
                </a:lnTo>
                <a:cubicBezTo>
                  <a:pt x="959368" y="1285424"/>
                  <a:pt x="960866" y="1289357"/>
                  <a:pt x="965020" y="1293189"/>
                </a:cubicBezTo>
                <a:cubicBezTo>
                  <a:pt x="966404" y="1294466"/>
                  <a:pt x="969174" y="1297020"/>
                  <a:pt x="971830" y="1296918"/>
                </a:cubicBezTo>
                <a:cubicBezTo>
                  <a:pt x="973440" y="1303508"/>
                  <a:pt x="969512" y="1304988"/>
                  <a:pt x="968353" y="1309024"/>
                </a:cubicBezTo>
                <a:close/>
                <a:moveTo>
                  <a:pt x="952683" y="1317188"/>
                </a:moveTo>
                <a:cubicBezTo>
                  <a:pt x="952683" y="1317188"/>
                  <a:pt x="952683" y="1317188"/>
                  <a:pt x="952478" y="1312115"/>
                </a:cubicBezTo>
                <a:cubicBezTo>
                  <a:pt x="955015" y="1312012"/>
                  <a:pt x="956334" y="1313229"/>
                  <a:pt x="958870" y="1313127"/>
                </a:cubicBezTo>
                <a:cubicBezTo>
                  <a:pt x="957756" y="1316983"/>
                  <a:pt x="956539" y="1318302"/>
                  <a:pt x="952683" y="1317188"/>
                </a:cubicBezTo>
                <a:close/>
                <a:moveTo>
                  <a:pt x="973899" y="1313602"/>
                </a:moveTo>
                <a:cubicBezTo>
                  <a:pt x="973899" y="1313602"/>
                  <a:pt x="973899" y="1313602"/>
                  <a:pt x="971229" y="1313672"/>
                </a:cubicBezTo>
                <a:cubicBezTo>
                  <a:pt x="971084" y="1311005"/>
                  <a:pt x="968123" y="1305742"/>
                  <a:pt x="972201" y="1306970"/>
                </a:cubicBezTo>
                <a:cubicBezTo>
                  <a:pt x="973608" y="1308269"/>
                  <a:pt x="973753" y="1310935"/>
                  <a:pt x="973899" y="1313602"/>
                </a:cubicBezTo>
                <a:close/>
                <a:moveTo>
                  <a:pt x="775493" y="1410692"/>
                </a:moveTo>
                <a:cubicBezTo>
                  <a:pt x="773692" y="1409978"/>
                  <a:pt x="770496" y="1402272"/>
                  <a:pt x="776635" y="1402562"/>
                </a:cubicBezTo>
                <a:cubicBezTo>
                  <a:pt x="778436" y="1403277"/>
                  <a:pt x="782367" y="1409129"/>
                  <a:pt x="775493" y="1410692"/>
                </a:cubicBezTo>
                <a:close/>
                <a:moveTo>
                  <a:pt x="1032372" y="1290317"/>
                </a:moveTo>
                <a:cubicBezTo>
                  <a:pt x="1030955" y="1291364"/>
                  <a:pt x="1028673" y="1292068"/>
                  <a:pt x="1027440" y="1292652"/>
                </a:cubicBezTo>
                <a:cubicBezTo>
                  <a:pt x="1027440" y="1292652"/>
                  <a:pt x="1027440" y="1292652"/>
                  <a:pt x="1026186" y="1285717"/>
                </a:cubicBezTo>
                <a:cubicBezTo>
                  <a:pt x="1026186" y="1285717"/>
                  <a:pt x="1027916" y="1286404"/>
                  <a:pt x="1027916" y="1286404"/>
                </a:cubicBezTo>
                <a:cubicBezTo>
                  <a:pt x="1027916" y="1286404"/>
                  <a:pt x="1027181" y="1288257"/>
                  <a:pt x="1028911" y="1288944"/>
                </a:cubicBezTo>
                <a:cubicBezTo>
                  <a:pt x="1028911" y="1288944"/>
                  <a:pt x="1031377" y="1287777"/>
                  <a:pt x="1032113" y="1285923"/>
                </a:cubicBezTo>
                <a:cubicBezTo>
                  <a:pt x="1034340" y="1287880"/>
                  <a:pt x="1033789" y="1289270"/>
                  <a:pt x="1032372" y="1290317"/>
                </a:cubicBezTo>
                <a:close/>
                <a:moveTo>
                  <a:pt x="834135" y="1389645"/>
                </a:moveTo>
                <a:cubicBezTo>
                  <a:pt x="832499" y="1389402"/>
                  <a:pt x="830527" y="1388850"/>
                  <a:pt x="829896" y="1389534"/>
                </a:cubicBezTo>
                <a:cubicBezTo>
                  <a:pt x="829662" y="1381720"/>
                  <a:pt x="833683" y="1385429"/>
                  <a:pt x="836364" y="1387902"/>
                </a:cubicBezTo>
                <a:cubicBezTo>
                  <a:pt x="837073" y="1389822"/>
                  <a:pt x="835772" y="1389888"/>
                  <a:pt x="834135" y="1389645"/>
                </a:cubicBezTo>
                <a:close/>
                <a:moveTo>
                  <a:pt x="939148" y="1340875"/>
                </a:moveTo>
                <a:cubicBezTo>
                  <a:pt x="933025" y="1336406"/>
                  <a:pt x="929306" y="1330853"/>
                  <a:pt x="933108" y="1326246"/>
                </a:cubicBezTo>
                <a:cubicBezTo>
                  <a:pt x="936212" y="1323400"/>
                  <a:pt x="937918" y="1324077"/>
                  <a:pt x="939623" y="1324754"/>
                </a:cubicBezTo>
                <a:cubicBezTo>
                  <a:pt x="944740" y="1326784"/>
                  <a:pt x="946362" y="1337621"/>
                  <a:pt x="939148" y="1340875"/>
                </a:cubicBezTo>
                <a:close/>
                <a:moveTo>
                  <a:pt x="803290" y="1406780"/>
                </a:moveTo>
                <a:cubicBezTo>
                  <a:pt x="803290" y="1406780"/>
                  <a:pt x="803290" y="1406780"/>
                  <a:pt x="798217" y="1406985"/>
                </a:cubicBezTo>
                <a:cubicBezTo>
                  <a:pt x="796795" y="1403231"/>
                  <a:pt x="799332" y="1403129"/>
                  <a:pt x="799229" y="1400593"/>
                </a:cubicBezTo>
                <a:cubicBezTo>
                  <a:pt x="801766" y="1400490"/>
                  <a:pt x="801766" y="1400490"/>
                  <a:pt x="801766" y="1400490"/>
                </a:cubicBezTo>
                <a:cubicBezTo>
                  <a:pt x="803085" y="1401707"/>
                  <a:pt x="803187" y="1404244"/>
                  <a:pt x="803290" y="1406780"/>
                </a:cubicBezTo>
                <a:close/>
                <a:moveTo>
                  <a:pt x="716993" y="1450916"/>
                </a:moveTo>
                <a:cubicBezTo>
                  <a:pt x="714174" y="1451029"/>
                  <a:pt x="712708" y="1449677"/>
                  <a:pt x="711242" y="1448325"/>
                </a:cubicBezTo>
                <a:cubicBezTo>
                  <a:pt x="711242" y="1448325"/>
                  <a:pt x="709776" y="1446973"/>
                  <a:pt x="711128" y="1445507"/>
                </a:cubicBezTo>
                <a:cubicBezTo>
                  <a:pt x="712481" y="1444040"/>
                  <a:pt x="712481" y="1444040"/>
                  <a:pt x="713947" y="1445393"/>
                </a:cubicBezTo>
                <a:cubicBezTo>
                  <a:pt x="715413" y="1446745"/>
                  <a:pt x="716879" y="1448097"/>
                  <a:pt x="716993" y="1450916"/>
                </a:cubicBezTo>
                <a:close/>
                <a:moveTo>
                  <a:pt x="1620517" y="1023008"/>
                </a:moveTo>
                <a:cubicBezTo>
                  <a:pt x="1615133" y="1023197"/>
                  <a:pt x="1611033" y="1021994"/>
                  <a:pt x="1609626" y="1020695"/>
                </a:cubicBezTo>
                <a:cubicBezTo>
                  <a:pt x="1608218" y="1019397"/>
                  <a:pt x="1606688" y="1015408"/>
                  <a:pt x="1606443" y="1010026"/>
                </a:cubicBezTo>
                <a:cubicBezTo>
                  <a:pt x="1606443" y="1010026"/>
                  <a:pt x="1607727" y="1008633"/>
                  <a:pt x="1609012" y="1007240"/>
                </a:cubicBezTo>
                <a:cubicBezTo>
                  <a:pt x="1612989" y="1005753"/>
                  <a:pt x="1617089" y="1006956"/>
                  <a:pt x="1619904" y="1009553"/>
                </a:cubicBezTo>
                <a:cubicBezTo>
                  <a:pt x="1622719" y="1012149"/>
                  <a:pt x="1622964" y="1017531"/>
                  <a:pt x="1620517" y="1023008"/>
                </a:cubicBezTo>
                <a:close/>
                <a:moveTo>
                  <a:pt x="1696763" y="990359"/>
                </a:moveTo>
                <a:cubicBezTo>
                  <a:pt x="1695297" y="989007"/>
                  <a:pt x="1693831" y="987655"/>
                  <a:pt x="1693582" y="984983"/>
                </a:cubicBezTo>
                <a:cubicBezTo>
                  <a:pt x="1700165" y="983729"/>
                  <a:pt x="1700165" y="983729"/>
                  <a:pt x="1700165" y="983729"/>
                </a:cubicBezTo>
                <a:cubicBezTo>
                  <a:pt x="1700663" y="989073"/>
                  <a:pt x="1699446" y="990392"/>
                  <a:pt x="1696763" y="990359"/>
                </a:cubicBezTo>
                <a:close/>
                <a:moveTo>
                  <a:pt x="1776194" y="953361"/>
                </a:moveTo>
                <a:cubicBezTo>
                  <a:pt x="1773563" y="948454"/>
                  <a:pt x="1773563" y="948454"/>
                  <a:pt x="1773563" y="948454"/>
                </a:cubicBezTo>
                <a:cubicBezTo>
                  <a:pt x="1776203" y="947570"/>
                  <a:pt x="1778842" y="946687"/>
                  <a:pt x="1778842" y="946687"/>
                </a:cubicBezTo>
                <a:cubicBezTo>
                  <a:pt x="1780820" y="947472"/>
                  <a:pt x="1780158" y="949140"/>
                  <a:pt x="1780158" y="949140"/>
                </a:cubicBezTo>
                <a:cubicBezTo>
                  <a:pt x="1779496" y="950809"/>
                  <a:pt x="1778834" y="952477"/>
                  <a:pt x="1776194" y="953361"/>
                </a:cubicBezTo>
                <a:close/>
                <a:moveTo>
                  <a:pt x="1792542" y="953839"/>
                </a:moveTo>
                <a:cubicBezTo>
                  <a:pt x="1792542" y="953839"/>
                  <a:pt x="1790762" y="953133"/>
                  <a:pt x="1790762" y="953133"/>
                </a:cubicBezTo>
                <a:cubicBezTo>
                  <a:pt x="1790762" y="953133"/>
                  <a:pt x="1790762" y="953133"/>
                  <a:pt x="1788983" y="952427"/>
                </a:cubicBezTo>
                <a:cubicBezTo>
                  <a:pt x="1787203" y="951721"/>
                  <a:pt x="1787203" y="951721"/>
                  <a:pt x="1786159" y="949160"/>
                </a:cubicBezTo>
                <a:cubicBezTo>
                  <a:pt x="1788674" y="948013"/>
                  <a:pt x="1789410" y="946159"/>
                  <a:pt x="1791925" y="945011"/>
                </a:cubicBezTo>
                <a:cubicBezTo>
                  <a:pt x="1794013" y="950132"/>
                  <a:pt x="1795058" y="952692"/>
                  <a:pt x="1792542" y="953839"/>
                </a:cubicBezTo>
                <a:close/>
                <a:moveTo>
                  <a:pt x="1851659" y="930401"/>
                </a:moveTo>
                <a:cubicBezTo>
                  <a:pt x="1841103" y="933553"/>
                  <a:pt x="1818428" y="933260"/>
                  <a:pt x="1811541" y="926907"/>
                </a:cubicBezTo>
                <a:cubicBezTo>
                  <a:pt x="1810163" y="925637"/>
                  <a:pt x="1808786" y="924366"/>
                  <a:pt x="1808786" y="924366"/>
                </a:cubicBezTo>
                <a:cubicBezTo>
                  <a:pt x="1832375" y="912613"/>
                  <a:pt x="1807023" y="873762"/>
                  <a:pt x="1839063" y="874959"/>
                </a:cubicBezTo>
                <a:cubicBezTo>
                  <a:pt x="1844387" y="874714"/>
                  <a:pt x="1848519" y="878526"/>
                  <a:pt x="1851274" y="881067"/>
                </a:cubicBezTo>
                <a:cubicBezTo>
                  <a:pt x="1866427" y="895043"/>
                  <a:pt x="1870109" y="924218"/>
                  <a:pt x="1851659" y="930401"/>
                </a:cubicBezTo>
                <a:close/>
                <a:moveTo>
                  <a:pt x="918282" y="1379819"/>
                </a:moveTo>
                <a:cubicBezTo>
                  <a:pt x="916604" y="1380645"/>
                  <a:pt x="914600" y="1380832"/>
                  <a:pt x="913281" y="1379615"/>
                </a:cubicBezTo>
                <a:cubicBezTo>
                  <a:pt x="913281" y="1379615"/>
                  <a:pt x="913314" y="1376932"/>
                  <a:pt x="914666" y="1375466"/>
                </a:cubicBezTo>
                <a:cubicBezTo>
                  <a:pt x="916018" y="1374000"/>
                  <a:pt x="918690" y="1373751"/>
                  <a:pt x="921329" y="1376185"/>
                </a:cubicBezTo>
                <a:cubicBezTo>
                  <a:pt x="921312" y="1377526"/>
                  <a:pt x="919960" y="1378992"/>
                  <a:pt x="918282" y="1379819"/>
                </a:cubicBezTo>
                <a:close/>
                <a:moveTo>
                  <a:pt x="1810010" y="958780"/>
                </a:moveTo>
                <a:cubicBezTo>
                  <a:pt x="1807428" y="958932"/>
                  <a:pt x="1806109" y="957715"/>
                  <a:pt x="1804789" y="956498"/>
                </a:cubicBezTo>
                <a:cubicBezTo>
                  <a:pt x="1804789" y="956498"/>
                  <a:pt x="1804789" y="956498"/>
                  <a:pt x="1803470" y="955281"/>
                </a:cubicBezTo>
                <a:cubicBezTo>
                  <a:pt x="1806051" y="955129"/>
                  <a:pt x="1805994" y="952544"/>
                  <a:pt x="1809895" y="953609"/>
                </a:cubicBezTo>
                <a:cubicBezTo>
                  <a:pt x="1810010" y="958780"/>
                  <a:pt x="1810010" y="958780"/>
                  <a:pt x="1810010" y="958780"/>
                </a:cubicBezTo>
                <a:close/>
                <a:moveTo>
                  <a:pt x="306189" y="1689768"/>
                </a:moveTo>
                <a:cubicBezTo>
                  <a:pt x="304770" y="1694248"/>
                  <a:pt x="303304" y="1692896"/>
                  <a:pt x="301838" y="1691543"/>
                </a:cubicBezTo>
                <a:cubicBezTo>
                  <a:pt x="300372" y="1690191"/>
                  <a:pt x="300348" y="1687275"/>
                  <a:pt x="298882" y="1685922"/>
                </a:cubicBezTo>
                <a:cubicBezTo>
                  <a:pt x="300325" y="1684359"/>
                  <a:pt x="300301" y="1681442"/>
                  <a:pt x="303233" y="1684147"/>
                </a:cubicBezTo>
                <a:cubicBezTo>
                  <a:pt x="303233" y="1684147"/>
                  <a:pt x="304699" y="1685499"/>
                  <a:pt x="304699" y="1685499"/>
                </a:cubicBezTo>
                <a:cubicBezTo>
                  <a:pt x="304699" y="1685499"/>
                  <a:pt x="306165" y="1686852"/>
                  <a:pt x="306165" y="1686852"/>
                </a:cubicBezTo>
                <a:cubicBezTo>
                  <a:pt x="306165" y="1686852"/>
                  <a:pt x="307631" y="1688204"/>
                  <a:pt x="306189" y="1689768"/>
                </a:cubicBezTo>
                <a:close/>
                <a:moveTo>
                  <a:pt x="1929156" y="919213"/>
                </a:moveTo>
                <a:cubicBezTo>
                  <a:pt x="1927604" y="920600"/>
                  <a:pt x="1925098" y="920607"/>
                  <a:pt x="1923368" y="919920"/>
                </a:cubicBezTo>
                <a:cubicBezTo>
                  <a:pt x="1919907" y="918547"/>
                  <a:pt x="1917133" y="915443"/>
                  <a:pt x="1923340" y="909895"/>
                </a:cubicBezTo>
                <a:cubicBezTo>
                  <a:pt x="1925757" y="908851"/>
                  <a:pt x="1926801" y="911268"/>
                  <a:pt x="1929218" y="910224"/>
                </a:cubicBezTo>
                <a:cubicBezTo>
                  <a:pt x="1931305" y="915059"/>
                  <a:pt x="1930708" y="917826"/>
                  <a:pt x="1929156" y="919213"/>
                </a:cubicBezTo>
                <a:close/>
                <a:moveTo>
                  <a:pt x="485712" y="1607281"/>
                </a:moveTo>
                <a:cubicBezTo>
                  <a:pt x="485712" y="1607281"/>
                  <a:pt x="485712" y="1607281"/>
                  <a:pt x="479347" y="1609046"/>
                </a:cubicBezTo>
                <a:cubicBezTo>
                  <a:pt x="476819" y="1605897"/>
                  <a:pt x="479922" y="1602837"/>
                  <a:pt x="483921" y="1602278"/>
                </a:cubicBezTo>
                <a:cubicBezTo>
                  <a:pt x="483921" y="1602278"/>
                  <a:pt x="483921" y="1602278"/>
                  <a:pt x="485712" y="1607281"/>
                </a:cubicBezTo>
                <a:close/>
                <a:moveTo>
                  <a:pt x="899548" y="1416659"/>
                </a:moveTo>
                <a:cubicBezTo>
                  <a:pt x="896987" y="1417703"/>
                  <a:pt x="895133" y="1416968"/>
                  <a:pt x="893280" y="1416232"/>
                </a:cubicBezTo>
                <a:cubicBezTo>
                  <a:pt x="891426" y="1415496"/>
                  <a:pt x="888424" y="1412245"/>
                  <a:pt x="889837" y="1408686"/>
                </a:cubicBezTo>
                <a:cubicBezTo>
                  <a:pt x="892397" y="1407642"/>
                  <a:pt x="894957" y="1406597"/>
                  <a:pt x="894957" y="1406597"/>
                </a:cubicBezTo>
                <a:cubicBezTo>
                  <a:pt x="898665" y="1408069"/>
                  <a:pt x="900960" y="1413100"/>
                  <a:pt x="899548" y="1416659"/>
                </a:cubicBezTo>
                <a:close/>
                <a:moveTo>
                  <a:pt x="1769622" y="1005973"/>
                </a:moveTo>
                <a:cubicBezTo>
                  <a:pt x="1766448" y="1008719"/>
                  <a:pt x="1762846" y="1007290"/>
                  <a:pt x="1761045" y="1006575"/>
                </a:cubicBezTo>
                <a:cubicBezTo>
                  <a:pt x="1757443" y="1005146"/>
                  <a:pt x="1756329" y="1002701"/>
                  <a:pt x="1757702" y="999240"/>
                </a:cubicBezTo>
                <a:cubicBezTo>
                  <a:pt x="1760877" y="996494"/>
                  <a:pt x="1763364" y="995478"/>
                  <a:pt x="1766966" y="996908"/>
                </a:cubicBezTo>
                <a:cubicBezTo>
                  <a:pt x="1766966" y="996908"/>
                  <a:pt x="1768081" y="999353"/>
                  <a:pt x="1769195" y="1001798"/>
                </a:cubicBezTo>
                <a:cubicBezTo>
                  <a:pt x="1768508" y="1003528"/>
                  <a:pt x="1768508" y="1003528"/>
                  <a:pt x="1769622" y="1005973"/>
                </a:cubicBezTo>
                <a:close/>
                <a:moveTo>
                  <a:pt x="1659000" y="1058951"/>
                </a:moveTo>
                <a:cubicBezTo>
                  <a:pt x="1656372" y="1061799"/>
                  <a:pt x="1650959" y="1062079"/>
                  <a:pt x="1648174" y="1059509"/>
                </a:cubicBezTo>
                <a:cubicBezTo>
                  <a:pt x="1645388" y="1056940"/>
                  <a:pt x="1643995" y="1055655"/>
                  <a:pt x="1645230" y="1051522"/>
                </a:cubicBezTo>
                <a:cubicBezTo>
                  <a:pt x="1646543" y="1050097"/>
                  <a:pt x="1647857" y="1048673"/>
                  <a:pt x="1647857" y="1048673"/>
                </a:cubicBezTo>
                <a:cubicBezTo>
                  <a:pt x="1654584" y="1046970"/>
                  <a:pt x="1655977" y="1048255"/>
                  <a:pt x="1658762" y="1050824"/>
                </a:cubicBezTo>
                <a:cubicBezTo>
                  <a:pt x="1659000" y="1058951"/>
                  <a:pt x="1659000" y="1058951"/>
                  <a:pt x="1659000" y="1058951"/>
                </a:cubicBezTo>
                <a:close/>
                <a:moveTo>
                  <a:pt x="891029" y="1426445"/>
                </a:moveTo>
                <a:cubicBezTo>
                  <a:pt x="889940" y="1427890"/>
                  <a:pt x="888054" y="1428751"/>
                  <a:pt x="886274" y="1428045"/>
                </a:cubicBezTo>
                <a:cubicBezTo>
                  <a:pt x="884494" y="1427338"/>
                  <a:pt x="885230" y="1425484"/>
                  <a:pt x="883450" y="1424778"/>
                </a:cubicBezTo>
                <a:cubicBezTo>
                  <a:pt x="884921" y="1421070"/>
                  <a:pt x="888481" y="1422483"/>
                  <a:pt x="890997" y="1421335"/>
                </a:cubicBezTo>
                <a:cubicBezTo>
                  <a:pt x="892408" y="1422969"/>
                  <a:pt x="892118" y="1424999"/>
                  <a:pt x="891029" y="1426445"/>
                </a:cubicBezTo>
                <a:close/>
                <a:moveTo>
                  <a:pt x="866483" y="1444176"/>
                </a:moveTo>
                <a:cubicBezTo>
                  <a:pt x="864049" y="1446815"/>
                  <a:pt x="860095" y="1445610"/>
                  <a:pt x="857358" y="1443086"/>
                </a:cubicBezTo>
                <a:cubicBezTo>
                  <a:pt x="855990" y="1441823"/>
                  <a:pt x="855990" y="1441823"/>
                  <a:pt x="854621" y="1440561"/>
                </a:cubicBezTo>
                <a:cubicBezTo>
                  <a:pt x="858424" y="1439184"/>
                  <a:pt x="862226" y="1437808"/>
                  <a:pt x="864963" y="1440332"/>
                </a:cubicBezTo>
                <a:cubicBezTo>
                  <a:pt x="866331" y="1441594"/>
                  <a:pt x="867700" y="1442857"/>
                  <a:pt x="866483" y="1444176"/>
                </a:cubicBezTo>
                <a:close/>
                <a:moveTo>
                  <a:pt x="829254" y="1463649"/>
                </a:moveTo>
                <a:cubicBezTo>
                  <a:pt x="827841" y="1466534"/>
                  <a:pt x="824597" y="1468698"/>
                  <a:pt x="819298" y="1467676"/>
                </a:cubicBezTo>
                <a:cubicBezTo>
                  <a:pt x="815252" y="1463944"/>
                  <a:pt x="817693" y="1455885"/>
                  <a:pt x="821611" y="1454343"/>
                </a:cubicBezTo>
                <a:cubicBezTo>
                  <a:pt x="824245" y="1454194"/>
                  <a:pt x="826878" y="1454046"/>
                  <a:pt x="828227" y="1455290"/>
                </a:cubicBezTo>
                <a:cubicBezTo>
                  <a:pt x="830251" y="1457156"/>
                  <a:pt x="830668" y="1460763"/>
                  <a:pt x="829254" y="1463649"/>
                </a:cubicBezTo>
                <a:close/>
                <a:moveTo>
                  <a:pt x="927433" y="1417769"/>
                </a:moveTo>
                <a:cubicBezTo>
                  <a:pt x="927433" y="1417769"/>
                  <a:pt x="925579" y="1417033"/>
                  <a:pt x="923725" y="1416298"/>
                </a:cubicBezTo>
                <a:cubicBezTo>
                  <a:pt x="921871" y="1415562"/>
                  <a:pt x="920018" y="1414826"/>
                  <a:pt x="917016" y="1411575"/>
                </a:cubicBezTo>
                <a:cubicBezTo>
                  <a:pt x="920282" y="1408751"/>
                  <a:pt x="920989" y="1406972"/>
                  <a:pt x="925403" y="1406663"/>
                </a:cubicBezTo>
                <a:cubicBezTo>
                  <a:pt x="929552" y="1412430"/>
                  <a:pt x="928846" y="1414209"/>
                  <a:pt x="927433" y="1417769"/>
                </a:cubicBezTo>
                <a:close/>
                <a:moveTo>
                  <a:pt x="935091" y="1417100"/>
                </a:moveTo>
                <a:cubicBezTo>
                  <a:pt x="933574" y="1413096"/>
                  <a:pt x="933465" y="1410390"/>
                  <a:pt x="934763" y="1408983"/>
                </a:cubicBezTo>
                <a:cubicBezTo>
                  <a:pt x="938767" y="1407466"/>
                  <a:pt x="938876" y="1410171"/>
                  <a:pt x="941582" y="1410062"/>
                </a:cubicBezTo>
                <a:cubicBezTo>
                  <a:pt x="941800" y="1415474"/>
                  <a:pt x="937796" y="1416990"/>
                  <a:pt x="935091" y="1417100"/>
                </a:cubicBezTo>
                <a:close/>
                <a:moveTo>
                  <a:pt x="1863049" y="976588"/>
                </a:moveTo>
                <a:cubicBezTo>
                  <a:pt x="1862898" y="974006"/>
                  <a:pt x="1862898" y="974006"/>
                  <a:pt x="1861529" y="972744"/>
                </a:cubicBezTo>
                <a:cubicBezTo>
                  <a:pt x="1860161" y="971482"/>
                  <a:pt x="1860161" y="971482"/>
                  <a:pt x="1860161" y="971482"/>
                </a:cubicBezTo>
                <a:cubicBezTo>
                  <a:pt x="1861378" y="970163"/>
                  <a:pt x="1862595" y="968843"/>
                  <a:pt x="1865180" y="968786"/>
                </a:cubicBezTo>
                <a:cubicBezTo>
                  <a:pt x="1866700" y="972630"/>
                  <a:pt x="1864266" y="975269"/>
                  <a:pt x="1863049" y="976588"/>
                </a:cubicBezTo>
                <a:close/>
                <a:moveTo>
                  <a:pt x="960292" y="1406345"/>
                </a:moveTo>
                <a:cubicBezTo>
                  <a:pt x="959556" y="1408199"/>
                  <a:pt x="957826" y="1407513"/>
                  <a:pt x="956095" y="1406826"/>
                </a:cubicBezTo>
                <a:cubicBezTo>
                  <a:pt x="954365" y="1406139"/>
                  <a:pt x="950645" y="1400372"/>
                  <a:pt x="955577" y="1398037"/>
                </a:cubicBezTo>
                <a:cubicBezTo>
                  <a:pt x="955836" y="1402432"/>
                  <a:pt x="960033" y="1401951"/>
                  <a:pt x="960292" y="1406345"/>
                </a:cubicBezTo>
                <a:close/>
                <a:moveTo>
                  <a:pt x="849894" y="1459807"/>
                </a:moveTo>
                <a:cubicBezTo>
                  <a:pt x="847269" y="1459829"/>
                  <a:pt x="845862" y="1458530"/>
                  <a:pt x="845862" y="1458530"/>
                </a:cubicBezTo>
                <a:cubicBezTo>
                  <a:pt x="843047" y="1455934"/>
                  <a:pt x="846507" y="1449358"/>
                  <a:pt x="850730" y="1453253"/>
                </a:cubicBezTo>
                <a:cubicBezTo>
                  <a:pt x="852328" y="1457169"/>
                  <a:pt x="848296" y="1455892"/>
                  <a:pt x="849894" y="1459807"/>
                </a:cubicBezTo>
                <a:close/>
                <a:moveTo>
                  <a:pt x="816709" y="1475779"/>
                </a:moveTo>
                <a:cubicBezTo>
                  <a:pt x="814127" y="1475931"/>
                  <a:pt x="814127" y="1475931"/>
                  <a:pt x="812808" y="1474714"/>
                </a:cubicBezTo>
                <a:cubicBezTo>
                  <a:pt x="811488" y="1473497"/>
                  <a:pt x="811488" y="1473497"/>
                  <a:pt x="811431" y="1470911"/>
                </a:cubicBezTo>
                <a:cubicBezTo>
                  <a:pt x="815275" y="1469391"/>
                  <a:pt x="815332" y="1471977"/>
                  <a:pt x="817914" y="1471825"/>
                </a:cubicBezTo>
                <a:cubicBezTo>
                  <a:pt x="817971" y="1474411"/>
                  <a:pt x="815389" y="1474562"/>
                  <a:pt x="816709" y="1475779"/>
                </a:cubicBezTo>
                <a:close/>
                <a:moveTo>
                  <a:pt x="1794033" y="1011511"/>
                </a:moveTo>
                <a:cubicBezTo>
                  <a:pt x="1792709" y="1014848"/>
                  <a:pt x="1790929" y="1014142"/>
                  <a:pt x="1789149" y="1013436"/>
                </a:cubicBezTo>
                <a:cubicBezTo>
                  <a:pt x="1785589" y="1012023"/>
                  <a:pt x="1783810" y="1011317"/>
                  <a:pt x="1785134" y="1007980"/>
                </a:cubicBezTo>
                <a:cubicBezTo>
                  <a:pt x="1790018" y="1006056"/>
                  <a:pt x="1790018" y="1006056"/>
                  <a:pt x="1790018" y="1006056"/>
                </a:cubicBezTo>
                <a:cubicBezTo>
                  <a:pt x="1791797" y="1006762"/>
                  <a:pt x="1793577" y="1007468"/>
                  <a:pt x="1794033" y="1011511"/>
                </a:cubicBezTo>
                <a:close/>
                <a:moveTo>
                  <a:pt x="1850243" y="986669"/>
                </a:moveTo>
                <a:cubicBezTo>
                  <a:pt x="1844701" y="990540"/>
                  <a:pt x="1840547" y="990914"/>
                  <a:pt x="1837086" y="989541"/>
                </a:cubicBezTo>
                <a:cubicBezTo>
                  <a:pt x="1831895" y="987481"/>
                  <a:pt x="1829129" y="984360"/>
                  <a:pt x="1829479" y="978429"/>
                </a:cubicBezTo>
                <a:cubicBezTo>
                  <a:pt x="1831560" y="973185"/>
                  <a:pt x="1842986" y="969627"/>
                  <a:pt x="1850258" y="966443"/>
                </a:cubicBezTo>
                <a:cubicBezTo>
                  <a:pt x="1853368" y="973746"/>
                  <a:pt x="1848863" y="980052"/>
                  <a:pt x="1850243" y="986669"/>
                </a:cubicBezTo>
                <a:close/>
                <a:moveTo>
                  <a:pt x="844620" y="1465525"/>
                </a:moveTo>
                <a:lnTo>
                  <a:pt x="842639" y="1464632"/>
                </a:lnTo>
                <a:lnTo>
                  <a:pt x="843117" y="1465853"/>
                </a:lnTo>
                <a:cubicBezTo>
                  <a:pt x="843117" y="1465853"/>
                  <a:pt x="843117" y="1465853"/>
                  <a:pt x="838185" y="1468188"/>
                </a:cubicBezTo>
                <a:cubicBezTo>
                  <a:pt x="837190" y="1465647"/>
                  <a:pt x="837926" y="1463793"/>
                  <a:pt x="838661" y="1461939"/>
                </a:cubicBezTo>
                <a:cubicBezTo>
                  <a:pt x="839397" y="1460086"/>
                  <a:pt x="841127" y="1460772"/>
                  <a:pt x="841127" y="1460772"/>
                </a:cubicBezTo>
                <a:lnTo>
                  <a:pt x="841339" y="1461313"/>
                </a:lnTo>
                <a:lnTo>
                  <a:pt x="845744" y="1458422"/>
                </a:lnTo>
                <a:cubicBezTo>
                  <a:pt x="845858" y="1461240"/>
                  <a:pt x="844506" y="1462706"/>
                  <a:pt x="844620" y="1465525"/>
                </a:cubicBezTo>
                <a:close/>
                <a:moveTo>
                  <a:pt x="696352" y="1536836"/>
                </a:moveTo>
                <a:cubicBezTo>
                  <a:pt x="695054" y="1538243"/>
                  <a:pt x="692349" y="1538353"/>
                  <a:pt x="690941" y="1537054"/>
                </a:cubicBezTo>
                <a:cubicBezTo>
                  <a:pt x="689534" y="1535756"/>
                  <a:pt x="689534" y="1535756"/>
                  <a:pt x="689534" y="1535756"/>
                </a:cubicBezTo>
                <a:cubicBezTo>
                  <a:pt x="689424" y="1533050"/>
                  <a:pt x="690722" y="1531643"/>
                  <a:pt x="690613" y="1528937"/>
                </a:cubicBezTo>
                <a:cubicBezTo>
                  <a:pt x="693319" y="1528828"/>
                  <a:pt x="696025" y="1528719"/>
                  <a:pt x="697432" y="1530017"/>
                </a:cubicBezTo>
                <a:cubicBezTo>
                  <a:pt x="698840" y="1531315"/>
                  <a:pt x="698949" y="1534021"/>
                  <a:pt x="696352" y="1536836"/>
                </a:cubicBezTo>
                <a:close/>
                <a:moveTo>
                  <a:pt x="1642280" y="1098042"/>
                </a:moveTo>
                <a:cubicBezTo>
                  <a:pt x="1639892" y="1099643"/>
                  <a:pt x="1636598" y="1100374"/>
                  <a:pt x="1632788" y="1099881"/>
                </a:cubicBezTo>
                <a:cubicBezTo>
                  <a:pt x="1629694" y="1092538"/>
                  <a:pt x="1631092" y="1089015"/>
                  <a:pt x="1634919" y="1084418"/>
                </a:cubicBezTo>
                <a:cubicBezTo>
                  <a:pt x="1638379" y="1085791"/>
                  <a:pt x="1640110" y="1086478"/>
                  <a:pt x="1641840" y="1087165"/>
                </a:cubicBezTo>
                <a:cubicBezTo>
                  <a:pt x="1643570" y="1087851"/>
                  <a:pt x="1645301" y="1088538"/>
                  <a:pt x="1646332" y="1090986"/>
                </a:cubicBezTo>
                <a:cubicBezTo>
                  <a:pt x="1646149" y="1093971"/>
                  <a:pt x="1644668" y="1096441"/>
                  <a:pt x="1642280" y="1098042"/>
                </a:cubicBezTo>
                <a:close/>
                <a:moveTo>
                  <a:pt x="1658729" y="1092193"/>
                </a:moveTo>
                <a:cubicBezTo>
                  <a:pt x="1653471" y="1092305"/>
                  <a:pt x="1650841" y="1092360"/>
                  <a:pt x="1649448" y="1091076"/>
                </a:cubicBezTo>
                <a:cubicBezTo>
                  <a:pt x="1646663" y="1088506"/>
                  <a:pt x="1646506" y="1085881"/>
                  <a:pt x="1647586" y="1081915"/>
                </a:cubicBezTo>
                <a:cubicBezTo>
                  <a:pt x="1652845" y="1081804"/>
                  <a:pt x="1651296" y="1077894"/>
                  <a:pt x="1655317" y="1079123"/>
                </a:cubicBezTo>
                <a:cubicBezTo>
                  <a:pt x="1659496" y="1082977"/>
                  <a:pt x="1662438" y="1088172"/>
                  <a:pt x="1658729" y="1092193"/>
                </a:cubicBezTo>
                <a:close/>
                <a:moveTo>
                  <a:pt x="481444" y="1652938"/>
                </a:moveTo>
                <a:cubicBezTo>
                  <a:pt x="480254" y="1654229"/>
                  <a:pt x="478885" y="1652966"/>
                  <a:pt x="477517" y="1651704"/>
                </a:cubicBezTo>
                <a:cubicBezTo>
                  <a:pt x="477517" y="1651704"/>
                  <a:pt x="476148" y="1650442"/>
                  <a:pt x="474780" y="1649180"/>
                </a:cubicBezTo>
                <a:cubicBezTo>
                  <a:pt x="474601" y="1646627"/>
                  <a:pt x="476982" y="1644047"/>
                  <a:pt x="479540" y="1644019"/>
                </a:cubicBezTo>
                <a:cubicBezTo>
                  <a:pt x="480730" y="1642729"/>
                  <a:pt x="482099" y="1643991"/>
                  <a:pt x="483467" y="1645253"/>
                </a:cubicBezTo>
                <a:cubicBezTo>
                  <a:pt x="483467" y="1645253"/>
                  <a:pt x="484835" y="1646516"/>
                  <a:pt x="486204" y="1647778"/>
                </a:cubicBezTo>
                <a:cubicBezTo>
                  <a:pt x="485192" y="1651620"/>
                  <a:pt x="484002" y="1652910"/>
                  <a:pt x="481444" y="1652938"/>
                </a:cubicBezTo>
                <a:close/>
                <a:moveTo>
                  <a:pt x="2099259" y="888385"/>
                </a:moveTo>
                <a:cubicBezTo>
                  <a:pt x="2097875" y="884394"/>
                  <a:pt x="2093769" y="880607"/>
                  <a:pt x="2097842" y="878937"/>
                </a:cubicBezTo>
                <a:cubicBezTo>
                  <a:pt x="2103268" y="875801"/>
                  <a:pt x="2101931" y="879996"/>
                  <a:pt x="2106021" y="881054"/>
                </a:cubicBezTo>
                <a:cubicBezTo>
                  <a:pt x="2106037" y="883782"/>
                  <a:pt x="2103332" y="886715"/>
                  <a:pt x="2099259" y="888385"/>
                </a:cubicBezTo>
                <a:close/>
                <a:moveTo>
                  <a:pt x="995088" y="1418892"/>
                </a:moveTo>
                <a:cubicBezTo>
                  <a:pt x="992418" y="1418962"/>
                  <a:pt x="992418" y="1418962"/>
                  <a:pt x="991010" y="1417664"/>
                </a:cubicBezTo>
                <a:cubicBezTo>
                  <a:pt x="991010" y="1417664"/>
                  <a:pt x="989603" y="1416366"/>
                  <a:pt x="989603" y="1416366"/>
                </a:cubicBezTo>
                <a:cubicBezTo>
                  <a:pt x="989603" y="1416366"/>
                  <a:pt x="989603" y="1416366"/>
                  <a:pt x="988196" y="1415068"/>
                </a:cubicBezTo>
                <a:cubicBezTo>
                  <a:pt x="988050" y="1412401"/>
                  <a:pt x="993390" y="1412261"/>
                  <a:pt x="994797" y="1413559"/>
                </a:cubicBezTo>
                <a:cubicBezTo>
                  <a:pt x="996205" y="1414857"/>
                  <a:pt x="996205" y="1414857"/>
                  <a:pt x="996205" y="1414857"/>
                </a:cubicBezTo>
                <a:cubicBezTo>
                  <a:pt x="996205" y="1414857"/>
                  <a:pt x="994942" y="1416226"/>
                  <a:pt x="995088" y="1418892"/>
                </a:cubicBezTo>
                <a:close/>
                <a:moveTo>
                  <a:pt x="2257248" y="822458"/>
                </a:moveTo>
                <a:cubicBezTo>
                  <a:pt x="2253026" y="818564"/>
                  <a:pt x="2259627" y="817055"/>
                  <a:pt x="2261035" y="818353"/>
                </a:cubicBezTo>
                <a:cubicBezTo>
                  <a:pt x="2262442" y="819651"/>
                  <a:pt x="2262442" y="819651"/>
                  <a:pt x="2262442" y="819651"/>
                </a:cubicBezTo>
                <a:cubicBezTo>
                  <a:pt x="2262587" y="822318"/>
                  <a:pt x="2259918" y="822388"/>
                  <a:pt x="2257248" y="822458"/>
                </a:cubicBezTo>
                <a:close/>
                <a:moveTo>
                  <a:pt x="1019270" y="1411295"/>
                </a:moveTo>
                <a:cubicBezTo>
                  <a:pt x="1016681" y="1412413"/>
                  <a:pt x="1014091" y="1413532"/>
                  <a:pt x="1012237" y="1412796"/>
                </a:cubicBezTo>
                <a:cubicBezTo>
                  <a:pt x="1012237" y="1412796"/>
                  <a:pt x="1010384" y="1412060"/>
                  <a:pt x="1011119" y="1410206"/>
                </a:cubicBezTo>
                <a:cubicBezTo>
                  <a:pt x="1011855" y="1408352"/>
                  <a:pt x="1012590" y="1406498"/>
                  <a:pt x="1015180" y="1405380"/>
                </a:cubicBezTo>
                <a:cubicBezTo>
                  <a:pt x="1016298" y="1407970"/>
                  <a:pt x="1018152" y="1408706"/>
                  <a:pt x="1019270" y="1411295"/>
                </a:cubicBezTo>
                <a:close/>
                <a:moveTo>
                  <a:pt x="1877669" y="1003099"/>
                </a:moveTo>
                <a:cubicBezTo>
                  <a:pt x="1871146" y="1004680"/>
                  <a:pt x="1871146" y="1004680"/>
                  <a:pt x="1871146" y="1004680"/>
                </a:cubicBezTo>
                <a:cubicBezTo>
                  <a:pt x="1868303" y="999525"/>
                  <a:pt x="1869671" y="1000787"/>
                  <a:pt x="1870721" y="994158"/>
                </a:cubicBezTo>
                <a:cubicBezTo>
                  <a:pt x="1873351" y="994052"/>
                  <a:pt x="1875982" y="993945"/>
                  <a:pt x="1877351" y="995207"/>
                </a:cubicBezTo>
                <a:cubicBezTo>
                  <a:pt x="1878719" y="996470"/>
                  <a:pt x="1878931" y="1001731"/>
                  <a:pt x="1877669" y="1003099"/>
                </a:cubicBezTo>
                <a:close/>
                <a:moveTo>
                  <a:pt x="765668" y="1532971"/>
                </a:moveTo>
                <a:cubicBezTo>
                  <a:pt x="765360" y="1528558"/>
                  <a:pt x="764316" y="1525997"/>
                  <a:pt x="768611" y="1525556"/>
                </a:cubicBezTo>
                <a:cubicBezTo>
                  <a:pt x="768611" y="1525556"/>
                  <a:pt x="770391" y="1526262"/>
                  <a:pt x="770391" y="1526262"/>
                </a:cubicBezTo>
                <a:cubicBezTo>
                  <a:pt x="773215" y="1529529"/>
                  <a:pt x="770699" y="1530676"/>
                  <a:pt x="765668" y="1532971"/>
                </a:cubicBezTo>
                <a:close/>
                <a:moveTo>
                  <a:pt x="750956" y="1541182"/>
                </a:moveTo>
                <a:cubicBezTo>
                  <a:pt x="749712" y="1542530"/>
                  <a:pt x="747099" y="1542617"/>
                  <a:pt x="741874" y="1542790"/>
                </a:cubicBezTo>
                <a:cubicBezTo>
                  <a:pt x="744238" y="1537481"/>
                  <a:pt x="746478" y="1529562"/>
                  <a:pt x="752947" y="1528040"/>
                </a:cubicBezTo>
                <a:cubicBezTo>
                  <a:pt x="752947" y="1528040"/>
                  <a:pt x="752947" y="1528040"/>
                  <a:pt x="753320" y="1535873"/>
                </a:cubicBezTo>
                <a:cubicBezTo>
                  <a:pt x="749463" y="1537308"/>
                  <a:pt x="749339" y="1534697"/>
                  <a:pt x="750956" y="1541182"/>
                </a:cubicBezTo>
                <a:close/>
                <a:moveTo>
                  <a:pt x="272636" y="1771647"/>
                </a:moveTo>
                <a:cubicBezTo>
                  <a:pt x="272636" y="1771647"/>
                  <a:pt x="270967" y="1770985"/>
                  <a:pt x="270967" y="1770985"/>
                </a:cubicBezTo>
                <a:cubicBezTo>
                  <a:pt x="267630" y="1769660"/>
                  <a:pt x="269837" y="1764099"/>
                  <a:pt x="273910" y="1763569"/>
                </a:cubicBezTo>
                <a:cubicBezTo>
                  <a:pt x="276511" y="1766747"/>
                  <a:pt x="275039" y="1770455"/>
                  <a:pt x="272636" y="1771647"/>
                </a:cubicBezTo>
                <a:close/>
                <a:moveTo>
                  <a:pt x="729000" y="1556748"/>
                </a:moveTo>
                <a:cubicBezTo>
                  <a:pt x="727710" y="1555558"/>
                  <a:pt x="725229" y="1555658"/>
                  <a:pt x="723939" y="1554468"/>
                </a:cubicBezTo>
                <a:cubicBezTo>
                  <a:pt x="723939" y="1554468"/>
                  <a:pt x="722649" y="1553278"/>
                  <a:pt x="723739" y="1549508"/>
                </a:cubicBezTo>
                <a:cubicBezTo>
                  <a:pt x="724929" y="1548217"/>
                  <a:pt x="727409" y="1548117"/>
                  <a:pt x="729890" y="1548017"/>
                </a:cubicBezTo>
                <a:cubicBezTo>
                  <a:pt x="732570" y="1552877"/>
                  <a:pt x="731380" y="1554168"/>
                  <a:pt x="729000" y="1556748"/>
                </a:cubicBezTo>
                <a:close/>
                <a:moveTo>
                  <a:pt x="1044891" y="1407300"/>
                </a:moveTo>
                <a:cubicBezTo>
                  <a:pt x="1039223" y="1411488"/>
                  <a:pt x="1038964" y="1407094"/>
                  <a:pt x="1035762" y="1410115"/>
                </a:cubicBezTo>
                <a:cubicBezTo>
                  <a:pt x="1033773" y="1405034"/>
                  <a:pt x="1036974" y="1402013"/>
                  <a:pt x="1040176" y="1398992"/>
                </a:cubicBezTo>
                <a:cubicBezTo>
                  <a:pt x="1043637" y="1400365"/>
                  <a:pt x="1045626" y="1405446"/>
                  <a:pt x="1044891" y="1407300"/>
                </a:cubicBezTo>
                <a:close/>
                <a:moveTo>
                  <a:pt x="874159" y="1494481"/>
                </a:moveTo>
                <a:cubicBezTo>
                  <a:pt x="865540" y="1485052"/>
                  <a:pt x="872940" y="1481980"/>
                  <a:pt x="878279" y="1484098"/>
                </a:cubicBezTo>
                <a:cubicBezTo>
                  <a:pt x="881839" y="1485511"/>
                  <a:pt x="884025" y="1490384"/>
                  <a:pt x="874159" y="1494481"/>
                </a:cubicBezTo>
                <a:close/>
                <a:moveTo>
                  <a:pt x="958065" y="1455782"/>
                </a:moveTo>
                <a:cubicBezTo>
                  <a:pt x="955209" y="1458404"/>
                  <a:pt x="951043" y="1459755"/>
                  <a:pt x="947459" y="1458333"/>
                </a:cubicBezTo>
                <a:cubicBezTo>
                  <a:pt x="941244" y="1447856"/>
                  <a:pt x="955849" y="1447643"/>
                  <a:pt x="960807" y="1445605"/>
                </a:cubicBezTo>
                <a:cubicBezTo>
                  <a:pt x="962465" y="1449267"/>
                  <a:pt x="960920" y="1453160"/>
                  <a:pt x="958065" y="1455782"/>
                </a:cubicBezTo>
                <a:close/>
                <a:moveTo>
                  <a:pt x="1905681" y="1009841"/>
                </a:moveTo>
                <a:cubicBezTo>
                  <a:pt x="1904999" y="1010912"/>
                  <a:pt x="1903296" y="1011309"/>
                  <a:pt x="1901149" y="1011530"/>
                </a:cubicBezTo>
                <a:cubicBezTo>
                  <a:pt x="1898325" y="1008263"/>
                  <a:pt x="1899796" y="1004556"/>
                  <a:pt x="1904091" y="1004114"/>
                </a:cubicBezTo>
                <a:cubicBezTo>
                  <a:pt x="1906025" y="1007027"/>
                  <a:pt x="1906364" y="1008771"/>
                  <a:pt x="1905681" y="1009841"/>
                </a:cubicBezTo>
                <a:close/>
                <a:moveTo>
                  <a:pt x="1008307" y="1438684"/>
                </a:moveTo>
                <a:cubicBezTo>
                  <a:pt x="1007045" y="1440053"/>
                  <a:pt x="1005579" y="1438700"/>
                  <a:pt x="1004113" y="1437348"/>
                </a:cubicBezTo>
                <a:cubicBezTo>
                  <a:pt x="1002647" y="1435996"/>
                  <a:pt x="1003705" y="1431907"/>
                  <a:pt x="1007900" y="1433243"/>
                </a:cubicBezTo>
                <a:cubicBezTo>
                  <a:pt x="1007900" y="1433243"/>
                  <a:pt x="1007900" y="1433243"/>
                  <a:pt x="1008307" y="1438684"/>
                </a:cubicBezTo>
                <a:close/>
                <a:moveTo>
                  <a:pt x="860960" y="1509000"/>
                </a:moveTo>
                <a:cubicBezTo>
                  <a:pt x="860960" y="1509000"/>
                  <a:pt x="860960" y="1509000"/>
                  <a:pt x="856961" y="1507844"/>
                </a:cubicBezTo>
                <a:cubicBezTo>
                  <a:pt x="856855" y="1505213"/>
                  <a:pt x="854011" y="1500058"/>
                  <a:pt x="859379" y="1502476"/>
                </a:cubicBezTo>
                <a:cubicBezTo>
                  <a:pt x="860747" y="1503739"/>
                  <a:pt x="862116" y="1505001"/>
                  <a:pt x="860960" y="1509000"/>
                </a:cubicBezTo>
                <a:close/>
                <a:moveTo>
                  <a:pt x="1844418" y="1041894"/>
                </a:moveTo>
                <a:cubicBezTo>
                  <a:pt x="1843724" y="1036370"/>
                  <a:pt x="1843724" y="1036370"/>
                  <a:pt x="1843724" y="1036370"/>
                </a:cubicBezTo>
                <a:cubicBezTo>
                  <a:pt x="1846505" y="1036494"/>
                  <a:pt x="1849286" y="1036617"/>
                  <a:pt x="1849286" y="1036617"/>
                </a:cubicBezTo>
                <a:cubicBezTo>
                  <a:pt x="1850850" y="1038059"/>
                  <a:pt x="1849633" y="1039379"/>
                  <a:pt x="1849633" y="1039379"/>
                </a:cubicBezTo>
                <a:cubicBezTo>
                  <a:pt x="1848416" y="1040698"/>
                  <a:pt x="1847199" y="1042018"/>
                  <a:pt x="1844418" y="1041894"/>
                </a:cubicBezTo>
                <a:close/>
                <a:moveTo>
                  <a:pt x="1673798" y="1123710"/>
                </a:moveTo>
                <a:cubicBezTo>
                  <a:pt x="1671312" y="1129151"/>
                  <a:pt x="1664721" y="1130805"/>
                  <a:pt x="1657962" y="1127149"/>
                </a:cubicBezTo>
                <a:cubicBezTo>
                  <a:pt x="1657712" y="1119184"/>
                  <a:pt x="1660281" y="1116399"/>
                  <a:pt x="1665504" y="1113482"/>
                </a:cubicBezTo>
                <a:cubicBezTo>
                  <a:pt x="1668240" y="1116007"/>
                  <a:pt x="1669609" y="1117269"/>
                  <a:pt x="1670977" y="1118531"/>
                </a:cubicBezTo>
                <a:cubicBezTo>
                  <a:pt x="1672346" y="1119793"/>
                  <a:pt x="1673714" y="1121055"/>
                  <a:pt x="1673798" y="1123710"/>
                </a:cubicBezTo>
                <a:close/>
                <a:moveTo>
                  <a:pt x="1035289" y="1429647"/>
                </a:moveTo>
                <a:cubicBezTo>
                  <a:pt x="1033812" y="1431250"/>
                  <a:pt x="1031430" y="1431688"/>
                  <a:pt x="1027980" y="1431142"/>
                </a:cubicBezTo>
                <a:cubicBezTo>
                  <a:pt x="1026445" y="1427091"/>
                  <a:pt x="1025021" y="1425777"/>
                  <a:pt x="1027538" y="1420191"/>
                </a:cubicBezTo>
                <a:cubicBezTo>
                  <a:pt x="1030276" y="1420080"/>
                  <a:pt x="1035751" y="1419859"/>
                  <a:pt x="1037176" y="1421173"/>
                </a:cubicBezTo>
                <a:cubicBezTo>
                  <a:pt x="1037341" y="1425280"/>
                  <a:pt x="1036768" y="1428045"/>
                  <a:pt x="1035289" y="1429647"/>
                </a:cubicBezTo>
                <a:close/>
                <a:moveTo>
                  <a:pt x="877158" y="1507688"/>
                </a:moveTo>
                <a:cubicBezTo>
                  <a:pt x="877158" y="1507688"/>
                  <a:pt x="877158" y="1507688"/>
                  <a:pt x="874824" y="1502756"/>
                </a:cubicBezTo>
                <a:cubicBezTo>
                  <a:pt x="877364" y="1501761"/>
                  <a:pt x="879218" y="1502497"/>
                  <a:pt x="881072" y="1503232"/>
                </a:cubicBezTo>
                <a:cubicBezTo>
                  <a:pt x="882239" y="1505698"/>
                  <a:pt x="879699" y="1506693"/>
                  <a:pt x="877158" y="1507688"/>
                </a:cubicBezTo>
                <a:close/>
                <a:moveTo>
                  <a:pt x="1022384" y="1439139"/>
                </a:moveTo>
                <a:cubicBezTo>
                  <a:pt x="1022384" y="1439139"/>
                  <a:pt x="1022384" y="1439139"/>
                  <a:pt x="1018809" y="1431927"/>
                </a:cubicBezTo>
                <a:cubicBezTo>
                  <a:pt x="1021325" y="1430994"/>
                  <a:pt x="1023179" y="1431730"/>
                  <a:pt x="1025033" y="1432465"/>
                </a:cubicBezTo>
                <a:cubicBezTo>
                  <a:pt x="1028740" y="1433937"/>
                  <a:pt x="1029270" y="1438009"/>
                  <a:pt x="1022384" y="1439139"/>
                </a:cubicBezTo>
                <a:close/>
                <a:moveTo>
                  <a:pt x="925575" y="1488371"/>
                </a:moveTo>
                <a:cubicBezTo>
                  <a:pt x="924358" y="1489690"/>
                  <a:pt x="923018" y="1488453"/>
                  <a:pt x="923018" y="1488453"/>
                </a:cubicBezTo>
                <a:cubicBezTo>
                  <a:pt x="920337" y="1485981"/>
                  <a:pt x="918873" y="1482189"/>
                  <a:pt x="917533" y="1480952"/>
                </a:cubicBezTo>
                <a:cubicBezTo>
                  <a:pt x="918627" y="1477077"/>
                  <a:pt x="923988" y="1482022"/>
                  <a:pt x="926546" y="1481939"/>
                </a:cubicBezTo>
                <a:cubicBezTo>
                  <a:pt x="928009" y="1485732"/>
                  <a:pt x="922895" y="1485898"/>
                  <a:pt x="924235" y="1487134"/>
                </a:cubicBezTo>
                <a:cubicBezTo>
                  <a:pt x="924235" y="1487134"/>
                  <a:pt x="924235" y="1487134"/>
                  <a:pt x="925575" y="1488371"/>
                </a:cubicBezTo>
                <a:close/>
                <a:moveTo>
                  <a:pt x="887972" y="1507955"/>
                </a:moveTo>
                <a:cubicBezTo>
                  <a:pt x="886506" y="1506603"/>
                  <a:pt x="885289" y="1507923"/>
                  <a:pt x="883823" y="1506570"/>
                </a:cubicBezTo>
                <a:cubicBezTo>
                  <a:pt x="882357" y="1505218"/>
                  <a:pt x="883574" y="1503899"/>
                  <a:pt x="883325" y="1501227"/>
                </a:cubicBezTo>
                <a:cubicBezTo>
                  <a:pt x="887225" y="1499940"/>
                  <a:pt x="887474" y="1502612"/>
                  <a:pt x="890157" y="1502645"/>
                </a:cubicBezTo>
                <a:cubicBezTo>
                  <a:pt x="890406" y="1505317"/>
                  <a:pt x="887723" y="1505284"/>
                  <a:pt x="887972" y="1507955"/>
                </a:cubicBezTo>
                <a:close/>
                <a:moveTo>
                  <a:pt x="978169" y="1465084"/>
                </a:moveTo>
                <a:cubicBezTo>
                  <a:pt x="975502" y="1465229"/>
                  <a:pt x="975502" y="1465229"/>
                  <a:pt x="974134" y="1463967"/>
                </a:cubicBezTo>
                <a:cubicBezTo>
                  <a:pt x="972766" y="1462705"/>
                  <a:pt x="972695" y="1460035"/>
                  <a:pt x="972625" y="1457366"/>
                </a:cubicBezTo>
                <a:cubicBezTo>
                  <a:pt x="975292" y="1457220"/>
                  <a:pt x="975222" y="1454550"/>
                  <a:pt x="979257" y="1455667"/>
                </a:cubicBezTo>
                <a:cubicBezTo>
                  <a:pt x="980625" y="1456930"/>
                  <a:pt x="982134" y="1463531"/>
                  <a:pt x="978169" y="1465084"/>
                </a:cubicBezTo>
                <a:close/>
                <a:moveTo>
                  <a:pt x="1859503" y="1048211"/>
                </a:moveTo>
                <a:cubicBezTo>
                  <a:pt x="1859503" y="1048211"/>
                  <a:pt x="1858096" y="1046913"/>
                  <a:pt x="1858096" y="1046913"/>
                </a:cubicBezTo>
                <a:cubicBezTo>
                  <a:pt x="1858096" y="1046913"/>
                  <a:pt x="1858096" y="1046913"/>
                  <a:pt x="1856688" y="1045615"/>
                </a:cubicBezTo>
                <a:cubicBezTo>
                  <a:pt x="1855281" y="1044317"/>
                  <a:pt x="1855281" y="1044317"/>
                  <a:pt x="1855226" y="1041552"/>
                </a:cubicBezTo>
                <a:cubicBezTo>
                  <a:pt x="1857985" y="1041384"/>
                  <a:pt x="1859338" y="1039918"/>
                  <a:pt x="1862097" y="1039751"/>
                </a:cubicBezTo>
                <a:cubicBezTo>
                  <a:pt x="1862208" y="1045279"/>
                  <a:pt x="1862263" y="1048044"/>
                  <a:pt x="1859503" y="1048211"/>
                </a:cubicBezTo>
                <a:close/>
                <a:moveTo>
                  <a:pt x="1048307" y="1434153"/>
                </a:moveTo>
                <a:cubicBezTo>
                  <a:pt x="1045488" y="1434267"/>
                  <a:pt x="1045488" y="1434267"/>
                  <a:pt x="1045488" y="1434267"/>
                </a:cubicBezTo>
                <a:cubicBezTo>
                  <a:pt x="1044022" y="1432915"/>
                  <a:pt x="1043908" y="1430097"/>
                  <a:pt x="1043795" y="1427278"/>
                </a:cubicBezTo>
                <a:cubicBezTo>
                  <a:pt x="1043795" y="1427278"/>
                  <a:pt x="1043795" y="1427278"/>
                  <a:pt x="1049431" y="1427051"/>
                </a:cubicBezTo>
                <a:cubicBezTo>
                  <a:pt x="1049545" y="1429869"/>
                  <a:pt x="1048193" y="1431335"/>
                  <a:pt x="1048307" y="1434153"/>
                </a:cubicBezTo>
                <a:close/>
                <a:moveTo>
                  <a:pt x="973516" y="1474681"/>
                </a:moveTo>
                <a:cubicBezTo>
                  <a:pt x="970376" y="1477727"/>
                  <a:pt x="969444" y="1475211"/>
                  <a:pt x="967039" y="1476403"/>
                </a:cubicBezTo>
                <a:cubicBezTo>
                  <a:pt x="966107" y="1473887"/>
                  <a:pt x="969246" y="1470841"/>
                  <a:pt x="971650" y="1469649"/>
                </a:cubicBezTo>
                <a:cubicBezTo>
                  <a:pt x="971650" y="1469649"/>
                  <a:pt x="971650" y="1469649"/>
                  <a:pt x="973516" y="1474681"/>
                </a:cubicBezTo>
                <a:close/>
                <a:moveTo>
                  <a:pt x="568086" y="1683057"/>
                </a:moveTo>
                <a:cubicBezTo>
                  <a:pt x="565600" y="1684131"/>
                  <a:pt x="565600" y="1684131"/>
                  <a:pt x="563820" y="1683425"/>
                </a:cubicBezTo>
                <a:cubicBezTo>
                  <a:pt x="563820" y="1683425"/>
                  <a:pt x="562040" y="1682718"/>
                  <a:pt x="562040" y="1682718"/>
                </a:cubicBezTo>
                <a:cubicBezTo>
                  <a:pt x="562040" y="1682718"/>
                  <a:pt x="562040" y="1682718"/>
                  <a:pt x="559554" y="1683792"/>
                </a:cubicBezTo>
                <a:cubicBezTo>
                  <a:pt x="559187" y="1679526"/>
                  <a:pt x="561673" y="1678453"/>
                  <a:pt x="566645" y="1676306"/>
                </a:cubicBezTo>
                <a:cubicBezTo>
                  <a:pt x="569498" y="1679498"/>
                  <a:pt x="567012" y="1680571"/>
                  <a:pt x="568086" y="1683057"/>
                </a:cubicBezTo>
                <a:close/>
                <a:moveTo>
                  <a:pt x="1819392" y="1088638"/>
                </a:moveTo>
                <a:cubicBezTo>
                  <a:pt x="1815443" y="1090061"/>
                  <a:pt x="1812595" y="1087434"/>
                  <a:pt x="1811170" y="1086120"/>
                </a:cubicBezTo>
                <a:cubicBezTo>
                  <a:pt x="1808322" y="1083493"/>
                  <a:pt x="1808160" y="1080811"/>
                  <a:pt x="1810684" y="1078074"/>
                </a:cubicBezTo>
                <a:cubicBezTo>
                  <a:pt x="1814633" y="1076651"/>
                  <a:pt x="1817320" y="1076596"/>
                  <a:pt x="1820168" y="1079223"/>
                </a:cubicBezTo>
                <a:cubicBezTo>
                  <a:pt x="1820168" y="1079223"/>
                  <a:pt x="1820330" y="1081905"/>
                  <a:pt x="1820492" y="1084588"/>
                </a:cubicBezTo>
                <a:cubicBezTo>
                  <a:pt x="1819230" y="1085956"/>
                  <a:pt x="1819230" y="1085956"/>
                  <a:pt x="1819392" y="1088638"/>
                </a:cubicBezTo>
                <a:close/>
                <a:moveTo>
                  <a:pt x="616389" y="1663000"/>
                </a:moveTo>
                <a:cubicBezTo>
                  <a:pt x="613996" y="1663981"/>
                  <a:pt x="611604" y="1664963"/>
                  <a:pt x="609873" y="1664276"/>
                </a:cubicBezTo>
                <a:cubicBezTo>
                  <a:pt x="606412" y="1662903"/>
                  <a:pt x="607330" y="1655543"/>
                  <a:pt x="614252" y="1658289"/>
                </a:cubicBezTo>
                <a:cubicBezTo>
                  <a:pt x="614252" y="1658289"/>
                  <a:pt x="614252" y="1658289"/>
                  <a:pt x="616389" y="1663000"/>
                </a:cubicBezTo>
                <a:close/>
                <a:moveTo>
                  <a:pt x="1916058" y="1045772"/>
                </a:moveTo>
                <a:cubicBezTo>
                  <a:pt x="1913542" y="1046919"/>
                  <a:pt x="1911027" y="1048067"/>
                  <a:pt x="1909247" y="1047361"/>
                </a:cubicBezTo>
                <a:cubicBezTo>
                  <a:pt x="1909247" y="1047361"/>
                  <a:pt x="1908203" y="1044800"/>
                  <a:pt x="1907159" y="1042240"/>
                </a:cubicBezTo>
                <a:cubicBezTo>
                  <a:pt x="1909674" y="1041093"/>
                  <a:pt x="1912190" y="1039945"/>
                  <a:pt x="1912190" y="1039945"/>
                </a:cubicBezTo>
                <a:cubicBezTo>
                  <a:pt x="1913970" y="1040651"/>
                  <a:pt x="1915014" y="1043212"/>
                  <a:pt x="1916058" y="1045772"/>
                </a:cubicBezTo>
                <a:close/>
                <a:moveTo>
                  <a:pt x="858212" y="1550390"/>
                </a:moveTo>
                <a:cubicBezTo>
                  <a:pt x="855257" y="1551513"/>
                  <a:pt x="851931" y="1551652"/>
                  <a:pt x="847888" y="1550488"/>
                </a:cubicBezTo>
                <a:cubicBezTo>
                  <a:pt x="838004" y="1536240"/>
                  <a:pt x="855041" y="1528865"/>
                  <a:pt x="861952" y="1535240"/>
                </a:cubicBezTo>
                <a:cubicBezTo>
                  <a:pt x="864717" y="1537790"/>
                  <a:pt x="866099" y="1539065"/>
                  <a:pt x="866307" y="1544387"/>
                </a:cubicBezTo>
                <a:cubicBezTo>
                  <a:pt x="863749" y="1547160"/>
                  <a:pt x="861166" y="1549267"/>
                  <a:pt x="858212" y="1550390"/>
                </a:cubicBezTo>
                <a:close/>
                <a:moveTo>
                  <a:pt x="916692" y="1525951"/>
                </a:moveTo>
                <a:cubicBezTo>
                  <a:pt x="914091" y="1522772"/>
                  <a:pt x="916495" y="1521581"/>
                  <a:pt x="915562" y="1519065"/>
                </a:cubicBezTo>
                <a:cubicBezTo>
                  <a:pt x="917230" y="1519727"/>
                  <a:pt x="917230" y="1519727"/>
                  <a:pt x="919635" y="1518535"/>
                </a:cubicBezTo>
                <a:cubicBezTo>
                  <a:pt x="922236" y="1521713"/>
                  <a:pt x="919832" y="1522905"/>
                  <a:pt x="916692" y="1525951"/>
                </a:cubicBezTo>
                <a:close/>
                <a:moveTo>
                  <a:pt x="1709436" y="1149933"/>
                </a:moveTo>
                <a:cubicBezTo>
                  <a:pt x="1708492" y="1152313"/>
                  <a:pt x="1705872" y="1153777"/>
                  <a:pt x="1703230" y="1152728"/>
                </a:cubicBezTo>
                <a:cubicBezTo>
                  <a:pt x="1701469" y="1152029"/>
                  <a:pt x="1699708" y="1151330"/>
                  <a:pt x="1698633" y="1148901"/>
                </a:cubicBezTo>
                <a:cubicBezTo>
                  <a:pt x="1699320" y="1147171"/>
                  <a:pt x="1699320" y="1147171"/>
                  <a:pt x="1698245" y="1144741"/>
                </a:cubicBezTo>
                <a:cubicBezTo>
                  <a:pt x="1703141" y="1142678"/>
                  <a:pt x="1704216" y="1145108"/>
                  <a:pt x="1705589" y="1141647"/>
                </a:cubicBezTo>
                <a:cubicBezTo>
                  <a:pt x="1709649" y="1144260"/>
                  <a:pt x="1710380" y="1147554"/>
                  <a:pt x="1709436" y="1149933"/>
                </a:cubicBezTo>
                <a:close/>
                <a:moveTo>
                  <a:pt x="1048228" y="1467186"/>
                </a:moveTo>
                <a:cubicBezTo>
                  <a:pt x="1042918" y="1467353"/>
                  <a:pt x="1038871" y="1466152"/>
                  <a:pt x="1037478" y="1464867"/>
                </a:cubicBezTo>
                <a:lnTo>
                  <a:pt x="1038012" y="1463053"/>
                </a:lnTo>
                <a:lnTo>
                  <a:pt x="1034137" y="1466122"/>
                </a:lnTo>
                <a:cubicBezTo>
                  <a:pt x="1034137" y="1466122"/>
                  <a:pt x="1034137" y="1466122"/>
                  <a:pt x="1032022" y="1461358"/>
                </a:cubicBezTo>
                <a:cubicBezTo>
                  <a:pt x="1035290" y="1460693"/>
                  <a:pt x="1036996" y="1458918"/>
                  <a:pt x="1038534" y="1457566"/>
                </a:cubicBezTo>
                <a:lnTo>
                  <a:pt x="1039708" y="1457299"/>
                </a:lnTo>
                <a:lnTo>
                  <a:pt x="1039898" y="1456654"/>
                </a:lnTo>
                <a:cubicBezTo>
                  <a:pt x="1042929" y="1454067"/>
                  <a:pt x="1047510" y="1452594"/>
                  <a:pt x="1051623" y="1455122"/>
                </a:cubicBezTo>
                <a:cubicBezTo>
                  <a:pt x="1054409" y="1457691"/>
                  <a:pt x="1049360" y="1463165"/>
                  <a:pt x="1048228" y="1467186"/>
                </a:cubicBezTo>
                <a:close/>
                <a:moveTo>
                  <a:pt x="1085044" y="1452481"/>
                </a:moveTo>
                <a:lnTo>
                  <a:pt x="1084993" y="1452432"/>
                </a:lnTo>
                <a:lnTo>
                  <a:pt x="1084946" y="1452483"/>
                </a:lnTo>
                <a:close/>
                <a:moveTo>
                  <a:pt x="1690017" y="1169801"/>
                </a:moveTo>
                <a:cubicBezTo>
                  <a:pt x="1686914" y="1172575"/>
                  <a:pt x="1682766" y="1172933"/>
                  <a:pt x="1681036" y="1172246"/>
                </a:cubicBezTo>
                <a:cubicBezTo>
                  <a:pt x="1677576" y="1170873"/>
                  <a:pt x="1675846" y="1170186"/>
                  <a:pt x="1673758" y="1165352"/>
                </a:cubicBezTo>
                <a:cubicBezTo>
                  <a:pt x="1675488" y="1166039"/>
                  <a:pt x="1676175" y="1164308"/>
                  <a:pt x="1675131" y="1161891"/>
                </a:cubicBezTo>
                <a:cubicBezTo>
                  <a:pt x="1678235" y="1159117"/>
                  <a:pt x="1681696" y="1160490"/>
                  <a:pt x="1683426" y="1161177"/>
                </a:cubicBezTo>
                <a:cubicBezTo>
                  <a:pt x="1685156" y="1161864"/>
                  <a:pt x="1687930" y="1164967"/>
                  <a:pt x="1690017" y="1169801"/>
                </a:cubicBezTo>
                <a:close/>
                <a:moveTo>
                  <a:pt x="1029911" y="1486761"/>
                </a:moveTo>
                <a:cubicBezTo>
                  <a:pt x="1028110" y="1486046"/>
                  <a:pt x="1025906" y="1481095"/>
                  <a:pt x="1027304" y="1477572"/>
                </a:cubicBezTo>
                <a:cubicBezTo>
                  <a:pt x="1033406" y="1477955"/>
                  <a:pt x="1034804" y="1474432"/>
                  <a:pt x="1040905" y="1474815"/>
                </a:cubicBezTo>
                <a:cubicBezTo>
                  <a:pt x="1040610" y="1480813"/>
                  <a:pt x="1033809" y="1482192"/>
                  <a:pt x="1029911" y="1486761"/>
                </a:cubicBezTo>
                <a:close/>
                <a:moveTo>
                  <a:pt x="1071913" y="1467867"/>
                </a:moveTo>
                <a:cubicBezTo>
                  <a:pt x="1070614" y="1468569"/>
                  <a:pt x="1068612" y="1468621"/>
                  <a:pt x="1067908" y="1467972"/>
                </a:cubicBezTo>
                <a:cubicBezTo>
                  <a:pt x="1066501" y="1466674"/>
                  <a:pt x="1066355" y="1464007"/>
                  <a:pt x="1067618" y="1462639"/>
                </a:cubicBezTo>
                <a:cubicBezTo>
                  <a:pt x="1067618" y="1462639"/>
                  <a:pt x="1067618" y="1462639"/>
                  <a:pt x="1071695" y="1463867"/>
                </a:cubicBezTo>
                <a:cubicBezTo>
                  <a:pt x="1073806" y="1465814"/>
                  <a:pt x="1073211" y="1467165"/>
                  <a:pt x="1071913" y="1467867"/>
                </a:cubicBezTo>
                <a:close/>
                <a:moveTo>
                  <a:pt x="1840186" y="1102573"/>
                </a:moveTo>
                <a:cubicBezTo>
                  <a:pt x="1837752" y="1105212"/>
                  <a:pt x="1836345" y="1103914"/>
                  <a:pt x="1834937" y="1102615"/>
                </a:cubicBezTo>
                <a:cubicBezTo>
                  <a:pt x="1832122" y="1100019"/>
                  <a:pt x="1830715" y="1098721"/>
                  <a:pt x="1833149" y="1096082"/>
                </a:cubicBezTo>
                <a:cubicBezTo>
                  <a:pt x="1838398" y="1096040"/>
                  <a:pt x="1838398" y="1096040"/>
                  <a:pt x="1838398" y="1096040"/>
                </a:cubicBezTo>
                <a:cubicBezTo>
                  <a:pt x="1839805" y="1097338"/>
                  <a:pt x="1841213" y="1098636"/>
                  <a:pt x="1840186" y="1102573"/>
                </a:cubicBezTo>
                <a:close/>
                <a:moveTo>
                  <a:pt x="790688" y="1602298"/>
                </a:moveTo>
                <a:cubicBezTo>
                  <a:pt x="788202" y="1603371"/>
                  <a:pt x="785716" y="1604445"/>
                  <a:pt x="783936" y="1603739"/>
                </a:cubicBezTo>
                <a:cubicBezTo>
                  <a:pt x="781789" y="1598766"/>
                  <a:pt x="782495" y="1596987"/>
                  <a:pt x="787467" y="1594840"/>
                </a:cubicBezTo>
                <a:cubicBezTo>
                  <a:pt x="789247" y="1595546"/>
                  <a:pt x="790321" y="1598032"/>
                  <a:pt x="790688" y="1602298"/>
                </a:cubicBezTo>
                <a:close/>
                <a:moveTo>
                  <a:pt x="1661459" y="1192786"/>
                </a:moveTo>
                <a:cubicBezTo>
                  <a:pt x="1657370" y="1191727"/>
                  <a:pt x="1657386" y="1194456"/>
                  <a:pt x="1654666" y="1194659"/>
                </a:cubicBezTo>
                <a:cubicBezTo>
                  <a:pt x="1653281" y="1190669"/>
                  <a:pt x="1650560" y="1190873"/>
                  <a:pt x="1651897" y="1186678"/>
                </a:cubicBezTo>
                <a:cubicBezTo>
                  <a:pt x="1653249" y="1185212"/>
                  <a:pt x="1654601" y="1183746"/>
                  <a:pt x="1658674" y="1182076"/>
                </a:cubicBezTo>
                <a:cubicBezTo>
                  <a:pt x="1658690" y="1184805"/>
                  <a:pt x="1662779" y="1185863"/>
                  <a:pt x="1661459" y="1192786"/>
                </a:cubicBezTo>
                <a:close/>
                <a:moveTo>
                  <a:pt x="360129" y="1820787"/>
                </a:moveTo>
                <a:cubicBezTo>
                  <a:pt x="358533" y="1822213"/>
                  <a:pt x="356224" y="1822842"/>
                  <a:pt x="354444" y="1822136"/>
                </a:cubicBezTo>
                <a:cubicBezTo>
                  <a:pt x="354076" y="1817870"/>
                  <a:pt x="356195" y="1812530"/>
                  <a:pt x="361535" y="1814649"/>
                </a:cubicBezTo>
                <a:cubicBezTo>
                  <a:pt x="362608" y="1817135"/>
                  <a:pt x="361725" y="1819360"/>
                  <a:pt x="360129" y="1820787"/>
                </a:cubicBezTo>
                <a:close/>
                <a:moveTo>
                  <a:pt x="943390" y="1546273"/>
                </a:moveTo>
                <a:cubicBezTo>
                  <a:pt x="936398" y="1543499"/>
                  <a:pt x="928586" y="1552987"/>
                  <a:pt x="919846" y="1549519"/>
                </a:cubicBezTo>
                <a:cubicBezTo>
                  <a:pt x="919638" y="1534749"/>
                  <a:pt x="936398" y="1543499"/>
                  <a:pt x="942052" y="1539448"/>
                </a:cubicBezTo>
                <a:cubicBezTo>
                  <a:pt x="944829" y="1542648"/>
                  <a:pt x="944110" y="1544460"/>
                  <a:pt x="943390" y="1546273"/>
                </a:cubicBezTo>
                <a:close/>
                <a:moveTo>
                  <a:pt x="978377" y="1534120"/>
                </a:moveTo>
                <a:cubicBezTo>
                  <a:pt x="978377" y="1534120"/>
                  <a:pt x="978377" y="1534120"/>
                  <a:pt x="976577" y="1533406"/>
                </a:cubicBezTo>
                <a:cubicBezTo>
                  <a:pt x="972975" y="1531976"/>
                  <a:pt x="971491" y="1525207"/>
                  <a:pt x="978307" y="1523792"/>
                </a:cubicBezTo>
                <a:cubicBezTo>
                  <a:pt x="982297" y="1529495"/>
                  <a:pt x="983392" y="1531990"/>
                  <a:pt x="978377" y="1534120"/>
                </a:cubicBezTo>
                <a:close/>
                <a:moveTo>
                  <a:pt x="1048949" y="1500896"/>
                </a:moveTo>
                <a:cubicBezTo>
                  <a:pt x="1048262" y="1502627"/>
                  <a:pt x="1046482" y="1501920"/>
                  <a:pt x="1046482" y="1501920"/>
                </a:cubicBezTo>
                <a:cubicBezTo>
                  <a:pt x="1042922" y="1500508"/>
                  <a:pt x="1040736" y="1495635"/>
                  <a:pt x="1046762" y="1496023"/>
                </a:cubicBezTo>
                <a:cubicBezTo>
                  <a:pt x="1046762" y="1496023"/>
                  <a:pt x="1046762" y="1496023"/>
                  <a:pt x="1048949" y="1500896"/>
                </a:cubicBezTo>
                <a:close/>
                <a:moveTo>
                  <a:pt x="1901567" y="1099570"/>
                </a:moveTo>
                <a:cubicBezTo>
                  <a:pt x="1895006" y="1101192"/>
                  <a:pt x="1890994" y="1100050"/>
                  <a:pt x="1888257" y="1097526"/>
                </a:cubicBezTo>
                <a:cubicBezTo>
                  <a:pt x="1884152" y="1093740"/>
                  <a:pt x="1882690" y="1089833"/>
                  <a:pt x="1885147" y="1084424"/>
                </a:cubicBezTo>
                <a:cubicBezTo>
                  <a:pt x="1888972" y="1080277"/>
                  <a:pt x="1900914" y="1081058"/>
                  <a:pt x="1908844" y="1080698"/>
                </a:cubicBezTo>
                <a:cubicBezTo>
                  <a:pt x="1909124" y="1088632"/>
                  <a:pt x="1902656" y="1092899"/>
                  <a:pt x="1901567" y="1099570"/>
                </a:cubicBezTo>
                <a:close/>
                <a:moveTo>
                  <a:pt x="926851" y="1566319"/>
                </a:moveTo>
                <a:cubicBezTo>
                  <a:pt x="926851" y="1566319"/>
                  <a:pt x="926851" y="1566319"/>
                  <a:pt x="922017" y="1568407"/>
                </a:cubicBezTo>
                <a:cubicBezTo>
                  <a:pt x="920973" y="1565990"/>
                  <a:pt x="920973" y="1565990"/>
                  <a:pt x="923390" y="1564946"/>
                </a:cubicBezTo>
                <a:cubicBezTo>
                  <a:pt x="921660" y="1564259"/>
                  <a:pt x="921660" y="1564259"/>
                  <a:pt x="921660" y="1564259"/>
                </a:cubicBezTo>
                <a:cubicBezTo>
                  <a:pt x="918199" y="1562886"/>
                  <a:pt x="923033" y="1560799"/>
                  <a:pt x="918529" y="1557008"/>
                </a:cubicBezTo>
                <a:cubicBezTo>
                  <a:pt x="918529" y="1557008"/>
                  <a:pt x="920946" y="1555965"/>
                  <a:pt x="920946" y="1555965"/>
                </a:cubicBezTo>
                <a:cubicBezTo>
                  <a:pt x="922676" y="1556651"/>
                  <a:pt x="921990" y="1558382"/>
                  <a:pt x="923033" y="1560799"/>
                </a:cubicBezTo>
                <a:cubicBezTo>
                  <a:pt x="922347" y="1562529"/>
                  <a:pt x="923390" y="1564946"/>
                  <a:pt x="926851" y="1566319"/>
                </a:cubicBezTo>
                <a:close/>
                <a:moveTo>
                  <a:pt x="904408" y="1579076"/>
                </a:moveTo>
                <a:cubicBezTo>
                  <a:pt x="902583" y="1581050"/>
                  <a:pt x="899659" y="1581851"/>
                  <a:pt x="896958" y="1580779"/>
                </a:cubicBezTo>
                <a:cubicBezTo>
                  <a:pt x="894701" y="1575960"/>
                  <a:pt x="899648" y="1573999"/>
                  <a:pt x="905268" y="1570344"/>
                </a:cubicBezTo>
                <a:cubicBezTo>
                  <a:pt x="906960" y="1573958"/>
                  <a:pt x="906233" y="1577103"/>
                  <a:pt x="904408" y="1579076"/>
                </a:cubicBezTo>
                <a:close/>
                <a:moveTo>
                  <a:pt x="1060275" y="1507394"/>
                </a:moveTo>
                <a:cubicBezTo>
                  <a:pt x="1053862" y="1502790"/>
                  <a:pt x="1049568" y="1492845"/>
                  <a:pt x="1053467" y="1488212"/>
                </a:cubicBezTo>
                <a:cubicBezTo>
                  <a:pt x="1060925" y="1484992"/>
                  <a:pt x="1062338" y="1481432"/>
                  <a:pt x="1067310" y="1479285"/>
                </a:cubicBezTo>
                <a:cubicBezTo>
                  <a:pt x="1070898" y="1491009"/>
                  <a:pt x="1067366" y="1499908"/>
                  <a:pt x="1060275" y="1507394"/>
                </a:cubicBezTo>
                <a:close/>
                <a:moveTo>
                  <a:pt x="1686270" y="1212956"/>
                </a:moveTo>
                <a:cubicBezTo>
                  <a:pt x="1682377" y="1214431"/>
                  <a:pt x="1678378" y="1213275"/>
                  <a:pt x="1677010" y="1212013"/>
                </a:cubicBezTo>
                <a:cubicBezTo>
                  <a:pt x="1674273" y="1209489"/>
                  <a:pt x="1672905" y="1208226"/>
                  <a:pt x="1672693" y="1202965"/>
                </a:cubicBezTo>
                <a:cubicBezTo>
                  <a:pt x="1674061" y="1204227"/>
                  <a:pt x="1675323" y="1202859"/>
                  <a:pt x="1675217" y="1200228"/>
                </a:cubicBezTo>
                <a:cubicBezTo>
                  <a:pt x="1679110" y="1198754"/>
                  <a:pt x="1681847" y="1201278"/>
                  <a:pt x="1683215" y="1202540"/>
                </a:cubicBezTo>
                <a:cubicBezTo>
                  <a:pt x="1684583" y="1203802"/>
                  <a:pt x="1686058" y="1207695"/>
                  <a:pt x="1686270" y="1212956"/>
                </a:cubicBezTo>
                <a:close/>
                <a:moveTo>
                  <a:pt x="1711527" y="1201386"/>
                </a:moveTo>
                <a:cubicBezTo>
                  <a:pt x="1709792" y="1203268"/>
                  <a:pt x="1706821" y="1203693"/>
                  <a:pt x="1704732" y="1201766"/>
                </a:cubicBezTo>
                <a:cubicBezTo>
                  <a:pt x="1703339" y="1200482"/>
                  <a:pt x="1701946" y="1199197"/>
                  <a:pt x="1701816" y="1196544"/>
                </a:cubicBezTo>
                <a:cubicBezTo>
                  <a:pt x="1703078" y="1195175"/>
                  <a:pt x="1703078" y="1195175"/>
                  <a:pt x="1702947" y="1192522"/>
                </a:cubicBezTo>
                <a:cubicBezTo>
                  <a:pt x="1708257" y="1192355"/>
                  <a:pt x="1708388" y="1195008"/>
                  <a:pt x="1710912" y="1192271"/>
                </a:cubicBezTo>
                <a:cubicBezTo>
                  <a:pt x="1713763" y="1196167"/>
                  <a:pt x="1713263" y="1199505"/>
                  <a:pt x="1711527" y="1201386"/>
                </a:cubicBezTo>
                <a:close/>
                <a:moveTo>
                  <a:pt x="1999440" y="1064949"/>
                </a:moveTo>
                <a:cubicBezTo>
                  <a:pt x="1997494" y="1065686"/>
                  <a:pt x="1995152" y="1064793"/>
                  <a:pt x="1993784" y="1063530"/>
                </a:cubicBezTo>
                <a:cubicBezTo>
                  <a:pt x="1991047" y="1061006"/>
                  <a:pt x="1989573" y="1057113"/>
                  <a:pt x="1997358" y="1054164"/>
                </a:cubicBezTo>
                <a:cubicBezTo>
                  <a:pt x="1999989" y="1054058"/>
                  <a:pt x="2000095" y="1056688"/>
                  <a:pt x="2002726" y="1056582"/>
                </a:cubicBezTo>
                <a:cubicBezTo>
                  <a:pt x="2002938" y="1061843"/>
                  <a:pt x="2001387" y="1064211"/>
                  <a:pt x="1999440" y="1064949"/>
                </a:cubicBezTo>
                <a:close/>
                <a:moveTo>
                  <a:pt x="1061297" y="1519530"/>
                </a:moveTo>
                <a:cubicBezTo>
                  <a:pt x="1061297" y="1519530"/>
                  <a:pt x="1061297" y="1519530"/>
                  <a:pt x="1058830" y="1520554"/>
                </a:cubicBezTo>
                <a:cubicBezTo>
                  <a:pt x="1057737" y="1518118"/>
                  <a:pt x="1053084" y="1514268"/>
                  <a:pt x="1057331" y="1513950"/>
                </a:cubicBezTo>
                <a:cubicBezTo>
                  <a:pt x="1059110" y="1514657"/>
                  <a:pt x="1060203" y="1517093"/>
                  <a:pt x="1061297" y="1519530"/>
                </a:cubicBezTo>
                <a:close/>
                <a:moveTo>
                  <a:pt x="1042783" y="1530494"/>
                </a:moveTo>
                <a:cubicBezTo>
                  <a:pt x="1042783" y="1530494"/>
                  <a:pt x="1042783" y="1530494"/>
                  <a:pt x="1040770" y="1525833"/>
                </a:cubicBezTo>
                <a:cubicBezTo>
                  <a:pt x="1043101" y="1524827"/>
                  <a:pt x="1044769" y="1525489"/>
                  <a:pt x="1047100" y="1524482"/>
                </a:cubicBezTo>
                <a:cubicBezTo>
                  <a:pt x="1047444" y="1528481"/>
                  <a:pt x="1046782" y="1530150"/>
                  <a:pt x="1042783" y="1530494"/>
                </a:cubicBezTo>
                <a:close/>
                <a:moveTo>
                  <a:pt x="1016604" y="1552677"/>
                </a:moveTo>
                <a:cubicBezTo>
                  <a:pt x="1013285" y="1553378"/>
                  <a:pt x="1009530" y="1553906"/>
                  <a:pt x="1007087" y="1554955"/>
                </a:cubicBezTo>
                <a:cubicBezTo>
                  <a:pt x="1002526" y="1551127"/>
                  <a:pt x="997273" y="1549042"/>
                  <a:pt x="993404" y="1543470"/>
                </a:cubicBezTo>
                <a:cubicBezTo>
                  <a:pt x="995805" y="1532314"/>
                  <a:pt x="1004517" y="1525680"/>
                  <a:pt x="1004475" y="1515571"/>
                </a:cubicBezTo>
                <a:cubicBezTo>
                  <a:pt x="998856" y="1509305"/>
                  <a:pt x="987658" y="1506880"/>
                  <a:pt x="990751" y="1493979"/>
                </a:cubicBezTo>
                <a:cubicBezTo>
                  <a:pt x="1005041" y="1483503"/>
                  <a:pt x="1020475" y="1495683"/>
                  <a:pt x="1036191" y="1491828"/>
                </a:cubicBezTo>
                <a:cubicBezTo>
                  <a:pt x="1037617" y="1498449"/>
                  <a:pt x="1040427" y="1501582"/>
                  <a:pt x="1045679" y="1503667"/>
                </a:cubicBezTo>
                <a:cubicBezTo>
                  <a:pt x="1047430" y="1504361"/>
                  <a:pt x="1050932" y="1505751"/>
                  <a:pt x="1053375" y="1504702"/>
                </a:cubicBezTo>
                <a:cubicBezTo>
                  <a:pt x="1057244" y="1510274"/>
                  <a:pt x="1054109" y="1513066"/>
                  <a:pt x="1054476" y="1517249"/>
                </a:cubicBezTo>
                <a:cubicBezTo>
                  <a:pt x="1033140" y="1514837"/>
                  <a:pt x="1028705" y="1541333"/>
                  <a:pt x="1023495" y="1549357"/>
                </a:cubicBezTo>
                <a:cubicBezTo>
                  <a:pt x="1022803" y="1551100"/>
                  <a:pt x="1019922" y="1551975"/>
                  <a:pt x="1016604" y="1552677"/>
                </a:cubicBezTo>
                <a:close/>
                <a:moveTo>
                  <a:pt x="1147621" y="1493945"/>
                </a:moveTo>
                <a:cubicBezTo>
                  <a:pt x="1145792" y="1494089"/>
                  <a:pt x="1143718" y="1493396"/>
                  <a:pt x="1142985" y="1492720"/>
                </a:cubicBezTo>
                <a:cubicBezTo>
                  <a:pt x="1141519" y="1491368"/>
                  <a:pt x="1140053" y="1490016"/>
                  <a:pt x="1141270" y="1488696"/>
                </a:cubicBezTo>
                <a:cubicBezTo>
                  <a:pt x="1142487" y="1487377"/>
                  <a:pt x="1145170" y="1487410"/>
                  <a:pt x="1145170" y="1487410"/>
                </a:cubicBezTo>
                <a:cubicBezTo>
                  <a:pt x="1146636" y="1488762"/>
                  <a:pt x="1146636" y="1488762"/>
                  <a:pt x="1146636" y="1488762"/>
                </a:cubicBezTo>
                <a:cubicBezTo>
                  <a:pt x="1146636" y="1488762"/>
                  <a:pt x="1148102" y="1490114"/>
                  <a:pt x="1150785" y="1490147"/>
                </a:cubicBezTo>
                <a:cubicBezTo>
                  <a:pt x="1151034" y="1492819"/>
                  <a:pt x="1149450" y="1493800"/>
                  <a:pt x="1147621" y="1493945"/>
                </a:cubicBezTo>
                <a:close/>
                <a:moveTo>
                  <a:pt x="1113285" y="1512122"/>
                </a:moveTo>
                <a:cubicBezTo>
                  <a:pt x="1109301" y="1502386"/>
                  <a:pt x="1115486" y="1496686"/>
                  <a:pt x="1118876" y="1498032"/>
                </a:cubicBezTo>
                <a:cubicBezTo>
                  <a:pt x="1122266" y="1499377"/>
                  <a:pt x="1123262" y="1501811"/>
                  <a:pt x="1121864" y="1505333"/>
                </a:cubicBezTo>
                <a:cubicBezTo>
                  <a:pt x="1120467" y="1508856"/>
                  <a:pt x="1118772" y="1508183"/>
                  <a:pt x="1113285" y="1512122"/>
                </a:cubicBezTo>
                <a:close/>
                <a:moveTo>
                  <a:pt x="1747563" y="1219462"/>
                </a:moveTo>
                <a:cubicBezTo>
                  <a:pt x="1746239" y="1222799"/>
                  <a:pt x="1742018" y="1223054"/>
                  <a:pt x="1740238" y="1222348"/>
                </a:cubicBezTo>
                <a:cubicBezTo>
                  <a:pt x="1737340" y="1219267"/>
                  <a:pt x="1740444" y="1216637"/>
                  <a:pt x="1742886" y="1215675"/>
                </a:cubicBezTo>
                <a:cubicBezTo>
                  <a:pt x="1744004" y="1218049"/>
                  <a:pt x="1745784" y="1218755"/>
                  <a:pt x="1747563" y="1219462"/>
                </a:cubicBezTo>
                <a:close/>
                <a:moveTo>
                  <a:pt x="1100382" y="1528317"/>
                </a:moveTo>
                <a:cubicBezTo>
                  <a:pt x="1096253" y="1529935"/>
                  <a:pt x="1094829" y="1528621"/>
                  <a:pt x="1093405" y="1527308"/>
                </a:cubicBezTo>
                <a:cubicBezTo>
                  <a:pt x="1090557" y="1524680"/>
                  <a:pt x="1090413" y="1519121"/>
                  <a:pt x="1097390" y="1520130"/>
                </a:cubicBezTo>
                <a:cubicBezTo>
                  <a:pt x="1098814" y="1521444"/>
                  <a:pt x="1098886" y="1524223"/>
                  <a:pt x="1100382" y="1528317"/>
                </a:cubicBezTo>
                <a:close/>
                <a:moveTo>
                  <a:pt x="1141999" y="1510263"/>
                </a:moveTo>
                <a:cubicBezTo>
                  <a:pt x="1139278" y="1510467"/>
                  <a:pt x="1136558" y="1510671"/>
                  <a:pt x="1135189" y="1509408"/>
                </a:cubicBezTo>
                <a:cubicBezTo>
                  <a:pt x="1133821" y="1508146"/>
                  <a:pt x="1133805" y="1505418"/>
                  <a:pt x="1132436" y="1504156"/>
                </a:cubicBezTo>
                <a:cubicBezTo>
                  <a:pt x="1135141" y="1501224"/>
                  <a:pt x="1137861" y="1501020"/>
                  <a:pt x="1140598" y="1503544"/>
                </a:cubicBezTo>
                <a:cubicBezTo>
                  <a:pt x="1141967" y="1504806"/>
                  <a:pt x="1141983" y="1507535"/>
                  <a:pt x="1141999" y="1510263"/>
                </a:cubicBezTo>
                <a:close/>
                <a:moveTo>
                  <a:pt x="942365" y="1615046"/>
                </a:moveTo>
                <a:cubicBezTo>
                  <a:pt x="936332" y="1614675"/>
                  <a:pt x="932079" y="1615010"/>
                  <a:pt x="927826" y="1615346"/>
                </a:cubicBezTo>
                <a:cubicBezTo>
                  <a:pt x="918141" y="1603410"/>
                  <a:pt x="931503" y="1590503"/>
                  <a:pt x="944656" y="1593699"/>
                </a:cubicBezTo>
                <a:cubicBezTo>
                  <a:pt x="949694" y="1601768"/>
                  <a:pt x="943360" y="1607348"/>
                  <a:pt x="942365" y="1615046"/>
                </a:cubicBezTo>
                <a:close/>
                <a:moveTo>
                  <a:pt x="1126645" y="1529440"/>
                </a:moveTo>
                <a:cubicBezTo>
                  <a:pt x="1123044" y="1528011"/>
                  <a:pt x="1125902" y="1520807"/>
                  <a:pt x="1123730" y="1515776"/>
                </a:cubicBezTo>
                <a:cubicBezTo>
                  <a:pt x="1128046" y="1515404"/>
                  <a:pt x="1129847" y="1516119"/>
                  <a:pt x="1131648" y="1516834"/>
                </a:cubicBezTo>
                <a:cubicBezTo>
                  <a:pt x="1133449" y="1517548"/>
                  <a:pt x="1133449" y="1517548"/>
                  <a:pt x="1133449" y="1517548"/>
                </a:cubicBezTo>
                <a:cubicBezTo>
                  <a:pt x="1133449" y="1517548"/>
                  <a:pt x="1133449" y="1517548"/>
                  <a:pt x="1135250" y="1518263"/>
                </a:cubicBezTo>
                <a:cubicBezTo>
                  <a:pt x="1135622" y="1522580"/>
                  <a:pt x="1129876" y="1526553"/>
                  <a:pt x="1126645" y="1529440"/>
                </a:cubicBezTo>
                <a:close/>
                <a:moveTo>
                  <a:pt x="1171798" y="1508475"/>
                </a:moveTo>
                <a:cubicBezTo>
                  <a:pt x="1170036" y="1507776"/>
                  <a:pt x="1167598" y="1508782"/>
                  <a:pt x="1165837" y="1508083"/>
                </a:cubicBezTo>
                <a:cubicBezTo>
                  <a:pt x="1164076" y="1507384"/>
                  <a:pt x="1162991" y="1504980"/>
                  <a:pt x="1162584" y="1500870"/>
                </a:cubicBezTo>
                <a:cubicBezTo>
                  <a:pt x="1165022" y="1499863"/>
                  <a:pt x="1167052" y="1494746"/>
                  <a:pt x="1165291" y="1494047"/>
                </a:cubicBezTo>
                <a:cubicBezTo>
                  <a:pt x="1165291" y="1494047"/>
                  <a:pt x="1163530" y="1493348"/>
                  <a:pt x="1162853" y="1495054"/>
                </a:cubicBezTo>
                <a:cubicBezTo>
                  <a:pt x="1164207" y="1491643"/>
                  <a:pt x="1167322" y="1488930"/>
                  <a:pt x="1170844" y="1490328"/>
                </a:cubicBezTo>
                <a:cubicBezTo>
                  <a:pt x="1169898" y="1497850"/>
                  <a:pt x="1176943" y="1500645"/>
                  <a:pt x="1171798" y="1508475"/>
                </a:cubicBezTo>
                <a:close/>
                <a:moveTo>
                  <a:pt x="1944988" y="1141105"/>
                </a:moveTo>
                <a:cubicBezTo>
                  <a:pt x="1943966" y="1141859"/>
                  <a:pt x="1942235" y="1141618"/>
                  <a:pt x="1940151" y="1141053"/>
                </a:cubicBezTo>
                <a:cubicBezTo>
                  <a:pt x="1938688" y="1136990"/>
                  <a:pt x="1941393" y="1134058"/>
                  <a:pt x="1945560" y="1135189"/>
                </a:cubicBezTo>
                <a:cubicBezTo>
                  <a:pt x="1946319" y="1138602"/>
                  <a:pt x="1946009" y="1140351"/>
                  <a:pt x="1944988" y="1141105"/>
                </a:cubicBezTo>
                <a:close/>
                <a:moveTo>
                  <a:pt x="875573" y="1650117"/>
                </a:moveTo>
                <a:cubicBezTo>
                  <a:pt x="873904" y="1649455"/>
                  <a:pt x="872236" y="1648793"/>
                  <a:pt x="869881" y="1649861"/>
                </a:cubicBezTo>
                <a:cubicBezTo>
                  <a:pt x="868899" y="1647468"/>
                  <a:pt x="869586" y="1645738"/>
                  <a:pt x="870272" y="1644008"/>
                </a:cubicBezTo>
                <a:cubicBezTo>
                  <a:pt x="870272" y="1644008"/>
                  <a:pt x="871941" y="1644670"/>
                  <a:pt x="873609" y="1645332"/>
                </a:cubicBezTo>
                <a:cubicBezTo>
                  <a:pt x="873609" y="1645332"/>
                  <a:pt x="875278" y="1645994"/>
                  <a:pt x="875573" y="1650117"/>
                </a:cubicBezTo>
                <a:close/>
                <a:moveTo>
                  <a:pt x="834200" y="1672181"/>
                </a:moveTo>
                <a:cubicBezTo>
                  <a:pt x="834200" y="1672181"/>
                  <a:pt x="834200" y="1672181"/>
                  <a:pt x="829538" y="1674194"/>
                </a:cubicBezTo>
                <a:cubicBezTo>
                  <a:pt x="826864" y="1671201"/>
                  <a:pt x="828188" y="1667864"/>
                  <a:pt x="830518" y="1666858"/>
                </a:cubicBezTo>
                <a:cubicBezTo>
                  <a:pt x="832187" y="1667520"/>
                  <a:pt x="833193" y="1669851"/>
                  <a:pt x="834200" y="1672181"/>
                </a:cubicBezTo>
                <a:close/>
                <a:moveTo>
                  <a:pt x="859093" y="1667193"/>
                </a:moveTo>
                <a:cubicBezTo>
                  <a:pt x="856244" y="1664565"/>
                  <a:pt x="857290" y="1657715"/>
                  <a:pt x="862735" y="1657528"/>
                </a:cubicBezTo>
                <a:cubicBezTo>
                  <a:pt x="865584" y="1660155"/>
                  <a:pt x="865962" y="1668319"/>
                  <a:pt x="859093" y="1667193"/>
                </a:cubicBezTo>
                <a:close/>
                <a:moveTo>
                  <a:pt x="1191718" y="1512843"/>
                </a:moveTo>
                <a:lnTo>
                  <a:pt x="1183814" y="1513121"/>
                </a:lnTo>
                <a:lnTo>
                  <a:pt x="1183852" y="1513515"/>
                </a:lnTo>
                <a:cubicBezTo>
                  <a:pt x="1182479" y="1516976"/>
                  <a:pt x="1175360" y="1514151"/>
                  <a:pt x="1176453" y="1516587"/>
                </a:cubicBezTo>
                <a:cubicBezTo>
                  <a:pt x="1175563" y="1516234"/>
                  <a:pt x="1175360" y="1514151"/>
                  <a:pt x="1175996" y="1511899"/>
                </a:cubicBezTo>
                <a:lnTo>
                  <a:pt x="1177337" y="1510231"/>
                </a:lnTo>
                <a:lnTo>
                  <a:pt x="1175074" y="1502646"/>
                </a:lnTo>
                <a:cubicBezTo>
                  <a:pt x="1176359" y="1501253"/>
                  <a:pt x="1177643" y="1499860"/>
                  <a:pt x="1177643" y="1499860"/>
                </a:cubicBezTo>
                <a:cubicBezTo>
                  <a:pt x="1183028" y="1499671"/>
                  <a:pt x="1187128" y="1500875"/>
                  <a:pt x="1188535" y="1502173"/>
                </a:cubicBezTo>
                <a:cubicBezTo>
                  <a:pt x="1189943" y="1503471"/>
                  <a:pt x="1191473" y="1507461"/>
                  <a:pt x="1191718" y="1512843"/>
                </a:cubicBezTo>
                <a:close/>
                <a:moveTo>
                  <a:pt x="462934" y="1860897"/>
                </a:moveTo>
                <a:cubicBezTo>
                  <a:pt x="459332" y="1859468"/>
                  <a:pt x="457849" y="1852699"/>
                  <a:pt x="464664" y="1851284"/>
                </a:cubicBezTo>
                <a:cubicBezTo>
                  <a:pt x="467560" y="1854493"/>
                  <a:pt x="470456" y="1857702"/>
                  <a:pt x="462934" y="1860897"/>
                </a:cubicBezTo>
                <a:close/>
                <a:moveTo>
                  <a:pt x="801810" y="1703963"/>
                </a:moveTo>
                <a:cubicBezTo>
                  <a:pt x="801097" y="1705129"/>
                  <a:pt x="799735" y="1706037"/>
                  <a:pt x="796808" y="1705841"/>
                </a:cubicBezTo>
                <a:cubicBezTo>
                  <a:pt x="792279" y="1702113"/>
                  <a:pt x="797726" y="1698481"/>
                  <a:pt x="802917" y="1700541"/>
                </a:cubicBezTo>
                <a:cubicBezTo>
                  <a:pt x="802586" y="1701375"/>
                  <a:pt x="802522" y="1702798"/>
                  <a:pt x="801810" y="1703963"/>
                </a:cubicBezTo>
                <a:close/>
                <a:moveTo>
                  <a:pt x="1033166" y="1601302"/>
                </a:moveTo>
                <a:cubicBezTo>
                  <a:pt x="1031897" y="1602676"/>
                  <a:pt x="1030093" y="1603569"/>
                  <a:pt x="1028425" y="1602907"/>
                </a:cubicBezTo>
                <a:cubicBezTo>
                  <a:pt x="1028425" y="1602907"/>
                  <a:pt x="1027492" y="1600391"/>
                  <a:pt x="1028228" y="1598537"/>
                </a:cubicBezTo>
                <a:cubicBezTo>
                  <a:pt x="1028964" y="1596683"/>
                  <a:pt x="1031368" y="1595492"/>
                  <a:pt x="1034705" y="1596816"/>
                </a:cubicBezTo>
                <a:cubicBezTo>
                  <a:pt x="1035171" y="1598074"/>
                  <a:pt x="1034435" y="1599928"/>
                  <a:pt x="1033166" y="1601302"/>
                </a:cubicBezTo>
                <a:close/>
                <a:moveTo>
                  <a:pt x="958160" y="1640688"/>
                </a:moveTo>
                <a:cubicBezTo>
                  <a:pt x="956546" y="1641049"/>
                  <a:pt x="954507" y="1641241"/>
                  <a:pt x="954164" y="1642107"/>
                </a:cubicBezTo>
                <a:cubicBezTo>
                  <a:pt x="951139" y="1634898"/>
                  <a:pt x="956224" y="1636915"/>
                  <a:pt x="959614" y="1638261"/>
                </a:cubicBezTo>
                <a:cubicBezTo>
                  <a:pt x="960966" y="1639798"/>
                  <a:pt x="959775" y="1640327"/>
                  <a:pt x="958160" y="1640688"/>
                </a:cubicBezTo>
                <a:close/>
                <a:moveTo>
                  <a:pt x="1722146" y="1279968"/>
                </a:moveTo>
                <a:cubicBezTo>
                  <a:pt x="1719712" y="1282607"/>
                  <a:pt x="1715680" y="1281330"/>
                  <a:pt x="1714273" y="1280031"/>
                </a:cubicBezTo>
                <a:cubicBezTo>
                  <a:pt x="1712674" y="1276115"/>
                  <a:pt x="1716516" y="1274775"/>
                  <a:pt x="1719141" y="1274754"/>
                </a:cubicBezTo>
                <a:cubicBezTo>
                  <a:pt x="1719331" y="1277371"/>
                  <a:pt x="1720739" y="1278669"/>
                  <a:pt x="1722146" y="1279968"/>
                </a:cubicBezTo>
                <a:close/>
                <a:moveTo>
                  <a:pt x="1941770" y="1178364"/>
                </a:moveTo>
                <a:cubicBezTo>
                  <a:pt x="1939011" y="1178532"/>
                  <a:pt x="1936251" y="1178700"/>
                  <a:pt x="1934843" y="1177402"/>
                </a:cubicBezTo>
                <a:cubicBezTo>
                  <a:pt x="1934843" y="1177402"/>
                  <a:pt x="1934788" y="1174637"/>
                  <a:pt x="1934733" y="1171873"/>
                </a:cubicBezTo>
                <a:cubicBezTo>
                  <a:pt x="1937493" y="1171705"/>
                  <a:pt x="1940253" y="1171538"/>
                  <a:pt x="1940253" y="1171538"/>
                </a:cubicBezTo>
                <a:cubicBezTo>
                  <a:pt x="1941660" y="1172836"/>
                  <a:pt x="1941715" y="1175600"/>
                  <a:pt x="1941770" y="1178364"/>
                </a:cubicBezTo>
                <a:close/>
                <a:moveTo>
                  <a:pt x="547718" y="1841814"/>
                </a:moveTo>
                <a:cubicBezTo>
                  <a:pt x="547718" y="1841814"/>
                  <a:pt x="545191" y="1842895"/>
                  <a:pt x="543378" y="1842176"/>
                </a:cubicBezTo>
                <a:cubicBezTo>
                  <a:pt x="541565" y="1841457"/>
                  <a:pt x="540468" y="1838936"/>
                  <a:pt x="540084" y="1834615"/>
                </a:cubicBezTo>
                <a:cubicBezTo>
                  <a:pt x="540415" y="1828493"/>
                  <a:pt x="544755" y="1828131"/>
                  <a:pt x="548381" y="1829569"/>
                </a:cubicBezTo>
                <a:cubicBezTo>
                  <a:pt x="552006" y="1831008"/>
                  <a:pt x="556015" y="1836768"/>
                  <a:pt x="547718" y="1841814"/>
                </a:cubicBezTo>
                <a:close/>
                <a:moveTo>
                  <a:pt x="843404" y="1706428"/>
                </a:moveTo>
                <a:cubicBezTo>
                  <a:pt x="838349" y="1708591"/>
                  <a:pt x="834723" y="1707152"/>
                  <a:pt x="831098" y="1705713"/>
                </a:cubicBezTo>
                <a:cubicBezTo>
                  <a:pt x="828902" y="1700673"/>
                  <a:pt x="839012" y="1696346"/>
                  <a:pt x="845164" y="1696704"/>
                </a:cubicBezTo>
                <a:cubicBezTo>
                  <a:pt x="847360" y="1701744"/>
                  <a:pt x="844833" y="1702826"/>
                  <a:pt x="843404" y="1706428"/>
                </a:cubicBezTo>
                <a:close/>
                <a:moveTo>
                  <a:pt x="974805" y="1644219"/>
                </a:moveTo>
                <a:cubicBezTo>
                  <a:pt x="974743" y="1646876"/>
                  <a:pt x="970749" y="1648618"/>
                  <a:pt x="968168" y="1646238"/>
                </a:cubicBezTo>
                <a:cubicBezTo>
                  <a:pt x="968168" y="1646238"/>
                  <a:pt x="968231" y="1643582"/>
                  <a:pt x="966940" y="1642391"/>
                </a:cubicBezTo>
                <a:cubicBezTo>
                  <a:pt x="970997" y="1637993"/>
                  <a:pt x="972225" y="1641839"/>
                  <a:pt x="974805" y="1644219"/>
                </a:cubicBezTo>
                <a:close/>
                <a:moveTo>
                  <a:pt x="996024" y="1635572"/>
                </a:moveTo>
                <a:cubicBezTo>
                  <a:pt x="993439" y="1635629"/>
                  <a:pt x="990853" y="1635686"/>
                  <a:pt x="989485" y="1634424"/>
                </a:cubicBezTo>
                <a:cubicBezTo>
                  <a:pt x="988116" y="1633162"/>
                  <a:pt x="987965" y="1630580"/>
                  <a:pt x="989031" y="1626679"/>
                </a:cubicBezTo>
                <a:cubicBezTo>
                  <a:pt x="990399" y="1627941"/>
                  <a:pt x="992984" y="1627884"/>
                  <a:pt x="994353" y="1629146"/>
                </a:cubicBezTo>
                <a:cubicBezTo>
                  <a:pt x="995721" y="1630408"/>
                  <a:pt x="995873" y="1632990"/>
                  <a:pt x="996024" y="1635572"/>
                </a:cubicBezTo>
                <a:close/>
                <a:moveTo>
                  <a:pt x="935525" y="1667756"/>
                </a:moveTo>
                <a:cubicBezTo>
                  <a:pt x="935525" y="1667756"/>
                  <a:pt x="935525" y="1667756"/>
                  <a:pt x="930864" y="1669769"/>
                </a:cubicBezTo>
                <a:cubicBezTo>
                  <a:pt x="928189" y="1666776"/>
                  <a:pt x="930519" y="1665770"/>
                  <a:pt x="929513" y="1663439"/>
                </a:cubicBezTo>
                <a:cubicBezTo>
                  <a:pt x="931844" y="1662433"/>
                  <a:pt x="931844" y="1662433"/>
                  <a:pt x="931844" y="1662433"/>
                </a:cubicBezTo>
                <a:cubicBezTo>
                  <a:pt x="933512" y="1663095"/>
                  <a:pt x="934518" y="1665426"/>
                  <a:pt x="935525" y="1667756"/>
                </a:cubicBezTo>
                <a:close/>
                <a:moveTo>
                  <a:pt x="928620" y="1674522"/>
                </a:moveTo>
                <a:cubicBezTo>
                  <a:pt x="926096" y="1677258"/>
                  <a:pt x="920834" y="1677471"/>
                  <a:pt x="918097" y="1674946"/>
                </a:cubicBezTo>
                <a:cubicBezTo>
                  <a:pt x="918097" y="1674946"/>
                  <a:pt x="918097" y="1674946"/>
                  <a:pt x="917885" y="1669685"/>
                </a:cubicBezTo>
                <a:cubicBezTo>
                  <a:pt x="920410" y="1666948"/>
                  <a:pt x="925671" y="1666736"/>
                  <a:pt x="927039" y="1667998"/>
                </a:cubicBezTo>
                <a:cubicBezTo>
                  <a:pt x="928408" y="1669260"/>
                  <a:pt x="929882" y="1673153"/>
                  <a:pt x="928620" y="1674522"/>
                </a:cubicBezTo>
                <a:close/>
                <a:moveTo>
                  <a:pt x="1699269" y="1320251"/>
                </a:moveTo>
                <a:cubicBezTo>
                  <a:pt x="1697539" y="1319564"/>
                  <a:pt x="1695808" y="1318878"/>
                  <a:pt x="1694078" y="1318191"/>
                </a:cubicBezTo>
                <a:cubicBezTo>
                  <a:pt x="1692348" y="1317504"/>
                  <a:pt x="1690618" y="1316818"/>
                  <a:pt x="1690260" y="1312671"/>
                </a:cubicBezTo>
                <a:cubicBezTo>
                  <a:pt x="1692677" y="1311627"/>
                  <a:pt x="1689904" y="1308523"/>
                  <a:pt x="1694051" y="1308166"/>
                </a:cubicBezTo>
                <a:cubicBezTo>
                  <a:pt x="1695781" y="1308853"/>
                  <a:pt x="1696468" y="1307122"/>
                  <a:pt x="1698198" y="1307809"/>
                </a:cubicBezTo>
                <a:cubicBezTo>
                  <a:pt x="1699928" y="1308496"/>
                  <a:pt x="1700972" y="1310913"/>
                  <a:pt x="1703746" y="1314016"/>
                </a:cubicBezTo>
                <a:cubicBezTo>
                  <a:pt x="1700642" y="1316790"/>
                  <a:pt x="1703416" y="1319894"/>
                  <a:pt x="1699269" y="1320251"/>
                </a:cubicBezTo>
                <a:close/>
                <a:moveTo>
                  <a:pt x="851858" y="1724558"/>
                </a:moveTo>
                <a:cubicBezTo>
                  <a:pt x="850568" y="1723368"/>
                  <a:pt x="850568" y="1723368"/>
                  <a:pt x="849278" y="1722178"/>
                </a:cubicBezTo>
                <a:cubicBezTo>
                  <a:pt x="849278" y="1722178"/>
                  <a:pt x="849278" y="1722178"/>
                  <a:pt x="847988" y="1720988"/>
                </a:cubicBezTo>
                <a:cubicBezTo>
                  <a:pt x="846698" y="1719798"/>
                  <a:pt x="849286" y="1719581"/>
                  <a:pt x="849294" y="1716983"/>
                </a:cubicBezTo>
                <a:cubicBezTo>
                  <a:pt x="853181" y="1715358"/>
                  <a:pt x="855769" y="1715141"/>
                  <a:pt x="857059" y="1716331"/>
                </a:cubicBezTo>
                <a:cubicBezTo>
                  <a:pt x="857043" y="1721526"/>
                  <a:pt x="854447" y="1724341"/>
                  <a:pt x="851858" y="1724558"/>
                </a:cubicBezTo>
                <a:close/>
                <a:moveTo>
                  <a:pt x="1246886" y="1538529"/>
                </a:moveTo>
                <a:cubicBezTo>
                  <a:pt x="1244504" y="1539587"/>
                  <a:pt x="1239741" y="1541703"/>
                  <a:pt x="1238046" y="1541030"/>
                </a:cubicBezTo>
                <a:cubicBezTo>
                  <a:pt x="1236030" y="1536224"/>
                  <a:pt x="1240793" y="1534108"/>
                  <a:pt x="1235708" y="1532090"/>
                </a:cubicBezTo>
                <a:cubicBezTo>
                  <a:pt x="1236394" y="1530360"/>
                  <a:pt x="1240471" y="1529975"/>
                  <a:pt x="1243861" y="1531320"/>
                </a:cubicBezTo>
                <a:cubicBezTo>
                  <a:pt x="1245556" y="1531993"/>
                  <a:pt x="1247251" y="1532665"/>
                  <a:pt x="1246565" y="1534396"/>
                </a:cubicBezTo>
                <a:cubicBezTo>
                  <a:pt x="1245878" y="1536126"/>
                  <a:pt x="1247573" y="1536799"/>
                  <a:pt x="1246886" y="1538529"/>
                </a:cubicBezTo>
                <a:close/>
                <a:moveTo>
                  <a:pt x="1196730" y="1563261"/>
                </a:moveTo>
                <a:cubicBezTo>
                  <a:pt x="1194395" y="1558329"/>
                  <a:pt x="1193022" y="1561789"/>
                  <a:pt x="1194395" y="1558329"/>
                </a:cubicBezTo>
                <a:cubicBezTo>
                  <a:pt x="1195082" y="1556598"/>
                  <a:pt x="1196936" y="1557334"/>
                  <a:pt x="1196936" y="1557334"/>
                </a:cubicBezTo>
                <a:cubicBezTo>
                  <a:pt x="1200644" y="1558805"/>
                  <a:pt x="1201124" y="1563002"/>
                  <a:pt x="1196730" y="1563261"/>
                </a:cubicBezTo>
                <a:close/>
                <a:moveTo>
                  <a:pt x="698029" y="1801188"/>
                </a:moveTo>
                <a:cubicBezTo>
                  <a:pt x="695513" y="1802121"/>
                  <a:pt x="695513" y="1802121"/>
                  <a:pt x="693659" y="1801385"/>
                </a:cubicBezTo>
                <a:cubicBezTo>
                  <a:pt x="691805" y="1800649"/>
                  <a:pt x="691805" y="1800649"/>
                  <a:pt x="690613" y="1798245"/>
                </a:cubicBezTo>
                <a:cubicBezTo>
                  <a:pt x="691275" y="1796577"/>
                  <a:pt x="693791" y="1795644"/>
                  <a:pt x="696307" y="1794711"/>
                </a:cubicBezTo>
                <a:cubicBezTo>
                  <a:pt x="696307" y="1794711"/>
                  <a:pt x="695645" y="1796380"/>
                  <a:pt x="697499" y="1797115"/>
                </a:cubicBezTo>
                <a:cubicBezTo>
                  <a:pt x="697499" y="1797115"/>
                  <a:pt x="697499" y="1797115"/>
                  <a:pt x="698161" y="1795447"/>
                </a:cubicBezTo>
                <a:cubicBezTo>
                  <a:pt x="699353" y="1797851"/>
                  <a:pt x="696837" y="1798784"/>
                  <a:pt x="698029" y="1801188"/>
                </a:cubicBezTo>
                <a:close/>
                <a:moveTo>
                  <a:pt x="1230646" y="1548304"/>
                </a:moveTo>
                <a:cubicBezTo>
                  <a:pt x="1230646" y="1548304"/>
                  <a:pt x="1230646" y="1548304"/>
                  <a:pt x="1222526" y="1548723"/>
                </a:cubicBezTo>
                <a:cubicBezTo>
                  <a:pt x="1219741" y="1546153"/>
                  <a:pt x="1218348" y="1544868"/>
                  <a:pt x="1219503" y="1538026"/>
                </a:cubicBezTo>
                <a:cubicBezTo>
                  <a:pt x="1219503" y="1538026"/>
                  <a:pt x="1220817" y="1536602"/>
                  <a:pt x="1222131" y="1535178"/>
                </a:cubicBezTo>
                <a:cubicBezTo>
                  <a:pt x="1226151" y="1533614"/>
                  <a:pt x="1227544" y="1534899"/>
                  <a:pt x="1230329" y="1537468"/>
                </a:cubicBezTo>
                <a:cubicBezTo>
                  <a:pt x="1233115" y="1540038"/>
                  <a:pt x="1233273" y="1545455"/>
                  <a:pt x="1230646" y="1548304"/>
                </a:cubicBezTo>
                <a:close/>
                <a:moveTo>
                  <a:pt x="1062241" y="1630059"/>
                </a:moveTo>
                <a:cubicBezTo>
                  <a:pt x="1059387" y="1626867"/>
                  <a:pt x="1058314" y="1624381"/>
                  <a:pt x="1059020" y="1622601"/>
                </a:cubicBezTo>
                <a:cubicBezTo>
                  <a:pt x="1062212" y="1619748"/>
                  <a:pt x="1063286" y="1622234"/>
                  <a:pt x="1065772" y="1621160"/>
                </a:cubicBezTo>
                <a:cubicBezTo>
                  <a:pt x="1067919" y="1626133"/>
                  <a:pt x="1064727" y="1628986"/>
                  <a:pt x="1062241" y="1630059"/>
                </a:cubicBezTo>
                <a:close/>
                <a:moveTo>
                  <a:pt x="918481" y="1698931"/>
                </a:moveTo>
                <a:cubicBezTo>
                  <a:pt x="915405" y="1701225"/>
                  <a:pt x="910748" y="1701419"/>
                  <a:pt x="906014" y="1699618"/>
                </a:cubicBezTo>
                <a:cubicBezTo>
                  <a:pt x="898895" y="1687920"/>
                  <a:pt x="913167" y="1677995"/>
                  <a:pt x="921461" y="1685645"/>
                </a:cubicBezTo>
                <a:cubicBezTo>
                  <a:pt x="923050" y="1692242"/>
                  <a:pt x="921556" y="1696636"/>
                  <a:pt x="918481" y="1698931"/>
                </a:cubicBezTo>
                <a:close/>
                <a:moveTo>
                  <a:pt x="1644129" y="1355574"/>
                </a:moveTo>
                <a:cubicBezTo>
                  <a:pt x="1643511" y="1356588"/>
                  <a:pt x="1642880" y="1357272"/>
                  <a:pt x="1640880" y="1356694"/>
                </a:cubicBezTo>
                <a:cubicBezTo>
                  <a:pt x="1639512" y="1355432"/>
                  <a:pt x="1638144" y="1354170"/>
                  <a:pt x="1636775" y="1352908"/>
                </a:cubicBezTo>
                <a:cubicBezTo>
                  <a:pt x="1635407" y="1351645"/>
                  <a:pt x="1634039" y="1350383"/>
                  <a:pt x="1635195" y="1346384"/>
                </a:cubicBezTo>
                <a:cubicBezTo>
                  <a:pt x="1637825" y="1346278"/>
                  <a:pt x="1636351" y="1342385"/>
                  <a:pt x="1640350" y="1343541"/>
                </a:cubicBezTo>
                <a:cubicBezTo>
                  <a:pt x="1641718" y="1344803"/>
                  <a:pt x="1642980" y="1343435"/>
                  <a:pt x="1644349" y="1344697"/>
                </a:cubicBezTo>
                <a:cubicBezTo>
                  <a:pt x="1645717" y="1345959"/>
                  <a:pt x="1645823" y="1348590"/>
                  <a:pt x="1647298" y="1352482"/>
                </a:cubicBezTo>
                <a:cubicBezTo>
                  <a:pt x="1645351" y="1353220"/>
                  <a:pt x="1644747" y="1354562"/>
                  <a:pt x="1644129" y="1355574"/>
                </a:cubicBezTo>
                <a:close/>
                <a:moveTo>
                  <a:pt x="1787381" y="1287837"/>
                </a:moveTo>
                <a:cubicBezTo>
                  <a:pt x="1785051" y="1288843"/>
                  <a:pt x="1784389" y="1290511"/>
                  <a:pt x="1782720" y="1289849"/>
                </a:cubicBezTo>
                <a:cubicBezTo>
                  <a:pt x="1780045" y="1286857"/>
                  <a:pt x="1780708" y="1285188"/>
                  <a:pt x="1785369" y="1283175"/>
                </a:cubicBezTo>
                <a:cubicBezTo>
                  <a:pt x="1787381" y="1287837"/>
                  <a:pt x="1787381" y="1287837"/>
                  <a:pt x="1787381" y="1287837"/>
                </a:cubicBezTo>
                <a:close/>
                <a:moveTo>
                  <a:pt x="1118880" y="1610191"/>
                </a:moveTo>
                <a:cubicBezTo>
                  <a:pt x="1116414" y="1611215"/>
                  <a:pt x="1116414" y="1611215"/>
                  <a:pt x="1114634" y="1610509"/>
                </a:cubicBezTo>
                <a:cubicBezTo>
                  <a:pt x="1114634" y="1610509"/>
                  <a:pt x="1112854" y="1609803"/>
                  <a:pt x="1112854" y="1609803"/>
                </a:cubicBezTo>
                <a:cubicBezTo>
                  <a:pt x="1112854" y="1609803"/>
                  <a:pt x="1112854" y="1609803"/>
                  <a:pt x="1111074" y="1609096"/>
                </a:cubicBezTo>
                <a:cubicBezTo>
                  <a:pt x="1109981" y="1606660"/>
                  <a:pt x="1114914" y="1604611"/>
                  <a:pt x="1116694" y="1605318"/>
                </a:cubicBezTo>
                <a:cubicBezTo>
                  <a:pt x="1118474" y="1606024"/>
                  <a:pt x="1118474" y="1606024"/>
                  <a:pt x="1118474" y="1606024"/>
                </a:cubicBezTo>
                <a:cubicBezTo>
                  <a:pt x="1118474" y="1606024"/>
                  <a:pt x="1117787" y="1607754"/>
                  <a:pt x="1118880" y="1610191"/>
                </a:cubicBezTo>
                <a:close/>
                <a:moveTo>
                  <a:pt x="1012990" y="1664246"/>
                </a:moveTo>
                <a:cubicBezTo>
                  <a:pt x="1012990" y="1664246"/>
                  <a:pt x="1012990" y="1664246"/>
                  <a:pt x="1010270" y="1664450"/>
                </a:cubicBezTo>
                <a:cubicBezTo>
                  <a:pt x="1008901" y="1663187"/>
                  <a:pt x="1008901" y="1663187"/>
                  <a:pt x="1008901" y="1663187"/>
                </a:cubicBezTo>
                <a:cubicBezTo>
                  <a:pt x="1008901" y="1663187"/>
                  <a:pt x="1008901" y="1663187"/>
                  <a:pt x="1008885" y="1660459"/>
                </a:cubicBezTo>
                <a:cubicBezTo>
                  <a:pt x="1010237" y="1658993"/>
                  <a:pt x="1010237" y="1658993"/>
                  <a:pt x="1011590" y="1657527"/>
                </a:cubicBezTo>
                <a:cubicBezTo>
                  <a:pt x="1011590" y="1657527"/>
                  <a:pt x="1011590" y="1657527"/>
                  <a:pt x="1014311" y="1657323"/>
                </a:cubicBezTo>
                <a:cubicBezTo>
                  <a:pt x="1012958" y="1658789"/>
                  <a:pt x="1012958" y="1658789"/>
                  <a:pt x="1014327" y="1660052"/>
                </a:cubicBezTo>
                <a:cubicBezTo>
                  <a:pt x="1014327" y="1660052"/>
                  <a:pt x="1014327" y="1660052"/>
                  <a:pt x="1015679" y="1658585"/>
                </a:cubicBezTo>
                <a:cubicBezTo>
                  <a:pt x="1015679" y="1658585"/>
                  <a:pt x="1015679" y="1658585"/>
                  <a:pt x="1015695" y="1661314"/>
                </a:cubicBezTo>
                <a:cubicBezTo>
                  <a:pt x="1014343" y="1662780"/>
                  <a:pt x="1014343" y="1662780"/>
                  <a:pt x="1012990" y="1664246"/>
                </a:cubicBezTo>
                <a:close/>
                <a:moveTo>
                  <a:pt x="1263758" y="1545355"/>
                </a:moveTo>
                <a:cubicBezTo>
                  <a:pt x="1260049" y="1549376"/>
                  <a:pt x="1254634" y="1546862"/>
                  <a:pt x="1250455" y="1543008"/>
                </a:cubicBezTo>
                <a:cubicBezTo>
                  <a:pt x="1248906" y="1539098"/>
                  <a:pt x="1252928" y="1540327"/>
                  <a:pt x="1252615" y="1535077"/>
                </a:cubicBezTo>
                <a:cubicBezTo>
                  <a:pt x="1256481" y="1533681"/>
                  <a:pt x="1259110" y="1533625"/>
                  <a:pt x="1261896" y="1536195"/>
                </a:cubicBezTo>
                <a:cubicBezTo>
                  <a:pt x="1263289" y="1537479"/>
                  <a:pt x="1263445" y="1540104"/>
                  <a:pt x="1263758" y="1545355"/>
                </a:cubicBezTo>
                <a:close/>
                <a:moveTo>
                  <a:pt x="1158987" y="1595398"/>
                </a:moveTo>
                <a:cubicBezTo>
                  <a:pt x="1158987" y="1595398"/>
                  <a:pt x="1158987" y="1595398"/>
                  <a:pt x="1159706" y="1588735"/>
                </a:cubicBezTo>
                <a:cubicBezTo>
                  <a:pt x="1162389" y="1588768"/>
                  <a:pt x="1163855" y="1590120"/>
                  <a:pt x="1165321" y="1591473"/>
                </a:cubicBezTo>
                <a:cubicBezTo>
                  <a:pt x="1165570" y="1594144"/>
                  <a:pt x="1164353" y="1595464"/>
                  <a:pt x="1158987" y="1595398"/>
                </a:cubicBezTo>
                <a:close/>
                <a:moveTo>
                  <a:pt x="870830" y="1739935"/>
                </a:moveTo>
                <a:cubicBezTo>
                  <a:pt x="868241" y="1741054"/>
                  <a:pt x="866387" y="1740318"/>
                  <a:pt x="864533" y="1739582"/>
                </a:cubicBezTo>
                <a:cubicBezTo>
                  <a:pt x="864533" y="1739582"/>
                  <a:pt x="862679" y="1738847"/>
                  <a:pt x="863415" y="1736993"/>
                </a:cubicBezTo>
                <a:cubicBezTo>
                  <a:pt x="864151" y="1735139"/>
                  <a:pt x="864151" y="1735139"/>
                  <a:pt x="866005" y="1735874"/>
                </a:cubicBezTo>
                <a:cubicBezTo>
                  <a:pt x="867858" y="1736610"/>
                  <a:pt x="869712" y="1737346"/>
                  <a:pt x="870830" y="1739935"/>
                </a:cubicBezTo>
                <a:close/>
                <a:moveTo>
                  <a:pt x="1683561" y="1354789"/>
                </a:moveTo>
                <a:cubicBezTo>
                  <a:pt x="1681119" y="1355751"/>
                  <a:pt x="1678677" y="1356713"/>
                  <a:pt x="1676897" y="1356007"/>
                </a:cubicBezTo>
                <a:cubicBezTo>
                  <a:pt x="1675780" y="1353632"/>
                  <a:pt x="1676442" y="1351964"/>
                  <a:pt x="1675324" y="1349589"/>
                </a:cubicBezTo>
                <a:cubicBezTo>
                  <a:pt x="1677104" y="1350295"/>
                  <a:pt x="1679546" y="1349333"/>
                  <a:pt x="1679546" y="1349333"/>
                </a:cubicBezTo>
                <a:cubicBezTo>
                  <a:pt x="1681326" y="1350039"/>
                  <a:pt x="1682443" y="1352414"/>
                  <a:pt x="1683561" y="1354789"/>
                </a:cubicBezTo>
                <a:close/>
                <a:moveTo>
                  <a:pt x="1660912" y="1366354"/>
                </a:moveTo>
                <a:cubicBezTo>
                  <a:pt x="1659244" y="1365692"/>
                  <a:pt x="1657576" y="1365030"/>
                  <a:pt x="1656569" y="1362699"/>
                </a:cubicBezTo>
                <a:cubicBezTo>
                  <a:pt x="1657893" y="1359363"/>
                  <a:pt x="1660568" y="1362355"/>
                  <a:pt x="1663560" y="1359680"/>
                </a:cubicBezTo>
                <a:cubicBezTo>
                  <a:pt x="1664567" y="1362011"/>
                  <a:pt x="1663243" y="1365348"/>
                  <a:pt x="1660912" y="1366354"/>
                </a:cubicBezTo>
                <a:close/>
                <a:moveTo>
                  <a:pt x="1740258" y="1329172"/>
                </a:moveTo>
                <a:cubicBezTo>
                  <a:pt x="1734775" y="1333005"/>
                  <a:pt x="1723134" y="1332391"/>
                  <a:pt x="1713542" y="1336595"/>
                </a:cubicBezTo>
                <a:lnTo>
                  <a:pt x="1716976" y="1333283"/>
                </a:lnTo>
                <a:lnTo>
                  <a:pt x="1712480" y="1329500"/>
                </a:lnTo>
                <a:cubicBezTo>
                  <a:pt x="1714897" y="1328456"/>
                  <a:pt x="1717314" y="1327412"/>
                  <a:pt x="1719044" y="1328099"/>
                </a:cubicBezTo>
                <a:lnTo>
                  <a:pt x="1719929" y="1329333"/>
                </a:lnTo>
                <a:lnTo>
                  <a:pt x="1721085" y="1327572"/>
                </a:lnTo>
                <a:cubicBezTo>
                  <a:pt x="1721085" y="1327572"/>
                  <a:pt x="1721085" y="1327572"/>
                  <a:pt x="1722796" y="1328251"/>
                </a:cubicBezTo>
                <a:cubicBezTo>
                  <a:pt x="1727930" y="1330288"/>
                  <a:pt x="1735124" y="1327135"/>
                  <a:pt x="1740258" y="1329172"/>
                </a:cubicBezTo>
                <a:close/>
                <a:moveTo>
                  <a:pt x="1181510" y="1595846"/>
                </a:moveTo>
                <a:cubicBezTo>
                  <a:pt x="1181510" y="1595846"/>
                  <a:pt x="1179779" y="1595160"/>
                  <a:pt x="1179779" y="1595160"/>
                </a:cubicBezTo>
                <a:cubicBezTo>
                  <a:pt x="1178049" y="1594473"/>
                  <a:pt x="1178049" y="1594473"/>
                  <a:pt x="1178049" y="1594473"/>
                </a:cubicBezTo>
                <a:cubicBezTo>
                  <a:pt x="1178049" y="1594473"/>
                  <a:pt x="1176318" y="1593786"/>
                  <a:pt x="1175250" y="1591431"/>
                </a:cubicBezTo>
                <a:cubicBezTo>
                  <a:pt x="1177236" y="1586426"/>
                  <a:pt x="1182427" y="1588486"/>
                  <a:pt x="1184158" y="1589173"/>
                </a:cubicBezTo>
                <a:cubicBezTo>
                  <a:pt x="1186957" y="1592214"/>
                  <a:pt x="1185632" y="1595551"/>
                  <a:pt x="1181510" y="1595846"/>
                </a:cubicBezTo>
                <a:close/>
                <a:moveTo>
                  <a:pt x="1153977" y="1609813"/>
                </a:moveTo>
                <a:cubicBezTo>
                  <a:pt x="1151090" y="1606583"/>
                  <a:pt x="1149289" y="1605868"/>
                  <a:pt x="1149632" y="1599751"/>
                </a:cubicBezTo>
                <a:cubicBezTo>
                  <a:pt x="1152147" y="1598664"/>
                  <a:pt x="1157179" y="1596492"/>
                  <a:pt x="1158980" y="1597207"/>
                </a:cubicBezTo>
                <a:cubicBezTo>
                  <a:pt x="1162238" y="1604754"/>
                  <a:pt x="1160809" y="1608355"/>
                  <a:pt x="1153977" y="1609813"/>
                </a:cubicBezTo>
                <a:close/>
                <a:moveTo>
                  <a:pt x="1007930" y="1679966"/>
                </a:moveTo>
                <a:cubicBezTo>
                  <a:pt x="1006606" y="1683303"/>
                  <a:pt x="1002483" y="1683598"/>
                  <a:pt x="999022" y="1682224"/>
                </a:cubicBezTo>
                <a:cubicBezTo>
                  <a:pt x="997292" y="1681538"/>
                  <a:pt x="997292" y="1681538"/>
                  <a:pt x="995562" y="1680851"/>
                </a:cubicBezTo>
                <a:cubicBezTo>
                  <a:pt x="998616" y="1678201"/>
                  <a:pt x="1001671" y="1675551"/>
                  <a:pt x="1005132" y="1676924"/>
                </a:cubicBezTo>
                <a:cubicBezTo>
                  <a:pt x="1006862" y="1677611"/>
                  <a:pt x="1008592" y="1678297"/>
                  <a:pt x="1007930" y="1679966"/>
                </a:cubicBezTo>
                <a:close/>
                <a:moveTo>
                  <a:pt x="1174029" y="1605324"/>
                </a:moveTo>
                <a:cubicBezTo>
                  <a:pt x="1171440" y="1606442"/>
                  <a:pt x="1171440" y="1606442"/>
                  <a:pt x="1171440" y="1606442"/>
                </a:cubicBezTo>
                <a:cubicBezTo>
                  <a:pt x="1169586" y="1605707"/>
                  <a:pt x="1168468" y="1603117"/>
                  <a:pt x="1167349" y="1600528"/>
                </a:cubicBezTo>
                <a:cubicBezTo>
                  <a:pt x="1167349" y="1600528"/>
                  <a:pt x="1167349" y="1600528"/>
                  <a:pt x="1172529" y="1598291"/>
                </a:cubicBezTo>
                <a:cubicBezTo>
                  <a:pt x="1173647" y="1600881"/>
                  <a:pt x="1172911" y="1602734"/>
                  <a:pt x="1174029" y="1605324"/>
                </a:cubicBezTo>
                <a:close/>
                <a:moveTo>
                  <a:pt x="1138326" y="1623916"/>
                </a:moveTo>
                <a:cubicBezTo>
                  <a:pt x="1137639" y="1625647"/>
                  <a:pt x="1135785" y="1624911"/>
                  <a:pt x="1133931" y="1624175"/>
                </a:cubicBezTo>
                <a:cubicBezTo>
                  <a:pt x="1132077" y="1623440"/>
                  <a:pt x="1131597" y="1619243"/>
                  <a:pt x="1135991" y="1618984"/>
                </a:cubicBezTo>
                <a:cubicBezTo>
                  <a:pt x="1135991" y="1618984"/>
                  <a:pt x="1135991" y="1618984"/>
                  <a:pt x="1138326" y="1623916"/>
                </a:cubicBezTo>
                <a:close/>
                <a:moveTo>
                  <a:pt x="648699" y="1857363"/>
                </a:moveTo>
                <a:cubicBezTo>
                  <a:pt x="648699" y="1857363"/>
                  <a:pt x="646952" y="1856669"/>
                  <a:pt x="646952" y="1856669"/>
                </a:cubicBezTo>
                <a:cubicBezTo>
                  <a:pt x="643456" y="1855282"/>
                  <a:pt x="641056" y="1846032"/>
                  <a:pt x="640731" y="1841754"/>
                </a:cubicBezTo>
                <a:cubicBezTo>
                  <a:pt x="644286" y="1832794"/>
                  <a:pt x="650242" y="1833082"/>
                  <a:pt x="653737" y="1834470"/>
                </a:cubicBezTo>
                <a:cubicBezTo>
                  <a:pt x="660729" y="1837244"/>
                  <a:pt x="664491" y="1853257"/>
                  <a:pt x="648699" y="1857363"/>
                </a:cubicBezTo>
                <a:close/>
                <a:moveTo>
                  <a:pt x="1250177" y="1576744"/>
                </a:moveTo>
                <a:cubicBezTo>
                  <a:pt x="1246469" y="1575273"/>
                  <a:pt x="1245351" y="1572683"/>
                  <a:pt x="1246822" y="1568975"/>
                </a:cubicBezTo>
                <a:cubicBezTo>
                  <a:pt x="1248676" y="1569711"/>
                  <a:pt x="1248676" y="1569711"/>
                  <a:pt x="1251265" y="1568593"/>
                </a:cubicBezTo>
                <a:cubicBezTo>
                  <a:pt x="1254237" y="1571918"/>
                  <a:pt x="1252766" y="1575626"/>
                  <a:pt x="1250177" y="1576744"/>
                </a:cubicBezTo>
                <a:close/>
                <a:moveTo>
                  <a:pt x="1703137" y="1362129"/>
                </a:moveTo>
                <a:cubicBezTo>
                  <a:pt x="1700872" y="1357454"/>
                  <a:pt x="1700387" y="1353484"/>
                  <a:pt x="1706374" y="1353972"/>
                </a:cubicBezTo>
                <a:cubicBezTo>
                  <a:pt x="1709286" y="1357016"/>
                  <a:pt x="1706211" y="1359573"/>
                  <a:pt x="1703137" y="1362129"/>
                </a:cubicBezTo>
                <a:close/>
                <a:moveTo>
                  <a:pt x="1911172" y="1263571"/>
                </a:moveTo>
                <a:cubicBezTo>
                  <a:pt x="1908656" y="1264719"/>
                  <a:pt x="1906141" y="1265866"/>
                  <a:pt x="1904361" y="1265160"/>
                </a:cubicBezTo>
                <a:cubicBezTo>
                  <a:pt x="1902273" y="1260040"/>
                  <a:pt x="1902273" y="1260040"/>
                  <a:pt x="1902273" y="1260040"/>
                </a:cubicBezTo>
                <a:cubicBezTo>
                  <a:pt x="1904788" y="1258892"/>
                  <a:pt x="1907304" y="1257745"/>
                  <a:pt x="1909084" y="1258451"/>
                </a:cubicBezTo>
                <a:cubicBezTo>
                  <a:pt x="1910863" y="1259157"/>
                  <a:pt x="1912643" y="1259863"/>
                  <a:pt x="1911172" y="1263571"/>
                </a:cubicBezTo>
                <a:close/>
                <a:moveTo>
                  <a:pt x="1042849" y="1676592"/>
                </a:moveTo>
                <a:cubicBezTo>
                  <a:pt x="1040128" y="1676795"/>
                  <a:pt x="1040128" y="1676795"/>
                  <a:pt x="1038760" y="1675533"/>
                </a:cubicBezTo>
                <a:cubicBezTo>
                  <a:pt x="1038760" y="1675533"/>
                  <a:pt x="1038760" y="1675533"/>
                  <a:pt x="1037392" y="1674271"/>
                </a:cubicBezTo>
                <a:cubicBezTo>
                  <a:pt x="1037392" y="1674271"/>
                  <a:pt x="1038744" y="1672805"/>
                  <a:pt x="1037376" y="1671543"/>
                </a:cubicBezTo>
                <a:cubicBezTo>
                  <a:pt x="1037376" y="1671543"/>
                  <a:pt x="1037376" y="1671543"/>
                  <a:pt x="1036023" y="1673009"/>
                </a:cubicBezTo>
                <a:cubicBezTo>
                  <a:pt x="1035991" y="1667552"/>
                  <a:pt x="1041432" y="1667144"/>
                  <a:pt x="1044169" y="1669669"/>
                </a:cubicBezTo>
                <a:cubicBezTo>
                  <a:pt x="1044185" y="1672397"/>
                  <a:pt x="1042833" y="1673863"/>
                  <a:pt x="1042849" y="1676592"/>
                </a:cubicBezTo>
                <a:close/>
                <a:moveTo>
                  <a:pt x="1735177" y="1349093"/>
                </a:moveTo>
                <a:cubicBezTo>
                  <a:pt x="1735177" y="1349093"/>
                  <a:pt x="1734108" y="1346379"/>
                  <a:pt x="1734108" y="1346379"/>
                </a:cubicBezTo>
                <a:cubicBezTo>
                  <a:pt x="1734108" y="1346379"/>
                  <a:pt x="1732254" y="1345643"/>
                  <a:pt x="1732254" y="1345643"/>
                </a:cubicBezTo>
                <a:cubicBezTo>
                  <a:pt x="1732254" y="1345643"/>
                  <a:pt x="1732254" y="1345643"/>
                  <a:pt x="1730400" y="1344908"/>
                </a:cubicBezTo>
                <a:cubicBezTo>
                  <a:pt x="1731185" y="1342930"/>
                  <a:pt x="1733823" y="1341688"/>
                  <a:pt x="1735677" y="1342424"/>
                </a:cubicBezTo>
                <a:cubicBezTo>
                  <a:pt x="1737531" y="1343160"/>
                  <a:pt x="1738600" y="1345873"/>
                  <a:pt x="1735177" y="1349093"/>
                </a:cubicBezTo>
                <a:close/>
                <a:moveTo>
                  <a:pt x="1296387" y="1557833"/>
                </a:moveTo>
                <a:cubicBezTo>
                  <a:pt x="1293734" y="1557964"/>
                  <a:pt x="1292365" y="1556701"/>
                  <a:pt x="1290997" y="1555439"/>
                </a:cubicBezTo>
                <a:cubicBezTo>
                  <a:pt x="1289629" y="1554177"/>
                  <a:pt x="1288260" y="1552915"/>
                  <a:pt x="1285524" y="1550390"/>
                </a:cubicBezTo>
                <a:cubicBezTo>
                  <a:pt x="1288009" y="1544950"/>
                  <a:pt x="1290579" y="1542164"/>
                  <a:pt x="1298538" y="1541772"/>
                </a:cubicBezTo>
                <a:cubicBezTo>
                  <a:pt x="1302727" y="1548214"/>
                  <a:pt x="1301609" y="1554916"/>
                  <a:pt x="1296387" y="1557833"/>
                </a:cubicBezTo>
                <a:close/>
                <a:moveTo>
                  <a:pt x="998061" y="1700512"/>
                </a:moveTo>
                <a:cubicBezTo>
                  <a:pt x="995619" y="1701474"/>
                  <a:pt x="993839" y="1700768"/>
                  <a:pt x="993839" y="1700768"/>
                </a:cubicBezTo>
                <a:cubicBezTo>
                  <a:pt x="990279" y="1699355"/>
                  <a:pt x="991148" y="1691975"/>
                  <a:pt x="996487" y="1694094"/>
                </a:cubicBezTo>
                <a:cubicBezTo>
                  <a:pt x="999385" y="1697175"/>
                  <a:pt x="995163" y="1697431"/>
                  <a:pt x="998061" y="1700512"/>
                </a:cubicBezTo>
                <a:close/>
                <a:moveTo>
                  <a:pt x="1675931" y="1379739"/>
                </a:moveTo>
                <a:cubicBezTo>
                  <a:pt x="1669438" y="1381348"/>
                  <a:pt x="1658794" y="1376594"/>
                  <a:pt x="1648332" y="1377074"/>
                </a:cubicBezTo>
                <a:lnTo>
                  <a:pt x="1652727" y="1375215"/>
                </a:lnTo>
                <a:lnTo>
                  <a:pt x="1649889" y="1370069"/>
                </a:lnTo>
                <a:cubicBezTo>
                  <a:pt x="1652520" y="1369963"/>
                  <a:pt x="1655150" y="1369857"/>
                  <a:pt x="1656519" y="1371119"/>
                </a:cubicBezTo>
                <a:lnTo>
                  <a:pt x="1656901" y="1372589"/>
                </a:lnTo>
                <a:lnTo>
                  <a:pt x="1658611" y="1371361"/>
                </a:lnTo>
                <a:cubicBezTo>
                  <a:pt x="1658611" y="1371361"/>
                  <a:pt x="1658611" y="1371361"/>
                  <a:pt x="1659965" y="1372610"/>
                </a:cubicBezTo>
                <a:cubicBezTo>
                  <a:pt x="1664024" y="1376354"/>
                  <a:pt x="1671871" y="1375994"/>
                  <a:pt x="1675931" y="1379739"/>
                </a:cubicBezTo>
                <a:close/>
                <a:moveTo>
                  <a:pt x="995192" y="1707743"/>
                </a:moveTo>
                <a:cubicBezTo>
                  <a:pt x="993338" y="1707007"/>
                  <a:pt x="991484" y="1706271"/>
                  <a:pt x="988894" y="1707389"/>
                </a:cubicBezTo>
                <a:cubicBezTo>
                  <a:pt x="988512" y="1702946"/>
                  <a:pt x="989247" y="1701092"/>
                  <a:pt x="993691" y="1700709"/>
                </a:cubicBezTo>
                <a:cubicBezTo>
                  <a:pt x="994809" y="1703299"/>
                  <a:pt x="994073" y="1705153"/>
                  <a:pt x="995192" y="1707743"/>
                </a:cubicBezTo>
                <a:close/>
                <a:moveTo>
                  <a:pt x="972332" y="1718842"/>
                </a:moveTo>
                <a:cubicBezTo>
                  <a:pt x="967215" y="1716812"/>
                  <a:pt x="966599" y="1708413"/>
                  <a:pt x="969703" y="1705567"/>
                </a:cubicBezTo>
                <a:cubicBezTo>
                  <a:pt x="972107" y="1704483"/>
                  <a:pt x="974512" y="1703398"/>
                  <a:pt x="976218" y="1704075"/>
                </a:cubicBezTo>
                <a:cubicBezTo>
                  <a:pt x="981334" y="1706106"/>
                  <a:pt x="982957" y="1716943"/>
                  <a:pt x="972332" y="1718842"/>
                </a:cubicBezTo>
                <a:close/>
                <a:moveTo>
                  <a:pt x="1734756" y="1358081"/>
                </a:moveTo>
                <a:cubicBezTo>
                  <a:pt x="1732219" y="1358183"/>
                  <a:pt x="1731002" y="1359503"/>
                  <a:pt x="1729683" y="1358285"/>
                </a:cubicBezTo>
                <a:cubicBezTo>
                  <a:pt x="1728261" y="1354532"/>
                  <a:pt x="1729478" y="1353213"/>
                  <a:pt x="1734551" y="1353008"/>
                </a:cubicBezTo>
                <a:cubicBezTo>
                  <a:pt x="1734756" y="1358081"/>
                  <a:pt x="1734756" y="1358081"/>
                  <a:pt x="1734756" y="1358081"/>
                </a:cubicBezTo>
                <a:close/>
                <a:moveTo>
                  <a:pt x="1664037" y="1396505"/>
                </a:moveTo>
                <a:cubicBezTo>
                  <a:pt x="1664037" y="1396505"/>
                  <a:pt x="1664014" y="1393589"/>
                  <a:pt x="1664014" y="1393589"/>
                </a:cubicBezTo>
                <a:cubicBezTo>
                  <a:pt x="1664014" y="1393589"/>
                  <a:pt x="1662547" y="1392236"/>
                  <a:pt x="1662547" y="1392236"/>
                </a:cubicBezTo>
                <a:cubicBezTo>
                  <a:pt x="1662547" y="1392236"/>
                  <a:pt x="1662547" y="1392236"/>
                  <a:pt x="1661081" y="1390884"/>
                </a:cubicBezTo>
                <a:cubicBezTo>
                  <a:pt x="1662524" y="1389320"/>
                  <a:pt x="1665433" y="1389109"/>
                  <a:pt x="1666899" y="1390461"/>
                </a:cubicBezTo>
                <a:cubicBezTo>
                  <a:pt x="1668365" y="1391813"/>
                  <a:pt x="1668388" y="1394729"/>
                  <a:pt x="1664037" y="1396505"/>
                </a:cubicBezTo>
                <a:close/>
                <a:moveTo>
                  <a:pt x="1364243" y="1539967"/>
                </a:moveTo>
                <a:cubicBezTo>
                  <a:pt x="1357449" y="1541841"/>
                  <a:pt x="1356064" y="1537851"/>
                  <a:pt x="1353344" y="1538054"/>
                </a:cubicBezTo>
                <a:cubicBezTo>
                  <a:pt x="1354680" y="1533860"/>
                  <a:pt x="1356032" y="1532394"/>
                  <a:pt x="1357384" y="1530928"/>
                </a:cubicBezTo>
                <a:cubicBezTo>
                  <a:pt x="1361457" y="1529258"/>
                  <a:pt x="1361473" y="1531986"/>
                  <a:pt x="1365563" y="1533045"/>
                </a:cubicBezTo>
                <a:cubicBezTo>
                  <a:pt x="1365579" y="1535773"/>
                  <a:pt x="1362858" y="1535977"/>
                  <a:pt x="1364243" y="1539967"/>
                </a:cubicBezTo>
                <a:close/>
                <a:moveTo>
                  <a:pt x="972825" y="1727335"/>
                </a:moveTo>
                <a:cubicBezTo>
                  <a:pt x="970470" y="1728403"/>
                  <a:pt x="970470" y="1728403"/>
                  <a:pt x="968801" y="1727741"/>
                </a:cubicBezTo>
                <a:cubicBezTo>
                  <a:pt x="967133" y="1727079"/>
                  <a:pt x="967133" y="1727079"/>
                  <a:pt x="966151" y="1724687"/>
                </a:cubicBezTo>
                <a:cubicBezTo>
                  <a:pt x="969193" y="1721888"/>
                  <a:pt x="970175" y="1724281"/>
                  <a:pt x="972530" y="1723212"/>
                </a:cubicBezTo>
                <a:cubicBezTo>
                  <a:pt x="973511" y="1725605"/>
                  <a:pt x="971156" y="1726673"/>
                  <a:pt x="972825" y="1727335"/>
                </a:cubicBezTo>
                <a:close/>
                <a:moveTo>
                  <a:pt x="1635478" y="1412939"/>
                </a:moveTo>
                <a:cubicBezTo>
                  <a:pt x="1633193" y="1413561"/>
                  <a:pt x="1630642" y="1413568"/>
                  <a:pt x="1629761" y="1413218"/>
                </a:cubicBezTo>
                <a:cubicBezTo>
                  <a:pt x="1629761" y="1413218"/>
                  <a:pt x="1629761" y="1413218"/>
                  <a:pt x="1625875" y="1407599"/>
                </a:cubicBezTo>
                <a:cubicBezTo>
                  <a:pt x="1630795" y="1405474"/>
                  <a:pt x="1632193" y="1401952"/>
                  <a:pt x="1630069" y="1397031"/>
                </a:cubicBezTo>
                <a:cubicBezTo>
                  <a:pt x="1631830" y="1397730"/>
                  <a:pt x="1633591" y="1398429"/>
                  <a:pt x="1633591" y="1398429"/>
                </a:cubicBezTo>
                <a:cubicBezTo>
                  <a:pt x="1633591" y="1398429"/>
                  <a:pt x="1635353" y="1399128"/>
                  <a:pt x="1635353" y="1399128"/>
                </a:cubicBezTo>
                <a:lnTo>
                  <a:pt x="1636724" y="1402303"/>
                </a:lnTo>
                <a:lnTo>
                  <a:pt x="1638974" y="1397931"/>
                </a:lnTo>
                <a:lnTo>
                  <a:pt x="1637349" y="1395533"/>
                </a:lnTo>
                <a:cubicBezTo>
                  <a:pt x="1639731" y="1394476"/>
                  <a:pt x="1643486" y="1389957"/>
                  <a:pt x="1645181" y="1390630"/>
                </a:cubicBezTo>
                <a:cubicBezTo>
                  <a:pt x="1642799" y="1391687"/>
                  <a:pt x="1650587" y="1396781"/>
                  <a:pt x="1649214" y="1400242"/>
                </a:cubicBezTo>
                <a:lnTo>
                  <a:pt x="1644725" y="1400666"/>
                </a:lnTo>
                <a:lnTo>
                  <a:pt x="1644550" y="1402564"/>
                </a:lnTo>
                <a:lnTo>
                  <a:pt x="1637249" y="1403521"/>
                </a:lnTo>
                <a:lnTo>
                  <a:pt x="1639602" y="1408969"/>
                </a:lnTo>
                <a:cubicBezTo>
                  <a:pt x="1639784" y="1411079"/>
                  <a:pt x="1637764" y="1412317"/>
                  <a:pt x="1635478" y="1412939"/>
                </a:cubicBezTo>
                <a:close/>
                <a:moveTo>
                  <a:pt x="1119676" y="1659375"/>
                </a:moveTo>
                <a:cubicBezTo>
                  <a:pt x="1117239" y="1660468"/>
                  <a:pt x="1117239" y="1660468"/>
                  <a:pt x="1115509" y="1659782"/>
                </a:cubicBezTo>
                <a:cubicBezTo>
                  <a:pt x="1113779" y="1659095"/>
                  <a:pt x="1112754" y="1656629"/>
                  <a:pt x="1111730" y="1654162"/>
                </a:cubicBezTo>
                <a:cubicBezTo>
                  <a:pt x="1114167" y="1653069"/>
                  <a:pt x="1113143" y="1650603"/>
                  <a:pt x="1117310" y="1650196"/>
                </a:cubicBezTo>
                <a:cubicBezTo>
                  <a:pt x="1119040" y="1650883"/>
                  <a:pt x="1122819" y="1656502"/>
                  <a:pt x="1119676" y="1659375"/>
                </a:cubicBezTo>
                <a:close/>
                <a:moveTo>
                  <a:pt x="1216944" y="1613985"/>
                </a:moveTo>
                <a:cubicBezTo>
                  <a:pt x="1216944" y="1613985"/>
                  <a:pt x="1216944" y="1613985"/>
                  <a:pt x="1214551" y="1614967"/>
                </a:cubicBezTo>
                <a:cubicBezTo>
                  <a:pt x="1212821" y="1614280"/>
                  <a:pt x="1212821" y="1614280"/>
                  <a:pt x="1212821" y="1614280"/>
                </a:cubicBezTo>
                <a:cubicBezTo>
                  <a:pt x="1212821" y="1614280"/>
                  <a:pt x="1212821" y="1614280"/>
                  <a:pt x="1211753" y="1611925"/>
                </a:cubicBezTo>
                <a:cubicBezTo>
                  <a:pt x="1212415" y="1610256"/>
                  <a:pt x="1212415" y="1610256"/>
                  <a:pt x="1212415" y="1610256"/>
                </a:cubicBezTo>
                <a:cubicBezTo>
                  <a:pt x="1212415" y="1610256"/>
                  <a:pt x="1212415" y="1610256"/>
                  <a:pt x="1215469" y="1607606"/>
                </a:cubicBezTo>
                <a:cubicBezTo>
                  <a:pt x="1214807" y="1609275"/>
                  <a:pt x="1214807" y="1609275"/>
                  <a:pt x="1214807" y="1609275"/>
                </a:cubicBezTo>
                <a:cubicBezTo>
                  <a:pt x="1216537" y="1609961"/>
                  <a:pt x="1216537" y="1609961"/>
                  <a:pt x="1217199" y="1608293"/>
                </a:cubicBezTo>
                <a:cubicBezTo>
                  <a:pt x="1217199" y="1608293"/>
                  <a:pt x="1217199" y="1608293"/>
                  <a:pt x="1217606" y="1612317"/>
                </a:cubicBezTo>
                <a:cubicBezTo>
                  <a:pt x="1217606" y="1612317"/>
                  <a:pt x="1217606" y="1612317"/>
                  <a:pt x="1216944" y="1613985"/>
                </a:cubicBezTo>
                <a:close/>
                <a:moveTo>
                  <a:pt x="1185817" y="1636182"/>
                </a:moveTo>
                <a:cubicBezTo>
                  <a:pt x="1180922" y="1638244"/>
                  <a:pt x="1176713" y="1638577"/>
                  <a:pt x="1174951" y="1637878"/>
                </a:cubicBezTo>
                <a:cubicBezTo>
                  <a:pt x="1169668" y="1635781"/>
                  <a:pt x="1175161" y="1621939"/>
                  <a:pt x="1184654" y="1623703"/>
                </a:cubicBezTo>
                <a:cubicBezTo>
                  <a:pt x="1188176" y="1625101"/>
                  <a:pt x="1185430" y="1632022"/>
                  <a:pt x="1185817" y="1636182"/>
                </a:cubicBezTo>
                <a:close/>
                <a:moveTo>
                  <a:pt x="1583027" y="1449607"/>
                </a:moveTo>
                <a:cubicBezTo>
                  <a:pt x="1581014" y="1444946"/>
                  <a:pt x="1584006" y="1442271"/>
                  <a:pt x="1585675" y="1442934"/>
                </a:cubicBezTo>
                <a:cubicBezTo>
                  <a:pt x="1587343" y="1443596"/>
                  <a:pt x="1586681" y="1445264"/>
                  <a:pt x="1588350" y="1445926"/>
                </a:cubicBezTo>
                <a:cubicBezTo>
                  <a:pt x="1588350" y="1445926"/>
                  <a:pt x="1588350" y="1445926"/>
                  <a:pt x="1583027" y="1449607"/>
                </a:cubicBezTo>
                <a:close/>
                <a:moveTo>
                  <a:pt x="1208167" y="1628313"/>
                </a:moveTo>
                <a:cubicBezTo>
                  <a:pt x="1207207" y="1629434"/>
                  <a:pt x="1205357" y="1630202"/>
                  <a:pt x="1204467" y="1629849"/>
                </a:cubicBezTo>
                <a:cubicBezTo>
                  <a:pt x="1202688" y="1629143"/>
                  <a:pt x="1201594" y="1626706"/>
                  <a:pt x="1202281" y="1624976"/>
                </a:cubicBezTo>
                <a:cubicBezTo>
                  <a:pt x="1202281" y="1624976"/>
                  <a:pt x="1202281" y="1624976"/>
                  <a:pt x="1206527" y="1624658"/>
                </a:cubicBezTo>
                <a:cubicBezTo>
                  <a:pt x="1209197" y="1625717"/>
                  <a:pt x="1209127" y="1627192"/>
                  <a:pt x="1208167" y="1628313"/>
                </a:cubicBezTo>
                <a:close/>
                <a:moveTo>
                  <a:pt x="1615298" y="1435424"/>
                </a:moveTo>
                <a:cubicBezTo>
                  <a:pt x="1614954" y="1431424"/>
                  <a:pt x="1610955" y="1431769"/>
                  <a:pt x="1612279" y="1428432"/>
                </a:cubicBezTo>
                <a:cubicBezTo>
                  <a:pt x="1614610" y="1427425"/>
                  <a:pt x="1616278" y="1428088"/>
                  <a:pt x="1617946" y="1428750"/>
                </a:cubicBezTo>
                <a:cubicBezTo>
                  <a:pt x="1618953" y="1431080"/>
                  <a:pt x="1617629" y="1434417"/>
                  <a:pt x="1615298" y="1435424"/>
                </a:cubicBezTo>
                <a:close/>
                <a:moveTo>
                  <a:pt x="653887" y="1894706"/>
                </a:moveTo>
                <a:cubicBezTo>
                  <a:pt x="649775" y="1896340"/>
                  <a:pt x="649719" y="1893576"/>
                  <a:pt x="646960" y="1893744"/>
                </a:cubicBezTo>
                <a:cubicBezTo>
                  <a:pt x="646849" y="1888215"/>
                  <a:pt x="649609" y="1888047"/>
                  <a:pt x="652369" y="1887880"/>
                </a:cubicBezTo>
                <a:cubicBezTo>
                  <a:pt x="652369" y="1887880"/>
                  <a:pt x="652369" y="1887880"/>
                  <a:pt x="653887" y="1894706"/>
                </a:cubicBezTo>
                <a:close/>
                <a:moveTo>
                  <a:pt x="531166" y="1953895"/>
                </a:moveTo>
                <a:cubicBezTo>
                  <a:pt x="529570" y="1955322"/>
                  <a:pt x="527260" y="1955950"/>
                  <a:pt x="526371" y="1955597"/>
                </a:cubicBezTo>
                <a:cubicBezTo>
                  <a:pt x="526003" y="1951331"/>
                  <a:pt x="528122" y="1945992"/>
                  <a:pt x="531682" y="1947404"/>
                </a:cubicBezTo>
                <a:cubicBezTo>
                  <a:pt x="533645" y="1950243"/>
                  <a:pt x="532762" y="1952468"/>
                  <a:pt x="531166" y="1953895"/>
                </a:cubicBezTo>
                <a:close/>
                <a:moveTo>
                  <a:pt x="1750292" y="1377407"/>
                </a:moveTo>
                <a:cubicBezTo>
                  <a:pt x="1749248" y="1374847"/>
                  <a:pt x="1746732" y="1375995"/>
                  <a:pt x="1746424" y="1371581"/>
                </a:cubicBezTo>
                <a:cubicBezTo>
                  <a:pt x="1749675" y="1368579"/>
                  <a:pt x="1749675" y="1368579"/>
                  <a:pt x="1749675" y="1368579"/>
                </a:cubicBezTo>
                <a:cubicBezTo>
                  <a:pt x="1749983" y="1372993"/>
                  <a:pt x="1754587" y="1376966"/>
                  <a:pt x="1750292" y="1377407"/>
                </a:cubicBezTo>
                <a:close/>
                <a:moveTo>
                  <a:pt x="1669606" y="1416632"/>
                </a:moveTo>
                <a:lnTo>
                  <a:pt x="1661553" y="1409686"/>
                </a:lnTo>
                <a:lnTo>
                  <a:pt x="1658469" y="1411056"/>
                </a:lnTo>
                <a:cubicBezTo>
                  <a:pt x="1656133" y="1411380"/>
                  <a:pt x="1654095" y="1411573"/>
                  <a:pt x="1654599" y="1412774"/>
                </a:cubicBezTo>
                <a:cubicBezTo>
                  <a:pt x="1652904" y="1412102"/>
                  <a:pt x="1653269" y="1406238"/>
                  <a:pt x="1652261" y="1403835"/>
                </a:cubicBezTo>
                <a:cubicBezTo>
                  <a:pt x="1654643" y="1402777"/>
                  <a:pt x="1657024" y="1401720"/>
                  <a:pt x="1658719" y="1402392"/>
                </a:cubicBezTo>
                <a:lnTo>
                  <a:pt x="1662051" y="1406183"/>
                </a:lnTo>
                <a:lnTo>
                  <a:pt x="1662873" y="1404580"/>
                </a:lnTo>
                <a:cubicBezTo>
                  <a:pt x="1663409" y="1403229"/>
                  <a:pt x="1664377" y="1402050"/>
                  <a:pt x="1667688" y="1401279"/>
                </a:cubicBezTo>
                <a:cubicBezTo>
                  <a:pt x="1674609" y="1404025"/>
                  <a:pt x="1675211" y="1412602"/>
                  <a:pt x="1669606" y="1416632"/>
                </a:cubicBezTo>
                <a:close/>
                <a:moveTo>
                  <a:pt x="1078951" y="1699995"/>
                </a:moveTo>
                <a:cubicBezTo>
                  <a:pt x="1078289" y="1701663"/>
                  <a:pt x="1076594" y="1700990"/>
                  <a:pt x="1076594" y="1700990"/>
                </a:cubicBezTo>
                <a:cubicBezTo>
                  <a:pt x="1073205" y="1699645"/>
                  <a:pt x="1070477" y="1696632"/>
                  <a:pt x="1068782" y="1695959"/>
                </a:cubicBezTo>
                <a:cubicBezTo>
                  <a:pt x="1068411" y="1691949"/>
                  <a:pt x="1075191" y="1694640"/>
                  <a:pt x="1077548" y="1693644"/>
                </a:cubicBezTo>
                <a:cubicBezTo>
                  <a:pt x="1080276" y="1696658"/>
                  <a:pt x="1075562" y="1698649"/>
                  <a:pt x="1077257" y="1699322"/>
                </a:cubicBezTo>
                <a:cubicBezTo>
                  <a:pt x="1077257" y="1699322"/>
                  <a:pt x="1077257" y="1699322"/>
                  <a:pt x="1078951" y="1699995"/>
                </a:cubicBezTo>
                <a:close/>
                <a:moveTo>
                  <a:pt x="1730034" y="1391686"/>
                </a:moveTo>
                <a:cubicBezTo>
                  <a:pt x="1728254" y="1390980"/>
                  <a:pt x="1727180" y="1388493"/>
                  <a:pt x="1726107" y="1386008"/>
                </a:cubicBezTo>
                <a:cubicBezTo>
                  <a:pt x="1731785" y="1382081"/>
                  <a:pt x="1731785" y="1382081"/>
                  <a:pt x="1731785" y="1382081"/>
                </a:cubicBezTo>
                <a:cubicBezTo>
                  <a:pt x="1733932" y="1387053"/>
                  <a:pt x="1735006" y="1389539"/>
                  <a:pt x="1730034" y="1391686"/>
                </a:cubicBezTo>
                <a:close/>
                <a:moveTo>
                  <a:pt x="1643943" y="1434411"/>
                </a:moveTo>
                <a:cubicBezTo>
                  <a:pt x="1642536" y="1433113"/>
                  <a:pt x="1642426" y="1430407"/>
                  <a:pt x="1642317" y="1427702"/>
                </a:cubicBezTo>
                <a:cubicBezTo>
                  <a:pt x="1649027" y="1426076"/>
                  <a:pt x="1649027" y="1426076"/>
                  <a:pt x="1649027" y="1426076"/>
                </a:cubicBezTo>
                <a:cubicBezTo>
                  <a:pt x="1649245" y="1431487"/>
                  <a:pt x="1649354" y="1434193"/>
                  <a:pt x="1643943" y="1434411"/>
                </a:cubicBezTo>
                <a:close/>
                <a:moveTo>
                  <a:pt x="1687334" y="1419098"/>
                </a:moveTo>
                <a:cubicBezTo>
                  <a:pt x="1685054" y="1421059"/>
                  <a:pt x="1681744" y="1421830"/>
                  <a:pt x="1678283" y="1420457"/>
                </a:cubicBezTo>
                <a:cubicBezTo>
                  <a:pt x="1674522" y="1414795"/>
                  <a:pt x="1678697" y="1414367"/>
                  <a:pt x="1678396" y="1410079"/>
                </a:cubicBezTo>
                <a:cubicBezTo>
                  <a:pt x="1682571" y="1409651"/>
                  <a:pt x="1686747" y="1409224"/>
                  <a:pt x="1690207" y="1410597"/>
                </a:cubicBezTo>
                <a:cubicBezTo>
                  <a:pt x="1690865" y="1413985"/>
                  <a:pt x="1689615" y="1417136"/>
                  <a:pt x="1687334" y="1419098"/>
                </a:cubicBezTo>
                <a:close/>
                <a:moveTo>
                  <a:pt x="1667977" y="1428360"/>
                </a:moveTo>
                <a:cubicBezTo>
                  <a:pt x="1667922" y="1425595"/>
                  <a:pt x="1665162" y="1425763"/>
                  <a:pt x="1666459" y="1421533"/>
                </a:cubicBezTo>
                <a:cubicBezTo>
                  <a:pt x="1670571" y="1419899"/>
                  <a:pt x="1670571" y="1419899"/>
                  <a:pt x="1670571" y="1419899"/>
                </a:cubicBezTo>
                <a:cubicBezTo>
                  <a:pt x="1669274" y="1424129"/>
                  <a:pt x="1672144" y="1429490"/>
                  <a:pt x="1667977" y="1428360"/>
                </a:cubicBezTo>
                <a:close/>
                <a:moveTo>
                  <a:pt x="1386348" y="1563070"/>
                </a:moveTo>
                <a:cubicBezTo>
                  <a:pt x="1381087" y="1563282"/>
                  <a:pt x="1377088" y="1562127"/>
                  <a:pt x="1375720" y="1560865"/>
                </a:cubicBezTo>
                <a:cubicBezTo>
                  <a:pt x="1374352" y="1559602"/>
                  <a:pt x="1371615" y="1557078"/>
                  <a:pt x="1372771" y="1553079"/>
                </a:cubicBezTo>
                <a:cubicBezTo>
                  <a:pt x="1375401" y="1552973"/>
                  <a:pt x="1376664" y="1551604"/>
                  <a:pt x="1375295" y="1550342"/>
                </a:cubicBezTo>
                <a:cubicBezTo>
                  <a:pt x="1380556" y="1550130"/>
                  <a:pt x="1381925" y="1551392"/>
                  <a:pt x="1384662" y="1553916"/>
                </a:cubicBezTo>
                <a:cubicBezTo>
                  <a:pt x="1386030" y="1555178"/>
                  <a:pt x="1387504" y="1559071"/>
                  <a:pt x="1386348" y="1563070"/>
                </a:cubicBezTo>
                <a:close/>
                <a:moveTo>
                  <a:pt x="1447623" y="1534499"/>
                </a:moveTo>
                <a:cubicBezTo>
                  <a:pt x="1447623" y="1534499"/>
                  <a:pt x="1447623" y="1534499"/>
                  <a:pt x="1442962" y="1536512"/>
                </a:cubicBezTo>
                <a:cubicBezTo>
                  <a:pt x="1440287" y="1533519"/>
                  <a:pt x="1440949" y="1531851"/>
                  <a:pt x="1443942" y="1529176"/>
                </a:cubicBezTo>
                <a:cubicBezTo>
                  <a:pt x="1445610" y="1529838"/>
                  <a:pt x="1446617" y="1532169"/>
                  <a:pt x="1447623" y="1534499"/>
                </a:cubicBezTo>
                <a:close/>
                <a:moveTo>
                  <a:pt x="1552656" y="1484680"/>
                </a:moveTo>
                <a:cubicBezTo>
                  <a:pt x="1550740" y="1485722"/>
                  <a:pt x="1548048" y="1486198"/>
                  <a:pt x="1545964" y="1486402"/>
                </a:cubicBezTo>
                <a:cubicBezTo>
                  <a:pt x="1546670" y="1484622"/>
                  <a:pt x="1547377" y="1482842"/>
                  <a:pt x="1546352" y="1480376"/>
                </a:cubicBezTo>
                <a:cubicBezTo>
                  <a:pt x="1548789" y="1479283"/>
                  <a:pt x="1551544" y="1482436"/>
                  <a:pt x="1554687" y="1479563"/>
                </a:cubicBezTo>
                <a:cubicBezTo>
                  <a:pt x="1555711" y="1482029"/>
                  <a:pt x="1554572" y="1483637"/>
                  <a:pt x="1552656" y="1484680"/>
                </a:cubicBezTo>
                <a:close/>
                <a:moveTo>
                  <a:pt x="1603928" y="1466968"/>
                </a:moveTo>
                <a:cubicBezTo>
                  <a:pt x="1601207" y="1467172"/>
                  <a:pt x="1598487" y="1467376"/>
                  <a:pt x="1597118" y="1466114"/>
                </a:cubicBezTo>
                <a:cubicBezTo>
                  <a:pt x="1595717" y="1459395"/>
                  <a:pt x="1595717" y="1459395"/>
                  <a:pt x="1595717" y="1459395"/>
                </a:cubicBezTo>
                <a:cubicBezTo>
                  <a:pt x="1599790" y="1457725"/>
                  <a:pt x="1601159" y="1458987"/>
                  <a:pt x="1602527" y="1460249"/>
                </a:cubicBezTo>
                <a:cubicBezTo>
                  <a:pt x="1603896" y="1461512"/>
                  <a:pt x="1605264" y="1462774"/>
                  <a:pt x="1603928" y="1466968"/>
                </a:cubicBezTo>
                <a:close/>
                <a:moveTo>
                  <a:pt x="1026053" y="1742450"/>
                </a:moveTo>
                <a:cubicBezTo>
                  <a:pt x="1026053" y="1742450"/>
                  <a:pt x="1026053" y="1742450"/>
                  <a:pt x="1021905" y="1742807"/>
                </a:cubicBezTo>
                <a:cubicBezTo>
                  <a:pt x="1020861" y="1740390"/>
                  <a:pt x="1016357" y="1736599"/>
                  <a:pt x="1022235" y="1736929"/>
                </a:cubicBezTo>
                <a:cubicBezTo>
                  <a:pt x="1023965" y="1737616"/>
                  <a:pt x="1025696" y="1738302"/>
                  <a:pt x="1026053" y="1742450"/>
                </a:cubicBezTo>
                <a:close/>
                <a:moveTo>
                  <a:pt x="1414255" y="1558023"/>
                </a:moveTo>
                <a:cubicBezTo>
                  <a:pt x="1411767" y="1559039"/>
                  <a:pt x="1409279" y="1560054"/>
                  <a:pt x="1407478" y="1559340"/>
                </a:cubicBezTo>
                <a:cubicBezTo>
                  <a:pt x="1405677" y="1558625"/>
                  <a:pt x="1402762" y="1555465"/>
                  <a:pt x="1402335" y="1551290"/>
                </a:cubicBezTo>
                <a:cubicBezTo>
                  <a:pt x="1403708" y="1547829"/>
                  <a:pt x="1407996" y="1547528"/>
                  <a:pt x="1409797" y="1548243"/>
                </a:cubicBezTo>
                <a:cubicBezTo>
                  <a:pt x="1413399" y="1549672"/>
                  <a:pt x="1416315" y="1552832"/>
                  <a:pt x="1414255" y="1558023"/>
                </a:cubicBezTo>
                <a:close/>
                <a:moveTo>
                  <a:pt x="1783466" y="1383056"/>
                </a:moveTo>
                <a:cubicBezTo>
                  <a:pt x="1781833" y="1384468"/>
                  <a:pt x="1779449" y="1385067"/>
                  <a:pt x="1777595" y="1384331"/>
                </a:cubicBezTo>
                <a:cubicBezTo>
                  <a:pt x="1775741" y="1383596"/>
                  <a:pt x="1774594" y="1381080"/>
                  <a:pt x="1775300" y="1379301"/>
                </a:cubicBezTo>
                <a:cubicBezTo>
                  <a:pt x="1777860" y="1378256"/>
                  <a:pt x="1781127" y="1375432"/>
                  <a:pt x="1784834" y="1376904"/>
                </a:cubicBezTo>
                <a:cubicBezTo>
                  <a:pt x="1785982" y="1379419"/>
                  <a:pt x="1785099" y="1381644"/>
                  <a:pt x="1783466" y="1383056"/>
                </a:cubicBezTo>
                <a:close/>
                <a:moveTo>
                  <a:pt x="1050889" y="1731776"/>
                </a:moveTo>
                <a:cubicBezTo>
                  <a:pt x="1049035" y="1731041"/>
                  <a:pt x="1048373" y="1732709"/>
                  <a:pt x="1046519" y="1731973"/>
                </a:cubicBezTo>
                <a:cubicBezTo>
                  <a:pt x="1044665" y="1731238"/>
                  <a:pt x="1045327" y="1729569"/>
                  <a:pt x="1044136" y="1727165"/>
                </a:cubicBezTo>
                <a:cubicBezTo>
                  <a:pt x="1047314" y="1724564"/>
                  <a:pt x="1048506" y="1726968"/>
                  <a:pt x="1051022" y="1726035"/>
                </a:cubicBezTo>
                <a:cubicBezTo>
                  <a:pt x="1052213" y="1728439"/>
                  <a:pt x="1049697" y="1729372"/>
                  <a:pt x="1050889" y="1731776"/>
                </a:cubicBezTo>
                <a:close/>
                <a:moveTo>
                  <a:pt x="1632895" y="1460522"/>
                </a:moveTo>
                <a:cubicBezTo>
                  <a:pt x="1628822" y="1462192"/>
                  <a:pt x="1627454" y="1460930"/>
                  <a:pt x="1626085" y="1459667"/>
                </a:cubicBezTo>
                <a:cubicBezTo>
                  <a:pt x="1624717" y="1458405"/>
                  <a:pt x="1623348" y="1457143"/>
                  <a:pt x="1624685" y="1452949"/>
                </a:cubicBezTo>
                <a:cubicBezTo>
                  <a:pt x="1624685" y="1452949"/>
                  <a:pt x="1624685" y="1452949"/>
                  <a:pt x="1631494" y="1453803"/>
                </a:cubicBezTo>
                <a:cubicBezTo>
                  <a:pt x="1632863" y="1455065"/>
                  <a:pt x="1632879" y="1457794"/>
                  <a:pt x="1632895" y="1460522"/>
                </a:cubicBezTo>
                <a:close/>
                <a:moveTo>
                  <a:pt x="1288190" y="1625466"/>
                </a:moveTo>
                <a:cubicBezTo>
                  <a:pt x="1286535" y="1626258"/>
                  <a:pt x="1284350" y="1626356"/>
                  <a:pt x="1283423" y="1625988"/>
                </a:cubicBezTo>
                <a:cubicBezTo>
                  <a:pt x="1281569" y="1625253"/>
                  <a:pt x="1279715" y="1624517"/>
                  <a:pt x="1280377" y="1622849"/>
                </a:cubicBezTo>
                <a:cubicBezTo>
                  <a:pt x="1281039" y="1621180"/>
                  <a:pt x="1283555" y="1620248"/>
                  <a:pt x="1283555" y="1620248"/>
                </a:cubicBezTo>
                <a:cubicBezTo>
                  <a:pt x="1285409" y="1620983"/>
                  <a:pt x="1285409" y="1620983"/>
                  <a:pt x="1285409" y="1620983"/>
                </a:cubicBezTo>
                <a:cubicBezTo>
                  <a:pt x="1285409" y="1620983"/>
                  <a:pt x="1287263" y="1621719"/>
                  <a:pt x="1289779" y="1620786"/>
                </a:cubicBezTo>
                <a:cubicBezTo>
                  <a:pt x="1290971" y="1623190"/>
                  <a:pt x="1289845" y="1624675"/>
                  <a:pt x="1288190" y="1625466"/>
                </a:cubicBezTo>
                <a:close/>
                <a:moveTo>
                  <a:pt x="1563541" y="1496760"/>
                </a:moveTo>
                <a:cubicBezTo>
                  <a:pt x="1562676" y="1498051"/>
                  <a:pt x="1561431" y="1498694"/>
                  <a:pt x="1559429" y="1498041"/>
                </a:cubicBezTo>
                <a:cubicBezTo>
                  <a:pt x="1556397" y="1492856"/>
                  <a:pt x="1560184" y="1491574"/>
                  <a:pt x="1565379" y="1491590"/>
                </a:cubicBezTo>
                <a:cubicBezTo>
                  <a:pt x="1564893" y="1493530"/>
                  <a:pt x="1564407" y="1495469"/>
                  <a:pt x="1563541" y="1496760"/>
                </a:cubicBezTo>
                <a:close/>
                <a:moveTo>
                  <a:pt x="1757552" y="1404918"/>
                </a:moveTo>
                <a:cubicBezTo>
                  <a:pt x="1752570" y="1407018"/>
                  <a:pt x="1751477" y="1404546"/>
                  <a:pt x="1747193" y="1404885"/>
                </a:cubicBezTo>
                <a:cubicBezTo>
                  <a:pt x="1741727" y="1392523"/>
                  <a:pt x="1750993" y="1390084"/>
                  <a:pt x="1756369" y="1392217"/>
                </a:cubicBezTo>
                <a:cubicBezTo>
                  <a:pt x="1761746" y="1394351"/>
                  <a:pt x="1763932" y="1399296"/>
                  <a:pt x="1757552" y="1404918"/>
                </a:cubicBezTo>
                <a:close/>
                <a:moveTo>
                  <a:pt x="1729099" y="1420022"/>
                </a:moveTo>
                <a:cubicBezTo>
                  <a:pt x="1725897" y="1423043"/>
                  <a:pt x="1724167" y="1422356"/>
                  <a:pt x="1722436" y="1421670"/>
                </a:cubicBezTo>
                <a:cubicBezTo>
                  <a:pt x="1720706" y="1420983"/>
                  <a:pt x="1718976" y="1420296"/>
                  <a:pt x="1718717" y="1415902"/>
                </a:cubicBezTo>
                <a:cubicBezTo>
                  <a:pt x="1718717" y="1415902"/>
                  <a:pt x="1718717" y="1415902"/>
                  <a:pt x="1725379" y="1414254"/>
                </a:cubicBezTo>
                <a:cubicBezTo>
                  <a:pt x="1727110" y="1414941"/>
                  <a:pt x="1728104" y="1417481"/>
                  <a:pt x="1729099" y="1420022"/>
                </a:cubicBezTo>
                <a:close/>
                <a:moveTo>
                  <a:pt x="1526877" y="1516376"/>
                </a:moveTo>
                <a:lnTo>
                  <a:pt x="1523930" y="1510988"/>
                </a:lnTo>
                <a:lnTo>
                  <a:pt x="1522279" y="1512979"/>
                </a:lnTo>
                <a:cubicBezTo>
                  <a:pt x="1518280" y="1511822"/>
                  <a:pt x="1515649" y="1511929"/>
                  <a:pt x="1514281" y="1510667"/>
                </a:cubicBezTo>
                <a:cubicBezTo>
                  <a:pt x="1512913" y="1509405"/>
                  <a:pt x="1514175" y="1508036"/>
                  <a:pt x="1512807" y="1506774"/>
                </a:cubicBezTo>
                <a:cubicBezTo>
                  <a:pt x="1511332" y="1502881"/>
                  <a:pt x="1515331" y="1504037"/>
                  <a:pt x="1515225" y="1501406"/>
                </a:cubicBezTo>
                <a:lnTo>
                  <a:pt x="1519015" y="1502007"/>
                </a:lnTo>
                <a:lnTo>
                  <a:pt x="1518484" y="1501036"/>
                </a:lnTo>
                <a:cubicBezTo>
                  <a:pt x="1517131" y="1499788"/>
                  <a:pt x="1517131" y="1499788"/>
                  <a:pt x="1517131" y="1499788"/>
                </a:cubicBezTo>
                <a:cubicBezTo>
                  <a:pt x="1519746" y="1499667"/>
                  <a:pt x="1519993" y="1497363"/>
                  <a:pt x="1520071" y="1494902"/>
                </a:cubicBezTo>
                <a:lnTo>
                  <a:pt x="1521840" y="1489554"/>
                </a:lnTo>
                <a:lnTo>
                  <a:pt x="1519561" y="1490162"/>
                </a:lnTo>
                <a:cubicBezTo>
                  <a:pt x="1519561" y="1490162"/>
                  <a:pt x="1516755" y="1490162"/>
                  <a:pt x="1516755" y="1490162"/>
                </a:cubicBezTo>
                <a:cubicBezTo>
                  <a:pt x="1513949" y="1490162"/>
                  <a:pt x="1511142" y="1490162"/>
                  <a:pt x="1505529" y="1490162"/>
                </a:cubicBezTo>
                <a:cubicBezTo>
                  <a:pt x="1502723" y="1490162"/>
                  <a:pt x="1499917" y="1490162"/>
                  <a:pt x="1497110" y="1490162"/>
                </a:cubicBezTo>
                <a:cubicBezTo>
                  <a:pt x="1497110" y="1490162"/>
                  <a:pt x="1494304" y="1490162"/>
                  <a:pt x="1494304" y="1490162"/>
                </a:cubicBezTo>
                <a:cubicBezTo>
                  <a:pt x="1480272" y="1492967"/>
                  <a:pt x="1483078" y="1512608"/>
                  <a:pt x="1469046" y="1518219"/>
                </a:cubicBezTo>
                <a:cubicBezTo>
                  <a:pt x="1466240" y="1521025"/>
                  <a:pt x="1463434" y="1521025"/>
                  <a:pt x="1460627" y="1521025"/>
                </a:cubicBezTo>
                <a:cubicBezTo>
                  <a:pt x="1457821" y="1521025"/>
                  <a:pt x="1455015" y="1521025"/>
                  <a:pt x="1452208" y="1521025"/>
                </a:cubicBezTo>
                <a:cubicBezTo>
                  <a:pt x="1449402" y="1518219"/>
                  <a:pt x="1446596" y="1518219"/>
                  <a:pt x="1443789" y="1518219"/>
                </a:cubicBezTo>
                <a:cubicBezTo>
                  <a:pt x="1440983" y="1518219"/>
                  <a:pt x="1438176" y="1518219"/>
                  <a:pt x="1435370" y="1518219"/>
                </a:cubicBezTo>
                <a:cubicBezTo>
                  <a:pt x="1421338" y="1521025"/>
                  <a:pt x="1415725" y="1537859"/>
                  <a:pt x="1401694" y="1540665"/>
                </a:cubicBezTo>
                <a:cubicBezTo>
                  <a:pt x="1384855" y="1540665"/>
                  <a:pt x="1376436" y="1523831"/>
                  <a:pt x="1356791" y="1523831"/>
                </a:cubicBezTo>
                <a:cubicBezTo>
                  <a:pt x="1356791" y="1523831"/>
                  <a:pt x="1353985" y="1523830"/>
                  <a:pt x="1353985" y="1523830"/>
                </a:cubicBezTo>
                <a:cubicBezTo>
                  <a:pt x="1337147" y="1523831"/>
                  <a:pt x="1331534" y="1540665"/>
                  <a:pt x="1309083" y="1540665"/>
                </a:cubicBezTo>
                <a:cubicBezTo>
                  <a:pt x="1309083" y="1540665"/>
                  <a:pt x="1306277" y="1540665"/>
                  <a:pt x="1306277" y="1540665"/>
                </a:cubicBezTo>
                <a:cubicBezTo>
                  <a:pt x="1292245" y="1537859"/>
                  <a:pt x="1283826" y="1523831"/>
                  <a:pt x="1272600" y="1521025"/>
                </a:cubicBezTo>
                <a:cubicBezTo>
                  <a:pt x="1266987" y="1518219"/>
                  <a:pt x="1259971" y="1517518"/>
                  <a:pt x="1252254" y="1516816"/>
                </a:cubicBezTo>
                <a:lnTo>
                  <a:pt x="1241419" y="1514959"/>
                </a:lnTo>
                <a:lnTo>
                  <a:pt x="1243564" y="1519400"/>
                </a:lnTo>
                <a:cubicBezTo>
                  <a:pt x="1244149" y="1521635"/>
                  <a:pt x="1243714" y="1523966"/>
                  <a:pt x="1240142" y="1525553"/>
                </a:cubicBezTo>
                <a:cubicBezTo>
                  <a:pt x="1237438" y="1522477"/>
                  <a:pt x="1237701" y="1520579"/>
                  <a:pt x="1238600" y="1518932"/>
                </a:cubicBezTo>
                <a:lnTo>
                  <a:pt x="1240442" y="1514792"/>
                </a:lnTo>
                <a:lnTo>
                  <a:pt x="1227698" y="1512608"/>
                </a:lnTo>
                <a:lnTo>
                  <a:pt x="1213853" y="1502688"/>
                </a:lnTo>
                <a:lnTo>
                  <a:pt x="1215107" y="1504513"/>
                </a:lnTo>
                <a:cubicBezTo>
                  <a:pt x="1215055" y="1505834"/>
                  <a:pt x="1213688" y="1506901"/>
                  <a:pt x="1210505" y="1507783"/>
                </a:cubicBezTo>
                <a:lnTo>
                  <a:pt x="1211596" y="1501071"/>
                </a:lnTo>
                <a:lnTo>
                  <a:pt x="1206650" y="1497527"/>
                </a:lnTo>
                <a:lnTo>
                  <a:pt x="1203739" y="1495732"/>
                </a:lnTo>
                <a:lnTo>
                  <a:pt x="1205711" y="1499529"/>
                </a:lnTo>
                <a:lnTo>
                  <a:pt x="1203178" y="1499747"/>
                </a:lnTo>
                <a:lnTo>
                  <a:pt x="1207198" y="1500937"/>
                </a:lnTo>
                <a:cubicBezTo>
                  <a:pt x="1210002" y="1505965"/>
                  <a:pt x="1202330" y="1506214"/>
                  <a:pt x="1199649" y="1503742"/>
                </a:cubicBezTo>
                <a:lnTo>
                  <a:pt x="1202109" y="1499839"/>
                </a:lnTo>
                <a:lnTo>
                  <a:pt x="1201445" y="1499896"/>
                </a:lnTo>
                <a:cubicBezTo>
                  <a:pt x="1202152" y="1498116"/>
                  <a:pt x="1201346" y="1496252"/>
                  <a:pt x="1200986" y="1494564"/>
                </a:cubicBezTo>
                <a:lnTo>
                  <a:pt x="1201194" y="1494162"/>
                </a:lnTo>
                <a:lnTo>
                  <a:pt x="1185603" y="1484550"/>
                </a:lnTo>
                <a:cubicBezTo>
                  <a:pt x="1182796" y="1481744"/>
                  <a:pt x="1179990" y="1481745"/>
                  <a:pt x="1177183" y="1481744"/>
                </a:cubicBezTo>
                <a:cubicBezTo>
                  <a:pt x="1174377" y="1481744"/>
                  <a:pt x="1171571" y="1481745"/>
                  <a:pt x="1168764" y="1481744"/>
                </a:cubicBezTo>
                <a:cubicBezTo>
                  <a:pt x="1165958" y="1484550"/>
                  <a:pt x="1163152" y="1484550"/>
                  <a:pt x="1160345" y="1484550"/>
                </a:cubicBezTo>
                <a:cubicBezTo>
                  <a:pt x="1157539" y="1484550"/>
                  <a:pt x="1151926" y="1481744"/>
                  <a:pt x="1146313" y="1478939"/>
                </a:cubicBezTo>
                <a:cubicBezTo>
                  <a:pt x="1143507" y="1474730"/>
                  <a:pt x="1142104" y="1469820"/>
                  <a:pt x="1141051" y="1464209"/>
                </a:cubicBezTo>
                <a:lnTo>
                  <a:pt x="1140999" y="1463893"/>
                </a:lnTo>
                <a:lnTo>
                  <a:pt x="1140530" y="1463707"/>
                </a:lnTo>
                <a:cubicBezTo>
                  <a:pt x="1140530" y="1463707"/>
                  <a:pt x="1138676" y="1462971"/>
                  <a:pt x="1138676" y="1462971"/>
                </a:cubicBezTo>
                <a:cubicBezTo>
                  <a:pt x="1139363" y="1461241"/>
                  <a:pt x="1141903" y="1460246"/>
                  <a:pt x="1140049" y="1459511"/>
                </a:cubicBezTo>
                <a:lnTo>
                  <a:pt x="1140255" y="1459430"/>
                </a:lnTo>
                <a:lnTo>
                  <a:pt x="1138087" y="1446429"/>
                </a:lnTo>
                <a:lnTo>
                  <a:pt x="1137593" y="1446233"/>
                </a:lnTo>
                <a:lnTo>
                  <a:pt x="1138005" y="1445937"/>
                </a:lnTo>
                <a:lnTo>
                  <a:pt x="1137894" y="1445270"/>
                </a:lnTo>
                <a:lnTo>
                  <a:pt x="1122469" y="1441264"/>
                </a:lnTo>
                <a:lnTo>
                  <a:pt x="1112034" y="1455969"/>
                </a:lnTo>
                <a:cubicBezTo>
                  <a:pt x="1105243" y="1459683"/>
                  <a:pt x="1097098" y="1461064"/>
                  <a:pt x="1091848" y="1458981"/>
                </a:cubicBezTo>
                <a:lnTo>
                  <a:pt x="1087004" y="1454354"/>
                </a:lnTo>
                <a:lnTo>
                  <a:pt x="1086466" y="1456327"/>
                </a:lnTo>
                <a:cubicBezTo>
                  <a:pt x="1086466" y="1456327"/>
                  <a:pt x="1086466" y="1456327"/>
                  <a:pt x="1085249" y="1457646"/>
                </a:cubicBezTo>
                <a:cubicBezTo>
                  <a:pt x="1085249" y="1457646"/>
                  <a:pt x="1085249" y="1457646"/>
                  <a:pt x="1082663" y="1457704"/>
                </a:cubicBezTo>
                <a:cubicBezTo>
                  <a:pt x="1081295" y="1456441"/>
                  <a:pt x="1081295" y="1456441"/>
                  <a:pt x="1081295" y="1456441"/>
                </a:cubicBezTo>
                <a:cubicBezTo>
                  <a:pt x="1081295" y="1456441"/>
                  <a:pt x="1081295" y="1456441"/>
                  <a:pt x="1081143" y="1453860"/>
                </a:cubicBezTo>
                <a:cubicBezTo>
                  <a:pt x="1082360" y="1452540"/>
                  <a:pt x="1082360" y="1452540"/>
                  <a:pt x="1082360" y="1452540"/>
                </a:cubicBezTo>
                <a:lnTo>
                  <a:pt x="1084541" y="1451751"/>
                </a:lnTo>
                <a:lnTo>
                  <a:pt x="1086208" y="1442325"/>
                </a:lnTo>
                <a:cubicBezTo>
                  <a:pt x="1088253" y="1439484"/>
                  <a:pt x="1091551" y="1437076"/>
                  <a:pt x="1095428" y="1435282"/>
                </a:cubicBezTo>
                <a:lnTo>
                  <a:pt x="1101664" y="1434795"/>
                </a:lnTo>
                <a:lnTo>
                  <a:pt x="1098035" y="1433433"/>
                </a:lnTo>
                <a:cubicBezTo>
                  <a:pt x="1094396" y="1431066"/>
                  <a:pt x="1091589" y="1427734"/>
                  <a:pt x="1090186" y="1422824"/>
                </a:cubicBezTo>
                <a:cubicBezTo>
                  <a:pt x="1087379" y="1425630"/>
                  <a:pt x="1078960" y="1425630"/>
                  <a:pt x="1073347" y="1425630"/>
                </a:cubicBezTo>
                <a:lnTo>
                  <a:pt x="1071550" y="1425181"/>
                </a:lnTo>
                <a:lnTo>
                  <a:pt x="1068203" y="1426421"/>
                </a:lnTo>
                <a:lnTo>
                  <a:pt x="1067027" y="1424050"/>
                </a:lnTo>
                <a:lnTo>
                  <a:pt x="1063209" y="1423096"/>
                </a:lnTo>
                <a:lnTo>
                  <a:pt x="1058691" y="1427993"/>
                </a:lnTo>
                <a:cubicBezTo>
                  <a:pt x="1058691" y="1427993"/>
                  <a:pt x="1057323" y="1426731"/>
                  <a:pt x="1057323" y="1426731"/>
                </a:cubicBezTo>
                <a:cubicBezTo>
                  <a:pt x="1055954" y="1425469"/>
                  <a:pt x="1055954" y="1425469"/>
                  <a:pt x="1055954" y="1425469"/>
                </a:cubicBezTo>
                <a:cubicBezTo>
                  <a:pt x="1055954" y="1425469"/>
                  <a:pt x="1054586" y="1424207"/>
                  <a:pt x="1054435" y="1421625"/>
                </a:cubicBezTo>
                <a:cubicBezTo>
                  <a:pt x="1056260" y="1419646"/>
                  <a:pt x="1058199" y="1419603"/>
                  <a:pt x="1059853" y="1420213"/>
                </a:cubicBezTo>
                <a:lnTo>
                  <a:pt x="1061839" y="1421554"/>
                </a:lnTo>
                <a:lnTo>
                  <a:pt x="1059886" y="1412785"/>
                </a:lnTo>
                <a:cubicBezTo>
                  <a:pt x="1061070" y="1403184"/>
                  <a:pt x="1070541" y="1394767"/>
                  <a:pt x="1070541" y="1386350"/>
                </a:cubicBezTo>
                <a:lnTo>
                  <a:pt x="1070239" y="1385763"/>
                </a:lnTo>
                <a:lnTo>
                  <a:pt x="1067250" y="1387418"/>
                </a:lnTo>
                <a:lnTo>
                  <a:pt x="1068440" y="1382271"/>
                </a:lnTo>
                <a:lnTo>
                  <a:pt x="1064578" y="1374776"/>
                </a:lnTo>
                <a:cubicBezTo>
                  <a:pt x="1061420" y="1370918"/>
                  <a:pt x="1057913" y="1366709"/>
                  <a:pt x="1056509" y="1361098"/>
                </a:cubicBezTo>
                <a:cubicBezTo>
                  <a:pt x="1042477" y="1366709"/>
                  <a:pt x="1036865" y="1377932"/>
                  <a:pt x="1022833" y="1389155"/>
                </a:cubicBezTo>
                <a:cubicBezTo>
                  <a:pt x="1014414" y="1394767"/>
                  <a:pt x="1000382" y="1403184"/>
                  <a:pt x="989156" y="1403184"/>
                </a:cubicBezTo>
                <a:lnTo>
                  <a:pt x="979716" y="1399180"/>
                </a:lnTo>
                <a:lnTo>
                  <a:pt x="978990" y="1399602"/>
                </a:lnTo>
                <a:lnTo>
                  <a:pt x="979314" y="1399009"/>
                </a:lnTo>
                <a:lnTo>
                  <a:pt x="977580" y="1398274"/>
                </a:lnTo>
                <a:cubicBezTo>
                  <a:pt x="974423" y="1394767"/>
                  <a:pt x="972318" y="1389155"/>
                  <a:pt x="972318" y="1380738"/>
                </a:cubicBezTo>
                <a:cubicBezTo>
                  <a:pt x="973721" y="1365306"/>
                  <a:pt x="984947" y="1355486"/>
                  <a:pt x="998277" y="1347420"/>
                </a:cubicBezTo>
                <a:lnTo>
                  <a:pt x="999708" y="1346575"/>
                </a:lnTo>
                <a:lnTo>
                  <a:pt x="994812" y="1338823"/>
                </a:lnTo>
                <a:cubicBezTo>
                  <a:pt x="1000534" y="1334978"/>
                  <a:pt x="1006955" y="1329372"/>
                  <a:pt x="1005427" y="1322650"/>
                </a:cubicBezTo>
                <a:cubicBezTo>
                  <a:pt x="1005427" y="1322650"/>
                  <a:pt x="1005427" y="1322650"/>
                  <a:pt x="1011149" y="1318805"/>
                </a:cubicBezTo>
                <a:cubicBezTo>
                  <a:pt x="1014774" y="1320243"/>
                  <a:pt x="1015189" y="1324485"/>
                  <a:pt x="1018116" y="1327685"/>
                </a:cubicBezTo>
                <a:cubicBezTo>
                  <a:pt x="1014206" y="1332249"/>
                  <a:pt x="1010996" y="1335052"/>
                  <a:pt x="1005558" y="1332894"/>
                </a:cubicBezTo>
                <a:cubicBezTo>
                  <a:pt x="1005416" y="1335896"/>
                  <a:pt x="1005902" y="1338637"/>
                  <a:pt x="1005481" y="1341018"/>
                </a:cubicBezTo>
                <a:lnTo>
                  <a:pt x="1001111" y="1345745"/>
                </a:lnTo>
                <a:lnTo>
                  <a:pt x="1036865" y="1324623"/>
                </a:lnTo>
                <a:lnTo>
                  <a:pt x="1034985" y="1322394"/>
                </a:lnTo>
                <a:lnTo>
                  <a:pt x="1031790" y="1324132"/>
                </a:lnTo>
                <a:cubicBezTo>
                  <a:pt x="1030317" y="1324385"/>
                  <a:pt x="1028348" y="1324502"/>
                  <a:pt x="1025080" y="1325355"/>
                </a:cubicBezTo>
                <a:cubicBezTo>
                  <a:pt x="1024969" y="1320096"/>
                  <a:pt x="1026868" y="1316692"/>
                  <a:pt x="1029131" y="1314912"/>
                </a:cubicBezTo>
                <a:lnTo>
                  <a:pt x="1029195" y="1314905"/>
                </a:lnTo>
                <a:lnTo>
                  <a:pt x="1029304" y="1314631"/>
                </a:lnTo>
                <a:lnTo>
                  <a:pt x="1029147" y="1305684"/>
                </a:lnTo>
                <a:cubicBezTo>
                  <a:pt x="1030550" y="1298670"/>
                  <a:pt x="1034058" y="1290954"/>
                  <a:pt x="1034058" y="1282537"/>
                </a:cubicBezTo>
                <a:lnTo>
                  <a:pt x="1026692" y="1268626"/>
                </a:lnTo>
                <a:lnTo>
                  <a:pt x="1024155" y="1268060"/>
                </a:lnTo>
                <a:cubicBezTo>
                  <a:pt x="1021387" y="1265507"/>
                  <a:pt x="1019911" y="1261553"/>
                  <a:pt x="1019820" y="1258875"/>
                </a:cubicBezTo>
                <a:lnTo>
                  <a:pt x="1020987" y="1256938"/>
                </a:lnTo>
                <a:lnTo>
                  <a:pt x="1017220" y="1248868"/>
                </a:lnTo>
                <a:cubicBezTo>
                  <a:pt x="1017220" y="1237645"/>
                  <a:pt x="1028446" y="1229228"/>
                  <a:pt x="1028446" y="1215199"/>
                </a:cubicBezTo>
                <a:cubicBezTo>
                  <a:pt x="1028446" y="1201171"/>
                  <a:pt x="1017220" y="1195559"/>
                  <a:pt x="1014414" y="1181531"/>
                </a:cubicBezTo>
                <a:lnTo>
                  <a:pt x="1018792" y="1175742"/>
                </a:lnTo>
                <a:lnTo>
                  <a:pt x="1019028" y="1171900"/>
                </a:lnTo>
                <a:cubicBezTo>
                  <a:pt x="1018770" y="1171288"/>
                  <a:pt x="1017905" y="1170945"/>
                  <a:pt x="1015659" y="1169035"/>
                </a:cubicBezTo>
                <a:lnTo>
                  <a:pt x="1023882" y="1159704"/>
                </a:lnTo>
                <a:lnTo>
                  <a:pt x="1023282" y="1144906"/>
                </a:lnTo>
                <a:lnTo>
                  <a:pt x="1020284" y="1147325"/>
                </a:lnTo>
                <a:cubicBezTo>
                  <a:pt x="1017608" y="1144179"/>
                  <a:pt x="1017230" y="1141424"/>
                  <a:pt x="1018124" y="1139173"/>
                </a:cubicBezTo>
                <a:lnTo>
                  <a:pt x="1022869" y="1134724"/>
                </a:lnTo>
                <a:lnTo>
                  <a:pt x="1022833" y="1133833"/>
                </a:lnTo>
                <a:cubicBezTo>
                  <a:pt x="1028446" y="1122610"/>
                  <a:pt x="1042477" y="1122610"/>
                  <a:pt x="1045284" y="1114193"/>
                </a:cubicBezTo>
                <a:lnTo>
                  <a:pt x="1046029" y="1107803"/>
                </a:lnTo>
                <a:lnTo>
                  <a:pt x="1044650" y="1103682"/>
                </a:lnTo>
                <a:cubicBezTo>
                  <a:pt x="1044429" y="1103022"/>
                  <a:pt x="1044429" y="1103022"/>
                  <a:pt x="1044429" y="1103022"/>
                </a:cubicBezTo>
                <a:lnTo>
                  <a:pt x="1046731" y="1101786"/>
                </a:lnTo>
                <a:lnTo>
                  <a:pt x="1047422" y="1095868"/>
                </a:lnTo>
                <a:lnTo>
                  <a:pt x="1042574" y="1086522"/>
                </a:lnTo>
                <a:lnTo>
                  <a:pt x="1047851" y="1086434"/>
                </a:lnTo>
                <a:lnTo>
                  <a:pt x="1048090" y="1072107"/>
                </a:lnTo>
                <a:lnTo>
                  <a:pt x="1050816" y="1069469"/>
                </a:lnTo>
                <a:lnTo>
                  <a:pt x="1049475" y="1067020"/>
                </a:lnTo>
                <a:cubicBezTo>
                  <a:pt x="1049684" y="1063281"/>
                  <a:pt x="1051963" y="1060107"/>
                  <a:pt x="1056715" y="1060974"/>
                </a:cubicBezTo>
                <a:lnTo>
                  <a:pt x="1056995" y="1063491"/>
                </a:lnTo>
                <a:lnTo>
                  <a:pt x="1058965" y="1061585"/>
                </a:lnTo>
                <a:cubicBezTo>
                  <a:pt x="1062824" y="1057376"/>
                  <a:pt x="1066332" y="1052466"/>
                  <a:pt x="1067735" y="1046855"/>
                </a:cubicBezTo>
                <a:cubicBezTo>
                  <a:pt x="1073347" y="1041244"/>
                  <a:pt x="1073347" y="1032826"/>
                  <a:pt x="1076154" y="1027215"/>
                </a:cubicBezTo>
                <a:cubicBezTo>
                  <a:pt x="1081767" y="1018798"/>
                  <a:pt x="1101411" y="1013186"/>
                  <a:pt x="1109830" y="1001963"/>
                </a:cubicBezTo>
                <a:lnTo>
                  <a:pt x="1114307" y="993012"/>
                </a:lnTo>
                <a:lnTo>
                  <a:pt x="1114214" y="992056"/>
                </a:lnTo>
                <a:lnTo>
                  <a:pt x="1114870" y="991887"/>
                </a:lnTo>
                <a:lnTo>
                  <a:pt x="1115443" y="990740"/>
                </a:lnTo>
                <a:lnTo>
                  <a:pt x="1120810" y="980009"/>
                </a:lnTo>
                <a:lnTo>
                  <a:pt x="1120216" y="980033"/>
                </a:lnTo>
                <a:cubicBezTo>
                  <a:pt x="1119532" y="979402"/>
                  <a:pt x="1120794" y="978033"/>
                  <a:pt x="1122714" y="976638"/>
                </a:cubicBezTo>
                <a:lnTo>
                  <a:pt x="1122868" y="976554"/>
                </a:lnTo>
                <a:lnTo>
                  <a:pt x="1121889" y="972874"/>
                </a:lnTo>
                <a:cubicBezTo>
                  <a:pt x="1125598" y="968853"/>
                  <a:pt x="1127005" y="970151"/>
                  <a:pt x="1133701" y="971366"/>
                </a:cubicBezTo>
                <a:lnTo>
                  <a:pt x="1132143" y="973975"/>
                </a:lnTo>
                <a:lnTo>
                  <a:pt x="1135476" y="972309"/>
                </a:lnTo>
                <a:lnTo>
                  <a:pt x="1134486" y="970636"/>
                </a:lnTo>
                <a:lnTo>
                  <a:pt x="1136738" y="968270"/>
                </a:lnTo>
                <a:lnTo>
                  <a:pt x="1131381" y="967537"/>
                </a:lnTo>
                <a:cubicBezTo>
                  <a:pt x="1130994" y="959484"/>
                  <a:pt x="1139052" y="959220"/>
                  <a:pt x="1135851" y="948570"/>
                </a:cubicBezTo>
                <a:cubicBezTo>
                  <a:pt x="1138537" y="948482"/>
                  <a:pt x="1139944" y="949781"/>
                  <a:pt x="1139944" y="949781"/>
                </a:cubicBezTo>
                <a:lnTo>
                  <a:pt x="1140390" y="950192"/>
                </a:lnTo>
                <a:lnTo>
                  <a:pt x="1139847" y="943322"/>
                </a:lnTo>
                <a:cubicBezTo>
                  <a:pt x="1140288" y="940949"/>
                  <a:pt x="1141594" y="938919"/>
                  <a:pt x="1144373" y="936964"/>
                </a:cubicBezTo>
                <a:cubicBezTo>
                  <a:pt x="1147834" y="938337"/>
                  <a:pt x="1147468" y="944308"/>
                  <a:pt x="1147800" y="948517"/>
                </a:cubicBezTo>
                <a:cubicBezTo>
                  <a:pt x="1144855" y="948367"/>
                  <a:pt x="1143990" y="948024"/>
                  <a:pt x="1143383" y="948293"/>
                </a:cubicBezTo>
                <a:lnTo>
                  <a:pt x="1141188" y="950928"/>
                </a:lnTo>
                <a:lnTo>
                  <a:pt x="1141352" y="951079"/>
                </a:lnTo>
                <a:cubicBezTo>
                  <a:pt x="1142759" y="952377"/>
                  <a:pt x="1142759" y="952377"/>
                  <a:pt x="1145445" y="952289"/>
                </a:cubicBezTo>
                <a:cubicBezTo>
                  <a:pt x="1144167" y="953676"/>
                  <a:pt x="1142888" y="955062"/>
                  <a:pt x="1140202" y="955149"/>
                </a:cubicBezTo>
                <a:cubicBezTo>
                  <a:pt x="1140202" y="955149"/>
                  <a:pt x="1140202" y="955149"/>
                  <a:pt x="1141609" y="956448"/>
                </a:cubicBezTo>
                <a:cubicBezTo>
                  <a:pt x="1144424" y="959044"/>
                  <a:pt x="1145961" y="963027"/>
                  <a:pt x="1143404" y="965799"/>
                </a:cubicBezTo>
                <a:cubicBezTo>
                  <a:pt x="1144811" y="967097"/>
                  <a:pt x="1145386" y="965062"/>
                  <a:pt x="1146472" y="963178"/>
                </a:cubicBezTo>
                <a:lnTo>
                  <a:pt x="1148015" y="962748"/>
                </a:lnTo>
                <a:lnTo>
                  <a:pt x="1153731" y="955714"/>
                </a:lnTo>
                <a:lnTo>
                  <a:pt x="1151640" y="951370"/>
                </a:lnTo>
                <a:cubicBezTo>
                  <a:pt x="1151624" y="948189"/>
                  <a:pt x="1153124" y="945141"/>
                  <a:pt x="1156357" y="943057"/>
                </a:cubicBezTo>
                <a:cubicBezTo>
                  <a:pt x="1156357" y="943057"/>
                  <a:pt x="1154939" y="941750"/>
                  <a:pt x="1157619" y="941689"/>
                </a:cubicBezTo>
                <a:lnTo>
                  <a:pt x="1164422" y="946200"/>
                </a:lnTo>
                <a:lnTo>
                  <a:pt x="1168764" y="943043"/>
                </a:lnTo>
                <a:cubicBezTo>
                  <a:pt x="1171571" y="940237"/>
                  <a:pt x="1174377" y="940237"/>
                  <a:pt x="1174377" y="940237"/>
                </a:cubicBezTo>
                <a:cubicBezTo>
                  <a:pt x="1177183" y="940237"/>
                  <a:pt x="1179990" y="940237"/>
                  <a:pt x="1182796" y="943043"/>
                </a:cubicBezTo>
                <a:cubicBezTo>
                  <a:pt x="1185602" y="943043"/>
                  <a:pt x="1188409" y="943043"/>
                  <a:pt x="1191215" y="943043"/>
                </a:cubicBezTo>
                <a:cubicBezTo>
                  <a:pt x="1194022" y="943043"/>
                  <a:pt x="1194022" y="943043"/>
                  <a:pt x="1196828" y="943043"/>
                </a:cubicBezTo>
                <a:lnTo>
                  <a:pt x="1197602" y="942383"/>
                </a:lnTo>
                <a:lnTo>
                  <a:pt x="1195522" y="940738"/>
                </a:lnTo>
                <a:cubicBezTo>
                  <a:pt x="1199296" y="939339"/>
                  <a:pt x="1201183" y="938639"/>
                  <a:pt x="1202126" y="938290"/>
                </a:cubicBezTo>
                <a:lnTo>
                  <a:pt x="1202604" y="938113"/>
                </a:lnTo>
                <a:lnTo>
                  <a:pt x="1204327" y="936642"/>
                </a:lnTo>
                <a:cubicBezTo>
                  <a:pt x="1209457" y="928488"/>
                  <a:pt x="1209457" y="916388"/>
                  <a:pt x="1222085" y="912180"/>
                </a:cubicBezTo>
                <a:cubicBezTo>
                  <a:pt x="1222085" y="912180"/>
                  <a:pt x="1224892" y="912180"/>
                  <a:pt x="1224892" y="912180"/>
                </a:cubicBezTo>
                <a:lnTo>
                  <a:pt x="1235059" y="916246"/>
                </a:lnTo>
                <a:lnTo>
                  <a:pt x="1233004" y="913338"/>
                </a:lnTo>
                <a:cubicBezTo>
                  <a:pt x="1234402" y="909815"/>
                  <a:pt x="1239401" y="907721"/>
                  <a:pt x="1241202" y="908436"/>
                </a:cubicBezTo>
                <a:cubicBezTo>
                  <a:pt x="1241054" y="911436"/>
                  <a:pt x="1241982" y="914352"/>
                  <a:pt x="1242458" y="917089"/>
                </a:cubicBezTo>
                <a:lnTo>
                  <a:pt x="1242220" y="918341"/>
                </a:lnTo>
                <a:lnTo>
                  <a:pt x="1255762" y="920597"/>
                </a:lnTo>
                <a:cubicBezTo>
                  <a:pt x="1255762" y="920597"/>
                  <a:pt x="1255762" y="920597"/>
                  <a:pt x="1258568" y="920597"/>
                </a:cubicBezTo>
                <a:cubicBezTo>
                  <a:pt x="1264181" y="919194"/>
                  <a:pt x="1269794" y="914284"/>
                  <a:pt x="1276108" y="909374"/>
                </a:cubicBezTo>
                <a:lnTo>
                  <a:pt x="1279868" y="907434"/>
                </a:lnTo>
                <a:lnTo>
                  <a:pt x="1279804" y="907447"/>
                </a:lnTo>
                <a:cubicBezTo>
                  <a:pt x="1276931" y="904304"/>
                  <a:pt x="1282957" y="904692"/>
                  <a:pt x="1285423" y="903668"/>
                </a:cubicBezTo>
                <a:lnTo>
                  <a:pt x="1285751" y="904398"/>
                </a:lnTo>
                <a:lnTo>
                  <a:pt x="1288435" y="903013"/>
                </a:lnTo>
                <a:lnTo>
                  <a:pt x="1297858" y="898151"/>
                </a:lnTo>
                <a:cubicBezTo>
                  <a:pt x="1297858" y="898151"/>
                  <a:pt x="1300664" y="898151"/>
                  <a:pt x="1300664" y="898151"/>
                </a:cubicBezTo>
                <a:lnTo>
                  <a:pt x="1310797" y="900684"/>
                </a:lnTo>
                <a:lnTo>
                  <a:pt x="1312459" y="899633"/>
                </a:lnTo>
                <a:lnTo>
                  <a:pt x="1313894" y="900957"/>
                </a:lnTo>
                <a:lnTo>
                  <a:pt x="1320308" y="900957"/>
                </a:lnTo>
                <a:cubicBezTo>
                  <a:pt x="1323115" y="900957"/>
                  <a:pt x="1325921" y="900957"/>
                  <a:pt x="1328728" y="900957"/>
                </a:cubicBezTo>
                <a:cubicBezTo>
                  <a:pt x="1331534" y="909374"/>
                  <a:pt x="1334340" y="912180"/>
                  <a:pt x="1339953" y="912180"/>
                </a:cubicBezTo>
                <a:lnTo>
                  <a:pt x="1350489" y="907966"/>
                </a:lnTo>
                <a:lnTo>
                  <a:pt x="1343215" y="889213"/>
                </a:lnTo>
                <a:cubicBezTo>
                  <a:pt x="1343089" y="880670"/>
                  <a:pt x="1346182" y="873151"/>
                  <a:pt x="1353519" y="872140"/>
                </a:cubicBezTo>
                <a:cubicBezTo>
                  <a:pt x="1356196" y="872016"/>
                  <a:pt x="1360256" y="873168"/>
                  <a:pt x="1363024" y="875721"/>
                </a:cubicBezTo>
                <a:cubicBezTo>
                  <a:pt x="1367176" y="879551"/>
                  <a:pt x="1369458" y="887491"/>
                  <a:pt x="1369053" y="895219"/>
                </a:cubicBezTo>
                <a:lnTo>
                  <a:pt x="1367155" y="902806"/>
                </a:lnTo>
                <a:lnTo>
                  <a:pt x="1373630" y="900957"/>
                </a:lnTo>
                <a:cubicBezTo>
                  <a:pt x="1373630" y="900957"/>
                  <a:pt x="1373630" y="900957"/>
                  <a:pt x="1376436" y="900957"/>
                </a:cubicBezTo>
                <a:cubicBezTo>
                  <a:pt x="1384855" y="903762"/>
                  <a:pt x="1396081" y="923403"/>
                  <a:pt x="1407306" y="923403"/>
                </a:cubicBezTo>
                <a:cubicBezTo>
                  <a:pt x="1407306" y="923403"/>
                  <a:pt x="1410113" y="923403"/>
                  <a:pt x="1410113" y="923403"/>
                </a:cubicBezTo>
                <a:lnTo>
                  <a:pt x="1420777" y="923403"/>
                </a:lnTo>
                <a:lnTo>
                  <a:pt x="1419530" y="920514"/>
                </a:lnTo>
                <a:cubicBezTo>
                  <a:pt x="1419251" y="919867"/>
                  <a:pt x="1419251" y="919867"/>
                  <a:pt x="1419251" y="919867"/>
                </a:cubicBezTo>
                <a:cubicBezTo>
                  <a:pt x="1421840" y="918748"/>
                  <a:pt x="1424430" y="917630"/>
                  <a:pt x="1426284" y="918366"/>
                </a:cubicBezTo>
                <a:cubicBezTo>
                  <a:pt x="1426284" y="918366"/>
                  <a:pt x="1426284" y="918366"/>
                  <a:pt x="1427402" y="920956"/>
                </a:cubicBezTo>
                <a:lnTo>
                  <a:pt x="1423864" y="923402"/>
                </a:lnTo>
                <a:lnTo>
                  <a:pt x="1424144" y="923402"/>
                </a:lnTo>
                <a:lnTo>
                  <a:pt x="1430723" y="922087"/>
                </a:lnTo>
                <a:lnTo>
                  <a:pt x="1431418" y="921334"/>
                </a:lnTo>
                <a:lnTo>
                  <a:pt x="1434914" y="921249"/>
                </a:lnTo>
                <a:lnTo>
                  <a:pt x="1438176" y="920597"/>
                </a:lnTo>
                <a:cubicBezTo>
                  <a:pt x="1440983" y="920597"/>
                  <a:pt x="1443789" y="920597"/>
                  <a:pt x="1446595" y="920597"/>
                </a:cubicBezTo>
                <a:cubicBezTo>
                  <a:pt x="1457821" y="926208"/>
                  <a:pt x="1455015" y="937431"/>
                  <a:pt x="1469046" y="945848"/>
                </a:cubicBezTo>
                <a:cubicBezTo>
                  <a:pt x="1471853" y="943043"/>
                  <a:pt x="1477466" y="943043"/>
                  <a:pt x="1480272" y="943043"/>
                </a:cubicBezTo>
                <a:cubicBezTo>
                  <a:pt x="1505529" y="943043"/>
                  <a:pt x="1508336" y="968294"/>
                  <a:pt x="1516755" y="987935"/>
                </a:cubicBezTo>
                <a:lnTo>
                  <a:pt x="1521813" y="988609"/>
                </a:lnTo>
                <a:lnTo>
                  <a:pt x="1519213" y="985928"/>
                </a:lnTo>
                <a:cubicBezTo>
                  <a:pt x="1519213" y="985928"/>
                  <a:pt x="1519213" y="985928"/>
                  <a:pt x="1517359" y="985193"/>
                </a:cubicBezTo>
                <a:cubicBezTo>
                  <a:pt x="1517359" y="985193"/>
                  <a:pt x="1516167" y="982789"/>
                  <a:pt x="1516830" y="981121"/>
                </a:cubicBezTo>
                <a:cubicBezTo>
                  <a:pt x="1517492" y="979452"/>
                  <a:pt x="1519345" y="980188"/>
                  <a:pt x="1521199" y="980923"/>
                </a:cubicBezTo>
                <a:cubicBezTo>
                  <a:pt x="1522126" y="981291"/>
                  <a:pt x="1523649" y="982861"/>
                  <a:pt x="1524311" y="984572"/>
                </a:cubicBezTo>
                <a:lnTo>
                  <a:pt x="1522431" y="988691"/>
                </a:lnTo>
                <a:lnTo>
                  <a:pt x="1553588" y="992845"/>
                </a:lnTo>
                <a:cubicBezTo>
                  <a:pt x="1565165" y="994949"/>
                  <a:pt x="1575689" y="997755"/>
                  <a:pt x="1584108" y="1001963"/>
                </a:cubicBezTo>
                <a:cubicBezTo>
                  <a:pt x="1586914" y="1015992"/>
                  <a:pt x="1575689" y="1013186"/>
                  <a:pt x="1572882" y="1021604"/>
                </a:cubicBezTo>
                <a:cubicBezTo>
                  <a:pt x="1578495" y="1032826"/>
                  <a:pt x="1584108" y="1044049"/>
                  <a:pt x="1595333" y="1044049"/>
                </a:cubicBezTo>
                <a:cubicBezTo>
                  <a:pt x="1599543" y="1044049"/>
                  <a:pt x="1603051" y="1042646"/>
                  <a:pt x="1606559" y="1040893"/>
                </a:cubicBezTo>
                <a:lnTo>
                  <a:pt x="1609875" y="1039339"/>
                </a:lnTo>
                <a:lnTo>
                  <a:pt x="1608639" y="1036138"/>
                </a:lnTo>
                <a:lnTo>
                  <a:pt x="1599364" y="1040267"/>
                </a:lnTo>
                <a:cubicBezTo>
                  <a:pt x="1595842" y="1038869"/>
                  <a:pt x="1594080" y="1038170"/>
                  <a:pt x="1593748" y="1033869"/>
                </a:cubicBezTo>
                <a:cubicBezTo>
                  <a:pt x="1594463" y="1032068"/>
                  <a:pt x="1595178" y="1030267"/>
                  <a:pt x="1595178" y="1030267"/>
                </a:cubicBezTo>
                <a:cubicBezTo>
                  <a:pt x="1600844" y="1026262"/>
                  <a:pt x="1602605" y="1026961"/>
                  <a:pt x="1606128" y="1028359"/>
                </a:cubicBezTo>
                <a:lnTo>
                  <a:pt x="1608598" y="1034260"/>
                </a:lnTo>
                <a:lnTo>
                  <a:pt x="1612084" y="1031647"/>
                </a:lnTo>
                <a:cubicBezTo>
                  <a:pt x="1613425" y="1032884"/>
                  <a:pt x="1614188" y="1035419"/>
                  <a:pt x="1613960" y="1037346"/>
                </a:cubicBezTo>
                <a:lnTo>
                  <a:pt x="1611806" y="1038434"/>
                </a:lnTo>
                <a:lnTo>
                  <a:pt x="1617784" y="1035632"/>
                </a:lnTo>
                <a:cubicBezTo>
                  <a:pt x="1626204" y="1030021"/>
                  <a:pt x="1631816" y="1024409"/>
                  <a:pt x="1640235" y="1024409"/>
                </a:cubicBezTo>
                <a:cubicBezTo>
                  <a:pt x="1643042" y="1024409"/>
                  <a:pt x="1648654" y="1027215"/>
                  <a:pt x="1651461" y="1030021"/>
                </a:cubicBezTo>
                <a:cubicBezTo>
                  <a:pt x="1651461" y="1052467"/>
                  <a:pt x="1629010" y="1052467"/>
                  <a:pt x="1609365" y="1055272"/>
                </a:cubicBezTo>
                <a:lnTo>
                  <a:pt x="1609649" y="1058630"/>
                </a:lnTo>
                <a:lnTo>
                  <a:pt x="1610220" y="1058064"/>
                </a:lnTo>
                <a:cubicBezTo>
                  <a:pt x="1610641" y="1057004"/>
                  <a:pt x="1610977" y="1056157"/>
                  <a:pt x="1613074" y="1056009"/>
                </a:cubicBezTo>
                <a:cubicBezTo>
                  <a:pt x="1618358" y="1058105"/>
                  <a:pt x="1622969" y="1061897"/>
                  <a:pt x="1620952" y="1066982"/>
                </a:cubicBezTo>
                <a:cubicBezTo>
                  <a:pt x="1616084" y="1068974"/>
                  <a:pt x="1613650" y="1069970"/>
                  <a:pt x="1611889" y="1069271"/>
                </a:cubicBezTo>
                <a:lnTo>
                  <a:pt x="1610344" y="1066850"/>
                </a:lnTo>
                <a:lnTo>
                  <a:pt x="1611470" y="1080173"/>
                </a:lnTo>
                <a:cubicBezTo>
                  <a:pt x="1612172" y="1088240"/>
                  <a:pt x="1613575" y="1095956"/>
                  <a:pt x="1617784" y="1102970"/>
                </a:cubicBezTo>
                <a:lnTo>
                  <a:pt x="1629220" y="1121418"/>
                </a:lnTo>
                <a:lnTo>
                  <a:pt x="1629421" y="1121446"/>
                </a:lnTo>
                <a:lnTo>
                  <a:pt x="1630543" y="1123553"/>
                </a:lnTo>
                <a:lnTo>
                  <a:pt x="1633219" y="1127871"/>
                </a:lnTo>
                <a:cubicBezTo>
                  <a:pt x="1639534" y="1135236"/>
                  <a:pt x="1645848" y="1142250"/>
                  <a:pt x="1648655" y="1150667"/>
                </a:cubicBezTo>
                <a:lnTo>
                  <a:pt x="1648897" y="1157049"/>
                </a:lnTo>
                <a:lnTo>
                  <a:pt x="1653174" y="1150890"/>
                </a:lnTo>
                <a:cubicBezTo>
                  <a:pt x="1654169" y="1153430"/>
                  <a:pt x="1658366" y="1152950"/>
                  <a:pt x="1659620" y="1159885"/>
                </a:cubicBezTo>
                <a:cubicBezTo>
                  <a:pt x="1655423" y="1160365"/>
                  <a:pt x="1656418" y="1162906"/>
                  <a:pt x="1653952" y="1164073"/>
                </a:cubicBezTo>
                <a:lnTo>
                  <a:pt x="1648938" y="1158136"/>
                </a:lnTo>
                <a:lnTo>
                  <a:pt x="1649707" y="1178374"/>
                </a:lnTo>
                <a:cubicBezTo>
                  <a:pt x="1648655" y="1189246"/>
                  <a:pt x="1647251" y="1201171"/>
                  <a:pt x="1648655" y="1212394"/>
                </a:cubicBezTo>
                <a:cubicBezTo>
                  <a:pt x="1648655" y="1223617"/>
                  <a:pt x="1654267" y="1234840"/>
                  <a:pt x="1654267" y="1240451"/>
                </a:cubicBezTo>
                <a:cubicBezTo>
                  <a:pt x="1654267" y="1248868"/>
                  <a:pt x="1651461" y="1257285"/>
                  <a:pt x="1651461" y="1262897"/>
                </a:cubicBezTo>
                <a:cubicBezTo>
                  <a:pt x="1651461" y="1282537"/>
                  <a:pt x="1659880" y="1296566"/>
                  <a:pt x="1654267" y="1310594"/>
                </a:cubicBezTo>
                <a:cubicBezTo>
                  <a:pt x="1648655" y="1321817"/>
                  <a:pt x="1631816" y="1324623"/>
                  <a:pt x="1629010" y="1338652"/>
                </a:cubicBezTo>
                <a:cubicBezTo>
                  <a:pt x="1631816" y="1347069"/>
                  <a:pt x="1634623" y="1355486"/>
                  <a:pt x="1634623" y="1363903"/>
                </a:cubicBezTo>
                <a:lnTo>
                  <a:pt x="1627899" y="1373789"/>
                </a:lnTo>
                <a:lnTo>
                  <a:pt x="1631375" y="1377400"/>
                </a:lnTo>
                <a:cubicBezTo>
                  <a:pt x="1632612" y="1379420"/>
                  <a:pt x="1633234" y="1381706"/>
                  <a:pt x="1631654" y="1383118"/>
                </a:cubicBezTo>
                <a:lnTo>
                  <a:pt x="1626207" y="1385470"/>
                </a:lnTo>
                <a:lnTo>
                  <a:pt x="1630720" y="1390995"/>
                </a:lnTo>
                <a:lnTo>
                  <a:pt x="1635404" y="1390717"/>
                </a:lnTo>
                <a:cubicBezTo>
                  <a:pt x="1637029" y="1394603"/>
                  <a:pt x="1633241" y="1395885"/>
                  <a:pt x="1629454" y="1397168"/>
                </a:cubicBezTo>
                <a:lnTo>
                  <a:pt x="1630091" y="1392162"/>
                </a:lnTo>
                <a:lnTo>
                  <a:pt x="1629592" y="1392800"/>
                </a:lnTo>
                <a:lnTo>
                  <a:pt x="1629872" y="1392662"/>
                </a:lnTo>
                <a:cubicBezTo>
                  <a:pt x="1630805" y="1395178"/>
                  <a:pt x="1628598" y="1400740"/>
                  <a:pt x="1625261" y="1399415"/>
                </a:cubicBezTo>
                <a:cubicBezTo>
                  <a:pt x="1625261" y="1399415"/>
                  <a:pt x="1623592" y="1398753"/>
                  <a:pt x="1622660" y="1396237"/>
                </a:cubicBezTo>
                <a:cubicBezTo>
                  <a:pt x="1622660" y="1396237"/>
                  <a:pt x="1622660" y="1396237"/>
                  <a:pt x="1623561" y="1395790"/>
                </a:cubicBezTo>
                <a:lnTo>
                  <a:pt x="1625355" y="1394901"/>
                </a:lnTo>
                <a:lnTo>
                  <a:pt x="1623479" y="1391246"/>
                </a:lnTo>
                <a:lnTo>
                  <a:pt x="1624989" y="1385995"/>
                </a:lnTo>
                <a:lnTo>
                  <a:pt x="1621813" y="1387367"/>
                </a:lnTo>
                <a:cubicBezTo>
                  <a:pt x="1621813" y="1387367"/>
                  <a:pt x="1620052" y="1386668"/>
                  <a:pt x="1620052" y="1386668"/>
                </a:cubicBezTo>
                <a:lnTo>
                  <a:pt x="1617562" y="1385679"/>
                </a:lnTo>
                <a:lnTo>
                  <a:pt x="1606559" y="1394767"/>
                </a:lnTo>
                <a:cubicBezTo>
                  <a:pt x="1603752" y="1403184"/>
                  <a:pt x="1606559" y="1420018"/>
                  <a:pt x="1600946" y="1428435"/>
                </a:cubicBezTo>
                <a:lnTo>
                  <a:pt x="1593146" y="1434779"/>
                </a:lnTo>
                <a:lnTo>
                  <a:pt x="1599982" y="1437760"/>
                </a:lnTo>
                <a:cubicBezTo>
                  <a:pt x="1598777" y="1444556"/>
                  <a:pt x="1590786" y="1447729"/>
                  <a:pt x="1585312" y="1442680"/>
                </a:cubicBezTo>
                <a:lnTo>
                  <a:pt x="1586044" y="1437934"/>
                </a:lnTo>
                <a:lnTo>
                  <a:pt x="1575689" y="1439308"/>
                </a:lnTo>
                <a:cubicBezTo>
                  <a:pt x="1565866" y="1439658"/>
                  <a:pt x="1556044" y="1439658"/>
                  <a:pt x="1550431" y="1448076"/>
                </a:cubicBezTo>
                <a:cubicBezTo>
                  <a:pt x="1547625" y="1452284"/>
                  <a:pt x="1546923" y="1456493"/>
                  <a:pt x="1546572" y="1460701"/>
                </a:cubicBezTo>
                <a:lnTo>
                  <a:pt x="1545099" y="1471307"/>
                </a:lnTo>
                <a:lnTo>
                  <a:pt x="1548497" y="1470591"/>
                </a:lnTo>
                <a:cubicBezTo>
                  <a:pt x="1549904" y="1471889"/>
                  <a:pt x="1550095" y="1474507"/>
                  <a:pt x="1550285" y="1477125"/>
                </a:cubicBezTo>
                <a:cubicBezTo>
                  <a:pt x="1547661" y="1477146"/>
                  <a:pt x="1545036" y="1477167"/>
                  <a:pt x="1543629" y="1475869"/>
                </a:cubicBezTo>
                <a:lnTo>
                  <a:pt x="1543376" y="1475250"/>
                </a:lnTo>
                <a:lnTo>
                  <a:pt x="1540433" y="1479173"/>
                </a:lnTo>
                <a:lnTo>
                  <a:pt x="1540855" y="1479052"/>
                </a:lnTo>
                <a:cubicBezTo>
                  <a:pt x="1542607" y="1479232"/>
                  <a:pt x="1543958" y="1479768"/>
                  <a:pt x="1545212" y="1479236"/>
                </a:cubicBezTo>
                <a:cubicBezTo>
                  <a:pt x="1546306" y="1481730"/>
                  <a:pt x="1544523" y="1483598"/>
                  <a:pt x="1542241" y="1484752"/>
                </a:cubicBezTo>
                <a:cubicBezTo>
                  <a:pt x="1539959" y="1485906"/>
                  <a:pt x="1537178" y="1486348"/>
                  <a:pt x="1536277" y="1485991"/>
                </a:cubicBezTo>
                <a:lnTo>
                  <a:pt x="1535923" y="1485185"/>
                </a:lnTo>
                <a:lnTo>
                  <a:pt x="1535347" y="1485953"/>
                </a:lnTo>
                <a:lnTo>
                  <a:pt x="1522078" y="1489491"/>
                </a:lnTo>
                <a:lnTo>
                  <a:pt x="1524979" y="1504178"/>
                </a:lnTo>
                <a:lnTo>
                  <a:pt x="1525190" y="1505533"/>
                </a:lnTo>
                <a:lnTo>
                  <a:pt x="1525959" y="1506243"/>
                </a:lnTo>
                <a:lnTo>
                  <a:pt x="1525549" y="1507842"/>
                </a:lnTo>
                <a:close/>
                <a:moveTo>
                  <a:pt x="1376851" y="1589179"/>
                </a:moveTo>
                <a:cubicBezTo>
                  <a:pt x="1375115" y="1591061"/>
                  <a:pt x="1371829" y="1591829"/>
                  <a:pt x="1367716" y="1589301"/>
                </a:cubicBezTo>
                <a:cubicBezTo>
                  <a:pt x="1370240" y="1586564"/>
                  <a:pt x="1367585" y="1586648"/>
                  <a:pt x="1367324" y="1581341"/>
                </a:cubicBezTo>
                <a:cubicBezTo>
                  <a:pt x="1369979" y="1581258"/>
                  <a:pt x="1369979" y="1581258"/>
                  <a:pt x="1371241" y="1579889"/>
                </a:cubicBezTo>
                <a:cubicBezTo>
                  <a:pt x="1373896" y="1579806"/>
                  <a:pt x="1375289" y="1581090"/>
                  <a:pt x="1376682" y="1582375"/>
                </a:cubicBezTo>
                <a:cubicBezTo>
                  <a:pt x="1378771" y="1584302"/>
                  <a:pt x="1378586" y="1587297"/>
                  <a:pt x="1376851" y="1589179"/>
                </a:cubicBezTo>
                <a:close/>
                <a:moveTo>
                  <a:pt x="1704377" y="1436439"/>
                </a:moveTo>
                <a:cubicBezTo>
                  <a:pt x="1701911" y="1437606"/>
                  <a:pt x="1699445" y="1438774"/>
                  <a:pt x="1697714" y="1438087"/>
                </a:cubicBezTo>
                <a:cubicBezTo>
                  <a:pt x="1693994" y="1432319"/>
                  <a:pt x="1693994" y="1432319"/>
                  <a:pt x="1693994" y="1432319"/>
                </a:cubicBezTo>
                <a:cubicBezTo>
                  <a:pt x="1697196" y="1429298"/>
                  <a:pt x="1698927" y="1429985"/>
                  <a:pt x="1700657" y="1430671"/>
                </a:cubicBezTo>
                <a:cubicBezTo>
                  <a:pt x="1702388" y="1431358"/>
                  <a:pt x="1704118" y="1432045"/>
                  <a:pt x="1704377" y="1436439"/>
                </a:cubicBezTo>
                <a:close/>
                <a:moveTo>
                  <a:pt x="882419" y="1827536"/>
                </a:moveTo>
                <a:cubicBezTo>
                  <a:pt x="881712" y="1829316"/>
                  <a:pt x="879226" y="1830390"/>
                  <a:pt x="877447" y="1829684"/>
                </a:cubicBezTo>
                <a:cubicBezTo>
                  <a:pt x="875667" y="1828977"/>
                  <a:pt x="875667" y="1828977"/>
                  <a:pt x="875667" y="1828977"/>
                </a:cubicBezTo>
                <a:cubicBezTo>
                  <a:pt x="874593" y="1826491"/>
                  <a:pt x="875299" y="1824711"/>
                  <a:pt x="874226" y="1822225"/>
                </a:cubicBezTo>
                <a:cubicBezTo>
                  <a:pt x="876712" y="1821152"/>
                  <a:pt x="879198" y="1820078"/>
                  <a:pt x="880978" y="1820785"/>
                </a:cubicBezTo>
                <a:cubicBezTo>
                  <a:pt x="882758" y="1821491"/>
                  <a:pt x="883831" y="1823977"/>
                  <a:pt x="882419" y="1827536"/>
                </a:cubicBezTo>
                <a:close/>
                <a:moveTo>
                  <a:pt x="1664874" y="1456643"/>
                </a:moveTo>
                <a:cubicBezTo>
                  <a:pt x="1659470" y="1456814"/>
                  <a:pt x="1659337" y="1454114"/>
                  <a:pt x="1655218" y="1452892"/>
                </a:cubicBezTo>
                <a:cubicBezTo>
                  <a:pt x="1654556" y="1439392"/>
                  <a:pt x="1664079" y="1440442"/>
                  <a:pt x="1668331" y="1444364"/>
                </a:cubicBezTo>
                <a:cubicBezTo>
                  <a:pt x="1672583" y="1448286"/>
                  <a:pt x="1672848" y="1453686"/>
                  <a:pt x="1664874" y="1456643"/>
                </a:cubicBezTo>
                <a:close/>
                <a:moveTo>
                  <a:pt x="1354861" y="1605412"/>
                </a:moveTo>
                <a:cubicBezTo>
                  <a:pt x="1354861" y="1605412"/>
                  <a:pt x="1354861" y="1605412"/>
                  <a:pt x="1353061" y="1604697"/>
                </a:cubicBezTo>
                <a:cubicBezTo>
                  <a:pt x="1351260" y="1603982"/>
                  <a:pt x="1349600" y="1597659"/>
                  <a:pt x="1350247" y="1596027"/>
                </a:cubicBezTo>
                <a:cubicBezTo>
                  <a:pt x="1352696" y="1595110"/>
                  <a:pt x="1354497" y="1595825"/>
                  <a:pt x="1356298" y="1596540"/>
                </a:cubicBezTo>
                <a:cubicBezTo>
                  <a:pt x="1356298" y="1596540"/>
                  <a:pt x="1358098" y="1597254"/>
                  <a:pt x="1358098" y="1597254"/>
                </a:cubicBezTo>
                <a:cubicBezTo>
                  <a:pt x="1362854" y="1601030"/>
                  <a:pt x="1354355" y="1601434"/>
                  <a:pt x="1354861" y="1605412"/>
                </a:cubicBezTo>
                <a:close/>
                <a:moveTo>
                  <a:pt x="1142974" y="1706896"/>
                </a:moveTo>
                <a:cubicBezTo>
                  <a:pt x="1142974" y="1706896"/>
                  <a:pt x="1142974" y="1706896"/>
                  <a:pt x="1137810" y="1707199"/>
                </a:cubicBezTo>
                <a:cubicBezTo>
                  <a:pt x="1136434" y="1703396"/>
                  <a:pt x="1139015" y="1703245"/>
                  <a:pt x="1138958" y="1700659"/>
                </a:cubicBezTo>
                <a:cubicBezTo>
                  <a:pt x="1140277" y="1701876"/>
                  <a:pt x="1140277" y="1701876"/>
                  <a:pt x="1140277" y="1701876"/>
                </a:cubicBezTo>
                <a:cubicBezTo>
                  <a:pt x="1141597" y="1703093"/>
                  <a:pt x="1142916" y="1704310"/>
                  <a:pt x="1142974" y="1706896"/>
                </a:cubicBezTo>
                <a:close/>
                <a:moveTo>
                  <a:pt x="1453669" y="1559731"/>
                </a:moveTo>
                <a:cubicBezTo>
                  <a:pt x="1453523" y="1561990"/>
                  <a:pt x="1451343" y="1563700"/>
                  <a:pt x="1444934" y="1562187"/>
                </a:cubicBezTo>
                <a:cubicBezTo>
                  <a:pt x="1444298" y="1553694"/>
                  <a:pt x="1446735" y="1552601"/>
                  <a:pt x="1450195" y="1553974"/>
                </a:cubicBezTo>
                <a:cubicBezTo>
                  <a:pt x="1451926" y="1554661"/>
                  <a:pt x="1453815" y="1557471"/>
                  <a:pt x="1453669" y="1559731"/>
                </a:cubicBezTo>
                <a:close/>
                <a:moveTo>
                  <a:pt x="1491878" y="1541945"/>
                </a:moveTo>
                <a:cubicBezTo>
                  <a:pt x="1486889" y="1544134"/>
                  <a:pt x="1484395" y="1545229"/>
                  <a:pt x="1480835" y="1543816"/>
                </a:cubicBezTo>
                <a:cubicBezTo>
                  <a:pt x="1479056" y="1543110"/>
                  <a:pt x="1476211" y="1539897"/>
                  <a:pt x="1475145" y="1537389"/>
                </a:cubicBezTo>
                <a:cubicBezTo>
                  <a:pt x="1475510" y="1531280"/>
                  <a:pt x="1482278" y="1529797"/>
                  <a:pt x="1487618" y="1531916"/>
                </a:cubicBezTo>
                <a:cubicBezTo>
                  <a:pt x="1491177" y="1533328"/>
                  <a:pt x="1493308" y="1538343"/>
                  <a:pt x="1491878" y="1541945"/>
                </a:cubicBezTo>
                <a:close/>
                <a:moveTo>
                  <a:pt x="1696910" y="1445544"/>
                </a:moveTo>
                <a:cubicBezTo>
                  <a:pt x="1694878" y="1446275"/>
                  <a:pt x="1692438" y="1445978"/>
                  <a:pt x="1690972" y="1444626"/>
                </a:cubicBezTo>
                <a:cubicBezTo>
                  <a:pt x="1689506" y="1443273"/>
                  <a:pt x="1689339" y="1440514"/>
                  <a:pt x="1690637" y="1439106"/>
                </a:cubicBezTo>
                <a:cubicBezTo>
                  <a:pt x="1693401" y="1439051"/>
                  <a:pt x="1697464" y="1437588"/>
                  <a:pt x="1700396" y="1440293"/>
                </a:cubicBezTo>
                <a:cubicBezTo>
                  <a:pt x="1700564" y="1443053"/>
                  <a:pt x="1698941" y="1444812"/>
                  <a:pt x="1696910" y="1445544"/>
                </a:cubicBezTo>
                <a:close/>
                <a:moveTo>
                  <a:pt x="1657961" y="1465181"/>
                </a:moveTo>
                <a:cubicBezTo>
                  <a:pt x="1655519" y="1466143"/>
                  <a:pt x="1653077" y="1467105"/>
                  <a:pt x="1651297" y="1466399"/>
                </a:cubicBezTo>
                <a:cubicBezTo>
                  <a:pt x="1651297" y="1466399"/>
                  <a:pt x="1650179" y="1464024"/>
                  <a:pt x="1648400" y="1463318"/>
                </a:cubicBezTo>
                <a:cubicBezTo>
                  <a:pt x="1650841" y="1462356"/>
                  <a:pt x="1651503" y="1460687"/>
                  <a:pt x="1653945" y="1459725"/>
                </a:cubicBezTo>
                <a:cubicBezTo>
                  <a:pt x="1655725" y="1460431"/>
                  <a:pt x="1656843" y="1462806"/>
                  <a:pt x="1657961" y="1465181"/>
                </a:cubicBezTo>
                <a:close/>
                <a:moveTo>
                  <a:pt x="1548121" y="1519088"/>
                </a:moveTo>
                <a:cubicBezTo>
                  <a:pt x="1548228" y="1521718"/>
                  <a:pt x="1542966" y="1521931"/>
                  <a:pt x="1541598" y="1520668"/>
                </a:cubicBezTo>
                <a:cubicBezTo>
                  <a:pt x="1540230" y="1519406"/>
                  <a:pt x="1540123" y="1516775"/>
                  <a:pt x="1540017" y="1514145"/>
                </a:cubicBezTo>
                <a:cubicBezTo>
                  <a:pt x="1542648" y="1514039"/>
                  <a:pt x="1544016" y="1515301"/>
                  <a:pt x="1545385" y="1516563"/>
                </a:cubicBezTo>
                <a:cubicBezTo>
                  <a:pt x="1546753" y="1517825"/>
                  <a:pt x="1546753" y="1517825"/>
                  <a:pt x="1548121" y="1519088"/>
                </a:cubicBezTo>
                <a:close/>
                <a:moveTo>
                  <a:pt x="1346214" y="1615151"/>
                </a:moveTo>
                <a:cubicBezTo>
                  <a:pt x="1344576" y="1616190"/>
                  <a:pt x="1341960" y="1616601"/>
                  <a:pt x="1340265" y="1615928"/>
                </a:cubicBezTo>
                <a:cubicBezTo>
                  <a:pt x="1338200" y="1611246"/>
                  <a:pt x="1342914" y="1609254"/>
                  <a:pt x="1346304" y="1610599"/>
                </a:cubicBezTo>
                <a:cubicBezTo>
                  <a:pt x="1348515" y="1612442"/>
                  <a:pt x="1347853" y="1614111"/>
                  <a:pt x="1346214" y="1615151"/>
                </a:cubicBezTo>
                <a:close/>
                <a:moveTo>
                  <a:pt x="1288802" y="1642715"/>
                </a:moveTo>
                <a:cubicBezTo>
                  <a:pt x="1286336" y="1643882"/>
                  <a:pt x="1283870" y="1645050"/>
                  <a:pt x="1282140" y="1644363"/>
                </a:cubicBezTo>
                <a:cubicBezTo>
                  <a:pt x="1280409" y="1643676"/>
                  <a:pt x="1279415" y="1641136"/>
                  <a:pt x="1277684" y="1640449"/>
                </a:cubicBezTo>
                <a:cubicBezTo>
                  <a:pt x="1279156" y="1636741"/>
                  <a:pt x="1281622" y="1635574"/>
                  <a:pt x="1285083" y="1636947"/>
                </a:cubicBezTo>
                <a:cubicBezTo>
                  <a:pt x="1286813" y="1637634"/>
                  <a:pt x="1287808" y="1640175"/>
                  <a:pt x="1288802" y="1642715"/>
                </a:cubicBezTo>
                <a:close/>
                <a:moveTo>
                  <a:pt x="927043" y="1816748"/>
                </a:moveTo>
                <a:cubicBezTo>
                  <a:pt x="927343" y="1810944"/>
                  <a:pt x="926589" y="1802749"/>
                  <a:pt x="932081" y="1799005"/>
                </a:cubicBezTo>
                <a:cubicBezTo>
                  <a:pt x="932081" y="1799005"/>
                  <a:pt x="932081" y="1799005"/>
                  <a:pt x="935241" y="1806182"/>
                </a:cubicBezTo>
                <a:cubicBezTo>
                  <a:pt x="932157" y="1808907"/>
                  <a:pt x="931104" y="1806514"/>
                  <a:pt x="934941" y="1811986"/>
                </a:cubicBezTo>
                <a:cubicBezTo>
                  <a:pt x="934265" y="1813691"/>
                  <a:pt x="931857" y="1814710"/>
                  <a:pt x="927043" y="1816748"/>
                </a:cubicBezTo>
                <a:close/>
                <a:moveTo>
                  <a:pt x="1765267" y="1420666"/>
                </a:moveTo>
                <a:cubicBezTo>
                  <a:pt x="1763477" y="1421580"/>
                  <a:pt x="1760849" y="1421811"/>
                  <a:pt x="1757169" y="1420861"/>
                </a:cubicBezTo>
                <a:cubicBezTo>
                  <a:pt x="1757169" y="1420861"/>
                  <a:pt x="1757169" y="1420861"/>
                  <a:pt x="1754007" y="1413490"/>
                </a:cubicBezTo>
                <a:cubicBezTo>
                  <a:pt x="1757857" y="1408902"/>
                  <a:pt x="1761007" y="1406075"/>
                  <a:pt x="1764513" y="1407466"/>
                </a:cubicBezTo>
                <a:cubicBezTo>
                  <a:pt x="1768457" y="1409031"/>
                  <a:pt x="1770635" y="1417922"/>
                  <a:pt x="1765267" y="1420666"/>
                </a:cubicBezTo>
                <a:close/>
                <a:moveTo>
                  <a:pt x="1336132" y="1627270"/>
                </a:moveTo>
                <a:cubicBezTo>
                  <a:pt x="1332255" y="1631848"/>
                  <a:pt x="1327298" y="1633958"/>
                  <a:pt x="1323738" y="1632546"/>
                </a:cubicBezTo>
                <a:cubicBezTo>
                  <a:pt x="1320179" y="1631133"/>
                  <a:pt x="1317318" y="1627959"/>
                  <a:pt x="1316936" y="1623730"/>
                </a:cubicBezTo>
                <a:cubicBezTo>
                  <a:pt x="1317635" y="1621969"/>
                  <a:pt x="1318334" y="1620208"/>
                  <a:pt x="1318334" y="1620208"/>
                </a:cubicBezTo>
                <a:cubicBezTo>
                  <a:pt x="1323291" y="1618098"/>
                  <a:pt x="1327550" y="1617749"/>
                  <a:pt x="1329329" y="1618455"/>
                </a:cubicBezTo>
                <a:cubicBezTo>
                  <a:pt x="1331109" y="1619162"/>
                  <a:pt x="1333970" y="1622336"/>
                  <a:pt x="1336132" y="1627270"/>
                </a:cubicBezTo>
                <a:close/>
                <a:moveTo>
                  <a:pt x="1859004" y="1379883"/>
                </a:moveTo>
                <a:cubicBezTo>
                  <a:pt x="1856244" y="1380051"/>
                  <a:pt x="1853484" y="1380219"/>
                  <a:pt x="1852077" y="1378921"/>
                </a:cubicBezTo>
                <a:cubicBezTo>
                  <a:pt x="1851966" y="1373392"/>
                  <a:pt x="1851966" y="1373392"/>
                  <a:pt x="1851966" y="1373392"/>
                </a:cubicBezTo>
                <a:cubicBezTo>
                  <a:pt x="1854726" y="1373224"/>
                  <a:pt x="1857486" y="1373057"/>
                  <a:pt x="1858894" y="1374355"/>
                </a:cubicBezTo>
                <a:cubicBezTo>
                  <a:pt x="1860301" y="1375653"/>
                  <a:pt x="1861709" y="1376951"/>
                  <a:pt x="1859004" y="1379883"/>
                </a:cubicBezTo>
                <a:close/>
                <a:moveTo>
                  <a:pt x="1666419" y="1474110"/>
                </a:moveTo>
                <a:cubicBezTo>
                  <a:pt x="1664421" y="1474321"/>
                  <a:pt x="1661885" y="1473593"/>
                  <a:pt x="1658791" y="1471384"/>
                </a:cubicBezTo>
                <a:cubicBezTo>
                  <a:pt x="1658791" y="1471384"/>
                  <a:pt x="1658791" y="1471384"/>
                  <a:pt x="1658487" y="1463370"/>
                </a:cubicBezTo>
                <a:cubicBezTo>
                  <a:pt x="1663727" y="1460470"/>
                  <a:pt x="1667683" y="1458963"/>
                  <a:pt x="1670455" y="1461520"/>
                </a:cubicBezTo>
                <a:cubicBezTo>
                  <a:pt x="1673574" y="1464397"/>
                  <a:pt x="1672414" y="1473477"/>
                  <a:pt x="1666419" y="1474110"/>
                </a:cubicBezTo>
                <a:close/>
                <a:moveTo>
                  <a:pt x="1601832" y="1507847"/>
                </a:moveTo>
                <a:cubicBezTo>
                  <a:pt x="1600507" y="1508578"/>
                  <a:pt x="1598478" y="1508660"/>
                  <a:pt x="1595772" y="1508770"/>
                </a:cubicBezTo>
                <a:cubicBezTo>
                  <a:pt x="1595772" y="1508770"/>
                  <a:pt x="1595772" y="1508770"/>
                  <a:pt x="1595907" y="1507917"/>
                </a:cubicBezTo>
                <a:lnTo>
                  <a:pt x="1596285" y="1505531"/>
                </a:lnTo>
                <a:lnTo>
                  <a:pt x="1590679" y="1503590"/>
                </a:lnTo>
                <a:cubicBezTo>
                  <a:pt x="1586427" y="1499669"/>
                  <a:pt x="1584613" y="1490261"/>
                  <a:pt x="1598123" y="1489833"/>
                </a:cubicBezTo>
                <a:cubicBezTo>
                  <a:pt x="1599672" y="1493841"/>
                  <a:pt x="1602374" y="1493755"/>
                  <a:pt x="1602639" y="1499155"/>
                </a:cubicBezTo>
                <a:lnTo>
                  <a:pt x="1600072" y="1502460"/>
                </a:lnTo>
                <a:lnTo>
                  <a:pt x="1603671" y="1503030"/>
                </a:lnTo>
                <a:cubicBezTo>
                  <a:pt x="1603780" y="1505736"/>
                  <a:pt x="1603158" y="1507116"/>
                  <a:pt x="1601832" y="1507847"/>
                </a:cubicBezTo>
                <a:close/>
                <a:moveTo>
                  <a:pt x="920039" y="1834397"/>
                </a:moveTo>
                <a:cubicBezTo>
                  <a:pt x="918408" y="1833750"/>
                  <a:pt x="916129" y="1834734"/>
                  <a:pt x="914498" y="1834086"/>
                </a:cubicBezTo>
                <a:cubicBezTo>
                  <a:pt x="914498" y="1834086"/>
                  <a:pt x="912866" y="1833439"/>
                  <a:pt x="912530" y="1829529"/>
                </a:cubicBezTo>
                <a:cubicBezTo>
                  <a:pt x="913177" y="1827897"/>
                  <a:pt x="915456" y="1826913"/>
                  <a:pt x="917735" y="1825929"/>
                </a:cubicBezTo>
                <a:cubicBezTo>
                  <a:pt x="921982" y="1829503"/>
                  <a:pt x="921334" y="1831134"/>
                  <a:pt x="920039" y="1834397"/>
                </a:cubicBezTo>
                <a:close/>
                <a:moveTo>
                  <a:pt x="1256443" y="1674509"/>
                </a:moveTo>
                <a:cubicBezTo>
                  <a:pt x="1253171" y="1677502"/>
                  <a:pt x="1251370" y="1676787"/>
                  <a:pt x="1249569" y="1676072"/>
                </a:cubicBezTo>
                <a:cubicBezTo>
                  <a:pt x="1245967" y="1674643"/>
                  <a:pt x="1243836" y="1669506"/>
                  <a:pt x="1250711" y="1667942"/>
                </a:cubicBezTo>
                <a:cubicBezTo>
                  <a:pt x="1252512" y="1668657"/>
                  <a:pt x="1253577" y="1671225"/>
                  <a:pt x="1256443" y="1674509"/>
                </a:cubicBezTo>
                <a:close/>
                <a:moveTo>
                  <a:pt x="1561714" y="1529454"/>
                </a:moveTo>
                <a:cubicBezTo>
                  <a:pt x="1560248" y="1528102"/>
                  <a:pt x="1560224" y="1525185"/>
                  <a:pt x="1561667" y="1523621"/>
                </a:cubicBezTo>
                <a:cubicBezTo>
                  <a:pt x="1563133" y="1524974"/>
                  <a:pt x="1563133" y="1524974"/>
                  <a:pt x="1563133" y="1524974"/>
                </a:cubicBezTo>
                <a:cubicBezTo>
                  <a:pt x="1563133" y="1524974"/>
                  <a:pt x="1564599" y="1526326"/>
                  <a:pt x="1564599" y="1526326"/>
                </a:cubicBezTo>
                <a:cubicBezTo>
                  <a:pt x="1564599" y="1526326"/>
                  <a:pt x="1567508" y="1526114"/>
                  <a:pt x="1567508" y="1526114"/>
                </a:cubicBezTo>
                <a:cubicBezTo>
                  <a:pt x="1566089" y="1530595"/>
                  <a:pt x="1563180" y="1530806"/>
                  <a:pt x="1561714" y="1529454"/>
                </a:cubicBezTo>
                <a:close/>
                <a:moveTo>
                  <a:pt x="1617632" y="1503911"/>
                </a:moveTo>
                <a:cubicBezTo>
                  <a:pt x="1614704" y="1506043"/>
                  <a:pt x="1610029" y="1506243"/>
                  <a:pt x="1607950" y="1504326"/>
                </a:cubicBezTo>
                <a:cubicBezTo>
                  <a:pt x="1605178" y="1501768"/>
                  <a:pt x="1606361" y="1497704"/>
                  <a:pt x="1608829" y="1492247"/>
                </a:cubicBezTo>
                <a:cubicBezTo>
                  <a:pt x="1616842" y="1491904"/>
                  <a:pt x="1616842" y="1491904"/>
                  <a:pt x="1616842" y="1491904"/>
                </a:cubicBezTo>
                <a:cubicBezTo>
                  <a:pt x="1621744" y="1497715"/>
                  <a:pt x="1620561" y="1501779"/>
                  <a:pt x="1617632" y="1503911"/>
                </a:cubicBezTo>
                <a:close/>
                <a:moveTo>
                  <a:pt x="1434504" y="1592897"/>
                </a:moveTo>
                <a:cubicBezTo>
                  <a:pt x="1432809" y="1592224"/>
                  <a:pt x="1430408" y="1593331"/>
                  <a:pt x="1428713" y="1592659"/>
                </a:cubicBezTo>
                <a:cubicBezTo>
                  <a:pt x="1427018" y="1591986"/>
                  <a:pt x="1426029" y="1589534"/>
                  <a:pt x="1425040" y="1587081"/>
                </a:cubicBezTo>
                <a:cubicBezTo>
                  <a:pt x="1429843" y="1584867"/>
                  <a:pt x="1430549" y="1583087"/>
                  <a:pt x="1433939" y="1584433"/>
                </a:cubicBezTo>
                <a:cubicBezTo>
                  <a:pt x="1433939" y="1584433"/>
                  <a:pt x="1433939" y="1584433"/>
                  <a:pt x="1435634" y="1585105"/>
                </a:cubicBezTo>
                <a:cubicBezTo>
                  <a:pt x="1438318" y="1588230"/>
                  <a:pt x="1434222" y="1588665"/>
                  <a:pt x="1434504" y="1592897"/>
                </a:cubicBezTo>
                <a:close/>
                <a:moveTo>
                  <a:pt x="1651403" y="1490135"/>
                </a:moveTo>
                <a:cubicBezTo>
                  <a:pt x="1649974" y="1491349"/>
                  <a:pt x="1648376" y="1492409"/>
                  <a:pt x="1645104" y="1491922"/>
                </a:cubicBezTo>
                <a:cubicBezTo>
                  <a:pt x="1643529" y="1482872"/>
                  <a:pt x="1654017" y="1484948"/>
                  <a:pt x="1656698" y="1487421"/>
                </a:cubicBezTo>
                <a:cubicBezTo>
                  <a:pt x="1654095" y="1487553"/>
                  <a:pt x="1652833" y="1488922"/>
                  <a:pt x="1651403" y="1490135"/>
                </a:cubicBezTo>
                <a:close/>
                <a:moveTo>
                  <a:pt x="1038350" y="1782066"/>
                </a:moveTo>
                <a:cubicBezTo>
                  <a:pt x="1035996" y="1784175"/>
                  <a:pt x="1032941" y="1785499"/>
                  <a:pt x="1028750" y="1785865"/>
                </a:cubicBezTo>
                <a:cubicBezTo>
                  <a:pt x="1014409" y="1776116"/>
                  <a:pt x="1027662" y="1763115"/>
                  <a:pt x="1036401" y="1766583"/>
                </a:cubicBezTo>
                <a:cubicBezTo>
                  <a:pt x="1039897" y="1767971"/>
                  <a:pt x="1041645" y="1768664"/>
                  <a:pt x="1043750" y="1773557"/>
                </a:cubicBezTo>
                <a:cubicBezTo>
                  <a:pt x="1042359" y="1777063"/>
                  <a:pt x="1040704" y="1779957"/>
                  <a:pt x="1038350" y="1782066"/>
                </a:cubicBezTo>
                <a:close/>
                <a:moveTo>
                  <a:pt x="1674005" y="1481418"/>
                </a:moveTo>
                <a:cubicBezTo>
                  <a:pt x="1669313" y="1477668"/>
                  <a:pt x="1672387" y="1475112"/>
                  <a:pt x="1677242" y="1473261"/>
                </a:cubicBezTo>
                <a:cubicBezTo>
                  <a:pt x="1677727" y="1477230"/>
                  <a:pt x="1678212" y="1481200"/>
                  <a:pt x="1674005" y="1481418"/>
                </a:cubicBezTo>
                <a:close/>
                <a:moveTo>
                  <a:pt x="1751768" y="1444944"/>
                </a:moveTo>
                <a:cubicBezTo>
                  <a:pt x="1747048" y="1437063"/>
                  <a:pt x="1757583" y="1435235"/>
                  <a:pt x="1760973" y="1436580"/>
                </a:cubicBezTo>
                <a:cubicBezTo>
                  <a:pt x="1756209" y="1438696"/>
                  <a:pt x="1758226" y="1443502"/>
                  <a:pt x="1751768" y="1444944"/>
                </a:cubicBezTo>
                <a:close/>
                <a:moveTo>
                  <a:pt x="1456033" y="1593428"/>
                </a:moveTo>
                <a:cubicBezTo>
                  <a:pt x="1454625" y="1592130"/>
                  <a:pt x="1453218" y="1590832"/>
                  <a:pt x="1450593" y="1590853"/>
                </a:cubicBezTo>
                <a:cubicBezTo>
                  <a:pt x="1450403" y="1588236"/>
                  <a:pt x="1451429" y="1584299"/>
                  <a:pt x="1455461" y="1585576"/>
                </a:cubicBezTo>
                <a:cubicBezTo>
                  <a:pt x="1456869" y="1586874"/>
                  <a:pt x="1458467" y="1590790"/>
                  <a:pt x="1456033" y="1593428"/>
                </a:cubicBezTo>
                <a:close/>
                <a:moveTo>
                  <a:pt x="1730434" y="1465998"/>
                </a:moveTo>
                <a:cubicBezTo>
                  <a:pt x="1728467" y="1469039"/>
                  <a:pt x="1724176" y="1470904"/>
                  <a:pt x="1721547" y="1469861"/>
                </a:cubicBezTo>
                <a:cubicBezTo>
                  <a:pt x="1718041" y="1468470"/>
                  <a:pt x="1717686" y="1464252"/>
                  <a:pt x="1718030" y="1458272"/>
                </a:cubicBezTo>
                <a:cubicBezTo>
                  <a:pt x="1725385" y="1455075"/>
                  <a:pt x="1725385" y="1455075"/>
                  <a:pt x="1725385" y="1455075"/>
                </a:cubicBezTo>
                <a:cubicBezTo>
                  <a:pt x="1732047" y="1458738"/>
                  <a:pt x="1732402" y="1462956"/>
                  <a:pt x="1730434" y="1465998"/>
                </a:cubicBezTo>
                <a:close/>
                <a:moveTo>
                  <a:pt x="1110514" y="1761194"/>
                </a:moveTo>
                <a:cubicBezTo>
                  <a:pt x="1099569" y="1768136"/>
                  <a:pt x="1080203" y="1764774"/>
                  <a:pt x="1068839" y="1754292"/>
                </a:cubicBezTo>
                <a:cubicBezTo>
                  <a:pt x="1066084" y="1751751"/>
                  <a:pt x="1061952" y="1747939"/>
                  <a:pt x="1061766" y="1742612"/>
                </a:cubicBezTo>
                <a:cubicBezTo>
                  <a:pt x="1057991" y="1710774"/>
                  <a:pt x="1098759" y="1732911"/>
                  <a:pt x="1108573" y="1708451"/>
                </a:cubicBezTo>
                <a:cubicBezTo>
                  <a:pt x="1108573" y="1708451"/>
                  <a:pt x="1109950" y="1709722"/>
                  <a:pt x="1111328" y="1710992"/>
                </a:cubicBezTo>
                <a:cubicBezTo>
                  <a:pt x="1118215" y="1717345"/>
                  <a:pt x="1120335" y="1739923"/>
                  <a:pt x="1118044" y="1750699"/>
                </a:cubicBezTo>
                <a:cubicBezTo>
                  <a:pt x="1116875" y="1755421"/>
                  <a:pt x="1114162" y="1758880"/>
                  <a:pt x="1110514" y="1761194"/>
                </a:cubicBezTo>
                <a:close/>
                <a:moveTo>
                  <a:pt x="1815823" y="1427274"/>
                </a:moveTo>
                <a:cubicBezTo>
                  <a:pt x="1812263" y="1425862"/>
                  <a:pt x="1811616" y="1427493"/>
                  <a:pt x="1809998" y="1421186"/>
                </a:cubicBezTo>
                <a:cubicBezTo>
                  <a:pt x="1812426" y="1420261"/>
                  <a:pt x="1814853" y="1419336"/>
                  <a:pt x="1816633" y="1420042"/>
                </a:cubicBezTo>
                <a:cubicBezTo>
                  <a:pt x="1818897" y="1424718"/>
                  <a:pt x="1816470" y="1425643"/>
                  <a:pt x="1815823" y="1427274"/>
                </a:cubicBezTo>
                <a:close/>
                <a:moveTo>
                  <a:pt x="1589207" y="1535879"/>
                </a:moveTo>
                <a:cubicBezTo>
                  <a:pt x="1586274" y="1533175"/>
                  <a:pt x="1587405" y="1529008"/>
                  <a:pt x="1587237" y="1526248"/>
                </a:cubicBezTo>
                <a:cubicBezTo>
                  <a:pt x="1588535" y="1524840"/>
                  <a:pt x="1591300" y="1524785"/>
                  <a:pt x="1592766" y="1526137"/>
                </a:cubicBezTo>
                <a:lnTo>
                  <a:pt x="1592854" y="1526509"/>
                </a:lnTo>
                <a:lnTo>
                  <a:pt x="1596620" y="1526444"/>
                </a:lnTo>
                <a:cubicBezTo>
                  <a:pt x="1597492" y="1526909"/>
                  <a:pt x="1598196" y="1527559"/>
                  <a:pt x="1599576" y="1527475"/>
                </a:cubicBezTo>
                <a:cubicBezTo>
                  <a:pt x="1600308" y="1529506"/>
                  <a:pt x="1599279" y="1529914"/>
                  <a:pt x="1597555" y="1530019"/>
                </a:cubicBezTo>
                <a:lnTo>
                  <a:pt x="1593796" y="1530458"/>
                </a:lnTo>
                <a:lnTo>
                  <a:pt x="1594159" y="1531981"/>
                </a:lnTo>
                <a:cubicBezTo>
                  <a:pt x="1593594" y="1534065"/>
                  <a:pt x="1591971" y="1535824"/>
                  <a:pt x="1589207" y="1535879"/>
                </a:cubicBezTo>
                <a:close/>
                <a:moveTo>
                  <a:pt x="1711776" y="1478382"/>
                </a:moveTo>
                <a:cubicBezTo>
                  <a:pt x="1711776" y="1478382"/>
                  <a:pt x="1711776" y="1478382"/>
                  <a:pt x="1711595" y="1477538"/>
                </a:cubicBezTo>
                <a:lnTo>
                  <a:pt x="1711091" y="1475175"/>
                </a:lnTo>
                <a:lnTo>
                  <a:pt x="1705163" y="1475377"/>
                </a:lnTo>
                <a:cubicBezTo>
                  <a:pt x="1699786" y="1473244"/>
                  <a:pt x="1694714" y="1465115"/>
                  <a:pt x="1707170" y="1459865"/>
                </a:cubicBezTo>
                <a:cubicBezTo>
                  <a:pt x="1710055" y="1463048"/>
                  <a:pt x="1712546" y="1461998"/>
                  <a:pt x="1714732" y="1466943"/>
                </a:cubicBezTo>
                <a:lnTo>
                  <a:pt x="1713523" y="1470950"/>
                </a:lnTo>
                <a:lnTo>
                  <a:pt x="1717087" y="1470189"/>
                </a:lnTo>
                <a:cubicBezTo>
                  <a:pt x="1719234" y="1475161"/>
                  <a:pt x="1716748" y="1476235"/>
                  <a:pt x="1711776" y="1478382"/>
                </a:cubicBezTo>
                <a:close/>
                <a:moveTo>
                  <a:pt x="2003981" y="1341601"/>
                </a:moveTo>
                <a:cubicBezTo>
                  <a:pt x="1999377" y="1337628"/>
                  <a:pt x="2000113" y="1335775"/>
                  <a:pt x="2003364" y="1332773"/>
                </a:cubicBezTo>
                <a:cubicBezTo>
                  <a:pt x="2006924" y="1334186"/>
                  <a:pt x="2008276" y="1341160"/>
                  <a:pt x="2003981" y="1341601"/>
                </a:cubicBezTo>
                <a:close/>
                <a:moveTo>
                  <a:pt x="1650207" y="1510220"/>
                </a:moveTo>
                <a:lnTo>
                  <a:pt x="1645522" y="1506250"/>
                </a:lnTo>
                <a:lnTo>
                  <a:pt x="1644696" y="1508700"/>
                </a:lnTo>
                <a:cubicBezTo>
                  <a:pt x="1640549" y="1509057"/>
                  <a:pt x="1638132" y="1510101"/>
                  <a:pt x="1636401" y="1509414"/>
                </a:cubicBezTo>
                <a:cubicBezTo>
                  <a:pt x="1634671" y="1508727"/>
                  <a:pt x="1635358" y="1506997"/>
                  <a:pt x="1633628" y="1506310"/>
                </a:cubicBezTo>
                <a:cubicBezTo>
                  <a:pt x="1630854" y="1503207"/>
                  <a:pt x="1635001" y="1502850"/>
                  <a:pt x="1633957" y="1500433"/>
                </a:cubicBezTo>
                <a:lnTo>
                  <a:pt x="1637709" y="1499632"/>
                </a:lnTo>
                <a:lnTo>
                  <a:pt x="1636865" y="1498917"/>
                </a:lnTo>
                <a:cubicBezTo>
                  <a:pt x="1635153" y="1498238"/>
                  <a:pt x="1635153" y="1498238"/>
                  <a:pt x="1635153" y="1498238"/>
                </a:cubicBezTo>
                <a:cubicBezTo>
                  <a:pt x="1639949" y="1496135"/>
                  <a:pt x="1632766" y="1489279"/>
                  <a:pt x="1635850" y="1486498"/>
                </a:cubicBezTo>
                <a:cubicBezTo>
                  <a:pt x="1637900" y="1491316"/>
                  <a:pt x="1641148" y="1495610"/>
                  <a:pt x="1644055" y="1499517"/>
                </a:cubicBezTo>
                <a:lnTo>
                  <a:pt x="1644738" y="1500705"/>
                </a:lnTo>
                <a:lnTo>
                  <a:pt x="1645712" y="1501092"/>
                </a:lnTo>
                <a:lnTo>
                  <a:pt x="1645904" y="1502734"/>
                </a:lnTo>
                <a:close/>
                <a:moveTo>
                  <a:pt x="1657536" y="1511471"/>
                </a:moveTo>
                <a:cubicBezTo>
                  <a:pt x="1654855" y="1508998"/>
                  <a:pt x="1651940" y="1498710"/>
                  <a:pt x="1661088" y="1499551"/>
                </a:cubicBezTo>
                <a:cubicBezTo>
                  <a:pt x="1662585" y="1505997"/>
                  <a:pt x="1657379" y="1506261"/>
                  <a:pt x="1657536" y="1511471"/>
                </a:cubicBezTo>
                <a:close/>
                <a:moveTo>
                  <a:pt x="1770391" y="1458725"/>
                </a:moveTo>
                <a:cubicBezTo>
                  <a:pt x="1767001" y="1457379"/>
                  <a:pt x="1760586" y="1448825"/>
                  <a:pt x="1769426" y="1446325"/>
                </a:cubicBezTo>
                <a:cubicBezTo>
                  <a:pt x="1773138" y="1451803"/>
                  <a:pt x="1768374" y="1453919"/>
                  <a:pt x="1770391" y="1458725"/>
                </a:cubicBezTo>
                <a:close/>
                <a:moveTo>
                  <a:pt x="1669287" y="1508195"/>
                </a:moveTo>
                <a:cubicBezTo>
                  <a:pt x="1667993" y="1508933"/>
                  <a:pt x="1666352" y="1509283"/>
                  <a:pt x="1665487" y="1508939"/>
                </a:cubicBezTo>
                <a:cubicBezTo>
                  <a:pt x="1663756" y="1508253"/>
                  <a:pt x="1662712" y="1505836"/>
                  <a:pt x="1661669" y="1503419"/>
                </a:cubicBezTo>
                <a:cubicBezTo>
                  <a:pt x="1664086" y="1502375"/>
                  <a:pt x="1665816" y="1503062"/>
                  <a:pt x="1667547" y="1503748"/>
                </a:cubicBezTo>
                <a:cubicBezTo>
                  <a:pt x="1669277" y="1504435"/>
                  <a:pt x="1669277" y="1504435"/>
                  <a:pt x="1671008" y="1505122"/>
                </a:cubicBezTo>
                <a:cubicBezTo>
                  <a:pt x="1671529" y="1506330"/>
                  <a:pt x="1670582" y="1507456"/>
                  <a:pt x="1669287" y="1508195"/>
                </a:cubicBezTo>
                <a:close/>
                <a:moveTo>
                  <a:pt x="1385197" y="1646389"/>
                </a:moveTo>
                <a:cubicBezTo>
                  <a:pt x="1385197" y="1646389"/>
                  <a:pt x="1385197" y="1646389"/>
                  <a:pt x="1377769" y="1649695"/>
                </a:cubicBezTo>
                <a:cubicBezTo>
                  <a:pt x="1374247" y="1648297"/>
                  <a:pt x="1372486" y="1647598"/>
                  <a:pt x="1371107" y="1640797"/>
                </a:cubicBezTo>
                <a:cubicBezTo>
                  <a:pt x="1371107" y="1640797"/>
                  <a:pt x="1371822" y="1638996"/>
                  <a:pt x="1372536" y="1637195"/>
                </a:cubicBezTo>
                <a:cubicBezTo>
                  <a:pt x="1375727" y="1634292"/>
                  <a:pt x="1377488" y="1634991"/>
                  <a:pt x="1381011" y="1636389"/>
                </a:cubicBezTo>
                <a:cubicBezTo>
                  <a:pt x="1384533" y="1637787"/>
                  <a:pt x="1386627" y="1642787"/>
                  <a:pt x="1385197" y="1646389"/>
                </a:cubicBezTo>
                <a:close/>
                <a:moveTo>
                  <a:pt x="1409638" y="1635732"/>
                </a:moveTo>
                <a:cubicBezTo>
                  <a:pt x="1407236" y="1636005"/>
                  <a:pt x="1404426" y="1635380"/>
                  <a:pt x="1401784" y="1634332"/>
                </a:cubicBezTo>
                <a:cubicBezTo>
                  <a:pt x="1398934" y="1631239"/>
                  <a:pt x="1403129" y="1630942"/>
                  <a:pt x="1400952" y="1626154"/>
                </a:cubicBezTo>
                <a:cubicBezTo>
                  <a:pt x="1404058" y="1623463"/>
                  <a:pt x="1406492" y="1622467"/>
                  <a:pt x="1410015" y="1623865"/>
                </a:cubicBezTo>
                <a:cubicBezTo>
                  <a:pt x="1411776" y="1624563"/>
                  <a:pt x="1412865" y="1626957"/>
                  <a:pt x="1415042" y="1631745"/>
                </a:cubicBezTo>
                <a:cubicBezTo>
                  <a:pt x="1414033" y="1634288"/>
                  <a:pt x="1412039" y="1635459"/>
                  <a:pt x="1409638" y="1635732"/>
                </a:cubicBezTo>
                <a:close/>
                <a:moveTo>
                  <a:pt x="1506890" y="1590636"/>
                </a:moveTo>
                <a:cubicBezTo>
                  <a:pt x="1501223" y="1594824"/>
                  <a:pt x="1498497" y="1591597"/>
                  <a:pt x="1496031" y="1592764"/>
                </a:cubicBezTo>
                <a:cubicBezTo>
                  <a:pt x="1495772" y="1588370"/>
                  <a:pt x="1496508" y="1586516"/>
                  <a:pt x="1497243" y="1584662"/>
                </a:cubicBezTo>
                <a:cubicBezTo>
                  <a:pt x="1500445" y="1581641"/>
                  <a:pt x="1501440" y="1584181"/>
                  <a:pt x="1505636" y="1583701"/>
                </a:cubicBezTo>
                <a:cubicBezTo>
                  <a:pt x="1506631" y="1586241"/>
                  <a:pt x="1504165" y="1587409"/>
                  <a:pt x="1506890" y="1590636"/>
                </a:cubicBezTo>
                <a:close/>
                <a:moveTo>
                  <a:pt x="1273165" y="1705780"/>
                </a:moveTo>
                <a:cubicBezTo>
                  <a:pt x="1270478" y="1705835"/>
                  <a:pt x="1270478" y="1705835"/>
                  <a:pt x="1269216" y="1707203"/>
                </a:cubicBezTo>
                <a:cubicBezTo>
                  <a:pt x="1266530" y="1707258"/>
                  <a:pt x="1263843" y="1707313"/>
                  <a:pt x="1263843" y="1707313"/>
                </a:cubicBezTo>
                <a:cubicBezTo>
                  <a:pt x="1260995" y="1704686"/>
                  <a:pt x="1260833" y="1702003"/>
                  <a:pt x="1261933" y="1697953"/>
                </a:cubicBezTo>
                <a:cubicBezTo>
                  <a:pt x="1264457" y="1695216"/>
                  <a:pt x="1267144" y="1695161"/>
                  <a:pt x="1269992" y="1697789"/>
                </a:cubicBezTo>
                <a:cubicBezTo>
                  <a:pt x="1271416" y="1699102"/>
                  <a:pt x="1274265" y="1701730"/>
                  <a:pt x="1273165" y="1705780"/>
                </a:cubicBezTo>
                <a:close/>
                <a:moveTo>
                  <a:pt x="1164999" y="1758328"/>
                </a:moveTo>
                <a:cubicBezTo>
                  <a:pt x="1163782" y="1759648"/>
                  <a:pt x="1161348" y="1762287"/>
                  <a:pt x="1157394" y="1761081"/>
                </a:cubicBezTo>
                <a:cubicBezTo>
                  <a:pt x="1157242" y="1758500"/>
                  <a:pt x="1158459" y="1757180"/>
                  <a:pt x="1159676" y="1755861"/>
                </a:cubicBezTo>
                <a:cubicBezTo>
                  <a:pt x="1159676" y="1755861"/>
                  <a:pt x="1159676" y="1755861"/>
                  <a:pt x="1161045" y="1757123"/>
                </a:cubicBezTo>
                <a:cubicBezTo>
                  <a:pt x="1162413" y="1758386"/>
                  <a:pt x="1162413" y="1758386"/>
                  <a:pt x="1164999" y="1758328"/>
                </a:cubicBezTo>
                <a:close/>
                <a:moveTo>
                  <a:pt x="1687417" y="1509916"/>
                </a:moveTo>
                <a:cubicBezTo>
                  <a:pt x="1685563" y="1509180"/>
                  <a:pt x="1684494" y="1506467"/>
                  <a:pt x="1685278" y="1504489"/>
                </a:cubicBezTo>
                <a:cubicBezTo>
                  <a:pt x="1687132" y="1505225"/>
                  <a:pt x="1687132" y="1505225"/>
                  <a:pt x="1687132" y="1505225"/>
                </a:cubicBezTo>
                <a:cubicBezTo>
                  <a:pt x="1687132" y="1505225"/>
                  <a:pt x="1688986" y="1505961"/>
                  <a:pt x="1688986" y="1505961"/>
                </a:cubicBezTo>
                <a:cubicBezTo>
                  <a:pt x="1688986" y="1505961"/>
                  <a:pt x="1691625" y="1504719"/>
                  <a:pt x="1691625" y="1504719"/>
                </a:cubicBezTo>
                <a:cubicBezTo>
                  <a:pt x="1691909" y="1509410"/>
                  <a:pt x="1689270" y="1510652"/>
                  <a:pt x="1687417" y="1509916"/>
                </a:cubicBezTo>
                <a:close/>
                <a:moveTo>
                  <a:pt x="1449976" y="1631675"/>
                </a:moveTo>
                <a:cubicBezTo>
                  <a:pt x="1447546" y="1632750"/>
                  <a:pt x="1445816" y="1632063"/>
                  <a:pt x="1444086" y="1631377"/>
                </a:cubicBezTo>
                <a:cubicBezTo>
                  <a:pt x="1442355" y="1630690"/>
                  <a:pt x="1440625" y="1630003"/>
                  <a:pt x="1437164" y="1628630"/>
                </a:cubicBezTo>
                <a:cubicBezTo>
                  <a:pt x="1437531" y="1622660"/>
                  <a:pt x="1438929" y="1619137"/>
                  <a:pt x="1446216" y="1615913"/>
                </a:cubicBezTo>
                <a:cubicBezTo>
                  <a:pt x="1452439" y="1620421"/>
                  <a:pt x="1453802" y="1627078"/>
                  <a:pt x="1449976" y="1631675"/>
                </a:cubicBezTo>
                <a:close/>
                <a:moveTo>
                  <a:pt x="1715383" y="1506042"/>
                </a:moveTo>
                <a:cubicBezTo>
                  <a:pt x="1711675" y="1504570"/>
                  <a:pt x="1711234" y="1500275"/>
                  <a:pt x="1710086" y="1497760"/>
                </a:cubicBezTo>
                <a:lnTo>
                  <a:pt x="1710305" y="1497670"/>
                </a:lnTo>
                <a:lnTo>
                  <a:pt x="1708268" y="1495996"/>
                </a:lnTo>
                <a:cubicBezTo>
                  <a:pt x="1707713" y="1495186"/>
                  <a:pt x="1707604" y="1493892"/>
                  <a:pt x="1707982" y="1490658"/>
                </a:cubicBezTo>
                <a:cubicBezTo>
                  <a:pt x="1710579" y="1490667"/>
                  <a:pt x="1713177" y="1490674"/>
                  <a:pt x="1714584" y="1491973"/>
                </a:cubicBezTo>
                <a:lnTo>
                  <a:pt x="1713593" y="1496329"/>
                </a:lnTo>
                <a:lnTo>
                  <a:pt x="1715206" y="1495671"/>
                </a:lnTo>
                <a:lnTo>
                  <a:pt x="1715441" y="1496013"/>
                </a:lnTo>
                <a:lnTo>
                  <a:pt x="1722043" y="1494473"/>
                </a:lnTo>
                <a:cubicBezTo>
                  <a:pt x="1723455" y="1496106"/>
                  <a:pt x="1722642" y="1496857"/>
                  <a:pt x="1721070" y="1497574"/>
                </a:cubicBezTo>
                <a:lnTo>
                  <a:pt x="1717718" y="1499333"/>
                </a:lnTo>
                <a:lnTo>
                  <a:pt x="1718605" y="1500625"/>
                </a:lnTo>
                <a:cubicBezTo>
                  <a:pt x="1718826" y="1502773"/>
                  <a:pt x="1717943" y="1504997"/>
                  <a:pt x="1715383" y="1506042"/>
                </a:cubicBezTo>
                <a:close/>
                <a:moveTo>
                  <a:pt x="1226503" y="1739895"/>
                </a:moveTo>
                <a:cubicBezTo>
                  <a:pt x="1226503" y="1739895"/>
                  <a:pt x="1225286" y="1741215"/>
                  <a:pt x="1223722" y="1739772"/>
                </a:cubicBezTo>
                <a:cubicBezTo>
                  <a:pt x="1223722" y="1739772"/>
                  <a:pt x="1223375" y="1737010"/>
                  <a:pt x="1223028" y="1734248"/>
                </a:cubicBezTo>
                <a:cubicBezTo>
                  <a:pt x="1223028" y="1734248"/>
                  <a:pt x="1223028" y="1734248"/>
                  <a:pt x="1228590" y="1734494"/>
                </a:cubicBezTo>
                <a:cubicBezTo>
                  <a:pt x="1228937" y="1737256"/>
                  <a:pt x="1227720" y="1738576"/>
                  <a:pt x="1226503" y="1739895"/>
                </a:cubicBezTo>
                <a:close/>
                <a:moveTo>
                  <a:pt x="1535817" y="1604261"/>
                </a:moveTo>
                <a:cubicBezTo>
                  <a:pt x="1530983" y="1606348"/>
                  <a:pt x="1526836" y="1606705"/>
                  <a:pt x="1525106" y="1606018"/>
                </a:cubicBezTo>
                <a:cubicBezTo>
                  <a:pt x="1523375" y="1605332"/>
                  <a:pt x="1519915" y="1603959"/>
                  <a:pt x="1519558" y="1599811"/>
                </a:cubicBezTo>
                <a:cubicBezTo>
                  <a:pt x="1521975" y="1598768"/>
                  <a:pt x="1522662" y="1597037"/>
                  <a:pt x="1520931" y="1596351"/>
                </a:cubicBezTo>
                <a:cubicBezTo>
                  <a:pt x="1525765" y="1594263"/>
                  <a:pt x="1527496" y="1594950"/>
                  <a:pt x="1530956" y="1596323"/>
                </a:cubicBezTo>
                <a:lnTo>
                  <a:pt x="1531827" y="1597746"/>
                </a:lnTo>
                <a:lnTo>
                  <a:pt x="1534703" y="1594628"/>
                </a:lnTo>
                <a:cubicBezTo>
                  <a:pt x="1536022" y="1595845"/>
                  <a:pt x="1534806" y="1597165"/>
                  <a:pt x="1534908" y="1599701"/>
                </a:cubicBezTo>
                <a:lnTo>
                  <a:pt x="1533070" y="1599775"/>
                </a:lnTo>
                <a:close/>
                <a:moveTo>
                  <a:pt x="1236103" y="1749020"/>
                </a:moveTo>
                <a:cubicBezTo>
                  <a:pt x="1236158" y="1751785"/>
                  <a:pt x="1233398" y="1751952"/>
                  <a:pt x="1227879" y="1752288"/>
                </a:cubicBezTo>
                <a:cubicBezTo>
                  <a:pt x="1227823" y="1749524"/>
                  <a:pt x="1229176" y="1748058"/>
                  <a:pt x="1229120" y="1745293"/>
                </a:cubicBezTo>
                <a:cubicBezTo>
                  <a:pt x="1231880" y="1745125"/>
                  <a:pt x="1231880" y="1745125"/>
                  <a:pt x="1233288" y="1746424"/>
                </a:cubicBezTo>
                <a:cubicBezTo>
                  <a:pt x="1234695" y="1747722"/>
                  <a:pt x="1234695" y="1747722"/>
                  <a:pt x="1234695" y="1747722"/>
                </a:cubicBezTo>
                <a:cubicBezTo>
                  <a:pt x="1234695" y="1747722"/>
                  <a:pt x="1236103" y="1749020"/>
                  <a:pt x="1236103" y="1749020"/>
                </a:cubicBezTo>
                <a:close/>
                <a:moveTo>
                  <a:pt x="1192602" y="1770764"/>
                </a:moveTo>
                <a:cubicBezTo>
                  <a:pt x="1191340" y="1772133"/>
                  <a:pt x="1186078" y="1772345"/>
                  <a:pt x="1184710" y="1771083"/>
                </a:cubicBezTo>
                <a:cubicBezTo>
                  <a:pt x="1183342" y="1769820"/>
                  <a:pt x="1183236" y="1767190"/>
                  <a:pt x="1183129" y="1764559"/>
                </a:cubicBezTo>
                <a:cubicBezTo>
                  <a:pt x="1189653" y="1762978"/>
                  <a:pt x="1188285" y="1761716"/>
                  <a:pt x="1193652" y="1764134"/>
                </a:cubicBezTo>
                <a:cubicBezTo>
                  <a:pt x="1193652" y="1764134"/>
                  <a:pt x="1193652" y="1764134"/>
                  <a:pt x="1192602" y="1770764"/>
                </a:cubicBezTo>
                <a:close/>
                <a:moveTo>
                  <a:pt x="1288730" y="1725385"/>
                </a:moveTo>
                <a:cubicBezTo>
                  <a:pt x="1284889" y="1726725"/>
                  <a:pt x="1283481" y="1725427"/>
                  <a:pt x="1282074" y="1724129"/>
                </a:cubicBezTo>
                <a:cubicBezTo>
                  <a:pt x="1282074" y="1724129"/>
                  <a:pt x="1282074" y="1724129"/>
                  <a:pt x="1281693" y="1718894"/>
                </a:cubicBezTo>
                <a:cubicBezTo>
                  <a:pt x="1284127" y="1716255"/>
                  <a:pt x="1285534" y="1717553"/>
                  <a:pt x="1288349" y="1720149"/>
                </a:cubicBezTo>
                <a:cubicBezTo>
                  <a:pt x="1289757" y="1721448"/>
                  <a:pt x="1291164" y="1722746"/>
                  <a:pt x="1288730" y="1725385"/>
                </a:cubicBezTo>
                <a:close/>
                <a:moveTo>
                  <a:pt x="1335227" y="1716072"/>
                </a:moveTo>
                <a:cubicBezTo>
                  <a:pt x="1335227" y="1716072"/>
                  <a:pt x="1335227" y="1716072"/>
                  <a:pt x="1333505" y="1709596"/>
                </a:cubicBezTo>
                <a:cubicBezTo>
                  <a:pt x="1336021" y="1708663"/>
                  <a:pt x="1337875" y="1709398"/>
                  <a:pt x="1339729" y="1710134"/>
                </a:cubicBezTo>
                <a:cubicBezTo>
                  <a:pt x="1340921" y="1712538"/>
                  <a:pt x="1340259" y="1714207"/>
                  <a:pt x="1335227" y="1716072"/>
                </a:cubicBezTo>
                <a:close/>
                <a:moveTo>
                  <a:pt x="723532" y="2013065"/>
                </a:moveTo>
                <a:cubicBezTo>
                  <a:pt x="722885" y="2014696"/>
                  <a:pt x="721154" y="2014010"/>
                  <a:pt x="719424" y="2013323"/>
                </a:cubicBezTo>
                <a:cubicBezTo>
                  <a:pt x="719424" y="2013323"/>
                  <a:pt x="717694" y="2012636"/>
                  <a:pt x="715963" y="2011950"/>
                </a:cubicBezTo>
                <a:cubicBezTo>
                  <a:pt x="714880" y="2009631"/>
                  <a:pt x="716175" y="2006369"/>
                  <a:pt x="718553" y="2005424"/>
                </a:cubicBezTo>
                <a:cubicBezTo>
                  <a:pt x="719200" y="2003792"/>
                  <a:pt x="720931" y="2004479"/>
                  <a:pt x="722661" y="2005166"/>
                </a:cubicBezTo>
                <a:cubicBezTo>
                  <a:pt x="722661" y="2005166"/>
                  <a:pt x="724391" y="2005852"/>
                  <a:pt x="726122" y="2006539"/>
                </a:cubicBezTo>
                <a:cubicBezTo>
                  <a:pt x="726558" y="2010488"/>
                  <a:pt x="725910" y="2012120"/>
                  <a:pt x="723532" y="2013065"/>
                </a:cubicBezTo>
                <a:close/>
                <a:moveTo>
                  <a:pt x="1666739" y="1568803"/>
                </a:moveTo>
                <a:cubicBezTo>
                  <a:pt x="1665331" y="1567504"/>
                  <a:pt x="1665114" y="1564916"/>
                  <a:pt x="1664897" y="1562328"/>
                </a:cubicBezTo>
                <a:cubicBezTo>
                  <a:pt x="1671282" y="1561054"/>
                  <a:pt x="1670092" y="1562344"/>
                  <a:pt x="1672907" y="1564940"/>
                </a:cubicBezTo>
                <a:cubicBezTo>
                  <a:pt x="1671716" y="1566231"/>
                  <a:pt x="1671934" y="1568819"/>
                  <a:pt x="1666739" y="1568803"/>
                </a:cubicBezTo>
                <a:close/>
                <a:moveTo>
                  <a:pt x="1536328" y="1632038"/>
                </a:moveTo>
                <a:cubicBezTo>
                  <a:pt x="1535384" y="1634417"/>
                  <a:pt x="1532593" y="1636314"/>
                  <a:pt x="1527846" y="1635432"/>
                </a:cubicBezTo>
                <a:cubicBezTo>
                  <a:pt x="1529219" y="1631971"/>
                  <a:pt x="1526772" y="1633002"/>
                  <a:pt x="1524622" y="1628144"/>
                </a:cubicBezTo>
                <a:cubicBezTo>
                  <a:pt x="1527070" y="1627112"/>
                  <a:pt x="1527070" y="1627112"/>
                  <a:pt x="1527757" y="1625382"/>
                </a:cubicBezTo>
                <a:cubicBezTo>
                  <a:pt x="1530205" y="1624350"/>
                  <a:pt x="1531966" y="1625049"/>
                  <a:pt x="1533728" y="1625748"/>
                </a:cubicBezTo>
                <a:cubicBezTo>
                  <a:pt x="1536369" y="1626797"/>
                  <a:pt x="1537272" y="1629658"/>
                  <a:pt x="1536328" y="1632038"/>
                </a:cubicBezTo>
                <a:close/>
                <a:moveTo>
                  <a:pt x="1799566" y="1508929"/>
                </a:moveTo>
                <a:cubicBezTo>
                  <a:pt x="1797787" y="1508222"/>
                  <a:pt x="1796654" y="1505884"/>
                  <a:pt x="1795522" y="1503547"/>
                </a:cubicBezTo>
                <a:cubicBezTo>
                  <a:pt x="1801023" y="1500065"/>
                  <a:pt x="1800376" y="1501696"/>
                  <a:pt x="1803936" y="1503109"/>
                </a:cubicBezTo>
                <a:cubicBezTo>
                  <a:pt x="1803288" y="1504740"/>
                  <a:pt x="1804421" y="1507078"/>
                  <a:pt x="1799566" y="1508929"/>
                </a:cubicBezTo>
                <a:close/>
                <a:moveTo>
                  <a:pt x="1611755" y="1607572"/>
                </a:moveTo>
                <a:cubicBezTo>
                  <a:pt x="1609975" y="1606865"/>
                  <a:pt x="1608196" y="1606159"/>
                  <a:pt x="1605754" y="1607121"/>
                </a:cubicBezTo>
                <a:cubicBezTo>
                  <a:pt x="1604636" y="1604747"/>
                  <a:pt x="1604180" y="1600703"/>
                  <a:pt x="1608402" y="1600448"/>
                </a:cubicBezTo>
                <a:cubicBezTo>
                  <a:pt x="1610182" y="1601154"/>
                  <a:pt x="1613079" y="1604235"/>
                  <a:pt x="1611755" y="1607572"/>
                </a:cubicBezTo>
                <a:close/>
                <a:moveTo>
                  <a:pt x="1197559" y="1812082"/>
                </a:moveTo>
                <a:cubicBezTo>
                  <a:pt x="1195167" y="1813064"/>
                  <a:pt x="1192774" y="1814046"/>
                  <a:pt x="1191044" y="1813359"/>
                </a:cubicBezTo>
                <a:cubicBezTo>
                  <a:pt x="1189313" y="1812672"/>
                  <a:pt x="1188245" y="1810317"/>
                  <a:pt x="1187839" y="1806294"/>
                </a:cubicBezTo>
                <a:cubicBezTo>
                  <a:pt x="1189569" y="1806981"/>
                  <a:pt x="1191962" y="1805999"/>
                  <a:pt x="1193692" y="1806685"/>
                </a:cubicBezTo>
                <a:cubicBezTo>
                  <a:pt x="1195422" y="1807372"/>
                  <a:pt x="1196491" y="1809727"/>
                  <a:pt x="1197559" y="1812082"/>
                </a:cubicBezTo>
                <a:close/>
                <a:moveTo>
                  <a:pt x="572281" y="2114013"/>
                </a:moveTo>
                <a:cubicBezTo>
                  <a:pt x="571621" y="2114323"/>
                  <a:pt x="570694" y="2113956"/>
                  <a:pt x="569767" y="2113588"/>
                </a:cubicBezTo>
                <a:cubicBezTo>
                  <a:pt x="567913" y="2112852"/>
                  <a:pt x="566844" y="2110139"/>
                  <a:pt x="564990" y="2109403"/>
                </a:cubicBezTo>
                <a:cubicBezTo>
                  <a:pt x="565775" y="2107425"/>
                  <a:pt x="564706" y="2104712"/>
                  <a:pt x="568414" y="2106183"/>
                </a:cubicBezTo>
                <a:cubicBezTo>
                  <a:pt x="568414" y="2106183"/>
                  <a:pt x="570268" y="2106919"/>
                  <a:pt x="570268" y="2106919"/>
                </a:cubicBezTo>
                <a:cubicBezTo>
                  <a:pt x="570268" y="2106919"/>
                  <a:pt x="572121" y="2107655"/>
                  <a:pt x="572121" y="2107655"/>
                </a:cubicBezTo>
                <a:cubicBezTo>
                  <a:pt x="572121" y="2107655"/>
                  <a:pt x="573975" y="2108390"/>
                  <a:pt x="573190" y="2110368"/>
                </a:cubicBezTo>
                <a:cubicBezTo>
                  <a:pt x="573333" y="2112713"/>
                  <a:pt x="572940" y="2113702"/>
                  <a:pt x="572281" y="2114013"/>
                </a:cubicBezTo>
                <a:close/>
                <a:moveTo>
                  <a:pt x="1983930" y="1444066"/>
                </a:moveTo>
                <a:cubicBezTo>
                  <a:pt x="1979621" y="1444417"/>
                  <a:pt x="1977114" y="1445482"/>
                  <a:pt x="1975313" y="1444767"/>
                </a:cubicBezTo>
                <a:cubicBezTo>
                  <a:pt x="1970617" y="1440843"/>
                  <a:pt x="1977432" y="1439428"/>
                  <a:pt x="1980646" y="1436583"/>
                </a:cubicBezTo>
                <a:cubicBezTo>
                  <a:pt x="1980646" y="1436583"/>
                  <a:pt x="1980646" y="1436583"/>
                  <a:pt x="1983930" y="1444066"/>
                </a:cubicBezTo>
                <a:close/>
                <a:moveTo>
                  <a:pt x="1687623" y="1585104"/>
                </a:moveTo>
                <a:cubicBezTo>
                  <a:pt x="1687623" y="1585104"/>
                  <a:pt x="1687623" y="1585104"/>
                  <a:pt x="1682962" y="1587117"/>
                </a:cubicBezTo>
                <a:cubicBezTo>
                  <a:pt x="1680949" y="1582456"/>
                  <a:pt x="1681611" y="1580787"/>
                  <a:pt x="1685610" y="1580443"/>
                </a:cubicBezTo>
                <a:cubicBezTo>
                  <a:pt x="1687278" y="1581105"/>
                  <a:pt x="1686616" y="1582773"/>
                  <a:pt x="1687623" y="1585104"/>
                </a:cubicBezTo>
                <a:close/>
                <a:moveTo>
                  <a:pt x="1175391" y="1832039"/>
                </a:moveTo>
                <a:cubicBezTo>
                  <a:pt x="1175391" y="1832039"/>
                  <a:pt x="1174495" y="1829538"/>
                  <a:pt x="1172863" y="1828890"/>
                </a:cubicBezTo>
                <a:cubicBezTo>
                  <a:pt x="1175070" y="1823329"/>
                  <a:pt x="1177598" y="1826477"/>
                  <a:pt x="1180860" y="1827772"/>
                </a:cubicBezTo>
                <a:cubicBezTo>
                  <a:pt x="1181756" y="1830274"/>
                  <a:pt x="1178653" y="1833334"/>
                  <a:pt x="1175391" y="1832039"/>
                </a:cubicBezTo>
                <a:close/>
                <a:moveTo>
                  <a:pt x="883422" y="1972517"/>
                </a:moveTo>
                <a:cubicBezTo>
                  <a:pt x="882985" y="1973697"/>
                  <a:pt x="881687" y="1974399"/>
                  <a:pt x="879648" y="1973785"/>
                </a:cubicBezTo>
                <a:cubicBezTo>
                  <a:pt x="879648" y="1973785"/>
                  <a:pt x="879648" y="1973785"/>
                  <a:pt x="877950" y="1967153"/>
                </a:cubicBezTo>
                <a:cubicBezTo>
                  <a:pt x="880620" y="1967083"/>
                  <a:pt x="882027" y="1968381"/>
                  <a:pt x="882027" y="1968381"/>
                </a:cubicBezTo>
                <a:cubicBezTo>
                  <a:pt x="883435" y="1969679"/>
                  <a:pt x="883859" y="1971337"/>
                  <a:pt x="883422" y="1972517"/>
                </a:cubicBezTo>
                <a:close/>
                <a:moveTo>
                  <a:pt x="1917605" y="1486035"/>
                </a:moveTo>
                <a:cubicBezTo>
                  <a:pt x="1914735" y="1480674"/>
                  <a:pt x="1916087" y="1479209"/>
                  <a:pt x="1920199" y="1477575"/>
                </a:cubicBezTo>
                <a:cubicBezTo>
                  <a:pt x="1923014" y="1480171"/>
                  <a:pt x="1921772" y="1487166"/>
                  <a:pt x="1917605" y="1486035"/>
                </a:cubicBezTo>
                <a:close/>
                <a:moveTo>
                  <a:pt x="1955241" y="1469038"/>
                </a:moveTo>
                <a:cubicBezTo>
                  <a:pt x="1953511" y="1468352"/>
                  <a:pt x="1949026" y="1464512"/>
                  <a:pt x="1951144" y="1459173"/>
                </a:cubicBezTo>
                <a:cubicBezTo>
                  <a:pt x="1951851" y="1457393"/>
                  <a:pt x="1953581" y="1458080"/>
                  <a:pt x="1955312" y="1458766"/>
                </a:cubicBezTo>
                <a:cubicBezTo>
                  <a:pt x="1958772" y="1460140"/>
                  <a:pt x="1960114" y="1466852"/>
                  <a:pt x="1955241" y="1469038"/>
                </a:cubicBezTo>
                <a:close/>
                <a:moveTo>
                  <a:pt x="1282087" y="1791668"/>
                </a:moveTo>
                <a:cubicBezTo>
                  <a:pt x="1279343" y="1793614"/>
                  <a:pt x="1276427" y="1795402"/>
                  <a:pt x="1272462" y="1795582"/>
                </a:cubicBezTo>
                <a:cubicBezTo>
                  <a:pt x="1272182" y="1787649"/>
                  <a:pt x="1270441" y="1775808"/>
                  <a:pt x="1274266" y="1771662"/>
                </a:cubicBezTo>
                <a:cubicBezTo>
                  <a:pt x="1279459" y="1768777"/>
                  <a:pt x="1283471" y="1769919"/>
                  <a:pt x="1287576" y="1773705"/>
                </a:cubicBezTo>
                <a:cubicBezTo>
                  <a:pt x="1290313" y="1776230"/>
                  <a:pt x="1291775" y="1780136"/>
                  <a:pt x="1290686" y="1786807"/>
                </a:cubicBezTo>
                <a:cubicBezTo>
                  <a:pt x="1287405" y="1787619"/>
                  <a:pt x="1284832" y="1789722"/>
                  <a:pt x="1282087" y="1791668"/>
                </a:cubicBezTo>
                <a:close/>
                <a:moveTo>
                  <a:pt x="1081113" y="1890763"/>
                </a:moveTo>
                <a:cubicBezTo>
                  <a:pt x="1077511" y="1889333"/>
                  <a:pt x="1076028" y="1882565"/>
                  <a:pt x="1081043" y="1880434"/>
                </a:cubicBezTo>
                <a:cubicBezTo>
                  <a:pt x="1084645" y="1881864"/>
                  <a:pt x="1087929" y="1889347"/>
                  <a:pt x="1081113" y="1890763"/>
                </a:cubicBezTo>
                <a:close/>
                <a:moveTo>
                  <a:pt x="1223690" y="1832752"/>
                </a:moveTo>
                <a:cubicBezTo>
                  <a:pt x="1223690" y="1832752"/>
                  <a:pt x="1223690" y="1832752"/>
                  <a:pt x="1221224" y="1833919"/>
                </a:cubicBezTo>
                <a:cubicBezTo>
                  <a:pt x="1219493" y="1833232"/>
                  <a:pt x="1219493" y="1833232"/>
                  <a:pt x="1219493" y="1833232"/>
                </a:cubicBezTo>
                <a:cubicBezTo>
                  <a:pt x="1219493" y="1833232"/>
                  <a:pt x="1219493" y="1833232"/>
                  <a:pt x="1218499" y="1830692"/>
                </a:cubicBezTo>
                <a:cubicBezTo>
                  <a:pt x="1219234" y="1828838"/>
                  <a:pt x="1219234" y="1828838"/>
                  <a:pt x="1219970" y="1826984"/>
                </a:cubicBezTo>
                <a:cubicBezTo>
                  <a:pt x="1219970" y="1826984"/>
                  <a:pt x="1219970" y="1826984"/>
                  <a:pt x="1222436" y="1825817"/>
                </a:cubicBezTo>
                <a:cubicBezTo>
                  <a:pt x="1221700" y="1827671"/>
                  <a:pt x="1221700" y="1827671"/>
                  <a:pt x="1223431" y="1828358"/>
                </a:cubicBezTo>
                <a:cubicBezTo>
                  <a:pt x="1223431" y="1828358"/>
                  <a:pt x="1223431" y="1828358"/>
                  <a:pt x="1224166" y="1826504"/>
                </a:cubicBezTo>
                <a:cubicBezTo>
                  <a:pt x="1224166" y="1826504"/>
                  <a:pt x="1224166" y="1826504"/>
                  <a:pt x="1225161" y="1829044"/>
                </a:cubicBezTo>
                <a:cubicBezTo>
                  <a:pt x="1224425" y="1830898"/>
                  <a:pt x="1224425" y="1830898"/>
                  <a:pt x="1223690" y="1832752"/>
                </a:cubicBezTo>
                <a:close/>
                <a:moveTo>
                  <a:pt x="1148636" y="1872638"/>
                </a:moveTo>
                <a:cubicBezTo>
                  <a:pt x="1147262" y="1876099"/>
                  <a:pt x="1142428" y="1878186"/>
                  <a:pt x="1138967" y="1876813"/>
                </a:cubicBezTo>
                <a:cubicBezTo>
                  <a:pt x="1138967" y="1876813"/>
                  <a:pt x="1138967" y="1876813"/>
                  <a:pt x="1136880" y="1871979"/>
                </a:cubicBezTo>
                <a:cubicBezTo>
                  <a:pt x="1138253" y="1868518"/>
                  <a:pt x="1143087" y="1866431"/>
                  <a:pt x="1144818" y="1867117"/>
                </a:cubicBezTo>
                <a:cubicBezTo>
                  <a:pt x="1146548" y="1867804"/>
                  <a:pt x="1149322" y="1870908"/>
                  <a:pt x="1148636" y="1872638"/>
                </a:cubicBezTo>
                <a:close/>
                <a:moveTo>
                  <a:pt x="1255990" y="1833553"/>
                </a:moveTo>
                <a:cubicBezTo>
                  <a:pt x="1253524" y="1834720"/>
                  <a:pt x="1253524" y="1834720"/>
                  <a:pt x="1251793" y="1834033"/>
                </a:cubicBezTo>
                <a:cubicBezTo>
                  <a:pt x="1251793" y="1834033"/>
                  <a:pt x="1251793" y="1834033"/>
                  <a:pt x="1250063" y="1833347"/>
                </a:cubicBezTo>
                <a:cubicBezTo>
                  <a:pt x="1250063" y="1833347"/>
                  <a:pt x="1250799" y="1831493"/>
                  <a:pt x="1249068" y="1830806"/>
                </a:cubicBezTo>
                <a:cubicBezTo>
                  <a:pt x="1249068" y="1830806"/>
                  <a:pt x="1249068" y="1830806"/>
                  <a:pt x="1248332" y="1832660"/>
                </a:cubicBezTo>
                <a:cubicBezTo>
                  <a:pt x="1246343" y="1827579"/>
                  <a:pt x="1251275" y="1825244"/>
                  <a:pt x="1254736" y="1826618"/>
                </a:cubicBezTo>
                <a:cubicBezTo>
                  <a:pt x="1255731" y="1829158"/>
                  <a:pt x="1254995" y="1831012"/>
                  <a:pt x="1255990" y="1833553"/>
                </a:cubicBezTo>
                <a:close/>
                <a:moveTo>
                  <a:pt x="1147936" y="1899060"/>
                </a:moveTo>
                <a:cubicBezTo>
                  <a:pt x="1145890" y="1902305"/>
                  <a:pt x="1141614" y="1904159"/>
                  <a:pt x="1136548" y="1904178"/>
                </a:cubicBezTo>
                <a:cubicBezTo>
                  <a:pt x="1125704" y="1895816"/>
                  <a:pt x="1135460" y="1881428"/>
                  <a:pt x="1145948" y="1885590"/>
                </a:cubicBezTo>
                <a:cubicBezTo>
                  <a:pt x="1149800" y="1891177"/>
                  <a:pt x="1149983" y="1895814"/>
                  <a:pt x="1147936" y="1899060"/>
                </a:cubicBezTo>
                <a:close/>
                <a:moveTo>
                  <a:pt x="2216201" y="1401210"/>
                </a:moveTo>
                <a:cubicBezTo>
                  <a:pt x="2214348" y="1400474"/>
                  <a:pt x="2215515" y="1402940"/>
                  <a:pt x="2211120" y="1403200"/>
                </a:cubicBezTo>
                <a:cubicBezTo>
                  <a:pt x="2209953" y="1400734"/>
                  <a:pt x="2207413" y="1401728"/>
                  <a:pt x="2208786" y="1398268"/>
                </a:cubicBezTo>
                <a:cubicBezTo>
                  <a:pt x="2209473" y="1396537"/>
                  <a:pt x="2211326" y="1397273"/>
                  <a:pt x="2213180" y="1398009"/>
                </a:cubicBezTo>
                <a:cubicBezTo>
                  <a:pt x="2213180" y="1398009"/>
                  <a:pt x="2215034" y="1398744"/>
                  <a:pt x="2216201" y="1401210"/>
                </a:cubicBezTo>
                <a:close/>
                <a:moveTo>
                  <a:pt x="1826355" y="1587472"/>
                </a:moveTo>
                <a:cubicBezTo>
                  <a:pt x="1824987" y="1586210"/>
                  <a:pt x="1822180" y="1581016"/>
                  <a:pt x="1826075" y="1576793"/>
                </a:cubicBezTo>
                <a:cubicBezTo>
                  <a:pt x="1827373" y="1575386"/>
                  <a:pt x="1828741" y="1576648"/>
                  <a:pt x="1830110" y="1577910"/>
                </a:cubicBezTo>
                <a:cubicBezTo>
                  <a:pt x="1832846" y="1580435"/>
                  <a:pt x="1831688" y="1587182"/>
                  <a:pt x="1826355" y="1587472"/>
                </a:cubicBezTo>
                <a:close/>
                <a:moveTo>
                  <a:pt x="2101873" y="1457872"/>
                </a:moveTo>
                <a:cubicBezTo>
                  <a:pt x="2099472" y="1458979"/>
                  <a:pt x="2097070" y="1460086"/>
                  <a:pt x="2095375" y="1459413"/>
                </a:cubicBezTo>
                <a:cubicBezTo>
                  <a:pt x="2091985" y="1458068"/>
                  <a:pt x="2090008" y="1453163"/>
                  <a:pt x="2090714" y="1451383"/>
                </a:cubicBezTo>
                <a:cubicBezTo>
                  <a:pt x="2093115" y="1450276"/>
                  <a:pt x="2095517" y="1449169"/>
                  <a:pt x="2097212" y="1449842"/>
                </a:cubicBezTo>
                <a:cubicBezTo>
                  <a:pt x="2098907" y="1450514"/>
                  <a:pt x="2099895" y="1452967"/>
                  <a:pt x="2101873" y="1457872"/>
                </a:cubicBezTo>
                <a:close/>
                <a:moveTo>
                  <a:pt x="2351843" y="1340591"/>
                </a:moveTo>
                <a:cubicBezTo>
                  <a:pt x="2346812" y="1342886"/>
                  <a:pt x="2346812" y="1342886"/>
                  <a:pt x="2346812" y="1342886"/>
                </a:cubicBezTo>
                <a:cubicBezTo>
                  <a:pt x="2345768" y="1340326"/>
                  <a:pt x="2341473" y="1340767"/>
                  <a:pt x="2342944" y="1337059"/>
                </a:cubicBezTo>
                <a:cubicBezTo>
                  <a:pt x="2343680" y="1335206"/>
                  <a:pt x="2346195" y="1334058"/>
                  <a:pt x="2347975" y="1334764"/>
                </a:cubicBezTo>
                <a:cubicBezTo>
                  <a:pt x="2349755" y="1335471"/>
                  <a:pt x="2350799" y="1338031"/>
                  <a:pt x="2351843" y="1340591"/>
                </a:cubicBezTo>
                <a:close/>
                <a:moveTo>
                  <a:pt x="1862096" y="1574466"/>
                </a:moveTo>
                <a:cubicBezTo>
                  <a:pt x="1857949" y="1573246"/>
                  <a:pt x="1855227" y="1573340"/>
                  <a:pt x="1853803" y="1572026"/>
                </a:cubicBezTo>
                <a:cubicBezTo>
                  <a:pt x="1850828" y="1566678"/>
                  <a:pt x="1857698" y="1567804"/>
                  <a:pt x="1861718" y="1566303"/>
                </a:cubicBezTo>
                <a:cubicBezTo>
                  <a:pt x="1861718" y="1566303"/>
                  <a:pt x="1861718" y="1566303"/>
                  <a:pt x="1862096" y="1574466"/>
                </a:cubicBezTo>
                <a:close/>
                <a:moveTo>
                  <a:pt x="1335584" y="1826739"/>
                </a:moveTo>
                <a:cubicBezTo>
                  <a:pt x="1334915" y="1827817"/>
                  <a:pt x="1333197" y="1828268"/>
                  <a:pt x="1329733" y="1827787"/>
                </a:cubicBezTo>
                <a:cubicBezTo>
                  <a:pt x="1328271" y="1823724"/>
                  <a:pt x="1330975" y="1820792"/>
                  <a:pt x="1335142" y="1821923"/>
                </a:cubicBezTo>
                <a:cubicBezTo>
                  <a:pt x="1335874" y="1823954"/>
                  <a:pt x="1336253" y="1825660"/>
                  <a:pt x="1335584" y="1826739"/>
                </a:cubicBezTo>
                <a:close/>
                <a:moveTo>
                  <a:pt x="1566655" y="1721787"/>
                </a:moveTo>
                <a:cubicBezTo>
                  <a:pt x="1563950" y="1724719"/>
                  <a:pt x="1562543" y="1723421"/>
                  <a:pt x="1561135" y="1722122"/>
                </a:cubicBezTo>
                <a:cubicBezTo>
                  <a:pt x="1559728" y="1720824"/>
                  <a:pt x="1559673" y="1718060"/>
                  <a:pt x="1559617" y="1715296"/>
                </a:cubicBezTo>
                <a:cubicBezTo>
                  <a:pt x="1559617" y="1715296"/>
                  <a:pt x="1559617" y="1715296"/>
                  <a:pt x="1565137" y="1714960"/>
                </a:cubicBezTo>
                <a:cubicBezTo>
                  <a:pt x="1566545" y="1716258"/>
                  <a:pt x="1566600" y="1719022"/>
                  <a:pt x="1566655" y="1721787"/>
                </a:cubicBezTo>
                <a:close/>
                <a:moveTo>
                  <a:pt x="1094960" y="1946901"/>
                </a:moveTo>
                <a:cubicBezTo>
                  <a:pt x="1093329" y="1946253"/>
                  <a:pt x="1093329" y="1946253"/>
                  <a:pt x="1091697" y="1945606"/>
                </a:cubicBezTo>
                <a:cubicBezTo>
                  <a:pt x="1091697" y="1945606"/>
                  <a:pt x="1091697" y="1945606"/>
                  <a:pt x="1090066" y="1944958"/>
                </a:cubicBezTo>
                <a:cubicBezTo>
                  <a:pt x="1088434" y="1944311"/>
                  <a:pt x="1090772" y="1943179"/>
                  <a:pt x="1089847" y="1940751"/>
                </a:cubicBezTo>
                <a:cubicBezTo>
                  <a:pt x="1092891" y="1937839"/>
                  <a:pt x="1095229" y="1936707"/>
                  <a:pt x="1096860" y="1937354"/>
                </a:cubicBezTo>
                <a:cubicBezTo>
                  <a:pt x="1098711" y="1942209"/>
                  <a:pt x="1097298" y="1945768"/>
                  <a:pt x="1094960" y="1946901"/>
                </a:cubicBezTo>
                <a:close/>
                <a:moveTo>
                  <a:pt x="1360318" y="1825884"/>
                </a:moveTo>
                <a:cubicBezTo>
                  <a:pt x="1360318" y="1825884"/>
                  <a:pt x="1360318" y="1825884"/>
                  <a:pt x="1355608" y="1828020"/>
                </a:cubicBezTo>
                <a:cubicBezTo>
                  <a:pt x="1352958" y="1824966"/>
                  <a:pt x="1355313" y="1823898"/>
                  <a:pt x="1354331" y="1821505"/>
                </a:cubicBezTo>
                <a:cubicBezTo>
                  <a:pt x="1356000" y="1822167"/>
                  <a:pt x="1356000" y="1822167"/>
                  <a:pt x="1356000" y="1822167"/>
                </a:cubicBezTo>
                <a:cubicBezTo>
                  <a:pt x="1357668" y="1822829"/>
                  <a:pt x="1359337" y="1823491"/>
                  <a:pt x="1360318" y="1825884"/>
                </a:cubicBezTo>
                <a:close/>
                <a:moveTo>
                  <a:pt x="1372463" y="1820528"/>
                </a:moveTo>
                <a:cubicBezTo>
                  <a:pt x="1369703" y="1820696"/>
                  <a:pt x="1366943" y="1820864"/>
                  <a:pt x="1365536" y="1819566"/>
                </a:cubicBezTo>
                <a:cubicBezTo>
                  <a:pt x="1365536" y="1819566"/>
                  <a:pt x="1365481" y="1816801"/>
                  <a:pt x="1365425" y="1814037"/>
                </a:cubicBezTo>
                <a:cubicBezTo>
                  <a:pt x="1368185" y="1813869"/>
                  <a:pt x="1370945" y="1813701"/>
                  <a:pt x="1370945" y="1813701"/>
                </a:cubicBezTo>
                <a:cubicBezTo>
                  <a:pt x="1372353" y="1815000"/>
                  <a:pt x="1372408" y="1817764"/>
                  <a:pt x="1372463" y="1820528"/>
                </a:cubicBezTo>
                <a:close/>
                <a:moveTo>
                  <a:pt x="2089513" y="1485412"/>
                </a:moveTo>
                <a:cubicBezTo>
                  <a:pt x="2088519" y="1482872"/>
                  <a:pt x="2084322" y="1483352"/>
                  <a:pt x="2084063" y="1478958"/>
                </a:cubicBezTo>
                <a:cubicBezTo>
                  <a:pt x="2086529" y="1477791"/>
                  <a:pt x="2088995" y="1476623"/>
                  <a:pt x="2088995" y="1476623"/>
                </a:cubicBezTo>
                <a:cubicBezTo>
                  <a:pt x="2092456" y="1477997"/>
                  <a:pt x="2093710" y="1484932"/>
                  <a:pt x="2089513" y="1485412"/>
                </a:cubicBezTo>
                <a:close/>
                <a:moveTo>
                  <a:pt x="1478253" y="1780840"/>
                </a:moveTo>
                <a:cubicBezTo>
                  <a:pt x="1475765" y="1781856"/>
                  <a:pt x="1473277" y="1782872"/>
                  <a:pt x="1473277" y="1782872"/>
                </a:cubicBezTo>
                <a:cubicBezTo>
                  <a:pt x="1469675" y="1781442"/>
                  <a:pt x="1468561" y="1778997"/>
                  <a:pt x="1468133" y="1774822"/>
                </a:cubicBezTo>
                <a:cubicBezTo>
                  <a:pt x="1469507" y="1771361"/>
                  <a:pt x="1471995" y="1770345"/>
                  <a:pt x="1475596" y="1771775"/>
                </a:cubicBezTo>
                <a:cubicBezTo>
                  <a:pt x="1477397" y="1772489"/>
                  <a:pt x="1480999" y="1773919"/>
                  <a:pt x="1481427" y="1778094"/>
                </a:cubicBezTo>
                <a:cubicBezTo>
                  <a:pt x="1478939" y="1779110"/>
                  <a:pt x="1478939" y="1779110"/>
                  <a:pt x="1478253" y="1780840"/>
                </a:cubicBezTo>
                <a:close/>
                <a:moveTo>
                  <a:pt x="1255991" y="1891101"/>
                </a:moveTo>
                <a:cubicBezTo>
                  <a:pt x="1255885" y="1888470"/>
                  <a:pt x="1253255" y="1888577"/>
                  <a:pt x="1253148" y="1885946"/>
                </a:cubicBezTo>
                <a:cubicBezTo>
                  <a:pt x="1255461" y="1877948"/>
                  <a:pt x="1259459" y="1879104"/>
                  <a:pt x="1262196" y="1881628"/>
                </a:cubicBezTo>
                <a:cubicBezTo>
                  <a:pt x="1264933" y="1884153"/>
                  <a:pt x="1266513" y="1890676"/>
                  <a:pt x="1255991" y="1891101"/>
                </a:cubicBezTo>
                <a:close/>
                <a:moveTo>
                  <a:pt x="1932625" y="1574433"/>
                </a:moveTo>
                <a:cubicBezTo>
                  <a:pt x="1931053" y="1575870"/>
                  <a:pt x="1928793" y="1576518"/>
                  <a:pt x="1927063" y="1575831"/>
                </a:cubicBezTo>
                <a:cubicBezTo>
                  <a:pt x="1925332" y="1575145"/>
                  <a:pt x="1923602" y="1574458"/>
                  <a:pt x="1924308" y="1572678"/>
                </a:cubicBezTo>
                <a:cubicBezTo>
                  <a:pt x="1926427" y="1567339"/>
                  <a:pt x="1932324" y="1567619"/>
                  <a:pt x="1934055" y="1568306"/>
                </a:cubicBezTo>
                <a:cubicBezTo>
                  <a:pt x="1935079" y="1570772"/>
                  <a:pt x="1934196" y="1572997"/>
                  <a:pt x="1932625" y="1574433"/>
                </a:cubicBezTo>
                <a:close/>
                <a:moveTo>
                  <a:pt x="1906355" y="1593670"/>
                </a:moveTo>
                <a:cubicBezTo>
                  <a:pt x="1898833" y="1596865"/>
                  <a:pt x="1898833" y="1596865"/>
                  <a:pt x="1898833" y="1596865"/>
                </a:cubicBezTo>
                <a:cubicBezTo>
                  <a:pt x="1898445" y="1592591"/>
                  <a:pt x="1894455" y="1586888"/>
                  <a:pt x="1900564" y="1587252"/>
                </a:cubicBezTo>
                <a:cubicBezTo>
                  <a:pt x="1902365" y="1587966"/>
                  <a:pt x="1903459" y="1590461"/>
                  <a:pt x="1906355" y="1593670"/>
                </a:cubicBezTo>
                <a:close/>
                <a:moveTo>
                  <a:pt x="1502993" y="1790801"/>
                </a:moveTo>
                <a:cubicBezTo>
                  <a:pt x="1499889" y="1793432"/>
                  <a:pt x="1498109" y="1792726"/>
                  <a:pt x="1496329" y="1792019"/>
                </a:cubicBezTo>
                <a:cubicBezTo>
                  <a:pt x="1496329" y="1792019"/>
                  <a:pt x="1496329" y="1792019"/>
                  <a:pt x="1494094" y="1787270"/>
                </a:cubicBezTo>
                <a:cubicBezTo>
                  <a:pt x="1495418" y="1783933"/>
                  <a:pt x="1497198" y="1784640"/>
                  <a:pt x="1500758" y="1786052"/>
                </a:cubicBezTo>
                <a:cubicBezTo>
                  <a:pt x="1502538" y="1786758"/>
                  <a:pt x="1504317" y="1787465"/>
                  <a:pt x="1502993" y="1790801"/>
                </a:cubicBezTo>
                <a:close/>
                <a:moveTo>
                  <a:pt x="2101608" y="1510907"/>
                </a:moveTo>
                <a:cubicBezTo>
                  <a:pt x="2101608" y="1510907"/>
                  <a:pt x="2101608" y="1510907"/>
                  <a:pt x="2097213" y="1511166"/>
                </a:cubicBezTo>
                <a:cubicBezTo>
                  <a:pt x="2097213" y="1511166"/>
                  <a:pt x="2095360" y="1510430"/>
                  <a:pt x="2095360" y="1510430"/>
                </a:cubicBezTo>
                <a:cubicBezTo>
                  <a:pt x="2095360" y="1510430"/>
                  <a:pt x="2095360" y="1510430"/>
                  <a:pt x="2094192" y="1507964"/>
                </a:cubicBezTo>
                <a:cubicBezTo>
                  <a:pt x="2096046" y="1508700"/>
                  <a:pt x="2094879" y="1506234"/>
                  <a:pt x="2094879" y="1506234"/>
                </a:cubicBezTo>
                <a:cubicBezTo>
                  <a:pt x="2094879" y="1506234"/>
                  <a:pt x="2094879" y="1506234"/>
                  <a:pt x="2097420" y="1505239"/>
                </a:cubicBezTo>
                <a:cubicBezTo>
                  <a:pt x="2097420" y="1505239"/>
                  <a:pt x="2099274" y="1505975"/>
                  <a:pt x="2099274" y="1505975"/>
                </a:cubicBezTo>
                <a:cubicBezTo>
                  <a:pt x="2099274" y="1505975"/>
                  <a:pt x="2099274" y="1505975"/>
                  <a:pt x="2102294" y="1509176"/>
                </a:cubicBezTo>
                <a:cubicBezTo>
                  <a:pt x="2100441" y="1508441"/>
                  <a:pt x="2099754" y="1510171"/>
                  <a:pt x="2101608" y="1510907"/>
                </a:cubicBezTo>
                <a:close/>
                <a:moveTo>
                  <a:pt x="1735978" y="1686238"/>
                </a:moveTo>
                <a:cubicBezTo>
                  <a:pt x="1727811" y="1686519"/>
                  <a:pt x="1727811" y="1686519"/>
                  <a:pt x="1727811" y="1686519"/>
                </a:cubicBezTo>
                <a:cubicBezTo>
                  <a:pt x="1728983" y="1682391"/>
                  <a:pt x="1727307" y="1675635"/>
                  <a:pt x="1732877" y="1678168"/>
                </a:cubicBezTo>
                <a:cubicBezTo>
                  <a:pt x="1734302" y="1679482"/>
                  <a:pt x="1734428" y="1682203"/>
                  <a:pt x="1735978" y="1686238"/>
                </a:cubicBezTo>
                <a:close/>
                <a:moveTo>
                  <a:pt x="1450126" y="1826688"/>
                </a:moveTo>
                <a:cubicBezTo>
                  <a:pt x="1450126" y="1826688"/>
                  <a:pt x="1449464" y="1828357"/>
                  <a:pt x="1447487" y="1827572"/>
                </a:cubicBezTo>
                <a:cubicBezTo>
                  <a:pt x="1447487" y="1827572"/>
                  <a:pt x="1446171" y="1825119"/>
                  <a:pt x="1444856" y="1822665"/>
                </a:cubicBezTo>
                <a:cubicBezTo>
                  <a:pt x="1444856" y="1822665"/>
                  <a:pt x="1444856" y="1822665"/>
                  <a:pt x="1450135" y="1820898"/>
                </a:cubicBezTo>
                <a:cubicBezTo>
                  <a:pt x="1451450" y="1823351"/>
                  <a:pt x="1450788" y="1825020"/>
                  <a:pt x="1450126" y="1826688"/>
                </a:cubicBezTo>
                <a:close/>
                <a:moveTo>
                  <a:pt x="1767401" y="1677718"/>
                </a:moveTo>
                <a:cubicBezTo>
                  <a:pt x="1765419" y="1678494"/>
                  <a:pt x="1763077" y="1678287"/>
                  <a:pt x="1761708" y="1677025"/>
                </a:cubicBezTo>
                <a:cubicBezTo>
                  <a:pt x="1760340" y="1675763"/>
                  <a:pt x="1758972" y="1674501"/>
                  <a:pt x="1760270" y="1673093"/>
                </a:cubicBezTo>
                <a:cubicBezTo>
                  <a:pt x="1764165" y="1668871"/>
                  <a:pt x="1769568" y="1671250"/>
                  <a:pt x="1770937" y="1672512"/>
                </a:cubicBezTo>
                <a:cubicBezTo>
                  <a:pt x="1771007" y="1675182"/>
                  <a:pt x="1769384" y="1676941"/>
                  <a:pt x="1767401" y="1677718"/>
                </a:cubicBezTo>
                <a:close/>
                <a:moveTo>
                  <a:pt x="1761091" y="1687648"/>
                </a:moveTo>
                <a:cubicBezTo>
                  <a:pt x="1759619" y="1691356"/>
                  <a:pt x="1757840" y="1690649"/>
                  <a:pt x="1756060" y="1689943"/>
                </a:cubicBezTo>
                <a:cubicBezTo>
                  <a:pt x="1754280" y="1689237"/>
                  <a:pt x="1753236" y="1686676"/>
                  <a:pt x="1752192" y="1684116"/>
                </a:cubicBezTo>
                <a:cubicBezTo>
                  <a:pt x="1752192" y="1684116"/>
                  <a:pt x="1752192" y="1684116"/>
                  <a:pt x="1757223" y="1681821"/>
                </a:cubicBezTo>
                <a:cubicBezTo>
                  <a:pt x="1759003" y="1682527"/>
                  <a:pt x="1760047" y="1685088"/>
                  <a:pt x="1761091" y="1687648"/>
                </a:cubicBezTo>
                <a:close/>
                <a:moveTo>
                  <a:pt x="1089360" y="2008210"/>
                </a:moveTo>
                <a:cubicBezTo>
                  <a:pt x="1087975" y="2004220"/>
                  <a:pt x="1083902" y="2005889"/>
                  <a:pt x="1086591" y="2000229"/>
                </a:cubicBezTo>
                <a:cubicBezTo>
                  <a:pt x="1087927" y="1996035"/>
                  <a:pt x="1092032" y="1999821"/>
                  <a:pt x="1096121" y="2000880"/>
                </a:cubicBezTo>
                <a:cubicBezTo>
                  <a:pt x="1094785" y="2005074"/>
                  <a:pt x="1092081" y="2008006"/>
                  <a:pt x="1089360" y="2008210"/>
                </a:cubicBezTo>
                <a:close/>
                <a:moveTo>
                  <a:pt x="1455861" y="1837761"/>
                </a:moveTo>
                <a:cubicBezTo>
                  <a:pt x="1454816" y="1835201"/>
                  <a:pt x="1455552" y="1833348"/>
                  <a:pt x="1454508" y="1830787"/>
                </a:cubicBezTo>
                <a:cubicBezTo>
                  <a:pt x="1457024" y="1829640"/>
                  <a:pt x="1457024" y="1829640"/>
                  <a:pt x="1458803" y="1830346"/>
                </a:cubicBezTo>
                <a:cubicBezTo>
                  <a:pt x="1460583" y="1831052"/>
                  <a:pt x="1460583" y="1831052"/>
                  <a:pt x="1460583" y="1831052"/>
                </a:cubicBezTo>
                <a:cubicBezTo>
                  <a:pt x="1460583" y="1831052"/>
                  <a:pt x="1462363" y="1831759"/>
                  <a:pt x="1462363" y="1831759"/>
                </a:cubicBezTo>
                <a:cubicBezTo>
                  <a:pt x="1463407" y="1834319"/>
                  <a:pt x="1460892" y="1835466"/>
                  <a:pt x="1455861" y="1837761"/>
                </a:cubicBezTo>
                <a:close/>
                <a:moveTo>
                  <a:pt x="1338555" y="1896320"/>
                </a:moveTo>
                <a:cubicBezTo>
                  <a:pt x="1329490" y="1900112"/>
                  <a:pt x="1317727" y="1900541"/>
                  <a:pt x="1308147" y="1896739"/>
                </a:cubicBezTo>
                <a:cubicBezTo>
                  <a:pt x="1304663" y="1895357"/>
                  <a:pt x="1299438" y="1893283"/>
                  <a:pt x="1297352" y="1888378"/>
                </a:cubicBezTo>
                <a:cubicBezTo>
                  <a:pt x="1282396" y="1860019"/>
                  <a:pt x="1328394" y="1866041"/>
                  <a:pt x="1328770" y="1839688"/>
                </a:cubicBezTo>
                <a:cubicBezTo>
                  <a:pt x="1328770" y="1839688"/>
                  <a:pt x="1330512" y="1840380"/>
                  <a:pt x="1332254" y="1841071"/>
                </a:cubicBezTo>
                <a:cubicBezTo>
                  <a:pt x="1340963" y="1844527"/>
                  <a:pt x="1351048" y="1864838"/>
                  <a:pt x="1352779" y="1875718"/>
                </a:cubicBezTo>
                <a:cubicBezTo>
                  <a:pt x="1353989" y="1885371"/>
                  <a:pt x="1347621" y="1892528"/>
                  <a:pt x="1338555" y="1896320"/>
                </a:cubicBezTo>
                <a:close/>
                <a:moveTo>
                  <a:pt x="1393234" y="1871277"/>
                </a:moveTo>
                <a:cubicBezTo>
                  <a:pt x="1392166" y="1868922"/>
                  <a:pt x="1392828" y="1867254"/>
                  <a:pt x="1393490" y="1865585"/>
                </a:cubicBezTo>
                <a:cubicBezTo>
                  <a:pt x="1393490" y="1865585"/>
                  <a:pt x="1393490" y="1865585"/>
                  <a:pt x="1395220" y="1866272"/>
                </a:cubicBezTo>
                <a:cubicBezTo>
                  <a:pt x="1396950" y="1866959"/>
                  <a:pt x="1396950" y="1866959"/>
                  <a:pt x="1399343" y="1865977"/>
                </a:cubicBezTo>
                <a:cubicBezTo>
                  <a:pt x="1398681" y="1867645"/>
                  <a:pt x="1397357" y="1870982"/>
                  <a:pt x="1393234" y="1871277"/>
                </a:cubicBezTo>
                <a:close/>
                <a:moveTo>
                  <a:pt x="1429571" y="1867672"/>
                </a:moveTo>
                <a:cubicBezTo>
                  <a:pt x="1428885" y="1869402"/>
                  <a:pt x="1424050" y="1871490"/>
                  <a:pt x="1422320" y="1870803"/>
                </a:cubicBezTo>
                <a:cubicBezTo>
                  <a:pt x="1420590" y="1870116"/>
                  <a:pt x="1419546" y="1867699"/>
                  <a:pt x="1418502" y="1865282"/>
                </a:cubicBezTo>
                <a:cubicBezTo>
                  <a:pt x="1424023" y="1861464"/>
                  <a:pt x="1422293" y="1860778"/>
                  <a:pt x="1428170" y="1861107"/>
                </a:cubicBezTo>
                <a:cubicBezTo>
                  <a:pt x="1428170" y="1861107"/>
                  <a:pt x="1428170" y="1861107"/>
                  <a:pt x="1429571" y="1867672"/>
                </a:cubicBezTo>
                <a:close/>
                <a:moveTo>
                  <a:pt x="1967218" y="1629702"/>
                </a:moveTo>
                <a:cubicBezTo>
                  <a:pt x="1964579" y="1629873"/>
                  <a:pt x="1961940" y="1630044"/>
                  <a:pt x="1960600" y="1628807"/>
                </a:cubicBezTo>
                <a:cubicBezTo>
                  <a:pt x="1957919" y="1626335"/>
                  <a:pt x="1957835" y="1621047"/>
                  <a:pt x="1959133" y="1619639"/>
                </a:cubicBezTo>
                <a:cubicBezTo>
                  <a:pt x="1961772" y="1619468"/>
                  <a:pt x="1964410" y="1619297"/>
                  <a:pt x="1965751" y="1620534"/>
                </a:cubicBezTo>
                <a:cubicBezTo>
                  <a:pt x="1967091" y="1621770"/>
                  <a:pt x="1967133" y="1624414"/>
                  <a:pt x="1967218" y="1629702"/>
                </a:cubicBezTo>
                <a:close/>
                <a:moveTo>
                  <a:pt x="2347350" y="1449249"/>
                </a:moveTo>
                <a:cubicBezTo>
                  <a:pt x="2345570" y="1448542"/>
                  <a:pt x="2343103" y="1449567"/>
                  <a:pt x="2341323" y="1448860"/>
                </a:cubicBezTo>
                <a:cubicBezTo>
                  <a:pt x="2339544" y="1448154"/>
                  <a:pt x="2338451" y="1445717"/>
                  <a:pt x="2339137" y="1443987"/>
                </a:cubicBezTo>
                <a:cubicBezTo>
                  <a:pt x="2339824" y="1442257"/>
                  <a:pt x="2341604" y="1442963"/>
                  <a:pt x="2343384" y="1443669"/>
                </a:cubicBezTo>
                <a:cubicBezTo>
                  <a:pt x="2345163" y="1444375"/>
                  <a:pt x="2346256" y="1446812"/>
                  <a:pt x="2347350" y="1449249"/>
                </a:cubicBezTo>
                <a:close/>
                <a:moveTo>
                  <a:pt x="1674678" y="1775771"/>
                </a:moveTo>
                <a:cubicBezTo>
                  <a:pt x="1672791" y="1776405"/>
                  <a:pt x="1670369" y="1776206"/>
                  <a:pt x="1668962" y="1774908"/>
                </a:cubicBezTo>
                <a:cubicBezTo>
                  <a:pt x="1670259" y="1770677"/>
                  <a:pt x="1671611" y="1769211"/>
                  <a:pt x="1677186" y="1771640"/>
                </a:cubicBezTo>
                <a:cubicBezTo>
                  <a:pt x="1677917" y="1773671"/>
                  <a:pt x="1676565" y="1775137"/>
                  <a:pt x="1674678" y="1775771"/>
                </a:cubicBezTo>
                <a:close/>
                <a:moveTo>
                  <a:pt x="1945793" y="1650968"/>
                </a:moveTo>
                <a:cubicBezTo>
                  <a:pt x="1945776" y="1648240"/>
                  <a:pt x="1941687" y="1647182"/>
                  <a:pt x="1943024" y="1642987"/>
                </a:cubicBezTo>
                <a:cubicBezTo>
                  <a:pt x="1945744" y="1642784"/>
                  <a:pt x="1948465" y="1642580"/>
                  <a:pt x="1948465" y="1642580"/>
                </a:cubicBezTo>
                <a:cubicBezTo>
                  <a:pt x="1951202" y="1645104"/>
                  <a:pt x="1949882" y="1652027"/>
                  <a:pt x="1945793" y="1650968"/>
                </a:cubicBezTo>
                <a:close/>
                <a:moveTo>
                  <a:pt x="1513016" y="1862160"/>
                </a:moveTo>
                <a:cubicBezTo>
                  <a:pt x="1509906" y="1854856"/>
                  <a:pt x="1504029" y="1844431"/>
                  <a:pt x="1506110" y="1839187"/>
                </a:cubicBezTo>
                <a:cubicBezTo>
                  <a:pt x="1509921" y="1834630"/>
                  <a:pt x="1514075" y="1834255"/>
                  <a:pt x="1519266" y="1836315"/>
                </a:cubicBezTo>
                <a:cubicBezTo>
                  <a:pt x="1522727" y="1837688"/>
                  <a:pt x="1525494" y="1840809"/>
                  <a:pt x="1526874" y="1847427"/>
                </a:cubicBezTo>
                <a:cubicBezTo>
                  <a:pt x="1521332" y="1851297"/>
                  <a:pt x="1520288" y="1858976"/>
                  <a:pt x="1513016" y="1862160"/>
                </a:cubicBezTo>
                <a:close/>
                <a:moveTo>
                  <a:pt x="1881294" y="1699243"/>
                </a:moveTo>
                <a:cubicBezTo>
                  <a:pt x="1879760" y="1700512"/>
                  <a:pt x="1877429" y="1701197"/>
                  <a:pt x="1875649" y="1700490"/>
                </a:cubicBezTo>
                <a:cubicBezTo>
                  <a:pt x="1875341" y="1696076"/>
                  <a:pt x="1876076" y="1694222"/>
                  <a:pt x="1882152" y="1694487"/>
                </a:cubicBezTo>
                <a:cubicBezTo>
                  <a:pt x="1883563" y="1696121"/>
                  <a:pt x="1882828" y="1697974"/>
                  <a:pt x="1881294" y="1699243"/>
                </a:cubicBezTo>
                <a:close/>
                <a:moveTo>
                  <a:pt x="2037159" y="1627437"/>
                </a:moveTo>
                <a:cubicBezTo>
                  <a:pt x="2032765" y="1627696"/>
                  <a:pt x="2032765" y="1627696"/>
                  <a:pt x="2032765" y="1627696"/>
                </a:cubicBezTo>
                <a:cubicBezTo>
                  <a:pt x="2032765" y="1627696"/>
                  <a:pt x="2030911" y="1626961"/>
                  <a:pt x="2030911" y="1626961"/>
                </a:cubicBezTo>
                <a:cubicBezTo>
                  <a:pt x="2029744" y="1624494"/>
                  <a:pt x="2029744" y="1624494"/>
                  <a:pt x="2029744" y="1624494"/>
                </a:cubicBezTo>
                <a:cubicBezTo>
                  <a:pt x="2029744" y="1624494"/>
                  <a:pt x="2032284" y="1623500"/>
                  <a:pt x="2030431" y="1622764"/>
                </a:cubicBezTo>
                <a:cubicBezTo>
                  <a:pt x="2032971" y="1621769"/>
                  <a:pt x="2032971" y="1621769"/>
                  <a:pt x="2032971" y="1621769"/>
                </a:cubicBezTo>
                <a:cubicBezTo>
                  <a:pt x="2032971" y="1621769"/>
                  <a:pt x="2034825" y="1622505"/>
                  <a:pt x="2034825" y="1622505"/>
                </a:cubicBezTo>
                <a:cubicBezTo>
                  <a:pt x="2037846" y="1625707"/>
                  <a:pt x="2037846" y="1625707"/>
                  <a:pt x="2037846" y="1625707"/>
                </a:cubicBezTo>
                <a:cubicBezTo>
                  <a:pt x="2035992" y="1624971"/>
                  <a:pt x="2035305" y="1626701"/>
                  <a:pt x="2037159" y="1627437"/>
                </a:cubicBezTo>
                <a:close/>
                <a:moveTo>
                  <a:pt x="1947926" y="1679106"/>
                </a:moveTo>
                <a:cubicBezTo>
                  <a:pt x="1947926" y="1679106"/>
                  <a:pt x="1947926" y="1679106"/>
                  <a:pt x="1943732" y="1677770"/>
                </a:cubicBezTo>
                <a:cubicBezTo>
                  <a:pt x="1943732" y="1677770"/>
                  <a:pt x="1942266" y="1676417"/>
                  <a:pt x="1942266" y="1676417"/>
                </a:cubicBezTo>
                <a:cubicBezTo>
                  <a:pt x="1942266" y="1676417"/>
                  <a:pt x="1942266" y="1676417"/>
                  <a:pt x="1942062" y="1673696"/>
                </a:cubicBezTo>
                <a:cubicBezTo>
                  <a:pt x="1943528" y="1675049"/>
                  <a:pt x="1943324" y="1672328"/>
                  <a:pt x="1943324" y="1672328"/>
                </a:cubicBezTo>
                <a:cubicBezTo>
                  <a:pt x="1943324" y="1672328"/>
                  <a:pt x="1943324" y="1672328"/>
                  <a:pt x="1946052" y="1672312"/>
                </a:cubicBezTo>
                <a:cubicBezTo>
                  <a:pt x="1946052" y="1672312"/>
                  <a:pt x="1947518" y="1673664"/>
                  <a:pt x="1947518" y="1673664"/>
                </a:cubicBezTo>
                <a:cubicBezTo>
                  <a:pt x="1947518" y="1673664"/>
                  <a:pt x="1947518" y="1673664"/>
                  <a:pt x="1949188" y="1677737"/>
                </a:cubicBezTo>
                <a:cubicBezTo>
                  <a:pt x="1947722" y="1676385"/>
                  <a:pt x="1946460" y="1677753"/>
                  <a:pt x="1947926" y="1679106"/>
                </a:cubicBezTo>
                <a:close/>
                <a:moveTo>
                  <a:pt x="2094266" y="1617873"/>
                </a:moveTo>
                <a:cubicBezTo>
                  <a:pt x="2092800" y="1616520"/>
                  <a:pt x="2093004" y="1619241"/>
                  <a:pt x="2088810" y="1617905"/>
                </a:cubicBezTo>
                <a:cubicBezTo>
                  <a:pt x="2088606" y="1615184"/>
                  <a:pt x="2085877" y="1615200"/>
                  <a:pt x="2088402" y="1612463"/>
                </a:cubicBezTo>
                <a:cubicBezTo>
                  <a:pt x="2089664" y="1611095"/>
                  <a:pt x="2091130" y="1612447"/>
                  <a:pt x="2092596" y="1613799"/>
                </a:cubicBezTo>
                <a:cubicBezTo>
                  <a:pt x="2092596" y="1613799"/>
                  <a:pt x="2094062" y="1615152"/>
                  <a:pt x="2094266" y="1617873"/>
                </a:cubicBezTo>
                <a:close/>
                <a:moveTo>
                  <a:pt x="1615306" y="1849534"/>
                </a:moveTo>
                <a:cubicBezTo>
                  <a:pt x="1612791" y="1850682"/>
                  <a:pt x="1610276" y="1851829"/>
                  <a:pt x="1608496" y="1851123"/>
                </a:cubicBezTo>
                <a:cubicBezTo>
                  <a:pt x="1608496" y="1851123"/>
                  <a:pt x="1607452" y="1848563"/>
                  <a:pt x="1606408" y="1846003"/>
                </a:cubicBezTo>
                <a:cubicBezTo>
                  <a:pt x="1608923" y="1844855"/>
                  <a:pt x="1611438" y="1843708"/>
                  <a:pt x="1611438" y="1843708"/>
                </a:cubicBezTo>
                <a:cubicBezTo>
                  <a:pt x="1613218" y="1844414"/>
                  <a:pt x="1614262" y="1846974"/>
                  <a:pt x="1615306" y="1849534"/>
                </a:cubicBezTo>
                <a:close/>
                <a:moveTo>
                  <a:pt x="1578032" y="1871651"/>
                </a:moveTo>
                <a:cubicBezTo>
                  <a:pt x="1575208" y="1868385"/>
                  <a:pt x="1576679" y="1864677"/>
                  <a:pt x="1580974" y="1864236"/>
                </a:cubicBezTo>
                <a:cubicBezTo>
                  <a:pt x="1583798" y="1867502"/>
                  <a:pt x="1584842" y="1870062"/>
                  <a:pt x="1578032" y="1871651"/>
                </a:cubicBezTo>
                <a:close/>
                <a:moveTo>
                  <a:pt x="2042137" y="1653201"/>
                </a:moveTo>
                <a:cubicBezTo>
                  <a:pt x="2040628" y="1654480"/>
                  <a:pt x="2038346" y="1655184"/>
                  <a:pt x="2036615" y="1654497"/>
                </a:cubicBezTo>
                <a:cubicBezTo>
                  <a:pt x="2036615" y="1654497"/>
                  <a:pt x="2035621" y="1651957"/>
                  <a:pt x="2034626" y="1649416"/>
                </a:cubicBezTo>
                <a:cubicBezTo>
                  <a:pt x="2037828" y="1646395"/>
                  <a:pt x="2040553" y="1649622"/>
                  <a:pt x="2043019" y="1648455"/>
                </a:cubicBezTo>
                <a:cubicBezTo>
                  <a:pt x="2044381" y="1650069"/>
                  <a:pt x="2043646" y="1651923"/>
                  <a:pt x="2042137" y="1653201"/>
                </a:cubicBezTo>
                <a:close/>
                <a:moveTo>
                  <a:pt x="971288" y="2176788"/>
                </a:moveTo>
                <a:cubicBezTo>
                  <a:pt x="968037" y="2179789"/>
                  <a:pt x="966993" y="2177229"/>
                  <a:pt x="964478" y="2178377"/>
                </a:cubicBezTo>
                <a:cubicBezTo>
                  <a:pt x="962389" y="2173257"/>
                  <a:pt x="964905" y="2172109"/>
                  <a:pt x="967420" y="2170961"/>
                </a:cubicBezTo>
                <a:cubicBezTo>
                  <a:pt x="967420" y="2170961"/>
                  <a:pt x="967420" y="2170961"/>
                  <a:pt x="971288" y="2176788"/>
                </a:cubicBezTo>
                <a:close/>
                <a:moveTo>
                  <a:pt x="1845933" y="1764722"/>
                </a:moveTo>
                <a:cubicBezTo>
                  <a:pt x="1841738" y="1763386"/>
                  <a:pt x="1841738" y="1763386"/>
                  <a:pt x="1841738" y="1763386"/>
                </a:cubicBezTo>
                <a:cubicBezTo>
                  <a:pt x="1841738" y="1763386"/>
                  <a:pt x="1840272" y="1762033"/>
                  <a:pt x="1840272" y="1762033"/>
                </a:cubicBezTo>
                <a:cubicBezTo>
                  <a:pt x="1840068" y="1759313"/>
                  <a:pt x="1840068" y="1759313"/>
                  <a:pt x="1840068" y="1759313"/>
                </a:cubicBezTo>
                <a:cubicBezTo>
                  <a:pt x="1840068" y="1759313"/>
                  <a:pt x="1842797" y="1759296"/>
                  <a:pt x="1841331" y="1757944"/>
                </a:cubicBezTo>
                <a:cubicBezTo>
                  <a:pt x="1844059" y="1757928"/>
                  <a:pt x="1844059" y="1757928"/>
                  <a:pt x="1844059" y="1757928"/>
                </a:cubicBezTo>
                <a:cubicBezTo>
                  <a:pt x="1844059" y="1757928"/>
                  <a:pt x="1845525" y="1759280"/>
                  <a:pt x="1845525" y="1759280"/>
                </a:cubicBezTo>
                <a:cubicBezTo>
                  <a:pt x="1847195" y="1763353"/>
                  <a:pt x="1847195" y="1763353"/>
                  <a:pt x="1847195" y="1763353"/>
                </a:cubicBezTo>
                <a:cubicBezTo>
                  <a:pt x="1845729" y="1762001"/>
                  <a:pt x="1844466" y="1763370"/>
                  <a:pt x="1845933" y="1764722"/>
                </a:cubicBezTo>
                <a:close/>
                <a:moveTo>
                  <a:pt x="2033131" y="1676977"/>
                </a:moveTo>
                <a:cubicBezTo>
                  <a:pt x="2028329" y="1679191"/>
                  <a:pt x="2025927" y="1680298"/>
                  <a:pt x="2024232" y="1679625"/>
                </a:cubicBezTo>
                <a:cubicBezTo>
                  <a:pt x="2022537" y="1678953"/>
                  <a:pt x="2021549" y="1676500"/>
                  <a:pt x="2020560" y="1674048"/>
                </a:cubicBezTo>
                <a:cubicBezTo>
                  <a:pt x="2021266" y="1672268"/>
                  <a:pt x="2026069" y="1670054"/>
                  <a:pt x="2029459" y="1671399"/>
                </a:cubicBezTo>
                <a:cubicBezTo>
                  <a:pt x="2031154" y="1672072"/>
                  <a:pt x="2032142" y="1674524"/>
                  <a:pt x="2033131" y="1676977"/>
                </a:cubicBezTo>
                <a:close/>
                <a:moveTo>
                  <a:pt x="1040766" y="2169071"/>
                </a:moveTo>
                <a:cubicBezTo>
                  <a:pt x="1040766" y="2169071"/>
                  <a:pt x="1040766" y="2169071"/>
                  <a:pt x="1039359" y="2167773"/>
                </a:cubicBezTo>
                <a:cubicBezTo>
                  <a:pt x="1037951" y="2166474"/>
                  <a:pt x="1038923" y="2159773"/>
                  <a:pt x="1043146" y="2163667"/>
                </a:cubicBezTo>
                <a:cubicBezTo>
                  <a:pt x="1043291" y="2166334"/>
                  <a:pt x="1043436" y="2169001"/>
                  <a:pt x="1040766" y="2169071"/>
                </a:cubicBezTo>
                <a:close/>
                <a:moveTo>
                  <a:pt x="1841326" y="1790555"/>
                </a:moveTo>
                <a:cubicBezTo>
                  <a:pt x="1839459" y="1791207"/>
                  <a:pt x="1837076" y="1791044"/>
                  <a:pt x="1835708" y="1789782"/>
                </a:cubicBezTo>
                <a:cubicBezTo>
                  <a:pt x="1835708" y="1789782"/>
                  <a:pt x="1835692" y="1787054"/>
                  <a:pt x="1835676" y="1784326"/>
                </a:cubicBezTo>
                <a:cubicBezTo>
                  <a:pt x="1839749" y="1782656"/>
                  <a:pt x="1841133" y="1786646"/>
                  <a:pt x="1843854" y="1786442"/>
                </a:cubicBezTo>
                <a:cubicBezTo>
                  <a:pt x="1844546" y="1788438"/>
                  <a:pt x="1843194" y="1789904"/>
                  <a:pt x="1841326" y="1790555"/>
                </a:cubicBezTo>
                <a:close/>
                <a:moveTo>
                  <a:pt x="2242629" y="1610001"/>
                </a:moveTo>
                <a:cubicBezTo>
                  <a:pt x="2237110" y="1610337"/>
                  <a:pt x="2237110" y="1610337"/>
                  <a:pt x="2237110" y="1610337"/>
                </a:cubicBezTo>
                <a:cubicBezTo>
                  <a:pt x="2237055" y="1607573"/>
                  <a:pt x="2232887" y="1606442"/>
                  <a:pt x="2235592" y="1603510"/>
                </a:cubicBezTo>
                <a:cubicBezTo>
                  <a:pt x="2236944" y="1602044"/>
                  <a:pt x="2239704" y="1601876"/>
                  <a:pt x="2241112" y="1603175"/>
                </a:cubicBezTo>
                <a:cubicBezTo>
                  <a:pt x="2242519" y="1604473"/>
                  <a:pt x="2242574" y="1607237"/>
                  <a:pt x="2242629" y="1610001"/>
                </a:cubicBezTo>
                <a:close/>
                <a:moveTo>
                  <a:pt x="1824384" y="1809512"/>
                </a:moveTo>
                <a:cubicBezTo>
                  <a:pt x="1819106" y="1809854"/>
                  <a:pt x="1816468" y="1810025"/>
                  <a:pt x="1815127" y="1808789"/>
                </a:cubicBezTo>
                <a:cubicBezTo>
                  <a:pt x="1813787" y="1807552"/>
                  <a:pt x="1813745" y="1804908"/>
                  <a:pt x="1813702" y="1802264"/>
                </a:cubicBezTo>
                <a:cubicBezTo>
                  <a:pt x="1815001" y="1800857"/>
                  <a:pt x="1820278" y="1800515"/>
                  <a:pt x="1822959" y="1802988"/>
                </a:cubicBezTo>
                <a:cubicBezTo>
                  <a:pt x="1824299" y="1804224"/>
                  <a:pt x="1824341" y="1806868"/>
                  <a:pt x="1824384" y="1809512"/>
                </a:cubicBezTo>
                <a:close/>
                <a:moveTo>
                  <a:pt x="2357704" y="1556646"/>
                </a:moveTo>
                <a:cubicBezTo>
                  <a:pt x="2354314" y="1555300"/>
                  <a:pt x="2350281" y="1545688"/>
                  <a:pt x="2355044" y="1543573"/>
                </a:cubicBezTo>
                <a:cubicBezTo>
                  <a:pt x="2359442" y="1547321"/>
                  <a:pt x="2360772" y="1553857"/>
                  <a:pt x="2357704" y="1556646"/>
                </a:cubicBezTo>
                <a:close/>
                <a:moveTo>
                  <a:pt x="1531943" y="1957222"/>
                </a:moveTo>
                <a:cubicBezTo>
                  <a:pt x="1530899" y="1954805"/>
                  <a:pt x="1528482" y="1955849"/>
                  <a:pt x="1527439" y="1953432"/>
                </a:cubicBezTo>
                <a:cubicBezTo>
                  <a:pt x="1526725" y="1945137"/>
                  <a:pt x="1530872" y="1944780"/>
                  <a:pt x="1534333" y="1946153"/>
                </a:cubicBezTo>
                <a:cubicBezTo>
                  <a:pt x="1537793" y="1947527"/>
                  <a:pt x="1541611" y="1953047"/>
                  <a:pt x="1531943" y="1957222"/>
                </a:cubicBezTo>
                <a:close/>
                <a:moveTo>
                  <a:pt x="1210388" y="2169527"/>
                </a:moveTo>
                <a:cubicBezTo>
                  <a:pt x="1210388" y="2169527"/>
                  <a:pt x="1210388" y="2169527"/>
                  <a:pt x="1206422" y="2163947"/>
                </a:cubicBezTo>
                <a:cubicBezTo>
                  <a:pt x="1208889" y="2162923"/>
                  <a:pt x="1210669" y="2163629"/>
                  <a:pt x="1210669" y="2163629"/>
                </a:cubicBezTo>
                <a:cubicBezTo>
                  <a:pt x="1214228" y="2165042"/>
                  <a:pt x="1214635" y="2169209"/>
                  <a:pt x="1210388" y="2169527"/>
                </a:cubicBezTo>
                <a:close/>
                <a:moveTo>
                  <a:pt x="2199419" y="1709799"/>
                </a:moveTo>
                <a:cubicBezTo>
                  <a:pt x="2198012" y="1708501"/>
                  <a:pt x="2195342" y="1708571"/>
                  <a:pt x="2193935" y="1707273"/>
                </a:cubicBezTo>
                <a:cubicBezTo>
                  <a:pt x="2192527" y="1705975"/>
                  <a:pt x="2192382" y="1703308"/>
                  <a:pt x="2193644" y="1701940"/>
                </a:cubicBezTo>
                <a:cubicBezTo>
                  <a:pt x="2194906" y="1700571"/>
                  <a:pt x="2196314" y="1701870"/>
                  <a:pt x="2197721" y="1703168"/>
                </a:cubicBezTo>
                <a:cubicBezTo>
                  <a:pt x="2199129" y="1704466"/>
                  <a:pt x="2199274" y="1707133"/>
                  <a:pt x="2199419" y="1709799"/>
                </a:cubicBezTo>
                <a:close/>
                <a:moveTo>
                  <a:pt x="2077499" y="1796613"/>
                </a:moveTo>
                <a:cubicBezTo>
                  <a:pt x="2074959" y="1797608"/>
                  <a:pt x="2073105" y="1796872"/>
                  <a:pt x="2073105" y="1796872"/>
                </a:cubicBezTo>
                <a:cubicBezTo>
                  <a:pt x="2071251" y="1796136"/>
                  <a:pt x="2069397" y="1795400"/>
                  <a:pt x="2070084" y="1793670"/>
                </a:cubicBezTo>
                <a:cubicBezTo>
                  <a:pt x="2071457" y="1790209"/>
                  <a:pt x="2072624" y="1792675"/>
                  <a:pt x="2075165" y="1791681"/>
                </a:cubicBezTo>
                <a:cubicBezTo>
                  <a:pt x="2078186" y="1794882"/>
                  <a:pt x="2075645" y="1795877"/>
                  <a:pt x="2077499" y="1796613"/>
                </a:cubicBezTo>
                <a:close/>
                <a:moveTo>
                  <a:pt x="1418475" y="2126354"/>
                </a:moveTo>
                <a:cubicBezTo>
                  <a:pt x="1415750" y="2123127"/>
                  <a:pt x="1412549" y="2126148"/>
                  <a:pt x="1413025" y="2119899"/>
                </a:cubicBezTo>
                <a:cubicBezTo>
                  <a:pt x="1412766" y="2115505"/>
                  <a:pt x="1417957" y="2117565"/>
                  <a:pt x="1422154" y="2117084"/>
                </a:cubicBezTo>
                <a:cubicBezTo>
                  <a:pt x="1422413" y="2121479"/>
                  <a:pt x="1420942" y="2125187"/>
                  <a:pt x="1418475" y="2126354"/>
                </a:cubicBezTo>
                <a:close/>
                <a:moveTo>
                  <a:pt x="1822834" y="1937101"/>
                </a:moveTo>
                <a:cubicBezTo>
                  <a:pt x="1820106" y="1937117"/>
                  <a:pt x="1818640" y="1935765"/>
                  <a:pt x="1818640" y="1935765"/>
                </a:cubicBezTo>
                <a:cubicBezTo>
                  <a:pt x="1817174" y="1934412"/>
                  <a:pt x="1815708" y="1933060"/>
                  <a:pt x="1816970" y="1931691"/>
                </a:cubicBezTo>
                <a:cubicBezTo>
                  <a:pt x="1819494" y="1928955"/>
                  <a:pt x="1819698" y="1931675"/>
                  <a:pt x="1822427" y="1931659"/>
                </a:cubicBezTo>
                <a:cubicBezTo>
                  <a:pt x="1824096" y="1935732"/>
                  <a:pt x="1821368" y="1935748"/>
                  <a:pt x="1822834" y="1937101"/>
                </a:cubicBezTo>
                <a:close/>
                <a:moveTo>
                  <a:pt x="2170519" y="1813752"/>
                </a:moveTo>
                <a:cubicBezTo>
                  <a:pt x="2167838" y="1811279"/>
                  <a:pt x="2167525" y="1800860"/>
                  <a:pt x="2172731" y="1800596"/>
                </a:cubicBezTo>
                <a:cubicBezTo>
                  <a:pt x="2175490" y="1805674"/>
                  <a:pt x="2174384" y="1812252"/>
                  <a:pt x="2170519" y="1813752"/>
                </a:cubicBezTo>
                <a:close/>
                <a:moveTo>
                  <a:pt x="2283913" y="1786001"/>
                </a:moveTo>
                <a:cubicBezTo>
                  <a:pt x="2281869" y="1787443"/>
                  <a:pt x="2279064" y="1788333"/>
                  <a:pt x="2276178" y="1788189"/>
                </a:cubicBezTo>
                <a:cubicBezTo>
                  <a:pt x="2274161" y="1783383"/>
                  <a:pt x="2283688" y="1779152"/>
                  <a:pt x="2287078" y="1780497"/>
                </a:cubicBezTo>
                <a:cubicBezTo>
                  <a:pt x="2287239" y="1782564"/>
                  <a:pt x="2285957" y="1784559"/>
                  <a:pt x="2283913" y="1786001"/>
                </a:cubicBezTo>
                <a:close/>
                <a:moveTo>
                  <a:pt x="2205902" y="1851572"/>
                </a:moveTo>
                <a:cubicBezTo>
                  <a:pt x="2203435" y="1852596"/>
                  <a:pt x="2200969" y="1853620"/>
                  <a:pt x="2199189" y="1852914"/>
                </a:cubicBezTo>
                <a:cubicBezTo>
                  <a:pt x="2197409" y="1852208"/>
                  <a:pt x="2195629" y="1851502"/>
                  <a:pt x="2196316" y="1849771"/>
                </a:cubicBezTo>
                <a:cubicBezTo>
                  <a:pt x="2197002" y="1848041"/>
                  <a:pt x="2199469" y="1847017"/>
                  <a:pt x="2201249" y="1847723"/>
                </a:cubicBezTo>
                <a:cubicBezTo>
                  <a:pt x="2203029" y="1848429"/>
                  <a:pt x="2204122" y="1850866"/>
                  <a:pt x="2205902" y="1851572"/>
                </a:cubicBezTo>
                <a:close/>
                <a:moveTo>
                  <a:pt x="2552786" y="1715497"/>
                </a:moveTo>
                <a:cubicBezTo>
                  <a:pt x="2551387" y="1716551"/>
                  <a:pt x="2549324" y="1716805"/>
                  <a:pt x="2548476" y="1716469"/>
                </a:cubicBezTo>
                <a:cubicBezTo>
                  <a:pt x="2544127" y="1712597"/>
                  <a:pt x="2549724" y="1708381"/>
                  <a:pt x="2553114" y="1709726"/>
                </a:cubicBezTo>
                <a:cubicBezTo>
                  <a:pt x="2554921" y="1712589"/>
                  <a:pt x="2554185" y="1714443"/>
                  <a:pt x="2552786" y="1715497"/>
                </a:cubicBezTo>
                <a:close/>
                <a:moveTo>
                  <a:pt x="2134666" y="1933746"/>
                </a:moveTo>
                <a:cubicBezTo>
                  <a:pt x="2132151" y="1934894"/>
                  <a:pt x="2129636" y="1936041"/>
                  <a:pt x="2127856" y="1935335"/>
                </a:cubicBezTo>
                <a:cubicBezTo>
                  <a:pt x="2126076" y="1934629"/>
                  <a:pt x="2125032" y="1932069"/>
                  <a:pt x="2125768" y="1930215"/>
                </a:cubicBezTo>
                <a:cubicBezTo>
                  <a:pt x="2127239" y="1926507"/>
                  <a:pt x="2130063" y="1929774"/>
                  <a:pt x="2132578" y="1928626"/>
                </a:cubicBezTo>
                <a:cubicBezTo>
                  <a:pt x="2132578" y="1928626"/>
                  <a:pt x="2132578" y="1928626"/>
                  <a:pt x="2134666" y="1933746"/>
                </a:cubicBezTo>
                <a:close/>
                <a:moveTo>
                  <a:pt x="1922939" y="2034501"/>
                </a:moveTo>
                <a:cubicBezTo>
                  <a:pt x="1920269" y="2034571"/>
                  <a:pt x="1917599" y="2034641"/>
                  <a:pt x="1916192" y="2033343"/>
                </a:cubicBezTo>
                <a:cubicBezTo>
                  <a:pt x="1914785" y="2032045"/>
                  <a:pt x="1913377" y="2030747"/>
                  <a:pt x="1914639" y="2029378"/>
                </a:cubicBezTo>
                <a:cubicBezTo>
                  <a:pt x="1915901" y="2028010"/>
                  <a:pt x="1918571" y="2027940"/>
                  <a:pt x="1919979" y="2029238"/>
                </a:cubicBezTo>
                <a:cubicBezTo>
                  <a:pt x="1921386" y="2030536"/>
                  <a:pt x="1921531" y="2033203"/>
                  <a:pt x="1922939" y="2034501"/>
                </a:cubicBezTo>
                <a:close/>
                <a:moveTo>
                  <a:pt x="1826948" y="2085615"/>
                </a:moveTo>
                <a:cubicBezTo>
                  <a:pt x="1824188" y="2085783"/>
                  <a:pt x="1821428" y="2085951"/>
                  <a:pt x="1820021" y="2084652"/>
                </a:cubicBezTo>
                <a:cubicBezTo>
                  <a:pt x="1818613" y="2083354"/>
                  <a:pt x="1818558" y="2080590"/>
                  <a:pt x="1819910" y="2079124"/>
                </a:cubicBezTo>
                <a:cubicBezTo>
                  <a:pt x="1822615" y="2076192"/>
                  <a:pt x="1824078" y="2080254"/>
                  <a:pt x="1826837" y="2080086"/>
                </a:cubicBezTo>
                <a:cubicBezTo>
                  <a:pt x="1826837" y="2080086"/>
                  <a:pt x="1826837" y="2080086"/>
                  <a:pt x="1826948" y="2085615"/>
                </a:cubicBezTo>
                <a:close/>
                <a:moveTo>
                  <a:pt x="2024223" y="1997315"/>
                </a:moveTo>
                <a:cubicBezTo>
                  <a:pt x="2023039" y="2001288"/>
                  <a:pt x="2016571" y="2002921"/>
                  <a:pt x="2011288" y="2000580"/>
                </a:cubicBezTo>
                <a:cubicBezTo>
                  <a:pt x="2011131" y="1995370"/>
                  <a:pt x="2021542" y="1994842"/>
                  <a:pt x="2024223" y="1997315"/>
                </a:cubicBezTo>
                <a:close/>
                <a:moveTo>
                  <a:pt x="1430885" y="2293936"/>
                </a:moveTo>
                <a:cubicBezTo>
                  <a:pt x="1430885" y="2293936"/>
                  <a:pt x="1430885" y="2293936"/>
                  <a:pt x="1429106" y="2293230"/>
                </a:cubicBezTo>
                <a:cubicBezTo>
                  <a:pt x="1427326" y="2292523"/>
                  <a:pt x="1425826" y="2285919"/>
                  <a:pt x="1431166" y="2288038"/>
                </a:cubicBezTo>
                <a:cubicBezTo>
                  <a:pt x="1432259" y="2290475"/>
                  <a:pt x="1433352" y="2292912"/>
                  <a:pt x="1430885" y="2293936"/>
                </a:cubicBezTo>
                <a:close/>
                <a:moveTo>
                  <a:pt x="2534282" y="1803060"/>
                </a:moveTo>
                <a:cubicBezTo>
                  <a:pt x="2530892" y="1801715"/>
                  <a:pt x="2529709" y="1794808"/>
                  <a:pt x="2535530" y="1794972"/>
                </a:cubicBezTo>
                <a:cubicBezTo>
                  <a:pt x="2537225" y="1795645"/>
                  <a:pt x="2540839" y="1801371"/>
                  <a:pt x="2534282" y="1803060"/>
                </a:cubicBezTo>
                <a:close/>
                <a:moveTo>
                  <a:pt x="2295551" y="2032058"/>
                </a:moveTo>
                <a:cubicBezTo>
                  <a:pt x="2293867" y="2032540"/>
                  <a:pt x="2291850" y="2032036"/>
                  <a:pt x="2291180" y="2031418"/>
                </a:cubicBezTo>
                <a:cubicBezTo>
                  <a:pt x="2288511" y="2026243"/>
                  <a:pt x="2295249" y="2024317"/>
                  <a:pt x="2297930" y="2026790"/>
                </a:cubicBezTo>
                <a:cubicBezTo>
                  <a:pt x="2298588" y="2030111"/>
                  <a:pt x="2297236" y="2031577"/>
                  <a:pt x="2295551" y="2032058"/>
                </a:cubicBezTo>
                <a:close/>
                <a:moveTo>
                  <a:pt x="2246838" y="2107139"/>
                </a:moveTo>
                <a:cubicBezTo>
                  <a:pt x="2244157" y="2104666"/>
                  <a:pt x="2245533" y="2097795"/>
                  <a:pt x="2250907" y="2100038"/>
                </a:cubicBezTo>
                <a:cubicBezTo>
                  <a:pt x="2252247" y="2101274"/>
                  <a:pt x="2253564" y="2107916"/>
                  <a:pt x="2246838" y="2107139"/>
                </a:cubicBezTo>
                <a:close/>
              </a:path>
            </a:pathLst>
          </a:custGeom>
          <a:solidFill>
            <a:srgbClr val="0F1C3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 rot="-9122521">
            <a:off x="4825369" y="3314326"/>
            <a:ext cx="939791" cy="907429"/>
          </a:xfrm>
          <a:custGeom>
            <a:rect b="b" l="l" r="r" t="t"/>
            <a:pathLst>
              <a:path extrusionOk="0" h="2293936" w="2554184">
                <a:moveTo>
                  <a:pt x="633021" y="22555"/>
                </a:moveTo>
                <a:cubicBezTo>
                  <a:pt x="629177" y="24075"/>
                  <a:pt x="629177" y="24075"/>
                  <a:pt x="627857" y="22858"/>
                </a:cubicBezTo>
                <a:cubicBezTo>
                  <a:pt x="626538" y="21641"/>
                  <a:pt x="625218" y="20424"/>
                  <a:pt x="627743" y="17687"/>
                </a:cubicBezTo>
                <a:cubicBezTo>
                  <a:pt x="627743" y="17687"/>
                  <a:pt x="630325" y="17536"/>
                  <a:pt x="631644" y="18753"/>
                </a:cubicBezTo>
                <a:cubicBezTo>
                  <a:pt x="632964" y="19970"/>
                  <a:pt x="631701" y="21339"/>
                  <a:pt x="633021" y="22555"/>
                </a:cubicBezTo>
                <a:close/>
                <a:moveTo>
                  <a:pt x="669001" y="81216"/>
                </a:moveTo>
                <a:cubicBezTo>
                  <a:pt x="665065" y="82795"/>
                  <a:pt x="662426" y="82966"/>
                  <a:pt x="659745" y="80493"/>
                </a:cubicBezTo>
                <a:cubicBezTo>
                  <a:pt x="658405" y="79256"/>
                  <a:pt x="658362" y="76612"/>
                  <a:pt x="658320" y="73969"/>
                </a:cubicBezTo>
                <a:cubicBezTo>
                  <a:pt x="660917" y="71154"/>
                  <a:pt x="664896" y="72219"/>
                  <a:pt x="666236" y="73455"/>
                </a:cubicBezTo>
                <a:cubicBezTo>
                  <a:pt x="668917" y="75928"/>
                  <a:pt x="668959" y="78572"/>
                  <a:pt x="669001" y="81216"/>
                </a:cubicBezTo>
                <a:close/>
                <a:moveTo>
                  <a:pt x="605590" y="136548"/>
                </a:moveTo>
                <a:cubicBezTo>
                  <a:pt x="605590" y="136548"/>
                  <a:pt x="605590" y="136548"/>
                  <a:pt x="604183" y="135250"/>
                </a:cubicBezTo>
                <a:cubicBezTo>
                  <a:pt x="604183" y="135250"/>
                  <a:pt x="604183" y="135250"/>
                  <a:pt x="601513" y="135320"/>
                </a:cubicBezTo>
                <a:cubicBezTo>
                  <a:pt x="601223" y="129987"/>
                  <a:pt x="601223" y="129987"/>
                  <a:pt x="601223" y="129987"/>
                </a:cubicBezTo>
                <a:cubicBezTo>
                  <a:pt x="605300" y="131215"/>
                  <a:pt x="605300" y="131215"/>
                  <a:pt x="605300" y="131215"/>
                </a:cubicBezTo>
                <a:cubicBezTo>
                  <a:pt x="605300" y="131215"/>
                  <a:pt x="605300" y="131215"/>
                  <a:pt x="606707" y="132513"/>
                </a:cubicBezTo>
                <a:cubicBezTo>
                  <a:pt x="608115" y="133811"/>
                  <a:pt x="608260" y="136478"/>
                  <a:pt x="605590" y="136548"/>
                </a:cubicBezTo>
                <a:close/>
                <a:moveTo>
                  <a:pt x="279566" y="436990"/>
                </a:moveTo>
                <a:cubicBezTo>
                  <a:pt x="276524" y="439788"/>
                  <a:pt x="276524" y="439788"/>
                  <a:pt x="274856" y="439126"/>
                </a:cubicBezTo>
                <a:cubicBezTo>
                  <a:pt x="273188" y="438464"/>
                  <a:pt x="271519" y="437802"/>
                  <a:pt x="272893" y="434341"/>
                </a:cubicBezTo>
                <a:cubicBezTo>
                  <a:pt x="272893" y="434341"/>
                  <a:pt x="275248" y="433273"/>
                  <a:pt x="276916" y="433935"/>
                </a:cubicBezTo>
                <a:cubicBezTo>
                  <a:pt x="278585" y="434597"/>
                  <a:pt x="277898" y="436327"/>
                  <a:pt x="279566" y="436990"/>
                </a:cubicBezTo>
                <a:close/>
                <a:moveTo>
                  <a:pt x="880712" y="188571"/>
                </a:moveTo>
                <a:cubicBezTo>
                  <a:pt x="878111" y="185393"/>
                  <a:pt x="880318" y="179831"/>
                  <a:pt x="883655" y="181155"/>
                </a:cubicBezTo>
                <a:cubicBezTo>
                  <a:pt x="883655" y="181155"/>
                  <a:pt x="885323" y="181817"/>
                  <a:pt x="885323" y="181817"/>
                </a:cubicBezTo>
                <a:cubicBezTo>
                  <a:pt x="886256" y="184334"/>
                  <a:pt x="884784" y="188041"/>
                  <a:pt x="880712" y="188571"/>
                </a:cubicBezTo>
                <a:close/>
                <a:moveTo>
                  <a:pt x="1283277" y="6563"/>
                </a:moveTo>
                <a:cubicBezTo>
                  <a:pt x="1281990" y="2663"/>
                  <a:pt x="1286047" y="-1736"/>
                  <a:pt x="1288686" y="699"/>
                </a:cubicBezTo>
                <a:cubicBezTo>
                  <a:pt x="1288686" y="699"/>
                  <a:pt x="1290005" y="1916"/>
                  <a:pt x="1290005" y="1916"/>
                </a:cubicBezTo>
                <a:cubicBezTo>
                  <a:pt x="1289972" y="4599"/>
                  <a:pt x="1287268" y="7531"/>
                  <a:pt x="1283277" y="6563"/>
                </a:cubicBezTo>
                <a:close/>
                <a:moveTo>
                  <a:pt x="334211" y="478816"/>
                </a:moveTo>
                <a:cubicBezTo>
                  <a:pt x="331104" y="481703"/>
                  <a:pt x="328702" y="482811"/>
                  <a:pt x="325312" y="481465"/>
                </a:cubicBezTo>
                <a:cubicBezTo>
                  <a:pt x="323617" y="480792"/>
                  <a:pt x="322629" y="478340"/>
                  <a:pt x="321640" y="475888"/>
                </a:cubicBezTo>
                <a:cubicBezTo>
                  <a:pt x="323053" y="472328"/>
                  <a:pt x="327149" y="471894"/>
                  <a:pt x="328844" y="472566"/>
                </a:cubicBezTo>
                <a:cubicBezTo>
                  <a:pt x="332234" y="473912"/>
                  <a:pt x="333222" y="476364"/>
                  <a:pt x="334211" y="478816"/>
                </a:cubicBezTo>
                <a:close/>
                <a:moveTo>
                  <a:pt x="797321" y="277074"/>
                </a:moveTo>
                <a:cubicBezTo>
                  <a:pt x="794654" y="277220"/>
                  <a:pt x="790619" y="276103"/>
                  <a:pt x="789251" y="274841"/>
                </a:cubicBezTo>
                <a:cubicBezTo>
                  <a:pt x="786514" y="272317"/>
                  <a:pt x="785146" y="271054"/>
                  <a:pt x="786374" y="266977"/>
                </a:cubicBezTo>
                <a:cubicBezTo>
                  <a:pt x="792935" y="262610"/>
                  <a:pt x="795532" y="259795"/>
                  <a:pt x="803602" y="262028"/>
                </a:cubicBezTo>
                <a:cubicBezTo>
                  <a:pt x="805180" y="271299"/>
                  <a:pt x="798479" y="270328"/>
                  <a:pt x="797321" y="277074"/>
                </a:cubicBezTo>
                <a:close/>
                <a:moveTo>
                  <a:pt x="114921" y="609204"/>
                </a:moveTo>
                <a:cubicBezTo>
                  <a:pt x="113602" y="607987"/>
                  <a:pt x="112340" y="609355"/>
                  <a:pt x="111020" y="608138"/>
                </a:cubicBezTo>
                <a:cubicBezTo>
                  <a:pt x="109701" y="606921"/>
                  <a:pt x="109644" y="604336"/>
                  <a:pt x="109644" y="604336"/>
                </a:cubicBezTo>
                <a:cubicBezTo>
                  <a:pt x="112168" y="601599"/>
                  <a:pt x="113487" y="602816"/>
                  <a:pt x="114807" y="604033"/>
                </a:cubicBezTo>
                <a:cubicBezTo>
                  <a:pt x="116126" y="605250"/>
                  <a:pt x="116126" y="605250"/>
                  <a:pt x="114921" y="609204"/>
                </a:cubicBezTo>
                <a:close/>
                <a:moveTo>
                  <a:pt x="979519" y="211472"/>
                </a:moveTo>
                <a:cubicBezTo>
                  <a:pt x="974179" y="209353"/>
                  <a:pt x="976298" y="204014"/>
                  <a:pt x="979491" y="201160"/>
                </a:cubicBezTo>
                <a:cubicBezTo>
                  <a:pt x="983050" y="202573"/>
                  <a:pt x="984491" y="209325"/>
                  <a:pt x="979519" y="211472"/>
                </a:cubicBezTo>
                <a:close/>
                <a:moveTo>
                  <a:pt x="226331" y="572675"/>
                </a:moveTo>
                <a:cubicBezTo>
                  <a:pt x="226477" y="575341"/>
                  <a:pt x="223807" y="575412"/>
                  <a:pt x="222399" y="574113"/>
                </a:cubicBezTo>
                <a:cubicBezTo>
                  <a:pt x="220992" y="572815"/>
                  <a:pt x="220992" y="572815"/>
                  <a:pt x="220992" y="572815"/>
                </a:cubicBezTo>
                <a:cubicBezTo>
                  <a:pt x="220992" y="572815"/>
                  <a:pt x="220992" y="572815"/>
                  <a:pt x="219439" y="568850"/>
                </a:cubicBezTo>
                <a:cubicBezTo>
                  <a:pt x="219439" y="568850"/>
                  <a:pt x="219439" y="568850"/>
                  <a:pt x="224779" y="568710"/>
                </a:cubicBezTo>
                <a:cubicBezTo>
                  <a:pt x="224924" y="571376"/>
                  <a:pt x="224924" y="571376"/>
                  <a:pt x="224924" y="571376"/>
                </a:cubicBezTo>
                <a:cubicBezTo>
                  <a:pt x="226331" y="572675"/>
                  <a:pt x="226331" y="572675"/>
                  <a:pt x="226331" y="572675"/>
                </a:cubicBezTo>
                <a:close/>
                <a:moveTo>
                  <a:pt x="294898" y="553228"/>
                </a:moveTo>
                <a:cubicBezTo>
                  <a:pt x="294898" y="553228"/>
                  <a:pt x="294898" y="553228"/>
                  <a:pt x="293118" y="552522"/>
                </a:cubicBezTo>
                <a:cubicBezTo>
                  <a:pt x="293118" y="552522"/>
                  <a:pt x="293118" y="552522"/>
                  <a:pt x="290651" y="553546"/>
                </a:cubicBezTo>
                <a:cubicBezTo>
                  <a:pt x="288465" y="548673"/>
                  <a:pt x="288465" y="548673"/>
                  <a:pt x="288465" y="548673"/>
                </a:cubicBezTo>
                <a:cubicBezTo>
                  <a:pt x="292712" y="548355"/>
                  <a:pt x="292712" y="548355"/>
                  <a:pt x="292712" y="548355"/>
                </a:cubicBezTo>
                <a:cubicBezTo>
                  <a:pt x="292712" y="548355"/>
                  <a:pt x="292712" y="548355"/>
                  <a:pt x="294491" y="549061"/>
                </a:cubicBezTo>
                <a:cubicBezTo>
                  <a:pt x="296271" y="549767"/>
                  <a:pt x="297364" y="552204"/>
                  <a:pt x="294898" y="553228"/>
                </a:cubicBezTo>
                <a:close/>
                <a:moveTo>
                  <a:pt x="1367270" y="63416"/>
                </a:moveTo>
                <a:cubicBezTo>
                  <a:pt x="1363047" y="59521"/>
                  <a:pt x="1366942" y="55299"/>
                  <a:pt x="1370946" y="53782"/>
                </a:cubicBezTo>
                <a:cubicBezTo>
                  <a:pt x="1373761" y="56379"/>
                  <a:pt x="1372681" y="63197"/>
                  <a:pt x="1367270" y="63416"/>
                </a:cubicBezTo>
                <a:close/>
                <a:moveTo>
                  <a:pt x="707290" y="379778"/>
                </a:moveTo>
                <a:cubicBezTo>
                  <a:pt x="704765" y="382516"/>
                  <a:pt x="704708" y="379930"/>
                  <a:pt x="702126" y="380082"/>
                </a:cubicBezTo>
                <a:cubicBezTo>
                  <a:pt x="700750" y="376279"/>
                  <a:pt x="704594" y="374759"/>
                  <a:pt x="707233" y="377193"/>
                </a:cubicBezTo>
                <a:cubicBezTo>
                  <a:pt x="707233" y="377193"/>
                  <a:pt x="708552" y="378410"/>
                  <a:pt x="707290" y="379778"/>
                </a:cubicBezTo>
                <a:close/>
                <a:moveTo>
                  <a:pt x="799558" y="336230"/>
                </a:moveTo>
                <a:cubicBezTo>
                  <a:pt x="796962" y="339045"/>
                  <a:pt x="794198" y="339100"/>
                  <a:pt x="791265" y="336395"/>
                </a:cubicBezTo>
                <a:cubicBezTo>
                  <a:pt x="789799" y="335043"/>
                  <a:pt x="788333" y="333691"/>
                  <a:pt x="788166" y="330931"/>
                </a:cubicBezTo>
                <a:cubicBezTo>
                  <a:pt x="790762" y="328116"/>
                  <a:pt x="794824" y="326653"/>
                  <a:pt x="797757" y="329358"/>
                </a:cubicBezTo>
                <a:cubicBezTo>
                  <a:pt x="799223" y="330710"/>
                  <a:pt x="800689" y="332062"/>
                  <a:pt x="799558" y="336230"/>
                </a:cubicBezTo>
                <a:close/>
                <a:moveTo>
                  <a:pt x="176291" y="640339"/>
                </a:moveTo>
                <a:cubicBezTo>
                  <a:pt x="173652" y="640511"/>
                  <a:pt x="171014" y="640682"/>
                  <a:pt x="168333" y="638209"/>
                </a:cubicBezTo>
                <a:cubicBezTo>
                  <a:pt x="166992" y="636972"/>
                  <a:pt x="165610" y="633093"/>
                  <a:pt x="168206" y="630277"/>
                </a:cubicBezTo>
                <a:cubicBezTo>
                  <a:pt x="170845" y="630106"/>
                  <a:pt x="173484" y="629935"/>
                  <a:pt x="174824" y="631171"/>
                </a:cubicBezTo>
                <a:cubicBezTo>
                  <a:pt x="177505" y="633645"/>
                  <a:pt x="177547" y="636288"/>
                  <a:pt x="176291" y="640339"/>
                </a:cubicBezTo>
                <a:close/>
                <a:moveTo>
                  <a:pt x="616450" y="455904"/>
                </a:moveTo>
                <a:cubicBezTo>
                  <a:pt x="613868" y="456055"/>
                  <a:pt x="612548" y="454839"/>
                  <a:pt x="612548" y="454839"/>
                </a:cubicBezTo>
                <a:cubicBezTo>
                  <a:pt x="611229" y="453621"/>
                  <a:pt x="609910" y="452404"/>
                  <a:pt x="611172" y="451036"/>
                </a:cubicBezTo>
                <a:cubicBezTo>
                  <a:pt x="613754" y="450885"/>
                  <a:pt x="615016" y="449516"/>
                  <a:pt x="616335" y="450733"/>
                </a:cubicBezTo>
                <a:cubicBezTo>
                  <a:pt x="617655" y="451950"/>
                  <a:pt x="616392" y="453319"/>
                  <a:pt x="616450" y="455904"/>
                </a:cubicBezTo>
                <a:close/>
                <a:moveTo>
                  <a:pt x="1152929" y="208479"/>
                </a:moveTo>
                <a:cubicBezTo>
                  <a:pt x="1150332" y="211294"/>
                  <a:pt x="1146453" y="210321"/>
                  <a:pt x="1145163" y="209131"/>
                </a:cubicBezTo>
                <a:cubicBezTo>
                  <a:pt x="1143881" y="205343"/>
                  <a:pt x="1146478" y="202528"/>
                  <a:pt x="1151654" y="202094"/>
                </a:cubicBezTo>
                <a:cubicBezTo>
                  <a:pt x="1150348" y="206098"/>
                  <a:pt x="1152936" y="205881"/>
                  <a:pt x="1152929" y="208479"/>
                </a:cubicBezTo>
                <a:close/>
                <a:moveTo>
                  <a:pt x="1085220" y="254104"/>
                </a:moveTo>
                <a:cubicBezTo>
                  <a:pt x="1084015" y="255171"/>
                  <a:pt x="1081861" y="255346"/>
                  <a:pt x="1079707" y="255522"/>
                </a:cubicBezTo>
                <a:cubicBezTo>
                  <a:pt x="1075716" y="249818"/>
                  <a:pt x="1081437" y="245908"/>
                  <a:pt x="1085039" y="247337"/>
                </a:cubicBezTo>
                <a:cubicBezTo>
                  <a:pt x="1086681" y="251079"/>
                  <a:pt x="1086425" y="253037"/>
                  <a:pt x="1085220" y="254104"/>
                </a:cubicBezTo>
                <a:close/>
                <a:moveTo>
                  <a:pt x="1336352" y="141347"/>
                </a:moveTo>
                <a:cubicBezTo>
                  <a:pt x="1335568" y="143324"/>
                  <a:pt x="1333714" y="142589"/>
                  <a:pt x="1333714" y="142589"/>
                </a:cubicBezTo>
                <a:cubicBezTo>
                  <a:pt x="1333714" y="142589"/>
                  <a:pt x="1331860" y="141853"/>
                  <a:pt x="1331860" y="141853"/>
                </a:cubicBezTo>
                <a:cubicBezTo>
                  <a:pt x="1331860" y="141853"/>
                  <a:pt x="1330006" y="141117"/>
                  <a:pt x="1330006" y="141117"/>
                </a:cubicBezTo>
                <a:cubicBezTo>
                  <a:pt x="1326298" y="139646"/>
                  <a:pt x="1328937" y="138404"/>
                  <a:pt x="1329722" y="136427"/>
                </a:cubicBezTo>
                <a:cubicBezTo>
                  <a:pt x="1331576" y="137162"/>
                  <a:pt x="1334214" y="135920"/>
                  <a:pt x="1336068" y="136656"/>
                </a:cubicBezTo>
                <a:cubicBezTo>
                  <a:pt x="1337922" y="137392"/>
                  <a:pt x="1339776" y="138127"/>
                  <a:pt x="1336352" y="141347"/>
                </a:cubicBezTo>
                <a:close/>
                <a:moveTo>
                  <a:pt x="682699" y="465275"/>
                </a:moveTo>
                <a:cubicBezTo>
                  <a:pt x="678610" y="464217"/>
                  <a:pt x="675890" y="464421"/>
                  <a:pt x="674521" y="463158"/>
                </a:cubicBezTo>
                <a:cubicBezTo>
                  <a:pt x="673137" y="459168"/>
                  <a:pt x="679930" y="457294"/>
                  <a:pt x="681299" y="458556"/>
                </a:cubicBezTo>
                <a:cubicBezTo>
                  <a:pt x="682667" y="459819"/>
                  <a:pt x="682683" y="462547"/>
                  <a:pt x="682699" y="465275"/>
                </a:cubicBezTo>
                <a:close/>
                <a:moveTo>
                  <a:pt x="1194397" y="231507"/>
                </a:moveTo>
                <a:cubicBezTo>
                  <a:pt x="1190837" y="230094"/>
                  <a:pt x="1192956" y="224755"/>
                  <a:pt x="1196148" y="221902"/>
                </a:cubicBezTo>
                <a:cubicBezTo>
                  <a:pt x="1197928" y="222608"/>
                  <a:pt x="1201149" y="230066"/>
                  <a:pt x="1194397" y="231507"/>
                </a:cubicBezTo>
                <a:close/>
                <a:moveTo>
                  <a:pt x="625461" y="504738"/>
                </a:moveTo>
                <a:cubicBezTo>
                  <a:pt x="621590" y="501167"/>
                  <a:pt x="623951" y="496019"/>
                  <a:pt x="629039" y="498270"/>
                </a:cubicBezTo>
                <a:cubicBezTo>
                  <a:pt x="629185" y="503289"/>
                  <a:pt x="627968" y="504608"/>
                  <a:pt x="625461" y="504738"/>
                </a:cubicBezTo>
                <a:close/>
                <a:moveTo>
                  <a:pt x="545523" y="557756"/>
                </a:moveTo>
                <a:cubicBezTo>
                  <a:pt x="542942" y="557907"/>
                  <a:pt x="541680" y="559276"/>
                  <a:pt x="540360" y="558059"/>
                </a:cubicBezTo>
                <a:cubicBezTo>
                  <a:pt x="539041" y="556842"/>
                  <a:pt x="540303" y="555473"/>
                  <a:pt x="540246" y="552888"/>
                </a:cubicBezTo>
                <a:cubicBezTo>
                  <a:pt x="541508" y="551519"/>
                  <a:pt x="542827" y="552737"/>
                  <a:pt x="544147" y="553953"/>
                </a:cubicBezTo>
                <a:cubicBezTo>
                  <a:pt x="544147" y="553953"/>
                  <a:pt x="545466" y="555171"/>
                  <a:pt x="545523" y="557756"/>
                </a:cubicBezTo>
                <a:close/>
                <a:moveTo>
                  <a:pt x="824548" y="427222"/>
                </a:moveTo>
                <a:cubicBezTo>
                  <a:pt x="821992" y="424147"/>
                  <a:pt x="823404" y="420588"/>
                  <a:pt x="828080" y="418323"/>
                </a:cubicBezTo>
                <a:cubicBezTo>
                  <a:pt x="828298" y="422530"/>
                  <a:pt x="830636" y="421398"/>
                  <a:pt x="831561" y="423825"/>
                </a:cubicBezTo>
                <a:cubicBezTo>
                  <a:pt x="830149" y="427385"/>
                  <a:pt x="826180" y="427869"/>
                  <a:pt x="824548" y="427222"/>
                </a:cubicBezTo>
                <a:close/>
                <a:moveTo>
                  <a:pt x="1450614" y="141160"/>
                </a:moveTo>
                <a:cubicBezTo>
                  <a:pt x="1449106" y="141723"/>
                  <a:pt x="1447033" y="141113"/>
                  <a:pt x="1444959" y="140503"/>
                </a:cubicBezTo>
                <a:cubicBezTo>
                  <a:pt x="1443283" y="133747"/>
                  <a:pt x="1450026" y="132152"/>
                  <a:pt x="1452875" y="134779"/>
                </a:cubicBezTo>
                <a:cubicBezTo>
                  <a:pt x="1453064" y="138861"/>
                  <a:pt x="1452122" y="140597"/>
                  <a:pt x="1450614" y="141160"/>
                </a:cubicBezTo>
                <a:close/>
                <a:moveTo>
                  <a:pt x="588766" y="566889"/>
                </a:moveTo>
                <a:cubicBezTo>
                  <a:pt x="586112" y="561999"/>
                  <a:pt x="591053" y="559231"/>
                  <a:pt x="594924" y="562801"/>
                </a:cubicBezTo>
                <a:cubicBezTo>
                  <a:pt x="594997" y="565310"/>
                  <a:pt x="593780" y="566630"/>
                  <a:pt x="588766" y="566889"/>
                </a:cubicBezTo>
                <a:close/>
                <a:moveTo>
                  <a:pt x="1234149" y="265162"/>
                </a:moveTo>
                <a:cubicBezTo>
                  <a:pt x="1228864" y="265713"/>
                  <a:pt x="1228864" y="265713"/>
                  <a:pt x="1228864" y="265713"/>
                </a:cubicBezTo>
                <a:cubicBezTo>
                  <a:pt x="1227636" y="261868"/>
                  <a:pt x="1229051" y="257745"/>
                  <a:pt x="1232983" y="258660"/>
                </a:cubicBezTo>
                <a:cubicBezTo>
                  <a:pt x="1234149" y="265162"/>
                  <a:pt x="1234149" y="265162"/>
                  <a:pt x="1234149" y="265162"/>
                </a:cubicBezTo>
                <a:close/>
                <a:moveTo>
                  <a:pt x="676050" y="534199"/>
                </a:moveTo>
                <a:cubicBezTo>
                  <a:pt x="673614" y="534339"/>
                  <a:pt x="670941" y="533665"/>
                  <a:pt x="669517" y="532351"/>
                </a:cubicBezTo>
                <a:cubicBezTo>
                  <a:pt x="670239" y="525853"/>
                  <a:pt x="670239" y="525853"/>
                  <a:pt x="670239" y="525853"/>
                </a:cubicBezTo>
                <a:cubicBezTo>
                  <a:pt x="671429" y="524563"/>
                  <a:pt x="675467" y="525900"/>
                  <a:pt x="678316" y="528527"/>
                </a:cubicBezTo>
                <a:cubicBezTo>
                  <a:pt x="678316" y="528527"/>
                  <a:pt x="679740" y="529841"/>
                  <a:pt x="681164" y="531155"/>
                </a:cubicBezTo>
                <a:cubicBezTo>
                  <a:pt x="680686" y="533102"/>
                  <a:pt x="678487" y="534058"/>
                  <a:pt x="676050" y="534199"/>
                </a:cubicBezTo>
                <a:close/>
                <a:moveTo>
                  <a:pt x="697368" y="532920"/>
                </a:moveTo>
                <a:cubicBezTo>
                  <a:pt x="692058" y="535930"/>
                  <a:pt x="686694" y="536254"/>
                  <a:pt x="683958" y="533730"/>
                </a:cubicBezTo>
                <a:cubicBezTo>
                  <a:pt x="681221" y="531206"/>
                  <a:pt x="681166" y="528519"/>
                  <a:pt x="682425" y="524409"/>
                </a:cubicBezTo>
                <a:cubicBezTo>
                  <a:pt x="685053" y="521561"/>
                  <a:pt x="690417" y="521236"/>
                  <a:pt x="693154" y="523761"/>
                </a:cubicBezTo>
                <a:cubicBezTo>
                  <a:pt x="695890" y="526285"/>
                  <a:pt x="695945" y="528971"/>
                  <a:pt x="697368" y="532920"/>
                </a:cubicBezTo>
                <a:close/>
                <a:moveTo>
                  <a:pt x="524301" y="615537"/>
                </a:moveTo>
                <a:cubicBezTo>
                  <a:pt x="521864" y="616630"/>
                  <a:pt x="517697" y="617036"/>
                  <a:pt x="515967" y="616350"/>
                </a:cubicBezTo>
                <a:cubicBezTo>
                  <a:pt x="512507" y="614977"/>
                  <a:pt x="510776" y="614290"/>
                  <a:pt x="510458" y="610044"/>
                </a:cubicBezTo>
                <a:cubicBezTo>
                  <a:pt x="515014" y="603611"/>
                  <a:pt x="516426" y="600052"/>
                  <a:pt x="524760" y="599239"/>
                </a:cubicBezTo>
                <a:cubicBezTo>
                  <a:pt x="529562" y="607324"/>
                  <a:pt x="522959" y="608824"/>
                  <a:pt x="524301" y="615537"/>
                </a:cubicBezTo>
                <a:close/>
                <a:moveTo>
                  <a:pt x="1132038" y="328096"/>
                </a:moveTo>
                <a:cubicBezTo>
                  <a:pt x="1130190" y="329448"/>
                  <a:pt x="1127567" y="329449"/>
                  <a:pt x="1125754" y="328729"/>
                </a:cubicBezTo>
                <a:cubicBezTo>
                  <a:pt x="1122129" y="327291"/>
                  <a:pt x="1119218" y="324051"/>
                  <a:pt x="1123175" y="319367"/>
                </a:cubicBezTo>
                <a:cubicBezTo>
                  <a:pt x="1126417" y="316485"/>
                  <a:pt x="1128944" y="315403"/>
                  <a:pt x="1130757" y="316123"/>
                </a:cubicBezTo>
                <a:cubicBezTo>
                  <a:pt x="1132570" y="316842"/>
                  <a:pt x="1133668" y="319362"/>
                  <a:pt x="1133668" y="319362"/>
                </a:cubicBezTo>
                <a:cubicBezTo>
                  <a:pt x="1134957" y="324043"/>
                  <a:pt x="1133886" y="326745"/>
                  <a:pt x="1132038" y="328096"/>
                </a:cubicBezTo>
                <a:close/>
                <a:moveTo>
                  <a:pt x="476969" y="654437"/>
                </a:moveTo>
                <a:cubicBezTo>
                  <a:pt x="475707" y="655805"/>
                  <a:pt x="474387" y="654587"/>
                  <a:pt x="474387" y="654587"/>
                </a:cubicBezTo>
                <a:cubicBezTo>
                  <a:pt x="471748" y="652153"/>
                  <a:pt x="472953" y="648200"/>
                  <a:pt x="476854" y="649265"/>
                </a:cubicBezTo>
                <a:cubicBezTo>
                  <a:pt x="476911" y="651851"/>
                  <a:pt x="479493" y="651700"/>
                  <a:pt x="476969" y="654437"/>
                </a:cubicBezTo>
                <a:close/>
                <a:moveTo>
                  <a:pt x="922984" y="449975"/>
                </a:moveTo>
                <a:cubicBezTo>
                  <a:pt x="920457" y="446827"/>
                  <a:pt x="920297" y="442472"/>
                  <a:pt x="924295" y="441913"/>
                </a:cubicBezTo>
                <a:cubicBezTo>
                  <a:pt x="927718" y="447563"/>
                  <a:pt x="927718" y="447563"/>
                  <a:pt x="927718" y="447563"/>
                </a:cubicBezTo>
                <a:cubicBezTo>
                  <a:pt x="922984" y="449975"/>
                  <a:pt x="922984" y="449975"/>
                  <a:pt x="922984" y="449975"/>
                </a:cubicBezTo>
                <a:close/>
                <a:moveTo>
                  <a:pt x="560204" y="623035"/>
                </a:moveTo>
                <a:cubicBezTo>
                  <a:pt x="557484" y="623239"/>
                  <a:pt x="554763" y="623443"/>
                  <a:pt x="553394" y="622181"/>
                </a:cubicBezTo>
                <a:cubicBezTo>
                  <a:pt x="552026" y="620918"/>
                  <a:pt x="553346" y="613995"/>
                  <a:pt x="557435" y="615054"/>
                </a:cubicBezTo>
                <a:cubicBezTo>
                  <a:pt x="558803" y="616316"/>
                  <a:pt x="558820" y="619044"/>
                  <a:pt x="560204" y="623035"/>
                </a:cubicBezTo>
                <a:close/>
                <a:moveTo>
                  <a:pt x="798389" y="515184"/>
                </a:moveTo>
                <a:cubicBezTo>
                  <a:pt x="795807" y="515335"/>
                  <a:pt x="795807" y="515335"/>
                  <a:pt x="795807" y="515335"/>
                </a:cubicBezTo>
                <a:cubicBezTo>
                  <a:pt x="794488" y="514118"/>
                  <a:pt x="794488" y="514118"/>
                  <a:pt x="794488" y="514118"/>
                </a:cubicBezTo>
                <a:cubicBezTo>
                  <a:pt x="794488" y="514118"/>
                  <a:pt x="794488" y="514118"/>
                  <a:pt x="793168" y="512901"/>
                </a:cubicBezTo>
                <a:cubicBezTo>
                  <a:pt x="793111" y="510316"/>
                  <a:pt x="793111" y="510316"/>
                  <a:pt x="793111" y="510316"/>
                </a:cubicBezTo>
                <a:cubicBezTo>
                  <a:pt x="794431" y="511532"/>
                  <a:pt x="794431" y="511532"/>
                  <a:pt x="794373" y="508947"/>
                </a:cubicBezTo>
                <a:cubicBezTo>
                  <a:pt x="796955" y="508796"/>
                  <a:pt x="796955" y="508796"/>
                  <a:pt x="796955" y="508796"/>
                </a:cubicBezTo>
                <a:cubicBezTo>
                  <a:pt x="798275" y="510013"/>
                  <a:pt x="798275" y="510013"/>
                  <a:pt x="798275" y="510013"/>
                </a:cubicBezTo>
                <a:cubicBezTo>
                  <a:pt x="798275" y="510013"/>
                  <a:pt x="798275" y="510013"/>
                  <a:pt x="799594" y="511230"/>
                </a:cubicBezTo>
                <a:cubicBezTo>
                  <a:pt x="799651" y="513815"/>
                  <a:pt x="799651" y="513815"/>
                  <a:pt x="799651" y="513815"/>
                </a:cubicBezTo>
                <a:cubicBezTo>
                  <a:pt x="797069" y="513966"/>
                  <a:pt x="797069" y="513966"/>
                  <a:pt x="798389" y="515184"/>
                </a:cubicBezTo>
                <a:close/>
                <a:moveTo>
                  <a:pt x="732580" y="552651"/>
                </a:moveTo>
                <a:cubicBezTo>
                  <a:pt x="731240" y="551415"/>
                  <a:pt x="731240" y="551415"/>
                  <a:pt x="729899" y="550179"/>
                </a:cubicBezTo>
                <a:cubicBezTo>
                  <a:pt x="727297" y="550311"/>
                  <a:pt x="727297" y="550311"/>
                  <a:pt x="725956" y="549075"/>
                </a:cubicBezTo>
                <a:cubicBezTo>
                  <a:pt x="725956" y="549075"/>
                  <a:pt x="725956" y="549075"/>
                  <a:pt x="724616" y="547838"/>
                </a:cubicBezTo>
                <a:cubicBezTo>
                  <a:pt x="725721" y="541260"/>
                  <a:pt x="730927" y="540996"/>
                  <a:pt x="734870" y="542100"/>
                </a:cubicBezTo>
                <a:cubicBezTo>
                  <a:pt x="735026" y="547310"/>
                  <a:pt x="735104" y="549915"/>
                  <a:pt x="732580" y="552651"/>
                </a:cubicBezTo>
                <a:close/>
                <a:moveTo>
                  <a:pt x="1560623" y="159272"/>
                </a:moveTo>
                <a:cubicBezTo>
                  <a:pt x="1557808" y="156676"/>
                  <a:pt x="1561703" y="152454"/>
                  <a:pt x="1565707" y="150937"/>
                </a:cubicBezTo>
                <a:cubicBezTo>
                  <a:pt x="1567114" y="152235"/>
                  <a:pt x="1567442" y="160352"/>
                  <a:pt x="1560623" y="159272"/>
                </a:cubicBezTo>
                <a:close/>
                <a:moveTo>
                  <a:pt x="986627" y="433486"/>
                </a:moveTo>
                <a:cubicBezTo>
                  <a:pt x="981372" y="439183"/>
                  <a:pt x="973350" y="437055"/>
                  <a:pt x="970652" y="434567"/>
                </a:cubicBezTo>
                <a:cubicBezTo>
                  <a:pt x="967955" y="432078"/>
                  <a:pt x="966571" y="428166"/>
                  <a:pt x="971861" y="425137"/>
                </a:cubicBezTo>
                <a:cubicBezTo>
                  <a:pt x="975837" y="423533"/>
                  <a:pt x="979848" y="424597"/>
                  <a:pt x="982546" y="427085"/>
                </a:cubicBezTo>
                <a:cubicBezTo>
                  <a:pt x="983894" y="428330"/>
                  <a:pt x="985243" y="429574"/>
                  <a:pt x="986627" y="433486"/>
                </a:cubicBezTo>
                <a:close/>
                <a:moveTo>
                  <a:pt x="1045928" y="413913"/>
                </a:moveTo>
                <a:cubicBezTo>
                  <a:pt x="1041855" y="415583"/>
                  <a:pt x="1041855" y="415583"/>
                  <a:pt x="1041855" y="415583"/>
                </a:cubicBezTo>
                <a:cubicBezTo>
                  <a:pt x="1043207" y="414117"/>
                  <a:pt x="1043207" y="414117"/>
                  <a:pt x="1041839" y="412855"/>
                </a:cubicBezTo>
                <a:cubicBezTo>
                  <a:pt x="1041839" y="412855"/>
                  <a:pt x="1041839" y="412855"/>
                  <a:pt x="1040487" y="414320"/>
                </a:cubicBezTo>
                <a:cubicBezTo>
                  <a:pt x="1041823" y="410126"/>
                  <a:pt x="1041823" y="410126"/>
                  <a:pt x="1041823" y="410126"/>
                </a:cubicBezTo>
                <a:cubicBezTo>
                  <a:pt x="1041823" y="410126"/>
                  <a:pt x="1041823" y="410126"/>
                  <a:pt x="1043175" y="408660"/>
                </a:cubicBezTo>
                <a:cubicBezTo>
                  <a:pt x="1045896" y="408456"/>
                  <a:pt x="1045896" y="408456"/>
                  <a:pt x="1045896" y="408456"/>
                </a:cubicBezTo>
                <a:cubicBezTo>
                  <a:pt x="1045896" y="408456"/>
                  <a:pt x="1045896" y="408456"/>
                  <a:pt x="1047264" y="409718"/>
                </a:cubicBezTo>
                <a:cubicBezTo>
                  <a:pt x="1047280" y="412447"/>
                  <a:pt x="1047280" y="412447"/>
                  <a:pt x="1047280" y="412447"/>
                </a:cubicBezTo>
                <a:cubicBezTo>
                  <a:pt x="1045928" y="413913"/>
                  <a:pt x="1045928" y="413913"/>
                  <a:pt x="1045928" y="413913"/>
                </a:cubicBezTo>
                <a:close/>
                <a:moveTo>
                  <a:pt x="625745" y="616194"/>
                </a:moveTo>
                <a:cubicBezTo>
                  <a:pt x="624321" y="614880"/>
                  <a:pt x="622897" y="613567"/>
                  <a:pt x="622897" y="613567"/>
                </a:cubicBezTo>
                <a:cubicBezTo>
                  <a:pt x="620049" y="610940"/>
                  <a:pt x="618390" y="607022"/>
                  <a:pt x="619580" y="605732"/>
                </a:cubicBezTo>
                <a:cubicBezTo>
                  <a:pt x="619580" y="605732"/>
                  <a:pt x="619580" y="605732"/>
                  <a:pt x="625999" y="604489"/>
                </a:cubicBezTo>
                <a:cubicBezTo>
                  <a:pt x="628847" y="607116"/>
                  <a:pt x="629550" y="614927"/>
                  <a:pt x="625745" y="616194"/>
                </a:cubicBezTo>
                <a:close/>
                <a:moveTo>
                  <a:pt x="1467740" y="227028"/>
                </a:moveTo>
                <a:cubicBezTo>
                  <a:pt x="1465530" y="227626"/>
                  <a:pt x="1463082" y="226685"/>
                  <a:pt x="1461648" y="225363"/>
                </a:cubicBezTo>
                <a:cubicBezTo>
                  <a:pt x="1458781" y="222718"/>
                  <a:pt x="1457228" y="218649"/>
                  <a:pt x="1462603" y="215699"/>
                </a:cubicBezTo>
                <a:cubicBezTo>
                  <a:pt x="1466663" y="214173"/>
                  <a:pt x="1469411" y="214071"/>
                  <a:pt x="1470844" y="215393"/>
                </a:cubicBezTo>
                <a:cubicBezTo>
                  <a:pt x="1472278" y="216715"/>
                  <a:pt x="1472397" y="219462"/>
                  <a:pt x="1472397" y="219462"/>
                </a:cubicBezTo>
                <a:cubicBezTo>
                  <a:pt x="1471920" y="224294"/>
                  <a:pt x="1469950" y="226430"/>
                  <a:pt x="1467740" y="227028"/>
                </a:cubicBezTo>
                <a:close/>
                <a:moveTo>
                  <a:pt x="786567" y="555654"/>
                </a:moveTo>
                <a:cubicBezTo>
                  <a:pt x="786464" y="553117"/>
                  <a:pt x="783928" y="553220"/>
                  <a:pt x="786362" y="550581"/>
                </a:cubicBezTo>
                <a:cubicBezTo>
                  <a:pt x="787681" y="551798"/>
                  <a:pt x="790115" y="549159"/>
                  <a:pt x="790115" y="549159"/>
                </a:cubicBezTo>
                <a:cubicBezTo>
                  <a:pt x="790115" y="549159"/>
                  <a:pt x="791435" y="550376"/>
                  <a:pt x="791435" y="550376"/>
                </a:cubicBezTo>
                <a:cubicBezTo>
                  <a:pt x="788898" y="550479"/>
                  <a:pt x="790423" y="556769"/>
                  <a:pt x="786567" y="555654"/>
                </a:cubicBezTo>
                <a:close/>
                <a:moveTo>
                  <a:pt x="547631" y="669944"/>
                </a:moveTo>
                <a:cubicBezTo>
                  <a:pt x="546219" y="673504"/>
                  <a:pt x="543658" y="674548"/>
                  <a:pt x="539951" y="673077"/>
                </a:cubicBezTo>
                <a:cubicBezTo>
                  <a:pt x="538097" y="672341"/>
                  <a:pt x="536243" y="671605"/>
                  <a:pt x="535095" y="669090"/>
                </a:cubicBezTo>
                <a:cubicBezTo>
                  <a:pt x="536508" y="665530"/>
                  <a:pt x="539774" y="662706"/>
                  <a:pt x="543482" y="664177"/>
                </a:cubicBezTo>
                <a:cubicBezTo>
                  <a:pt x="545336" y="664913"/>
                  <a:pt x="547190" y="665649"/>
                  <a:pt x="547631" y="669944"/>
                </a:cubicBezTo>
                <a:close/>
                <a:moveTo>
                  <a:pt x="628811" y="632202"/>
                </a:moveTo>
                <a:cubicBezTo>
                  <a:pt x="624761" y="631102"/>
                  <a:pt x="622079" y="631264"/>
                  <a:pt x="619342" y="628740"/>
                </a:cubicBezTo>
                <a:cubicBezTo>
                  <a:pt x="616605" y="626216"/>
                  <a:pt x="616496" y="620843"/>
                  <a:pt x="619123" y="617994"/>
                </a:cubicBezTo>
                <a:cubicBezTo>
                  <a:pt x="623119" y="616408"/>
                  <a:pt x="625801" y="616246"/>
                  <a:pt x="628538" y="618770"/>
                </a:cubicBezTo>
                <a:cubicBezTo>
                  <a:pt x="631274" y="621295"/>
                  <a:pt x="631384" y="626668"/>
                  <a:pt x="628811" y="632202"/>
                </a:cubicBezTo>
                <a:close/>
                <a:moveTo>
                  <a:pt x="375636" y="757137"/>
                </a:moveTo>
                <a:cubicBezTo>
                  <a:pt x="374013" y="758896"/>
                  <a:pt x="372048" y="760340"/>
                  <a:pt x="367364" y="759927"/>
                </a:cubicBezTo>
                <a:cubicBezTo>
                  <a:pt x="364487" y="752064"/>
                  <a:pt x="367084" y="749248"/>
                  <a:pt x="370908" y="742357"/>
                </a:cubicBezTo>
                <a:cubicBezTo>
                  <a:pt x="374873" y="740804"/>
                  <a:pt x="376241" y="742066"/>
                  <a:pt x="378978" y="744590"/>
                </a:cubicBezTo>
                <a:cubicBezTo>
                  <a:pt x="380347" y="745852"/>
                  <a:pt x="381785" y="749784"/>
                  <a:pt x="381855" y="752454"/>
                </a:cubicBezTo>
                <a:cubicBezTo>
                  <a:pt x="378539" y="753303"/>
                  <a:pt x="377259" y="755378"/>
                  <a:pt x="375636" y="757137"/>
                </a:cubicBezTo>
                <a:close/>
                <a:moveTo>
                  <a:pt x="626440" y="642763"/>
                </a:moveTo>
                <a:cubicBezTo>
                  <a:pt x="623915" y="645500"/>
                  <a:pt x="621313" y="645632"/>
                  <a:pt x="616107" y="645896"/>
                </a:cubicBezTo>
                <a:cubicBezTo>
                  <a:pt x="614689" y="642055"/>
                  <a:pt x="614532" y="636845"/>
                  <a:pt x="621000" y="635212"/>
                </a:cubicBezTo>
                <a:cubicBezTo>
                  <a:pt x="622340" y="636449"/>
                  <a:pt x="622340" y="636449"/>
                  <a:pt x="622340" y="636449"/>
                </a:cubicBezTo>
                <a:cubicBezTo>
                  <a:pt x="623680" y="637685"/>
                  <a:pt x="623680" y="637685"/>
                  <a:pt x="623759" y="640290"/>
                </a:cubicBezTo>
                <a:cubicBezTo>
                  <a:pt x="625099" y="641527"/>
                  <a:pt x="625099" y="641527"/>
                  <a:pt x="626440" y="642763"/>
                </a:cubicBezTo>
                <a:close/>
                <a:moveTo>
                  <a:pt x="1338128" y="306584"/>
                </a:moveTo>
                <a:cubicBezTo>
                  <a:pt x="1335423" y="306694"/>
                  <a:pt x="1335532" y="309399"/>
                  <a:pt x="1331419" y="308210"/>
                </a:cubicBezTo>
                <a:cubicBezTo>
                  <a:pt x="1331200" y="302799"/>
                  <a:pt x="1331091" y="300093"/>
                  <a:pt x="1335095" y="298577"/>
                </a:cubicBezTo>
                <a:cubicBezTo>
                  <a:pt x="1335204" y="301282"/>
                  <a:pt x="1335204" y="301282"/>
                  <a:pt x="1335204" y="301282"/>
                </a:cubicBezTo>
                <a:cubicBezTo>
                  <a:pt x="1335204" y="301282"/>
                  <a:pt x="1336612" y="302581"/>
                  <a:pt x="1336612" y="302581"/>
                </a:cubicBezTo>
                <a:cubicBezTo>
                  <a:pt x="1338019" y="303879"/>
                  <a:pt x="1338019" y="303879"/>
                  <a:pt x="1338128" y="306584"/>
                </a:cubicBezTo>
                <a:close/>
                <a:moveTo>
                  <a:pt x="916177" y="507511"/>
                </a:moveTo>
                <a:cubicBezTo>
                  <a:pt x="907898" y="508015"/>
                  <a:pt x="907898" y="508015"/>
                  <a:pt x="907898" y="508015"/>
                </a:cubicBezTo>
                <a:cubicBezTo>
                  <a:pt x="909195" y="503784"/>
                  <a:pt x="909139" y="501020"/>
                  <a:pt x="913307" y="502150"/>
                </a:cubicBezTo>
                <a:cubicBezTo>
                  <a:pt x="914714" y="503449"/>
                  <a:pt x="916122" y="504747"/>
                  <a:pt x="916177" y="507511"/>
                </a:cubicBezTo>
                <a:close/>
                <a:moveTo>
                  <a:pt x="1033959" y="452813"/>
                </a:moveTo>
                <a:cubicBezTo>
                  <a:pt x="1031812" y="447841"/>
                  <a:pt x="1030738" y="445355"/>
                  <a:pt x="1033931" y="442501"/>
                </a:cubicBezTo>
                <a:cubicBezTo>
                  <a:pt x="1035004" y="444987"/>
                  <a:pt x="1035004" y="444987"/>
                  <a:pt x="1035004" y="444987"/>
                </a:cubicBezTo>
                <a:cubicBezTo>
                  <a:pt x="1035004" y="444987"/>
                  <a:pt x="1036784" y="445693"/>
                  <a:pt x="1036784" y="445693"/>
                </a:cubicBezTo>
                <a:cubicBezTo>
                  <a:pt x="1038564" y="446400"/>
                  <a:pt x="1038564" y="446400"/>
                  <a:pt x="1039637" y="448886"/>
                </a:cubicBezTo>
                <a:cubicBezTo>
                  <a:pt x="1037151" y="449960"/>
                  <a:pt x="1038225" y="452446"/>
                  <a:pt x="1033959" y="452813"/>
                </a:cubicBezTo>
                <a:close/>
                <a:moveTo>
                  <a:pt x="1725485" y="126099"/>
                </a:moveTo>
                <a:cubicBezTo>
                  <a:pt x="1724043" y="127663"/>
                  <a:pt x="1722577" y="126311"/>
                  <a:pt x="1722577" y="126311"/>
                </a:cubicBezTo>
                <a:cubicBezTo>
                  <a:pt x="1722577" y="126311"/>
                  <a:pt x="1721110" y="124958"/>
                  <a:pt x="1721110" y="124958"/>
                </a:cubicBezTo>
                <a:cubicBezTo>
                  <a:pt x="1721110" y="124958"/>
                  <a:pt x="1719644" y="123606"/>
                  <a:pt x="1719644" y="123606"/>
                </a:cubicBezTo>
                <a:cubicBezTo>
                  <a:pt x="1716712" y="120902"/>
                  <a:pt x="1719621" y="120690"/>
                  <a:pt x="1721064" y="119126"/>
                </a:cubicBezTo>
                <a:cubicBezTo>
                  <a:pt x="1722530" y="120478"/>
                  <a:pt x="1725438" y="120267"/>
                  <a:pt x="1726904" y="121619"/>
                </a:cubicBezTo>
                <a:cubicBezTo>
                  <a:pt x="1728370" y="122971"/>
                  <a:pt x="1729836" y="124324"/>
                  <a:pt x="1725485" y="126099"/>
                </a:cubicBezTo>
                <a:close/>
                <a:moveTo>
                  <a:pt x="440999" y="749916"/>
                </a:moveTo>
                <a:cubicBezTo>
                  <a:pt x="436937" y="751379"/>
                  <a:pt x="435470" y="750026"/>
                  <a:pt x="434004" y="748674"/>
                </a:cubicBezTo>
                <a:cubicBezTo>
                  <a:pt x="431072" y="745969"/>
                  <a:pt x="432203" y="741802"/>
                  <a:pt x="434799" y="738987"/>
                </a:cubicBezTo>
                <a:cubicBezTo>
                  <a:pt x="437564" y="738932"/>
                  <a:pt x="439030" y="740284"/>
                  <a:pt x="440496" y="741637"/>
                </a:cubicBezTo>
                <a:cubicBezTo>
                  <a:pt x="443428" y="744341"/>
                  <a:pt x="443596" y="747101"/>
                  <a:pt x="440999" y="749916"/>
                </a:cubicBezTo>
                <a:close/>
                <a:moveTo>
                  <a:pt x="475166" y="745685"/>
                </a:moveTo>
                <a:cubicBezTo>
                  <a:pt x="474455" y="745653"/>
                  <a:pt x="473620" y="745322"/>
                  <a:pt x="472443" y="745856"/>
                </a:cubicBezTo>
                <a:cubicBezTo>
                  <a:pt x="469793" y="742802"/>
                  <a:pt x="472835" y="740003"/>
                  <a:pt x="476171" y="741327"/>
                </a:cubicBezTo>
                <a:cubicBezTo>
                  <a:pt x="476171" y="741327"/>
                  <a:pt x="477840" y="741989"/>
                  <a:pt x="477153" y="743719"/>
                </a:cubicBezTo>
                <a:cubicBezTo>
                  <a:pt x="476466" y="745449"/>
                  <a:pt x="475878" y="745717"/>
                  <a:pt x="475166" y="745685"/>
                </a:cubicBezTo>
                <a:close/>
                <a:moveTo>
                  <a:pt x="771094" y="605965"/>
                </a:moveTo>
                <a:cubicBezTo>
                  <a:pt x="768373" y="606169"/>
                  <a:pt x="768389" y="608897"/>
                  <a:pt x="764300" y="607839"/>
                </a:cubicBezTo>
                <a:cubicBezTo>
                  <a:pt x="761563" y="605314"/>
                  <a:pt x="761531" y="599858"/>
                  <a:pt x="765620" y="600916"/>
                </a:cubicBezTo>
                <a:cubicBezTo>
                  <a:pt x="766989" y="602179"/>
                  <a:pt x="766989" y="602179"/>
                  <a:pt x="766989" y="602179"/>
                </a:cubicBezTo>
                <a:cubicBezTo>
                  <a:pt x="769709" y="601975"/>
                  <a:pt x="769709" y="601975"/>
                  <a:pt x="769709" y="601975"/>
                </a:cubicBezTo>
                <a:cubicBezTo>
                  <a:pt x="771078" y="603237"/>
                  <a:pt x="771078" y="603237"/>
                  <a:pt x="771094" y="605965"/>
                </a:cubicBezTo>
                <a:close/>
                <a:moveTo>
                  <a:pt x="1217696" y="393566"/>
                </a:moveTo>
                <a:cubicBezTo>
                  <a:pt x="1214477" y="397215"/>
                  <a:pt x="1209300" y="398791"/>
                  <a:pt x="1205804" y="397404"/>
                </a:cubicBezTo>
                <a:cubicBezTo>
                  <a:pt x="1202307" y="396016"/>
                  <a:pt x="1197775" y="392143"/>
                  <a:pt x="1201331" y="383183"/>
                </a:cubicBezTo>
                <a:cubicBezTo>
                  <a:pt x="1204501" y="380292"/>
                  <a:pt x="1212590" y="375204"/>
                  <a:pt x="1216086" y="376592"/>
                </a:cubicBezTo>
                <a:cubicBezTo>
                  <a:pt x="1216086" y="376592"/>
                  <a:pt x="1217834" y="377285"/>
                  <a:pt x="1217834" y="377285"/>
                </a:cubicBezTo>
                <a:cubicBezTo>
                  <a:pt x="1222173" y="384193"/>
                  <a:pt x="1220914" y="389916"/>
                  <a:pt x="1217696" y="393566"/>
                </a:cubicBezTo>
                <a:close/>
                <a:moveTo>
                  <a:pt x="1376477" y="321787"/>
                </a:moveTo>
                <a:cubicBezTo>
                  <a:pt x="1374747" y="321101"/>
                  <a:pt x="1373016" y="320414"/>
                  <a:pt x="1373016" y="320414"/>
                </a:cubicBezTo>
                <a:cubicBezTo>
                  <a:pt x="1371286" y="319728"/>
                  <a:pt x="1369556" y="319041"/>
                  <a:pt x="1370203" y="317409"/>
                </a:cubicBezTo>
                <a:cubicBezTo>
                  <a:pt x="1369120" y="315091"/>
                  <a:pt x="1370415" y="311828"/>
                  <a:pt x="1372793" y="310884"/>
                </a:cubicBezTo>
                <a:cubicBezTo>
                  <a:pt x="1374523" y="311570"/>
                  <a:pt x="1376254" y="312257"/>
                  <a:pt x="1376254" y="312257"/>
                </a:cubicBezTo>
                <a:cubicBezTo>
                  <a:pt x="1377984" y="312943"/>
                  <a:pt x="1379714" y="313630"/>
                  <a:pt x="1379067" y="315262"/>
                </a:cubicBezTo>
                <a:cubicBezTo>
                  <a:pt x="1380150" y="317580"/>
                  <a:pt x="1379503" y="319211"/>
                  <a:pt x="1376477" y="321787"/>
                </a:cubicBezTo>
                <a:close/>
                <a:moveTo>
                  <a:pt x="756684" y="630119"/>
                </a:moveTo>
                <a:cubicBezTo>
                  <a:pt x="755013" y="630532"/>
                  <a:pt x="752647" y="630303"/>
                  <a:pt x="750652" y="631068"/>
                </a:cubicBezTo>
                <a:cubicBezTo>
                  <a:pt x="747678" y="623114"/>
                  <a:pt x="755751" y="622746"/>
                  <a:pt x="758536" y="625316"/>
                </a:cubicBezTo>
                <a:cubicBezTo>
                  <a:pt x="759328" y="628650"/>
                  <a:pt x="758354" y="629706"/>
                  <a:pt x="756684" y="630119"/>
                </a:cubicBezTo>
                <a:close/>
                <a:moveTo>
                  <a:pt x="1340970" y="358810"/>
                </a:moveTo>
                <a:cubicBezTo>
                  <a:pt x="1335799" y="358924"/>
                  <a:pt x="1335799" y="358924"/>
                  <a:pt x="1335799" y="358924"/>
                </a:cubicBezTo>
                <a:cubicBezTo>
                  <a:pt x="1330326" y="353875"/>
                  <a:pt x="1336562" y="349859"/>
                  <a:pt x="1339299" y="352384"/>
                </a:cubicBezTo>
                <a:cubicBezTo>
                  <a:pt x="1340668" y="353646"/>
                  <a:pt x="1340819" y="356228"/>
                  <a:pt x="1340970" y="358810"/>
                </a:cubicBezTo>
                <a:close/>
                <a:moveTo>
                  <a:pt x="1061043" y="496607"/>
                </a:moveTo>
                <a:cubicBezTo>
                  <a:pt x="1056258" y="498571"/>
                  <a:pt x="1056258" y="498571"/>
                  <a:pt x="1056258" y="498571"/>
                </a:cubicBezTo>
                <a:cubicBezTo>
                  <a:pt x="1049336" y="495824"/>
                  <a:pt x="1053715" y="489837"/>
                  <a:pt x="1057176" y="491211"/>
                </a:cubicBezTo>
                <a:cubicBezTo>
                  <a:pt x="1058906" y="491897"/>
                  <a:pt x="1059974" y="494252"/>
                  <a:pt x="1061043" y="496607"/>
                </a:cubicBezTo>
                <a:close/>
                <a:moveTo>
                  <a:pt x="832287" y="623876"/>
                </a:moveTo>
                <a:cubicBezTo>
                  <a:pt x="831737" y="625178"/>
                  <a:pt x="830303" y="626026"/>
                  <a:pt x="828174" y="625510"/>
                </a:cubicBezTo>
                <a:cubicBezTo>
                  <a:pt x="826767" y="624212"/>
                  <a:pt x="825360" y="622914"/>
                  <a:pt x="826837" y="618488"/>
                </a:cubicBezTo>
                <a:cubicBezTo>
                  <a:pt x="829687" y="618222"/>
                  <a:pt x="831095" y="619520"/>
                  <a:pt x="831095" y="619520"/>
                </a:cubicBezTo>
                <a:cubicBezTo>
                  <a:pt x="832502" y="620819"/>
                  <a:pt x="832836" y="622574"/>
                  <a:pt x="832287" y="623876"/>
                </a:cubicBezTo>
                <a:close/>
                <a:moveTo>
                  <a:pt x="916522" y="588331"/>
                </a:moveTo>
                <a:cubicBezTo>
                  <a:pt x="911342" y="591152"/>
                  <a:pt x="912605" y="589783"/>
                  <a:pt x="905902" y="588666"/>
                </a:cubicBezTo>
                <a:cubicBezTo>
                  <a:pt x="902855" y="580790"/>
                  <a:pt x="912082" y="579170"/>
                  <a:pt x="914868" y="581740"/>
                </a:cubicBezTo>
                <a:cubicBezTo>
                  <a:pt x="916522" y="588331"/>
                  <a:pt x="916522" y="588331"/>
                  <a:pt x="916522" y="588331"/>
                </a:cubicBezTo>
                <a:close/>
                <a:moveTo>
                  <a:pt x="618013" y="735693"/>
                </a:moveTo>
                <a:cubicBezTo>
                  <a:pt x="618013" y="735693"/>
                  <a:pt x="618013" y="735693"/>
                  <a:pt x="615432" y="735844"/>
                </a:cubicBezTo>
                <a:cubicBezTo>
                  <a:pt x="614112" y="734628"/>
                  <a:pt x="614112" y="734628"/>
                  <a:pt x="614112" y="734628"/>
                </a:cubicBezTo>
                <a:cubicBezTo>
                  <a:pt x="614112" y="734628"/>
                  <a:pt x="614112" y="734628"/>
                  <a:pt x="612793" y="733410"/>
                </a:cubicBezTo>
                <a:cubicBezTo>
                  <a:pt x="612793" y="733410"/>
                  <a:pt x="612793" y="733410"/>
                  <a:pt x="612736" y="730825"/>
                </a:cubicBezTo>
                <a:cubicBezTo>
                  <a:pt x="615317" y="730674"/>
                  <a:pt x="615317" y="730674"/>
                  <a:pt x="613998" y="729457"/>
                </a:cubicBezTo>
                <a:cubicBezTo>
                  <a:pt x="613998" y="729457"/>
                  <a:pt x="613998" y="729457"/>
                  <a:pt x="616580" y="729306"/>
                </a:cubicBezTo>
                <a:cubicBezTo>
                  <a:pt x="617899" y="730522"/>
                  <a:pt x="617899" y="730522"/>
                  <a:pt x="617899" y="730522"/>
                </a:cubicBezTo>
                <a:cubicBezTo>
                  <a:pt x="617899" y="730522"/>
                  <a:pt x="617899" y="730522"/>
                  <a:pt x="619218" y="731740"/>
                </a:cubicBezTo>
                <a:cubicBezTo>
                  <a:pt x="619218" y="731740"/>
                  <a:pt x="619218" y="731740"/>
                  <a:pt x="619276" y="734325"/>
                </a:cubicBezTo>
                <a:cubicBezTo>
                  <a:pt x="617956" y="733108"/>
                  <a:pt x="617956" y="733108"/>
                  <a:pt x="618013" y="735693"/>
                </a:cubicBezTo>
                <a:close/>
                <a:moveTo>
                  <a:pt x="725836" y="685725"/>
                </a:moveTo>
                <a:cubicBezTo>
                  <a:pt x="723050" y="683155"/>
                  <a:pt x="722767" y="675079"/>
                  <a:pt x="730934" y="677403"/>
                </a:cubicBezTo>
                <a:cubicBezTo>
                  <a:pt x="729731" y="681503"/>
                  <a:pt x="732611" y="686764"/>
                  <a:pt x="725836" y="685725"/>
                </a:cubicBezTo>
                <a:close/>
                <a:moveTo>
                  <a:pt x="1211382" y="456269"/>
                </a:moveTo>
                <a:cubicBezTo>
                  <a:pt x="1212044" y="454601"/>
                  <a:pt x="1212044" y="454601"/>
                  <a:pt x="1212044" y="454601"/>
                </a:cubicBezTo>
                <a:cubicBezTo>
                  <a:pt x="1210190" y="453865"/>
                  <a:pt x="1209528" y="455533"/>
                  <a:pt x="1209528" y="455533"/>
                </a:cubicBezTo>
                <a:cubicBezTo>
                  <a:pt x="1208336" y="453129"/>
                  <a:pt x="1207145" y="450725"/>
                  <a:pt x="1207807" y="449057"/>
                </a:cubicBezTo>
                <a:cubicBezTo>
                  <a:pt x="1210323" y="448124"/>
                  <a:pt x="1210323" y="448124"/>
                  <a:pt x="1212177" y="448860"/>
                </a:cubicBezTo>
                <a:cubicBezTo>
                  <a:pt x="1214030" y="449595"/>
                  <a:pt x="1214030" y="449595"/>
                  <a:pt x="1215222" y="451999"/>
                </a:cubicBezTo>
                <a:cubicBezTo>
                  <a:pt x="1212706" y="452932"/>
                  <a:pt x="1213898" y="455336"/>
                  <a:pt x="1211382" y="456269"/>
                </a:cubicBezTo>
                <a:close/>
                <a:moveTo>
                  <a:pt x="653794" y="724556"/>
                </a:moveTo>
                <a:cubicBezTo>
                  <a:pt x="653794" y="724556"/>
                  <a:pt x="652474" y="723339"/>
                  <a:pt x="652474" y="723339"/>
                </a:cubicBezTo>
                <a:cubicBezTo>
                  <a:pt x="652474" y="723339"/>
                  <a:pt x="654909" y="720700"/>
                  <a:pt x="653589" y="719483"/>
                </a:cubicBezTo>
                <a:cubicBezTo>
                  <a:pt x="656023" y="716844"/>
                  <a:pt x="656126" y="719381"/>
                  <a:pt x="658662" y="719278"/>
                </a:cubicBezTo>
                <a:cubicBezTo>
                  <a:pt x="660084" y="723031"/>
                  <a:pt x="653691" y="722019"/>
                  <a:pt x="653794" y="724556"/>
                </a:cubicBezTo>
                <a:close/>
                <a:moveTo>
                  <a:pt x="707561" y="699802"/>
                </a:moveTo>
                <a:cubicBezTo>
                  <a:pt x="704841" y="700005"/>
                  <a:pt x="704841" y="700005"/>
                  <a:pt x="703472" y="698743"/>
                </a:cubicBezTo>
                <a:cubicBezTo>
                  <a:pt x="703472" y="698743"/>
                  <a:pt x="703472" y="698743"/>
                  <a:pt x="703456" y="696015"/>
                </a:cubicBezTo>
                <a:cubicBezTo>
                  <a:pt x="703456" y="696015"/>
                  <a:pt x="703456" y="696015"/>
                  <a:pt x="702088" y="694753"/>
                </a:cubicBezTo>
                <a:cubicBezTo>
                  <a:pt x="700703" y="690762"/>
                  <a:pt x="706144" y="690354"/>
                  <a:pt x="708881" y="692879"/>
                </a:cubicBezTo>
                <a:cubicBezTo>
                  <a:pt x="710266" y="696869"/>
                  <a:pt x="707545" y="697073"/>
                  <a:pt x="707561" y="699802"/>
                </a:cubicBezTo>
                <a:close/>
                <a:moveTo>
                  <a:pt x="802262" y="657000"/>
                </a:moveTo>
                <a:cubicBezTo>
                  <a:pt x="802997" y="655146"/>
                  <a:pt x="802997" y="655146"/>
                  <a:pt x="801267" y="654459"/>
                </a:cubicBezTo>
                <a:cubicBezTo>
                  <a:pt x="801267" y="654459"/>
                  <a:pt x="801267" y="654459"/>
                  <a:pt x="800531" y="656313"/>
                </a:cubicBezTo>
                <a:cubicBezTo>
                  <a:pt x="800272" y="651919"/>
                  <a:pt x="800272" y="651919"/>
                  <a:pt x="800272" y="651919"/>
                </a:cubicBezTo>
                <a:cubicBezTo>
                  <a:pt x="800272" y="651919"/>
                  <a:pt x="800272" y="651919"/>
                  <a:pt x="801008" y="650065"/>
                </a:cubicBezTo>
                <a:cubicBezTo>
                  <a:pt x="803474" y="648898"/>
                  <a:pt x="803474" y="648898"/>
                  <a:pt x="803474" y="648898"/>
                </a:cubicBezTo>
                <a:cubicBezTo>
                  <a:pt x="803474" y="648898"/>
                  <a:pt x="803474" y="648898"/>
                  <a:pt x="805204" y="649585"/>
                </a:cubicBezTo>
                <a:cubicBezTo>
                  <a:pt x="806199" y="652125"/>
                  <a:pt x="806199" y="652125"/>
                  <a:pt x="806199" y="652125"/>
                </a:cubicBezTo>
                <a:cubicBezTo>
                  <a:pt x="805463" y="653979"/>
                  <a:pt x="805463" y="653979"/>
                  <a:pt x="805463" y="653979"/>
                </a:cubicBezTo>
                <a:cubicBezTo>
                  <a:pt x="802262" y="657000"/>
                  <a:pt x="802262" y="657000"/>
                  <a:pt x="802262" y="657000"/>
                </a:cubicBezTo>
                <a:close/>
                <a:moveTo>
                  <a:pt x="1524175" y="318890"/>
                </a:moveTo>
                <a:cubicBezTo>
                  <a:pt x="1519861" y="321140"/>
                  <a:pt x="1514463" y="320751"/>
                  <a:pt x="1511699" y="318201"/>
                </a:cubicBezTo>
                <a:cubicBezTo>
                  <a:pt x="1508934" y="315651"/>
                  <a:pt x="1506094" y="310409"/>
                  <a:pt x="1512631" y="303323"/>
                </a:cubicBezTo>
                <a:cubicBezTo>
                  <a:pt x="1516627" y="301763"/>
                  <a:pt x="1526003" y="299919"/>
                  <a:pt x="1528768" y="302469"/>
                </a:cubicBezTo>
                <a:cubicBezTo>
                  <a:pt x="1528768" y="302469"/>
                  <a:pt x="1530150" y="303744"/>
                  <a:pt x="1530150" y="303744"/>
                </a:cubicBezTo>
                <a:cubicBezTo>
                  <a:pt x="1531720" y="311750"/>
                  <a:pt x="1528490" y="316640"/>
                  <a:pt x="1524175" y="318890"/>
                </a:cubicBezTo>
                <a:close/>
                <a:moveTo>
                  <a:pt x="419706" y="847386"/>
                </a:moveTo>
                <a:cubicBezTo>
                  <a:pt x="417351" y="848455"/>
                  <a:pt x="415683" y="847792"/>
                  <a:pt x="415683" y="847792"/>
                </a:cubicBezTo>
                <a:cubicBezTo>
                  <a:pt x="414014" y="847130"/>
                  <a:pt x="412346" y="846468"/>
                  <a:pt x="413033" y="844738"/>
                </a:cubicBezTo>
                <a:cubicBezTo>
                  <a:pt x="415387" y="843670"/>
                  <a:pt x="416074" y="841939"/>
                  <a:pt x="417743" y="842601"/>
                </a:cubicBezTo>
                <a:cubicBezTo>
                  <a:pt x="419411" y="843264"/>
                  <a:pt x="418724" y="844994"/>
                  <a:pt x="419706" y="847386"/>
                </a:cubicBezTo>
                <a:close/>
                <a:moveTo>
                  <a:pt x="750093" y="700122"/>
                </a:moveTo>
                <a:cubicBezTo>
                  <a:pt x="747247" y="701077"/>
                  <a:pt x="744331" y="700962"/>
                  <a:pt x="742625" y="700285"/>
                </a:cubicBezTo>
                <a:cubicBezTo>
                  <a:pt x="739214" y="698932"/>
                  <a:pt x="736517" y="695777"/>
                  <a:pt x="740367" y="691051"/>
                </a:cubicBezTo>
                <a:cubicBezTo>
                  <a:pt x="743502" y="688126"/>
                  <a:pt x="747628" y="687679"/>
                  <a:pt x="751039" y="689033"/>
                </a:cubicBezTo>
                <a:cubicBezTo>
                  <a:pt x="752744" y="689709"/>
                  <a:pt x="754450" y="690386"/>
                  <a:pt x="757147" y="693541"/>
                </a:cubicBezTo>
                <a:cubicBezTo>
                  <a:pt x="755717" y="697142"/>
                  <a:pt x="752940" y="699167"/>
                  <a:pt x="750093" y="700122"/>
                </a:cubicBezTo>
                <a:close/>
                <a:moveTo>
                  <a:pt x="484902" y="832344"/>
                </a:moveTo>
                <a:cubicBezTo>
                  <a:pt x="480706" y="832825"/>
                  <a:pt x="478240" y="833992"/>
                  <a:pt x="476509" y="833305"/>
                </a:cubicBezTo>
                <a:cubicBezTo>
                  <a:pt x="473784" y="830078"/>
                  <a:pt x="479452" y="825890"/>
                  <a:pt x="481183" y="826576"/>
                </a:cubicBezTo>
                <a:cubicBezTo>
                  <a:pt x="482913" y="827263"/>
                  <a:pt x="483908" y="829804"/>
                  <a:pt x="484902" y="832344"/>
                </a:cubicBezTo>
                <a:close/>
                <a:moveTo>
                  <a:pt x="768381" y="706575"/>
                </a:moveTo>
                <a:cubicBezTo>
                  <a:pt x="767164" y="707894"/>
                  <a:pt x="764578" y="707951"/>
                  <a:pt x="763210" y="706689"/>
                </a:cubicBezTo>
                <a:cubicBezTo>
                  <a:pt x="763210" y="706689"/>
                  <a:pt x="763058" y="704108"/>
                  <a:pt x="763058" y="704108"/>
                </a:cubicBezTo>
                <a:cubicBezTo>
                  <a:pt x="764275" y="702788"/>
                  <a:pt x="765492" y="701469"/>
                  <a:pt x="769446" y="702673"/>
                </a:cubicBezTo>
                <a:cubicBezTo>
                  <a:pt x="768381" y="706575"/>
                  <a:pt x="768381" y="706575"/>
                  <a:pt x="768381" y="706575"/>
                </a:cubicBezTo>
                <a:close/>
                <a:moveTo>
                  <a:pt x="807625" y="688987"/>
                </a:moveTo>
                <a:cubicBezTo>
                  <a:pt x="807625" y="688987"/>
                  <a:pt x="807625" y="688987"/>
                  <a:pt x="803822" y="690363"/>
                </a:cubicBezTo>
                <a:cubicBezTo>
                  <a:pt x="802302" y="686519"/>
                  <a:pt x="803519" y="685200"/>
                  <a:pt x="804736" y="683881"/>
                </a:cubicBezTo>
                <a:cubicBezTo>
                  <a:pt x="804736" y="683881"/>
                  <a:pt x="807322" y="683823"/>
                  <a:pt x="807322" y="683823"/>
                </a:cubicBezTo>
                <a:cubicBezTo>
                  <a:pt x="808690" y="685085"/>
                  <a:pt x="808842" y="687667"/>
                  <a:pt x="807625" y="688987"/>
                </a:cubicBezTo>
                <a:close/>
                <a:moveTo>
                  <a:pt x="1153273" y="536914"/>
                </a:moveTo>
                <a:cubicBezTo>
                  <a:pt x="1151132" y="537219"/>
                  <a:pt x="1148483" y="536729"/>
                  <a:pt x="1147142" y="535492"/>
                </a:cubicBezTo>
                <a:cubicBezTo>
                  <a:pt x="1147100" y="532848"/>
                  <a:pt x="1148398" y="531441"/>
                  <a:pt x="1148356" y="528797"/>
                </a:cubicBezTo>
                <a:cubicBezTo>
                  <a:pt x="1150995" y="528626"/>
                  <a:pt x="1153633" y="528455"/>
                  <a:pt x="1154974" y="529691"/>
                </a:cubicBezTo>
                <a:cubicBezTo>
                  <a:pt x="1156314" y="530928"/>
                  <a:pt x="1156314" y="530928"/>
                  <a:pt x="1156356" y="533571"/>
                </a:cubicBezTo>
                <a:cubicBezTo>
                  <a:pt x="1157048" y="535511"/>
                  <a:pt x="1155414" y="536610"/>
                  <a:pt x="1153273" y="536914"/>
                </a:cubicBezTo>
                <a:close/>
                <a:moveTo>
                  <a:pt x="1495769" y="375144"/>
                </a:moveTo>
                <a:cubicBezTo>
                  <a:pt x="1496986" y="373824"/>
                  <a:pt x="1496986" y="373824"/>
                  <a:pt x="1496986" y="373824"/>
                </a:cubicBezTo>
                <a:cubicBezTo>
                  <a:pt x="1495520" y="372472"/>
                  <a:pt x="1494303" y="373791"/>
                  <a:pt x="1494303" y="373791"/>
                </a:cubicBezTo>
                <a:cubicBezTo>
                  <a:pt x="1494053" y="371120"/>
                  <a:pt x="1493804" y="368448"/>
                  <a:pt x="1495022" y="367129"/>
                </a:cubicBezTo>
                <a:cubicBezTo>
                  <a:pt x="1497705" y="367161"/>
                  <a:pt x="1497705" y="367161"/>
                  <a:pt x="1499171" y="368514"/>
                </a:cubicBezTo>
                <a:cubicBezTo>
                  <a:pt x="1500637" y="369866"/>
                  <a:pt x="1500637" y="369866"/>
                  <a:pt x="1500886" y="372538"/>
                </a:cubicBezTo>
                <a:cubicBezTo>
                  <a:pt x="1498203" y="372505"/>
                  <a:pt x="1498452" y="375176"/>
                  <a:pt x="1495769" y="375144"/>
                </a:cubicBezTo>
                <a:close/>
                <a:moveTo>
                  <a:pt x="885936" y="665765"/>
                </a:moveTo>
                <a:cubicBezTo>
                  <a:pt x="883503" y="666001"/>
                  <a:pt x="880865" y="665428"/>
                  <a:pt x="879496" y="664166"/>
                </a:cubicBezTo>
                <a:cubicBezTo>
                  <a:pt x="878128" y="662904"/>
                  <a:pt x="875391" y="660380"/>
                  <a:pt x="877864" y="657699"/>
                </a:cubicBezTo>
                <a:cubicBezTo>
                  <a:pt x="878968" y="653756"/>
                  <a:pt x="885414" y="652259"/>
                  <a:pt x="889519" y="656045"/>
                </a:cubicBezTo>
                <a:cubicBezTo>
                  <a:pt x="890888" y="657308"/>
                  <a:pt x="892256" y="658570"/>
                  <a:pt x="891152" y="662513"/>
                </a:cubicBezTo>
                <a:cubicBezTo>
                  <a:pt x="890599" y="664484"/>
                  <a:pt x="888370" y="665529"/>
                  <a:pt x="885936" y="665765"/>
                </a:cubicBezTo>
                <a:close/>
                <a:moveTo>
                  <a:pt x="445650" y="889728"/>
                </a:moveTo>
                <a:cubicBezTo>
                  <a:pt x="440756" y="887785"/>
                  <a:pt x="441111" y="882133"/>
                  <a:pt x="446667" y="882407"/>
                </a:cubicBezTo>
                <a:cubicBezTo>
                  <a:pt x="448606" y="887039"/>
                  <a:pt x="447944" y="888707"/>
                  <a:pt x="445650" y="889728"/>
                </a:cubicBezTo>
                <a:close/>
                <a:moveTo>
                  <a:pt x="725909" y="758514"/>
                </a:moveTo>
                <a:cubicBezTo>
                  <a:pt x="725909" y="758514"/>
                  <a:pt x="724502" y="757216"/>
                  <a:pt x="724537" y="754354"/>
                </a:cubicBezTo>
                <a:cubicBezTo>
                  <a:pt x="728830" y="752524"/>
                  <a:pt x="730237" y="753823"/>
                  <a:pt x="731645" y="755121"/>
                </a:cubicBezTo>
                <a:cubicBezTo>
                  <a:pt x="733017" y="759281"/>
                  <a:pt x="728724" y="761111"/>
                  <a:pt x="725909" y="758514"/>
                </a:cubicBezTo>
                <a:close/>
                <a:moveTo>
                  <a:pt x="1698142" y="308914"/>
                </a:moveTo>
                <a:cubicBezTo>
                  <a:pt x="1696774" y="307652"/>
                  <a:pt x="1695406" y="306390"/>
                  <a:pt x="1695406" y="306390"/>
                </a:cubicBezTo>
                <a:cubicBezTo>
                  <a:pt x="1694037" y="305128"/>
                  <a:pt x="1692669" y="303865"/>
                  <a:pt x="1693859" y="302575"/>
                </a:cubicBezTo>
                <a:cubicBezTo>
                  <a:pt x="1693680" y="300023"/>
                  <a:pt x="1696060" y="297442"/>
                  <a:pt x="1698619" y="297415"/>
                </a:cubicBezTo>
                <a:cubicBezTo>
                  <a:pt x="1699987" y="298677"/>
                  <a:pt x="1701356" y="299939"/>
                  <a:pt x="1701356" y="299939"/>
                </a:cubicBezTo>
                <a:cubicBezTo>
                  <a:pt x="1702724" y="301201"/>
                  <a:pt x="1704093" y="302464"/>
                  <a:pt x="1702902" y="303753"/>
                </a:cubicBezTo>
                <a:cubicBezTo>
                  <a:pt x="1703081" y="306306"/>
                  <a:pt x="1701891" y="307596"/>
                  <a:pt x="1698142" y="308914"/>
                </a:cubicBezTo>
                <a:close/>
                <a:moveTo>
                  <a:pt x="999252" y="651615"/>
                </a:moveTo>
                <a:cubicBezTo>
                  <a:pt x="996524" y="651631"/>
                  <a:pt x="996524" y="651631"/>
                  <a:pt x="996524" y="651631"/>
                </a:cubicBezTo>
                <a:cubicBezTo>
                  <a:pt x="996524" y="651631"/>
                  <a:pt x="995058" y="650279"/>
                  <a:pt x="995058" y="650279"/>
                </a:cubicBezTo>
                <a:cubicBezTo>
                  <a:pt x="993388" y="646206"/>
                  <a:pt x="993388" y="646206"/>
                  <a:pt x="993388" y="646206"/>
                </a:cubicBezTo>
                <a:cubicBezTo>
                  <a:pt x="994854" y="647558"/>
                  <a:pt x="996116" y="646190"/>
                  <a:pt x="994650" y="644837"/>
                </a:cubicBezTo>
                <a:cubicBezTo>
                  <a:pt x="998844" y="646173"/>
                  <a:pt x="998844" y="646173"/>
                  <a:pt x="998844" y="646173"/>
                </a:cubicBezTo>
                <a:cubicBezTo>
                  <a:pt x="998844" y="646173"/>
                  <a:pt x="1000310" y="647526"/>
                  <a:pt x="1000310" y="647526"/>
                </a:cubicBezTo>
                <a:cubicBezTo>
                  <a:pt x="1000514" y="650247"/>
                  <a:pt x="1000514" y="650247"/>
                  <a:pt x="1000514" y="650247"/>
                </a:cubicBezTo>
                <a:cubicBezTo>
                  <a:pt x="1000514" y="650247"/>
                  <a:pt x="997786" y="650262"/>
                  <a:pt x="999252" y="651615"/>
                </a:cubicBezTo>
                <a:close/>
                <a:moveTo>
                  <a:pt x="610797" y="837382"/>
                </a:moveTo>
                <a:cubicBezTo>
                  <a:pt x="608442" y="838450"/>
                  <a:pt x="608442" y="838450"/>
                  <a:pt x="608442" y="838450"/>
                </a:cubicBezTo>
                <a:cubicBezTo>
                  <a:pt x="606774" y="837788"/>
                  <a:pt x="606774" y="837788"/>
                  <a:pt x="606774" y="837788"/>
                </a:cubicBezTo>
                <a:cubicBezTo>
                  <a:pt x="606774" y="837788"/>
                  <a:pt x="606774" y="837788"/>
                  <a:pt x="605105" y="837126"/>
                </a:cubicBezTo>
                <a:cubicBezTo>
                  <a:pt x="604124" y="834734"/>
                  <a:pt x="604124" y="834734"/>
                  <a:pt x="604124" y="834734"/>
                </a:cubicBezTo>
                <a:cubicBezTo>
                  <a:pt x="605792" y="835396"/>
                  <a:pt x="605792" y="835396"/>
                  <a:pt x="604810" y="833003"/>
                </a:cubicBezTo>
                <a:cubicBezTo>
                  <a:pt x="607166" y="831935"/>
                  <a:pt x="607166" y="831935"/>
                  <a:pt x="607166" y="831935"/>
                </a:cubicBezTo>
                <a:cubicBezTo>
                  <a:pt x="608834" y="832597"/>
                  <a:pt x="608834" y="832597"/>
                  <a:pt x="608834" y="832597"/>
                </a:cubicBezTo>
                <a:cubicBezTo>
                  <a:pt x="608834" y="832597"/>
                  <a:pt x="608834" y="832597"/>
                  <a:pt x="610502" y="833259"/>
                </a:cubicBezTo>
                <a:cubicBezTo>
                  <a:pt x="611484" y="835652"/>
                  <a:pt x="611484" y="835652"/>
                  <a:pt x="611484" y="835652"/>
                </a:cubicBezTo>
                <a:cubicBezTo>
                  <a:pt x="609129" y="836720"/>
                  <a:pt x="609129" y="836720"/>
                  <a:pt x="610797" y="837382"/>
                </a:cubicBezTo>
                <a:close/>
                <a:moveTo>
                  <a:pt x="717975" y="787928"/>
                </a:moveTo>
                <a:cubicBezTo>
                  <a:pt x="710429" y="791371"/>
                  <a:pt x="710429" y="791371"/>
                  <a:pt x="710429" y="791371"/>
                </a:cubicBezTo>
                <a:cubicBezTo>
                  <a:pt x="710120" y="786956"/>
                  <a:pt x="709076" y="784396"/>
                  <a:pt x="713371" y="783955"/>
                </a:cubicBezTo>
                <a:cubicBezTo>
                  <a:pt x="715151" y="784661"/>
                  <a:pt x="716931" y="785367"/>
                  <a:pt x="717975" y="787928"/>
                </a:cubicBezTo>
                <a:close/>
                <a:moveTo>
                  <a:pt x="503445" y="899058"/>
                </a:moveTo>
                <a:cubicBezTo>
                  <a:pt x="501222" y="900064"/>
                  <a:pt x="498485" y="900394"/>
                  <a:pt x="496685" y="899679"/>
                </a:cubicBezTo>
                <a:cubicBezTo>
                  <a:pt x="495025" y="893355"/>
                  <a:pt x="495025" y="893355"/>
                  <a:pt x="495025" y="893355"/>
                </a:cubicBezTo>
                <a:cubicBezTo>
                  <a:pt x="495672" y="891724"/>
                  <a:pt x="499922" y="891522"/>
                  <a:pt x="503524" y="892952"/>
                </a:cubicBezTo>
                <a:cubicBezTo>
                  <a:pt x="503524" y="892952"/>
                  <a:pt x="505325" y="893666"/>
                  <a:pt x="507125" y="894381"/>
                </a:cubicBezTo>
                <a:cubicBezTo>
                  <a:pt x="507378" y="896369"/>
                  <a:pt x="505669" y="898052"/>
                  <a:pt x="503445" y="899058"/>
                </a:cubicBezTo>
                <a:close/>
                <a:moveTo>
                  <a:pt x="522882" y="890210"/>
                </a:moveTo>
                <a:cubicBezTo>
                  <a:pt x="519008" y="894926"/>
                  <a:pt x="514118" y="897155"/>
                  <a:pt x="510657" y="895782"/>
                </a:cubicBezTo>
                <a:cubicBezTo>
                  <a:pt x="507197" y="894408"/>
                  <a:pt x="506181" y="891920"/>
                  <a:pt x="505880" y="887632"/>
                </a:cubicBezTo>
                <a:cubicBezTo>
                  <a:pt x="507309" y="884031"/>
                  <a:pt x="512199" y="881802"/>
                  <a:pt x="515660" y="883175"/>
                </a:cubicBezTo>
                <a:cubicBezTo>
                  <a:pt x="519120" y="884548"/>
                  <a:pt x="520136" y="887036"/>
                  <a:pt x="522882" y="890210"/>
                </a:cubicBezTo>
                <a:close/>
                <a:moveTo>
                  <a:pt x="94383" y="1099206"/>
                </a:moveTo>
                <a:cubicBezTo>
                  <a:pt x="92603" y="1098500"/>
                  <a:pt x="92603" y="1098500"/>
                  <a:pt x="92603" y="1098500"/>
                </a:cubicBezTo>
                <a:cubicBezTo>
                  <a:pt x="92603" y="1098500"/>
                  <a:pt x="92603" y="1098500"/>
                  <a:pt x="89730" y="1095357"/>
                </a:cubicBezTo>
                <a:cubicBezTo>
                  <a:pt x="89730" y="1095357"/>
                  <a:pt x="89730" y="1095357"/>
                  <a:pt x="94663" y="1093309"/>
                </a:cubicBezTo>
                <a:cubicBezTo>
                  <a:pt x="95756" y="1095745"/>
                  <a:pt x="95756" y="1095745"/>
                  <a:pt x="95756" y="1095745"/>
                </a:cubicBezTo>
                <a:cubicBezTo>
                  <a:pt x="97536" y="1096451"/>
                  <a:pt x="97536" y="1096451"/>
                  <a:pt x="97536" y="1096451"/>
                </a:cubicBezTo>
                <a:cubicBezTo>
                  <a:pt x="98629" y="1098888"/>
                  <a:pt x="96163" y="1099912"/>
                  <a:pt x="94383" y="1099206"/>
                </a:cubicBezTo>
                <a:close/>
                <a:moveTo>
                  <a:pt x="827778" y="751088"/>
                </a:moveTo>
                <a:cubicBezTo>
                  <a:pt x="821554" y="753966"/>
                  <a:pt x="813496" y="753557"/>
                  <a:pt x="808588" y="749029"/>
                </a:cubicBezTo>
                <a:cubicBezTo>
                  <a:pt x="807186" y="747736"/>
                  <a:pt x="807056" y="745062"/>
                  <a:pt x="807056" y="745062"/>
                </a:cubicBezTo>
                <a:cubicBezTo>
                  <a:pt x="805524" y="741095"/>
                  <a:pt x="805592" y="737328"/>
                  <a:pt x="806733" y="734070"/>
                </a:cubicBezTo>
                <a:lnTo>
                  <a:pt x="810708" y="728900"/>
                </a:lnTo>
                <a:lnTo>
                  <a:pt x="808071" y="727446"/>
                </a:lnTo>
                <a:cubicBezTo>
                  <a:pt x="796851" y="717098"/>
                  <a:pt x="807918" y="696659"/>
                  <a:pt x="824228" y="701488"/>
                </a:cubicBezTo>
                <a:cubicBezTo>
                  <a:pt x="824228" y="701488"/>
                  <a:pt x="826903" y="701401"/>
                  <a:pt x="828306" y="702695"/>
                </a:cubicBezTo>
                <a:cubicBezTo>
                  <a:pt x="833214" y="707222"/>
                  <a:pt x="834272" y="715221"/>
                  <a:pt x="831904" y="721657"/>
                </a:cubicBezTo>
                <a:lnTo>
                  <a:pt x="827990" y="726724"/>
                </a:lnTo>
                <a:lnTo>
                  <a:pt x="831628" y="726866"/>
                </a:lnTo>
                <a:cubicBezTo>
                  <a:pt x="833030" y="728159"/>
                  <a:pt x="835835" y="730746"/>
                  <a:pt x="835965" y="733420"/>
                </a:cubicBezTo>
                <a:cubicBezTo>
                  <a:pt x="838392" y="742043"/>
                  <a:pt x="834002" y="748210"/>
                  <a:pt x="827778" y="751088"/>
                </a:cubicBezTo>
                <a:close/>
                <a:moveTo>
                  <a:pt x="621123" y="852348"/>
                </a:moveTo>
                <a:cubicBezTo>
                  <a:pt x="618363" y="852516"/>
                  <a:pt x="616956" y="851218"/>
                  <a:pt x="615548" y="849919"/>
                </a:cubicBezTo>
                <a:cubicBezTo>
                  <a:pt x="614085" y="845857"/>
                  <a:pt x="616845" y="845689"/>
                  <a:pt x="620957" y="844055"/>
                </a:cubicBezTo>
                <a:cubicBezTo>
                  <a:pt x="620957" y="844055"/>
                  <a:pt x="620957" y="844055"/>
                  <a:pt x="621123" y="852348"/>
                </a:cubicBezTo>
                <a:close/>
                <a:moveTo>
                  <a:pt x="390084" y="967913"/>
                </a:moveTo>
                <a:cubicBezTo>
                  <a:pt x="387729" y="968982"/>
                  <a:pt x="387042" y="970712"/>
                  <a:pt x="385374" y="970050"/>
                </a:cubicBezTo>
                <a:cubicBezTo>
                  <a:pt x="383706" y="969388"/>
                  <a:pt x="384392" y="967657"/>
                  <a:pt x="383411" y="965265"/>
                </a:cubicBezTo>
                <a:cubicBezTo>
                  <a:pt x="384097" y="963534"/>
                  <a:pt x="385766" y="964197"/>
                  <a:pt x="387434" y="964859"/>
                </a:cubicBezTo>
                <a:cubicBezTo>
                  <a:pt x="387434" y="964859"/>
                  <a:pt x="389103" y="965521"/>
                  <a:pt x="390084" y="967913"/>
                </a:cubicBezTo>
                <a:close/>
                <a:moveTo>
                  <a:pt x="1671671" y="365969"/>
                </a:moveTo>
                <a:cubicBezTo>
                  <a:pt x="1664861" y="367559"/>
                  <a:pt x="1664861" y="367559"/>
                  <a:pt x="1664861" y="367559"/>
                </a:cubicBezTo>
                <a:cubicBezTo>
                  <a:pt x="1663816" y="364998"/>
                  <a:pt x="1662772" y="362438"/>
                  <a:pt x="1667803" y="360143"/>
                </a:cubicBezTo>
                <a:cubicBezTo>
                  <a:pt x="1668847" y="362703"/>
                  <a:pt x="1671363" y="361555"/>
                  <a:pt x="1671671" y="365969"/>
                </a:cubicBezTo>
                <a:close/>
                <a:moveTo>
                  <a:pt x="562832" y="895982"/>
                </a:moveTo>
                <a:cubicBezTo>
                  <a:pt x="561136" y="895309"/>
                  <a:pt x="561136" y="895309"/>
                  <a:pt x="559441" y="894636"/>
                </a:cubicBezTo>
                <a:cubicBezTo>
                  <a:pt x="557060" y="895694"/>
                  <a:pt x="557060" y="895694"/>
                  <a:pt x="555365" y="895021"/>
                </a:cubicBezTo>
                <a:cubicBezTo>
                  <a:pt x="555365" y="895021"/>
                  <a:pt x="555365" y="895021"/>
                  <a:pt x="553670" y="894349"/>
                </a:cubicBezTo>
                <a:cubicBezTo>
                  <a:pt x="552340" y="887812"/>
                  <a:pt x="557103" y="885697"/>
                  <a:pt x="561180" y="885312"/>
                </a:cubicBezTo>
                <a:cubicBezTo>
                  <a:pt x="563197" y="890118"/>
                  <a:pt x="564205" y="892521"/>
                  <a:pt x="562832" y="895982"/>
                </a:cubicBezTo>
                <a:close/>
                <a:moveTo>
                  <a:pt x="433721" y="960909"/>
                </a:moveTo>
                <a:cubicBezTo>
                  <a:pt x="429489" y="957298"/>
                  <a:pt x="433107" y="952941"/>
                  <a:pt x="438001" y="954883"/>
                </a:cubicBezTo>
                <a:cubicBezTo>
                  <a:pt x="438970" y="957198"/>
                  <a:pt x="438308" y="958867"/>
                  <a:pt x="433721" y="960909"/>
                </a:cubicBezTo>
                <a:close/>
                <a:moveTo>
                  <a:pt x="1284430" y="556841"/>
                </a:moveTo>
                <a:cubicBezTo>
                  <a:pt x="1284430" y="556841"/>
                  <a:pt x="1283023" y="555543"/>
                  <a:pt x="1283023" y="555543"/>
                </a:cubicBezTo>
                <a:cubicBezTo>
                  <a:pt x="1281560" y="551480"/>
                  <a:pt x="1284320" y="551312"/>
                  <a:pt x="1288432" y="549678"/>
                </a:cubicBezTo>
                <a:cubicBezTo>
                  <a:pt x="1288542" y="555207"/>
                  <a:pt x="1288597" y="557972"/>
                  <a:pt x="1284430" y="556841"/>
                </a:cubicBezTo>
                <a:close/>
                <a:moveTo>
                  <a:pt x="614295" y="879399"/>
                </a:moveTo>
                <a:cubicBezTo>
                  <a:pt x="613289" y="877068"/>
                  <a:pt x="610959" y="878074"/>
                  <a:pt x="612283" y="874738"/>
                </a:cubicBezTo>
                <a:cubicBezTo>
                  <a:pt x="613951" y="875400"/>
                  <a:pt x="615276" y="872063"/>
                  <a:pt x="615276" y="872063"/>
                </a:cubicBezTo>
                <a:cubicBezTo>
                  <a:pt x="615276" y="872063"/>
                  <a:pt x="616944" y="872725"/>
                  <a:pt x="616944" y="872725"/>
                </a:cubicBezTo>
                <a:cubicBezTo>
                  <a:pt x="614613" y="873731"/>
                  <a:pt x="618295" y="879055"/>
                  <a:pt x="614295" y="879399"/>
                </a:cubicBezTo>
                <a:close/>
                <a:moveTo>
                  <a:pt x="6673" y="1170550"/>
                </a:moveTo>
                <a:cubicBezTo>
                  <a:pt x="5005" y="1169888"/>
                  <a:pt x="4318" y="1171618"/>
                  <a:pt x="2650" y="1170956"/>
                </a:cubicBezTo>
                <a:cubicBezTo>
                  <a:pt x="981" y="1170294"/>
                  <a:pt x="0" y="1167901"/>
                  <a:pt x="0" y="1167901"/>
                </a:cubicBezTo>
                <a:cubicBezTo>
                  <a:pt x="1373" y="1164441"/>
                  <a:pt x="3041" y="1165103"/>
                  <a:pt x="4710" y="1165765"/>
                </a:cubicBezTo>
                <a:cubicBezTo>
                  <a:pt x="6378" y="1166427"/>
                  <a:pt x="6378" y="1166427"/>
                  <a:pt x="6673" y="1170550"/>
                </a:cubicBezTo>
                <a:close/>
                <a:moveTo>
                  <a:pt x="961053" y="720339"/>
                </a:moveTo>
                <a:cubicBezTo>
                  <a:pt x="958619" y="722979"/>
                  <a:pt x="954777" y="724319"/>
                  <a:pt x="953370" y="723021"/>
                </a:cubicBezTo>
                <a:cubicBezTo>
                  <a:pt x="951962" y="721722"/>
                  <a:pt x="951772" y="719105"/>
                  <a:pt x="951581" y="716487"/>
                </a:cubicBezTo>
                <a:cubicBezTo>
                  <a:pt x="955423" y="715147"/>
                  <a:pt x="958238" y="717743"/>
                  <a:pt x="961053" y="720339"/>
                </a:cubicBezTo>
                <a:close/>
                <a:moveTo>
                  <a:pt x="1180180" y="616843"/>
                </a:moveTo>
                <a:cubicBezTo>
                  <a:pt x="1178454" y="617286"/>
                  <a:pt x="1176354" y="616705"/>
                  <a:pt x="1175641" y="616049"/>
                </a:cubicBezTo>
                <a:cubicBezTo>
                  <a:pt x="1172721" y="610641"/>
                  <a:pt x="1181050" y="610184"/>
                  <a:pt x="1182475" y="611498"/>
                </a:cubicBezTo>
                <a:cubicBezTo>
                  <a:pt x="1183259" y="614934"/>
                  <a:pt x="1181906" y="616400"/>
                  <a:pt x="1180180" y="616843"/>
                </a:cubicBezTo>
                <a:close/>
                <a:moveTo>
                  <a:pt x="1222559" y="597182"/>
                </a:moveTo>
                <a:cubicBezTo>
                  <a:pt x="1217368" y="595122"/>
                  <a:pt x="1215893" y="588743"/>
                  <a:pt x="1221746" y="589135"/>
                </a:cubicBezTo>
                <a:cubicBezTo>
                  <a:pt x="1226275" y="592863"/>
                  <a:pt x="1223221" y="595513"/>
                  <a:pt x="1222559" y="597182"/>
                </a:cubicBezTo>
                <a:close/>
                <a:moveTo>
                  <a:pt x="701707" y="846178"/>
                </a:moveTo>
                <a:cubicBezTo>
                  <a:pt x="701707" y="846178"/>
                  <a:pt x="701707" y="846178"/>
                  <a:pt x="695004" y="845061"/>
                </a:cubicBezTo>
                <a:cubicBezTo>
                  <a:pt x="692219" y="842491"/>
                  <a:pt x="693089" y="833163"/>
                  <a:pt x="701185" y="835565"/>
                </a:cubicBezTo>
                <a:cubicBezTo>
                  <a:pt x="702839" y="842156"/>
                  <a:pt x="704101" y="840788"/>
                  <a:pt x="701707" y="846178"/>
                </a:cubicBezTo>
                <a:close/>
                <a:moveTo>
                  <a:pt x="949817" y="730233"/>
                </a:moveTo>
                <a:cubicBezTo>
                  <a:pt x="947928" y="731286"/>
                  <a:pt x="945279" y="731780"/>
                  <a:pt x="943584" y="731107"/>
                </a:cubicBezTo>
                <a:cubicBezTo>
                  <a:pt x="942596" y="728655"/>
                  <a:pt x="943302" y="726875"/>
                  <a:pt x="942313" y="724422"/>
                </a:cubicBezTo>
                <a:cubicBezTo>
                  <a:pt x="944714" y="723315"/>
                  <a:pt x="947116" y="722208"/>
                  <a:pt x="948811" y="722881"/>
                </a:cubicBezTo>
                <a:cubicBezTo>
                  <a:pt x="950506" y="723553"/>
                  <a:pt x="950506" y="723553"/>
                  <a:pt x="951494" y="726006"/>
                </a:cubicBezTo>
                <a:cubicBezTo>
                  <a:pt x="952836" y="727568"/>
                  <a:pt x="951706" y="729180"/>
                  <a:pt x="949817" y="730233"/>
                </a:cubicBezTo>
                <a:close/>
                <a:moveTo>
                  <a:pt x="773602" y="814910"/>
                </a:moveTo>
                <a:cubicBezTo>
                  <a:pt x="769761" y="816329"/>
                  <a:pt x="768392" y="815067"/>
                  <a:pt x="767024" y="813804"/>
                </a:cubicBezTo>
                <a:cubicBezTo>
                  <a:pt x="762919" y="810018"/>
                  <a:pt x="763891" y="803472"/>
                  <a:pt x="767733" y="802054"/>
                </a:cubicBezTo>
                <a:cubicBezTo>
                  <a:pt x="770205" y="799373"/>
                  <a:pt x="772942" y="801897"/>
                  <a:pt x="774310" y="803159"/>
                </a:cubicBezTo>
                <a:cubicBezTo>
                  <a:pt x="777047" y="805683"/>
                  <a:pt x="777443" y="813491"/>
                  <a:pt x="773602" y="814910"/>
                </a:cubicBezTo>
                <a:close/>
                <a:moveTo>
                  <a:pt x="1361755" y="542202"/>
                </a:moveTo>
                <a:cubicBezTo>
                  <a:pt x="1357751" y="543719"/>
                  <a:pt x="1355045" y="543828"/>
                  <a:pt x="1353638" y="542529"/>
                </a:cubicBezTo>
                <a:cubicBezTo>
                  <a:pt x="1353420" y="537118"/>
                  <a:pt x="1354718" y="535711"/>
                  <a:pt x="1360129" y="535492"/>
                </a:cubicBezTo>
                <a:cubicBezTo>
                  <a:pt x="1361537" y="536791"/>
                  <a:pt x="1361646" y="539496"/>
                  <a:pt x="1361755" y="542202"/>
                </a:cubicBezTo>
                <a:close/>
                <a:moveTo>
                  <a:pt x="553018" y="928536"/>
                </a:moveTo>
                <a:cubicBezTo>
                  <a:pt x="549007" y="927472"/>
                  <a:pt x="547658" y="926228"/>
                  <a:pt x="546309" y="924984"/>
                </a:cubicBezTo>
                <a:cubicBezTo>
                  <a:pt x="543611" y="922496"/>
                  <a:pt x="542227" y="918583"/>
                  <a:pt x="543506" y="914491"/>
                </a:cubicBezTo>
                <a:cubicBezTo>
                  <a:pt x="546098" y="908974"/>
                  <a:pt x="550109" y="910038"/>
                  <a:pt x="552807" y="912526"/>
                </a:cubicBezTo>
                <a:cubicBezTo>
                  <a:pt x="555505" y="915014"/>
                  <a:pt x="558273" y="922840"/>
                  <a:pt x="553018" y="928536"/>
                </a:cubicBezTo>
                <a:close/>
                <a:moveTo>
                  <a:pt x="1455601" y="510672"/>
                </a:moveTo>
                <a:cubicBezTo>
                  <a:pt x="1451495" y="506886"/>
                  <a:pt x="1452410" y="500403"/>
                  <a:pt x="1457732" y="502870"/>
                </a:cubicBezTo>
                <a:cubicBezTo>
                  <a:pt x="1460620" y="507976"/>
                  <a:pt x="1456818" y="509353"/>
                  <a:pt x="1455601" y="510672"/>
                </a:cubicBezTo>
                <a:close/>
                <a:moveTo>
                  <a:pt x="1146294" y="660307"/>
                </a:moveTo>
                <a:cubicBezTo>
                  <a:pt x="1143101" y="663160"/>
                  <a:pt x="1140615" y="664233"/>
                  <a:pt x="1138835" y="663527"/>
                </a:cubicBezTo>
                <a:cubicBezTo>
                  <a:pt x="1136688" y="658555"/>
                  <a:pt x="1137395" y="656775"/>
                  <a:pt x="1142367" y="654628"/>
                </a:cubicBezTo>
                <a:cubicBezTo>
                  <a:pt x="1144147" y="655335"/>
                  <a:pt x="1145220" y="657821"/>
                  <a:pt x="1146294" y="660307"/>
                </a:cubicBezTo>
                <a:close/>
                <a:moveTo>
                  <a:pt x="1361829" y="563180"/>
                </a:moveTo>
                <a:cubicBezTo>
                  <a:pt x="1360049" y="562474"/>
                  <a:pt x="1358975" y="559988"/>
                  <a:pt x="1357902" y="557502"/>
                </a:cubicBezTo>
                <a:cubicBezTo>
                  <a:pt x="1360388" y="556428"/>
                  <a:pt x="1361094" y="554649"/>
                  <a:pt x="1363580" y="553575"/>
                </a:cubicBezTo>
                <a:cubicBezTo>
                  <a:pt x="1363580" y="553575"/>
                  <a:pt x="1363580" y="553575"/>
                  <a:pt x="1365360" y="554281"/>
                </a:cubicBezTo>
                <a:cubicBezTo>
                  <a:pt x="1367140" y="554987"/>
                  <a:pt x="1368213" y="557473"/>
                  <a:pt x="1367507" y="559253"/>
                </a:cubicBezTo>
                <a:cubicBezTo>
                  <a:pt x="1366095" y="562813"/>
                  <a:pt x="1363608" y="563886"/>
                  <a:pt x="1361829" y="563180"/>
                </a:cubicBezTo>
                <a:close/>
                <a:moveTo>
                  <a:pt x="75130" y="1177572"/>
                </a:moveTo>
                <a:cubicBezTo>
                  <a:pt x="72728" y="1178679"/>
                  <a:pt x="70327" y="1179786"/>
                  <a:pt x="66937" y="1178441"/>
                </a:cubicBezTo>
                <a:cubicBezTo>
                  <a:pt x="65242" y="1177768"/>
                  <a:pt x="62558" y="1174644"/>
                  <a:pt x="63971" y="1171084"/>
                </a:cubicBezTo>
                <a:cubicBezTo>
                  <a:pt x="66372" y="1169977"/>
                  <a:pt x="68774" y="1168869"/>
                  <a:pt x="70469" y="1169542"/>
                </a:cubicBezTo>
                <a:cubicBezTo>
                  <a:pt x="73858" y="1170888"/>
                  <a:pt x="74847" y="1173340"/>
                  <a:pt x="75130" y="1177572"/>
                </a:cubicBezTo>
                <a:close/>
                <a:moveTo>
                  <a:pt x="1079382" y="701736"/>
                </a:moveTo>
                <a:cubicBezTo>
                  <a:pt x="1079382" y="701736"/>
                  <a:pt x="1077603" y="701030"/>
                  <a:pt x="1077603" y="701030"/>
                </a:cubicBezTo>
                <a:cubicBezTo>
                  <a:pt x="1074779" y="697763"/>
                  <a:pt x="1077294" y="696615"/>
                  <a:pt x="1080545" y="693614"/>
                </a:cubicBezTo>
                <a:cubicBezTo>
                  <a:pt x="1082634" y="698734"/>
                  <a:pt x="1083678" y="701295"/>
                  <a:pt x="1079382" y="701736"/>
                </a:cubicBezTo>
                <a:close/>
                <a:moveTo>
                  <a:pt x="982575" y="749959"/>
                </a:moveTo>
                <a:lnTo>
                  <a:pt x="975765" y="749104"/>
                </a:lnTo>
                <a:lnTo>
                  <a:pt x="976619" y="742295"/>
                </a:lnTo>
                <a:lnTo>
                  <a:pt x="982256" y="742067"/>
                </a:lnTo>
                <a:close/>
                <a:moveTo>
                  <a:pt x="743485" y="866468"/>
                </a:moveTo>
                <a:cubicBezTo>
                  <a:pt x="742347" y="866767"/>
                  <a:pt x="740854" y="866676"/>
                  <a:pt x="737525" y="867358"/>
                </a:cubicBezTo>
                <a:cubicBezTo>
                  <a:pt x="731854" y="861101"/>
                  <a:pt x="739884" y="856276"/>
                  <a:pt x="743407" y="857674"/>
                </a:cubicBezTo>
                <a:cubicBezTo>
                  <a:pt x="747317" y="863232"/>
                  <a:pt x="747317" y="863232"/>
                  <a:pt x="747317" y="863232"/>
                </a:cubicBezTo>
                <a:cubicBezTo>
                  <a:pt x="745407" y="865478"/>
                  <a:pt x="744623" y="866169"/>
                  <a:pt x="743485" y="866468"/>
                </a:cubicBezTo>
                <a:close/>
                <a:moveTo>
                  <a:pt x="1225884" y="639273"/>
                </a:moveTo>
                <a:cubicBezTo>
                  <a:pt x="1223553" y="640280"/>
                  <a:pt x="1221222" y="641286"/>
                  <a:pt x="1219554" y="640624"/>
                </a:cubicBezTo>
                <a:cubicBezTo>
                  <a:pt x="1218548" y="638294"/>
                  <a:pt x="1219872" y="634957"/>
                  <a:pt x="1223871" y="634613"/>
                </a:cubicBezTo>
                <a:cubicBezTo>
                  <a:pt x="1225884" y="639273"/>
                  <a:pt x="1225884" y="639273"/>
                  <a:pt x="1225884" y="639273"/>
                </a:cubicBezTo>
                <a:close/>
                <a:moveTo>
                  <a:pt x="890108" y="799589"/>
                </a:moveTo>
                <a:cubicBezTo>
                  <a:pt x="887634" y="800473"/>
                  <a:pt x="884222" y="799858"/>
                  <a:pt x="882071" y="797875"/>
                </a:cubicBezTo>
                <a:cubicBezTo>
                  <a:pt x="880638" y="796552"/>
                  <a:pt x="879204" y="795230"/>
                  <a:pt x="880295" y="791171"/>
                </a:cubicBezTo>
                <a:cubicBezTo>
                  <a:pt x="885516" y="788388"/>
                  <a:pt x="888211" y="788342"/>
                  <a:pt x="892512" y="792308"/>
                </a:cubicBezTo>
                <a:cubicBezTo>
                  <a:pt x="894117" y="796322"/>
                  <a:pt x="892581" y="798705"/>
                  <a:pt x="890108" y="799589"/>
                </a:cubicBezTo>
                <a:close/>
                <a:moveTo>
                  <a:pt x="1250679" y="628941"/>
                </a:moveTo>
                <a:cubicBezTo>
                  <a:pt x="1245955" y="624982"/>
                  <a:pt x="1241563" y="614901"/>
                  <a:pt x="1246618" y="612738"/>
                </a:cubicBezTo>
                <a:cubicBezTo>
                  <a:pt x="1250243" y="614177"/>
                  <a:pt x="1253869" y="615616"/>
                  <a:pt x="1256065" y="620656"/>
                </a:cubicBezTo>
                <a:cubicBezTo>
                  <a:pt x="1254635" y="624258"/>
                  <a:pt x="1255733" y="626778"/>
                  <a:pt x="1250679" y="628941"/>
                </a:cubicBezTo>
                <a:close/>
                <a:moveTo>
                  <a:pt x="485940" y="993649"/>
                </a:moveTo>
                <a:cubicBezTo>
                  <a:pt x="484139" y="992934"/>
                  <a:pt x="482338" y="992219"/>
                  <a:pt x="482338" y="992219"/>
                </a:cubicBezTo>
                <a:cubicBezTo>
                  <a:pt x="478736" y="990790"/>
                  <a:pt x="475781" y="987729"/>
                  <a:pt x="476429" y="986098"/>
                </a:cubicBezTo>
                <a:cubicBezTo>
                  <a:pt x="476429" y="986098"/>
                  <a:pt x="476429" y="986098"/>
                  <a:pt x="481973" y="982633"/>
                </a:cubicBezTo>
                <a:cubicBezTo>
                  <a:pt x="485575" y="984062"/>
                  <a:pt x="489035" y="991101"/>
                  <a:pt x="485940" y="993649"/>
                </a:cubicBezTo>
                <a:close/>
                <a:moveTo>
                  <a:pt x="427226" y="1023567"/>
                </a:moveTo>
                <a:cubicBezTo>
                  <a:pt x="424760" y="1024734"/>
                  <a:pt x="422293" y="1025901"/>
                  <a:pt x="420563" y="1025215"/>
                </a:cubicBezTo>
                <a:cubicBezTo>
                  <a:pt x="418833" y="1024528"/>
                  <a:pt x="417579" y="1017593"/>
                  <a:pt x="421776" y="1017113"/>
                </a:cubicBezTo>
                <a:cubicBezTo>
                  <a:pt x="423506" y="1017799"/>
                  <a:pt x="424500" y="1020340"/>
                  <a:pt x="427226" y="1023567"/>
                </a:cubicBezTo>
                <a:close/>
                <a:moveTo>
                  <a:pt x="612252" y="936098"/>
                </a:moveTo>
                <a:cubicBezTo>
                  <a:pt x="608792" y="934725"/>
                  <a:pt x="606802" y="929644"/>
                  <a:pt x="610999" y="929163"/>
                </a:cubicBezTo>
                <a:cubicBezTo>
                  <a:pt x="612729" y="929850"/>
                  <a:pt x="612729" y="929850"/>
                  <a:pt x="612729" y="929850"/>
                </a:cubicBezTo>
                <a:cubicBezTo>
                  <a:pt x="615195" y="928683"/>
                  <a:pt x="615195" y="928683"/>
                  <a:pt x="615195" y="928683"/>
                </a:cubicBezTo>
                <a:cubicBezTo>
                  <a:pt x="616925" y="929369"/>
                  <a:pt x="616925" y="929369"/>
                  <a:pt x="617920" y="931910"/>
                </a:cubicBezTo>
                <a:cubicBezTo>
                  <a:pt x="615454" y="933077"/>
                  <a:pt x="616449" y="935618"/>
                  <a:pt x="612252" y="936098"/>
                </a:cubicBezTo>
                <a:close/>
                <a:moveTo>
                  <a:pt x="1299004" y="615072"/>
                </a:moveTo>
                <a:cubicBezTo>
                  <a:pt x="1296415" y="616190"/>
                  <a:pt x="1294561" y="615454"/>
                  <a:pt x="1292707" y="614719"/>
                </a:cubicBezTo>
                <a:cubicBezTo>
                  <a:pt x="1290853" y="613983"/>
                  <a:pt x="1290853" y="613983"/>
                  <a:pt x="1291589" y="612129"/>
                </a:cubicBezTo>
                <a:cubicBezTo>
                  <a:pt x="1292325" y="610275"/>
                  <a:pt x="1294179" y="611011"/>
                  <a:pt x="1294179" y="611011"/>
                </a:cubicBezTo>
                <a:cubicBezTo>
                  <a:pt x="1296032" y="611747"/>
                  <a:pt x="1297886" y="612482"/>
                  <a:pt x="1299004" y="615072"/>
                </a:cubicBezTo>
                <a:close/>
                <a:moveTo>
                  <a:pt x="910149" y="802820"/>
                </a:moveTo>
                <a:cubicBezTo>
                  <a:pt x="909467" y="805357"/>
                  <a:pt x="907215" y="807079"/>
                  <a:pt x="903086" y="805803"/>
                </a:cubicBezTo>
                <a:cubicBezTo>
                  <a:pt x="898785" y="801836"/>
                  <a:pt x="898614" y="799145"/>
                  <a:pt x="900967" y="793718"/>
                </a:cubicBezTo>
                <a:cubicBezTo>
                  <a:pt x="904925" y="792303"/>
                  <a:pt x="906359" y="793625"/>
                  <a:pt x="907792" y="794948"/>
                </a:cubicBezTo>
                <a:cubicBezTo>
                  <a:pt x="909942" y="796931"/>
                  <a:pt x="910830" y="800283"/>
                  <a:pt x="910149" y="802820"/>
                </a:cubicBezTo>
                <a:close/>
                <a:moveTo>
                  <a:pt x="1167740" y="680760"/>
                </a:moveTo>
                <a:cubicBezTo>
                  <a:pt x="1164832" y="680972"/>
                  <a:pt x="1164832" y="680972"/>
                  <a:pt x="1163366" y="679619"/>
                </a:cubicBezTo>
                <a:cubicBezTo>
                  <a:pt x="1161900" y="678267"/>
                  <a:pt x="1163319" y="673787"/>
                  <a:pt x="1164761" y="672223"/>
                </a:cubicBezTo>
                <a:cubicBezTo>
                  <a:pt x="1163342" y="676703"/>
                  <a:pt x="1169159" y="676280"/>
                  <a:pt x="1167740" y="680760"/>
                </a:cubicBezTo>
                <a:close/>
                <a:moveTo>
                  <a:pt x="1443591" y="551150"/>
                </a:moveTo>
                <a:cubicBezTo>
                  <a:pt x="1441054" y="551252"/>
                  <a:pt x="1438517" y="551355"/>
                  <a:pt x="1437198" y="550138"/>
                </a:cubicBezTo>
                <a:cubicBezTo>
                  <a:pt x="1437096" y="547601"/>
                  <a:pt x="1439530" y="544962"/>
                  <a:pt x="1443386" y="546077"/>
                </a:cubicBezTo>
                <a:cubicBezTo>
                  <a:pt x="1443591" y="551150"/>
                  <a:pt x="1443591" y="551150"/>
                  <a:pt x="1443591" y="551150"/>
                </a:cubicBezTo>
                <a:close/>
                <a:moveTo>
                  <a:pt x="494548" y="1007487"/>
                </a:moveTo>
                <a:cubicBezTo>
                  <a:pt x="490373" y="1007915"/>
                  <a:pt x="487928" y="1009030"/>
                  <a:pt x="484468" y="1007656"/>
                </a:cubicBezTo>
                <a:cubicBezTo>
                  <a:pt x="481007" y="1006283"/>
                  <a:pt x="478976" y="1001308"/>
                  <a:pt x="480405" y="997706"/>
                </a:cubicBezTo>
                <a:cubicBezTo>
                  <a:pt x="483565" y="994791"/>
                  <a:pt x="486010" y="993676"/>
                  <a:pt x="489470" y="995050"/>
                </a:cubicBezTo>
                <a:cubicBezTo>
                  <a:pt x="492931" y="996423"/>
                  <a:pt x="494962" y="1001398"/>
                  <a:pt x="494548" y="1007487"/>
                </a:cubicBezTo>
                <a:close/>
                <a:moveTo>
                  <a:pt x="811999" y="856976"/>
                </a:moveTo>
                <a:cubicBezTo>
                  <a:pt x="809184" y="854379"/>
                  <a:pt x="806369" y="851783"/>
                  <a:pt x="807395" y="847846"/>
                </a:cubicBezTo>
                <a:cubicBezTo>
                  <a:pt x="810020" y="847825"/>
                  <a:pt x="812645" y="847804"/>
                  <a:pt x="814052" y="849102"/>
                </a:cubicBezTo>
                <a:cubicBezTo>
                  <a:pt x="815460" y="850400"/>
                  <a:pt x="814433" y="854337"/>
                  <a:pt x="811999" y="856976"/>
                </a:cubicBezTo>
                <a:close/>
                <a:moveTo>
                  <a:pt x="536935" y="990689"/>
                </a:moveTo>
                <a:cubicBezTo>
                  <a:pt x="536935" y="990689"/>
                  <a:pt x="536935" y="990689"/>
                  <a:pt x="534214" y="990892"/>
                </a:cubicBezTo>
                <a:cubicBezTo>
                  <a:pt x="532846" y="989630"/>
                  <a:pt x="532846" y="989630"/>
                  <a:pt x="532846" y="989630"/>
                </a:cubicBezTo>
                <a:cubicBezTo>
                  <a:pt x="532846" y="989630"/>
                  <a:pt x="532846" y="989630"/>
                  <a:pt x="532829" y="986902"/>
                </a:cubicBezTo>
                <a:cubicBezTo>
                  <a:pt x="534182" y="985436"/>
                  <a:pt x="534182" y="985436"/>
                  <a:pt x="534182" y="985436"/>
                </a:cubicBezTo>
                <a:cubicBezTo>
                  <a:pt x="534182" y="985436"/>
                  <a:pt x="534182" y="985436"/>
                  <a:pt x="538255" y="983766"/>
                </a:cubicBezTo>
                <a:cubicBezTo>
                  <a:pt x="536902" y="985232"/>
                  <a:pt x="536902" y="985232"/>
                  <a:pt x="536902" y="985232"/>
                </a:cubicBezTo>
                <a:cubicBezTo>
                  <a:pt x="538271" y="986494"/>
                  <a:pt x="538271" y="986494"/>
                  <a:pt x="539623" y="985028"/>
                </a:cubicBezTo>
                <a:cubicBezTo>
                  <a:pt x="539623" y="985028"/>
                  <a:pt x="539623" y="985028"/>
                  <a:pt x="538287" y="989223"/>
                </a:cubicBezTo>
                <a:cubicBezTo>
                  <a:pt x="538287" y="989223"/>
                  <a:pt x="538287" y="989223"/>
                  <a:pt x="536935" y="990689"/>
                </a:cubicBezTo>
                <a:close/>
                <a:moveTo>
                  <a:pt x="1392110" y="584639"/>
                </a:moveTo>
                <a:cubicBezTo>
                  <a:pt x="1391126" y="582360"/>
                  <a:pt x="1390142" y="580081"/>
                  <a:pt x="1390789" y="578450"/>
                </a:cubicBezTo>
                <a:cubicBezTo>
                  <a:pt x="1393716" y="575834"/>
                  <a:pt x="1395347" y="576481"/>
                  <a:pt x="1395347" y="576481"/>
                </a:cubicBezTo>
                <a:cubicBezTo>
                  <a:pt x="1396979" y="577129"/>
                  <a:pt x="1397963" y="579408"/>
                  <a:pt x="1399594" y="580055"/>
                </a:cubicBezTo>
                <a:cubicBezTo>
                  <a:pt x="1398299" y="583318"/>
                  <a:pt x="1397652" y="584949"/>
                  <a:pt x="1392110" y="584639"/>
                </a:cubicBezTo>
                <a:close/>
                <a:moveTo>
                  <a:pt x="951051" y="795666"/>
                </a:moveTo>
                <a:cubicBezTo>
                  <a:pt x="949211" y="796249"/>
                  <a:pt x="947182" y="796331"/>
                  <a:pt x="946533" y="797035"/>
                </a:cubicBezTo>
                <a:cubicBezTo>
                  <a:pt x="947722" y="792922"/>
                  <a:pt x="950209" y="787401"/>
                  <a:pt x="954432" y="791296"/>
                </a:cubicBezTo>
                <a:cubicBezTo>
                  <a:pt x="954541" y="794001"/>
                  <a:pt x="952891" y="795084"/>
                  <a:pt x="951051" y="795666"/>
                </a:cubicBezTo>
                <a:close/>
                <a:moveTo>
                  <a:pt x="1261483" y="648558"/>
                </a:moveTo>
                <a:cubicBezTo>
                  <a:pt x="1258763" y="648762"/>
                  <a:pt x="1257410" y="650228"/>
                  <a:pt x="1256042" y="648965"/>
                </a:cubicBezTo>
                <a:cubicBezTo>
                  <a:pt x="1256042" y="648965"/>
                  <a:pt x="1254673" y="647703"/>
                  <a:pt x="1256026" y="646237"/>
                </a:cubicBezTo>
                <a:cubicBezTo>
                  <a:pt x="1257378" y="644771"/>
                  <a:pt x="1258730" y="643305"/>
                  <a:pt x="1261451" y="643101"/>
                </a:cubicBezTo>
                <a:cubicBezTo>
                  <a:pt x="1261483" y="648558"/>
                  <a:pt x="1261483" y="648558"/>
                  <a:pt x="1261483" y="648558"/>
                </a:cubicBezTo>
                <a:close/>
                <a:moveTo>
                  <a:pt x="981161" y="782086"/>
                </a:moveTo>
                <a:cubicBezTo>
                  <a:pt x="978470" y="782209"/>
                  <a:pt x="975684" y="779639"/>
                  <a:pt x="971695" y="781169"/>
                </a:cubicBezTo>
                <a:cubicBezTo>
                  <a:pt x="968720" y="773215"/>
                  <a:pt x="978186" y="774132"/>
                  <a:pt x="982365" y="777986"/>
                </a:cubicBezTo>
                <a:cubicBezTo>
                  <a:pt x="983758" y="779271"/>
                  <a:pt x="982459" y="780678"/>
                  <a:pt x="981161" y="782086"/>
                </a:cubicBezTo>
                <a:close/>
                <a:moveTo>
                  <a:pt x="1470442" y="550411"/>
                </a:moveTo>
                <a:cubicBezTo>
                  <a:pt x="1467455" y="545020"/>
                  <a:pt x="1466976" y="534034"/>
                  <a:pt x="1472470" y="533830"/>
                </a:cubicBezTo>
                <a:cubicBezTo>
                  <a:pt x="1475337" y="536475"/>
                  <a:pt x="1478204" y="539119"/>
                  <a:pt x="1478444" y="544612"/>
                </a:cubicBezTo>
                <a:cubicBezTo>
                  <a:pt x="1475816" y="547460"/>
                  <a:pt x="1475936" y="550207"/>
                  <a:pt x="1470442" y="550411"/>
                </a:cubicBezTo>
                <a:close/>
                <a:moveTo>
                  <a:pt x="607856" y="962679"/>
                </a:moveTo>
                <a:cubicBezTo>
                  <a:pt x="602224" y="956324"/>
                  <a:pt x="609626" y="953081"/>
                  <a:pt x="613149" y="954479"/>
                </a:cubicBezTo>
                <a:cubicBezTo>
                  <a:pt x="617020" y="960135"/>
                  <a:pt x="611030" y="959818"/>
                  <a:pt x="607856" y="962679"/>
                </a:cubicBezTo>
                <a:close/>
                <a:moveTo>
                  <a:pt x="678213" y="929656"/>
                </a:moveTo>
                <a:cubicBezTo>
                  <a:pt x="676433" y="928950"/>
                  <a:pt x="674653" y="928244"/>
                  <a:pt x="674443" y="923582"/>
                </a:cubicBezTo>
                <a:cubicBezTo>
                  <a:pt x="677007" y="922311"/>
                  <a:pt x="678787" y="923017"/>
                  <a:pt x="678787" y="923017"/>
                </a:cubicBezTo>
                <a:cubicBezTo>
                  <a:pt x="682347" y="924430"/>
                  <a:pt x="682557" y="929091"/>
                  <a:pt x="678213" y="929656"/>
                </a:cubicBezTo>
                <a:close/>
                <a:moveTo>
                  <a:pt x="360817" y="1082763"/>
                </a:moveTo>
                <a:cubicBezTo>
                  <a:pt x="360130" y="1084493"/>
                  <a:pt x="358462" y="1083831"/>
                  <a:pt x="358462" y="1083831"/>
                </a:cubicBezTo>
                <a:cubicBezTo>
                  <a:pt x="355125" y="1082507"/>
                  <a:pt x="354830" y="1078384"/>
                  <a:pt x="358853" y="1077978"/>
                </a:cubicBezTo>
                <a:cubicBezTo>
                  <a:pt x="359835" y="1080370"/>
                  <a:pt x="362190" y="1079302"/>
                  <a:pt x="360817" y="1082763"/>
                </a:cubicBezTo>
                <a:close/>
                <a:moveTo>
                  <a:pt x="1011818" y="774297"/>
                </a:moveTo>
                <a:cubicBezTo>
                  <a:pt x="1010425" y="773012"/>
                  <a:pt x="1007718" y="773152"/>
                  <a:pt x="1007718" y="773152"/>
                </a:cubicBezTo>
                <a:cubicBezTo>
                  <a:pt x="1004933" y="770583"/>
                  <a:pt x="1004774" y="765165"/>
                  <a:pt x="1007323" y="759607"/>
                </a:cubicBezTo>
                <a:cubicBezTo>
                  <a:pt x="1008637" y="758183"/>
                  <a:pt x="1011343" y="758044"/>
                  <a:pt x="1012736" y="759328"/>
                </a:cubicBezTo>
                <a:cubicBezTo>
                  <a:pt x="1016914" y="763182"/>
                  <a:pt x="1015838" y="772733"/>
                  <a:pt x="1011818" y="774297"/>
                </a:cubicBezTo>
                <a:close/>
                <a:moveTo>
                  <a:pt x="487609" y="1024830"/>
                </a:moveTo>
                <a:cubicBezTo>
                  <a:pt x="484905" y="1021754"/>
                  <a:pt x="482889" y="1016948"/>
                  <a:pt x="488338" y="1013102"/>
                </a:cubicBezTo>
                <a:cubicBezTo>
                  <a:pt x="490033" y="1013775"/>
                  <a:pt x="490033" y="1013775"/>
                  <a:pt x="490033" y="1013775"/>
                </a:cubicBezTo>
                <a:cubicBezTo>
                  <a:pt x="491728" y="1014448"/>
                  <a:pt x="491728" y="1014448"/>
                  <a:pt x="492737" y="1016851"/>
                </a:cubicBezTo>
                <a:cubicBezTo>
                  <a:pt x="494432" y="1017523"/>
                  <a:pt x="494432" y="1017523"/>
                  <a:pt x="496127" y="1018196"/>
                </a:cubicBezTo>
                <a:cubicBezTo>
                  <a:pt x="494753" y="1021657"/>
                  <a:pt x="492372" y="1022715"/>
                  <a:pt x="487609" y="1024830"/>
                </a:cubicBezTo>
                <a:close/>
                <a:moveTo>
                  <a:pt x="918940" y="822113"/>
                </a:moveTo>
                <a:cubicBezTo>
                  <a:pt x="918102" y="823375"/>
                  <a:pt x="916736" y="824150"/>
                  <a:pt x="914652" y="823585"/>
                </a:cubicBezTo>
                <a:cubicBezTo>
                  <a:pt x="911782" y="818224"/>
                  <a:pt x="914486" y="815292"/>
                  <a:pt x="920061" y="817720"/>
                </a:cubicBezTo>
                <a:cubicBezTo>
                  <a:pt x="920088" y="819102"/>
                  <a:pt x="919778" y="820851"/>
                  <a:pt x="918940" y="822113"/>
                </a:cubicBezTo>
                <a:close/>
                <a:moveTo>
                  <a:pt x="882190" y="844657"/>
                </a:moveTo>
                <a:cubicBezTo>
                  <a:pt x="877968" y="840762"/>
                  <a:pt x="883270" y="837838"/>
                  <a:pt x="887274" y="836321"/>
                </a:cubicBezTo>
                <a:cubicBezTo>
                  <a:pt x="885976" y="837729"/>
                  <a:pt x="887602" y="844438"/>
                  <a:pt x="882190" y="844657"/>
                </a:cubicBezTo>
                <a:close/>
                <a:moveTo>
                  <a:pt x="1018618" y="780310"/>
                </a:moveTo>
                <a:cubicBezTo>
                  <a:pt x="1018618" y="780310"/>
                  <a:pt x="1018618" y="780310"/>
                  <a:pt x="1011871" y="779152"/>
                </a:cubicBezTo>
                <a:cubicBezTo>
                  <a:pt x="1010318" y="775187"/>
                  <a:pt x="1014250" y="773749"/>
                  <a:pt x="1017065" y="776345"/>
                </a:cubicBezTo>
                <a:cubicBezTo>
                  <a:pt x="1017065" y="776345"/>
                  <a:pt x="1018472" y="777644"/>
                  <a:pt x="1018618" y="780310"/>
                </a:cubicBezTo>
                <a:close/>
                <a:moveTo>
                  <a:pt x="1004383" y="790698"/>
                </a:moveTo>
                <a:cubicBezTo>
                  <a:pt x="1002959" y="789385"/>
                  <a:pt x="999985" y="784036"/>
                  <a:pt x="1002581" y="781221"/>
                </a:cubicBezTo>
                <a:cubicBezTo>
                  <a:pt x="1003879" y="779814"/>
                  <a:pt x="1006602" y="779720"/>
                  <a:pt x="1008026" y="781034"/>
                </a:cubicBezTo>
                <a:cubicBezTo>
                  <a:pt x="1012299" y="784975"/>
                  <a:pt x="1011252" y="791825"/>
                  <a:pt x="1004383" y="790698"/>
                </a:cubicBezTo>
                <a:close/>
                <a:moveTo>
                  <a:pt x="968366" y="809130"/>
                </a:moveTo>
                <a:cubicBezTo>
                  <a:pt x="967456" y="811915"/>
                  <a:pt x="965127" y="813721"/>
                  <a:pt x="960947" y="812500"/>
                </a:cubicBezTo>
                <a:cubicBezTo>
                  <a:pt x="960827" y="809754"/>
                  <a:pt x="957960" y="807109"/>
                  <a:pt x="959034" y="800192"/>
                </a:cubicBezTo>
                <a:cubicBezTo>
                  <a:pt x="959034" y="800192"/>
                  <a:pt x="959034" y="800192"/>
                  <a:pt x="967275" y="799886"/>
                </a:cubicBezTo>
                <a:cubicBezTo>
                  <a:pt x="968769" y="802581"/>
                  <a:pt x="969277" y="806345"/>
                  <a:pt x="968366" y="809130"/>
                </a:cubicBezTo>
                <a:close/>
                <a:moveTo>
                  <a:pt x="1003630" y="795170"/>
                </a:moveTo>
                <a:cubicBezTo>
                  <a:pt x="1002178" y="796203"/>
                  <a:pt x="1000009" y="796415"/>
                  <a:pt x="999108" y="796058"/>
                </a:cubicBezTo>
                <a:cubicBezTo>
                  <a:pt x="994441" y="792060"/>
                  <a:pt x="1002051" y="788642"/>
                  <a:pt x="1003852" y="789357"/>
                </a:cubicBezTo>
                <a:cubicBezTo>
                  <a:pt x="1005818" y="792283"/>
                  <a:pt x="1005082" y="794137"/>
                  <a:pt x="1003630" y="795170"/>
                </a:cubicBezTo>
                <a:close/>
                <a:moveTo>
                  <a:pt x="1391313" y="611017"/>
                </a:moveTo>
                <a:cubicBezTo>
                  <a:pt x="1384092" y="614074"/>
                  <a:pt x="1384092" y="614074"/>
                  <a:pt x="1384092" y="614074"/>
                </a:cubicBezTo>
                <a:cubicBezTo>
                  <a:pt x="1382661" y="607584"/>
                  <a:pt x="1388829" y="602135"/>
                  <a:pt x="1392590" y="597705"/>
                </a:cubicBezTo>
                <a:cubicBezTo>
                  <a:pt x="1394697" y="602489"/>
                  <a:pt x="1395751" y="604882"/>
                  <a:pt x="1395074" y="606587"/>
                </a:cubicBezTo>
                <a:cubicBezTo>
                  <a:pt x="1388529" y="607938"/>
                  <a:pt x="1390937" y="606920"/>
                  <a:pt x="1391313" y="611017"/>
                </a:cubicBezTo>
                <a:close/>
                <a:moveTo>
                  <a:pt x="930636" y="831214"/>
                </a:moveTo>
                <a:cubicBezTo>
                  <a:pt x="927766" y="825853"/>
                  <a:pt x="930470" y="822921"/>
                  <a:pt x="936045" y="825350"/>
                </a:cubicBezTo>
                <a:cubicBezTo>
                  <a:pt x="937508" y="829412"/>
                  <a:pt x="933396" y="831046"/>
                  <a:pt x="930636" y="831214"/>
                </a:cubicBezTo>
                <a:close/>
                <a:moveTo>
                  <a:pt x="1240869" y="683702"/>
                </a:moveTo>
                <a:cubicBezTo>
                  <a:pt x="1237827" y="686501"/>
                  <a:pt x="1236159" y="685839"/>
                  <a:pt x="1236159" y="685839"/>
                </a:cubicBezTo>
                <a:cubicBezTo>
                  <a:pt x="1234490" y="685177"/>
                  <a:pt x="1232822" y="684515"/>
                  <a:pt x="1232822" y="684515"/>
                </a:cubicBezTo>
                <a:cubicBezTo>
                  <a:pt x="1233509" y="682785"/>
                  <a:pt x="1234195" y="681054"/>
                  <a:pt x="1236550" y="679986"/>
                </a:cubicBezTo>
                <a:cubicBezTo>
                  <a:pt x="1237532" y="682378"/>
                  <a:pt x="1239200" y="683040"/>
                  <a:pt x="1240869" y="683702"/>
                </a:cubicBezTo>
                <a:close/>
                <a:moveTo>
                  <a:pt x="342147" y="1112433"/>
                </a:moveTo>
                <a:cubicBezTo>
                  <a:pt x="339559" y="1112651"/>
                  <a:pt x="339567" y="1110053"/>
                  <a:pt x="335680" y="1111678"/>
                </a:cubicBezTo>
                <a:cubicBezTo>
                  <a:pt x="335696" y="1106483"/>
                  <a:pt x="338293" y="1103668"/>
                  <a:pt x="342171" y="1104641"/>
                </a:cubicBezTo>
                <a:cubicBezTo>
                  <a:pt x="343461" y="1105831"/>
                  <a:pt x="344743" y="1109618"/>
                  <a:pt x="342147" y="1112433"/>
                </a:cubicBezTo>
                <a:close/>
                <a:moveTo>
                  <a:pt x="1104723" y="751433"/>
                </a:moveTo>
                <a:cubicBezTo>
                  <a:pt x="1099379" y="751932"/>
                  <a:pt x="1099379" y="751932"/>
                  <a:pt x="1099379" y="751932"/>
                </a:cubicBezTo>
                <a:cubicBezTo>
                  <a:pt x="1099412" y="749249"/>
                  <a:pt x="1099445" y="746565"/>
                  <a:pt x="1103469" y="744850"/>
                </a:cubicBezTo>
                <a:cubicBezTo>
                  <a:pt x="1103436" y="747533"/>
                  <a:pt x="1104755" y="748750"/>
                  <a:pt x="1104723" y="751433"/>
                </a:cubicBezTo>
                <a:close/>
                <a:moveTo>
                  <a:pt x="843257" y="876040"/>
                </a:moveTo>
                <a:lnTo>
                  <a:pt x="835365" y="876358"/>
                </a:lnTo>
                <a:lnTo>
                  <a:pt x="835137" y="870721"/>
                </a:lnTo>
                <a:lnTo>
                  <a:pt x="841856" y="869321"/>
                </a:lnTo>
                <a:close/>
                <a:moveTo>
                  <a:pt x="1520525" y="554819"/>
                </a:moveTo>
                <a:cubicBezTo>
                  <a:pt x="1517706" y="554933"/>
                  <a:pt x="1516240" y="553581"/>
                  <a:pt x="1514774" y="552229"/>
                </a:cubicBezTo>
                <a:cubicBezTo>
                  <a:pt x="1513308" y="550876"/>
                  <a:pt x="1513308" y="550876"/>
                  <a:pt x="1514660" y="549410"/>
                </a:cubicBezTo>
                <a:cubicBezTo>
                  <a:pt x="1516012" y="547944"/>
                  <a:pt x="1517479" y="549296"/>
                  <a:pt x="1517479" y="549296"/>
                </a:cubicBezTo>
                <a:cubicBezTo>
                  <a:pt x="1518945" y="550649"/>
                  <a:pt x="1520411" y="552001"/>
                  <a:pt x="1520525" y="554819"/>
                </a:cubicBezTo>
                <a:close/>
                <a:moveTo>
                  <a:pt x="1051249" y="778811"/>
                </a:moveTo>
                <a:cubicBezTo>
                  <a:pt x="1048618" y="778918"/>
                  <a:pt x="1048618" y="778918"/>
                  <a:pt x="1048618" y="778918"/>
                </a:cubicBezTo>
                <a:cubicBezTo>
                  <a:pt x="1047143" y="775025"/>
                  <a:pt x="1048406" y="773657"/>
                  <a:pt x="1051036" y="773550"/>
                </a:cubicBezTo>
                <a:cubicBezTo>
                  <a:pt x="1052405" y="774813"/>
                  <a:pt x="1052405" y="774813"/>
                  <a:pt x="1051249" y="778811"/>
                </a:cubicBezTo>
                <a:close/>
                <a:moveTo>
                  <a:pt x="1441623" y="597998"/>
                </a:moveTo>
                <a:cubicBezTo>
                  <a:pt x="1437779" y="599517"/>
                  <a:pt x="1436459" y="598301"/>
                  <a:pt x="1436459" y="598301"/>
                </a:cubicBezTo>
                <a:cubicBezTo>
                  <a:pt x="1435140" y="597083"/>
                  <a:pt x="1433821" y="595867"/>
                  <a:pt x="1433821" y="595867"/>
                </a:cubicBezTo>
                <a:cubicBezTo>
                  <a:pt x="1435083" y="594498"/>
                  <a:pt x="1436345" y="593130"/>
                  <a:pt x="1438927" y="592979"/>
                </a:cubicBezTo>
                <a:cubicBezTo>
                  <a:pt x="1438984" y="595564"/>
                  <a:pt x="1440303" y="596781"/>
                  <a:pt x="1441623" y="597998"/>
                </a:cubicBezTo>
                <a:close/>
                <a:moveTo>
                  <a:pt x="901089" y="857109"/>
                </a:moveTo>
                <a:cubicBezTo>
                  <a:pt x="898387" y="858240"/>
                  <a:pt x="894595" y="858037"/>
                  <a:pt x="891788" y="856766"/>
                </a:cubicBezTo>
                <a:cubicBezTo>
                  <a:pt x="891428" y="848527"/>
                  <a:pt x="891428" y="848527"/>
                  <a:pt x="891428" y="848527"/>
                </a:cubicBezTo>
                <a:cubicBezTo>
                  <a:pt x="898236" y="846898"/>
                  <a:pt x="901103" y="849543"/>
                  <a:pt x="903851" y="849441"/>
                </a:cubicBezTo>
                <a:cubicBezTo>
                  <a:pt x="905404" y="853510"/>
                  <a:pt x="903792" y="855977"/>
                  <a:pt x="901089" y="857109"/>
                </a:cubicBezTo>
                <a:close/>
                <a:moveTo>
                  <a:pt x="875165" y="872042"/>
                </a:moveTo>
                <a:cubicBezTo>
                  <a:pt x="873867" y="873450"/>
                  <a:pt x="872568" y="874857"/>
                  <a:pt x="871176" y="873572"/>
                </a:cubicBezTo>
                <a:cubicBezTo>
                  <a:pt x="866997" y="869718"/>
                  <a:pt x="865320" y="860357"/>
                  <a:pt x="873488" y="862681"/>
                </a:cubicBezTo>
                <a:cubicBezTo>
                  <a:pt x="872285" y="866780"/>
                  <a:pt x="875070" y="869350"/>
                  <a:pt x="875165" y="872042"/>
                </a:cubicBezTo>
                <a:close/>
                <a:moveTo>
                  <a:pt x="1311614" y="666577"/>
                </a:moveTo>
                <a:cubicBezTo>
                  <a:pt x="1310148" y="665224"/>
                  <a:pt x="1308682" y="663872"/>
                  <a:pt x="1308478" y="661151"/>
                </a:cubicBezTo>
                <a:cubicBezTo>
                  <a:pt x="1313935" y="661119"/>
                  <a:pt x="1313935" y="661119"/>
                  <a:pt x="1313935" y="661119"/>
                </a:cubicBezTo>
                <a:cubicBezTo>
                  <a:pt x="1314139" y="663840"/>
                  <a:pt x="1314343" y="666560"/>
                  <a:pt x="1311614" y="666577"/>
                </a:cubicBezTo>
                <a:close/>
                <a:moveTo>
                  <a:pt x="1604502" y="527321"/>
                </a:moveTo>
                <a:cubicBezTo>
                  <a:pt x="1601905" y="530136"/>
                  <a:pt x="1599200" y="530245"/>
                  <a:pt x="1597792" y="528947"/>
                </a:cubicBezTo>
                <a:cubicBezTo>
                  <a:pt x="1596385" y="527648"/>
                  <a:pt x="1596276" y="524943"/>
                  <a:pt x="1596166" y="522237"/>
                </a:cubicBezTo>
                <a:cubicBezTo>
                  <a:pt x="1598872" y="522128"/>
                  <a:pt x="1600170" y="520720"/>
                  <a:pt x="1602876" y="520611"/>
                </a:cubicBezTo>
                <a:cubicBezTo>
                  <a:pt x="1602876" y="520611"/>
                  <a:pt x="1602876" y="520611"/>
                  <a:pt x="1604283" y="521910"/>
                </a:cubicBezTo>
                <a:cubicBezTo>
                  <a:pt x="1605691" y="523208"/>
                  <a:pt x="1605800" y="525913"/>
                  <a:pt x="1604502" y="527321"/>
                </a:cubicBezTo>
                <a:close/>
                <a:moveTo>
                  <a:pt x="1298219" y="673215"/>
                </a:moveTo>
                <a:cubicBezTo>
                  <a:pt x="1296605" y="674259"/>
                  <a:pt x="1294566" y="673645"/>
                  <a:pt x="1293158" y="672347"/>
                </a:cubicBezTo>
                <a:cubicBezTo>
                  <a:pt x="1288936" y="668452"/>
                  <a:pt x="1288500" y="660452"/>
                  <a:pt x="1300732" y="664136"/>
                </a:cubicBezTo>
                <a:cubicBezTo>
                  <a:pt x="1301022" y="669469"/>
                  <a:pt x="1299833" y="672171"/>
                  <a:pt x="1298219" y="673215"/>
                </a:cubicBezTo>
                <a:close/>
                <a:moveTo>
                  <a:pt x="770192" y="924904"/>
                </a:moveTo>
                <a:cubicBezTo>
                  <a:pt x="770192" y="924904"/>
                  <a:pt x="770192" y="924904"/>
                  <a:pt x="767464" y="924921"/>
                </a:cubicBezTo>
                <a:cubicBezTo>
                  <a:pt x="767464" y="924921"/>
                  <a:pt x="765998" y="923568"/>
                  <a:pt x="765998" y="923568"/>
                </a:cubicBezTo>
                <a:cubicBezTo>
                  <a:pt x="765998" y="923568"/>
                  <a:pt x="765998" y="923568"/>
                  <a:pt x="764328" y="919495"/>
                </a:cubicBezTo>
                <a:cubicBezTo>
                  <a:pt x="765794" y="920848"/>
                  <a:pt x="767056" y="919479"/>
                  <a:pt x="765590" y="918127"/>
                </a:cubicBezTo>
                <a:cubicBezTo>
                  <a:pt x="765590" y="918127"/>
                  <a:pt x="765590" y="918127"/>
                  <a:pt x="769785" y="919463"/>
                </a:cubicBezTo>
                <a:cubicBezTo>
                  <a:pt x="769785" y="919463"/>
                  <a:pt x="771251" y="920816"/>
                  <a:pt x="771251" y="920816"/>
                </a:cubicBezTo>
                <a:cubicBezTo>
                  <a:pt x="771251" y="920816"/>
                  <a:pt x="771251" y="920816"/>
                  <a:pt x="771454" y="923536"/>
                </a:cubicBezTo>
                <a:cubicBezTo>
                  <a:pt x="769988" y="922184"/>
                  <a:pt x="770192" y="924904"/>
                  <a:pt x="770192" y="924904"/>
                </a:cubicBezTo>
                <a:close/>
                <a:moveTo>
                  <a:pt x="847253" y="892589"/>
                </a:moveTo>
                <a:cubicBezTo>
                  <a:pt x="844712" y="893584"/>
                  <a:pt x="844712" y="893584"/>
                  <a:pt x="844712" y="893584"/>
                </a:cubicBezTo>
                <a:cubicBezTo>
                  <a:pt x="844712" y="893584"/>
                  <a:pt x="842858" y="892848"/>
                  <a:pt x="842858" y="892848"/>
                </a:cubicBezTo>
                <a:cubicBezTo>
                  <a:pt x="839837" y="889646"/>
                  <a:pt x="839837" y="889646"/>
                  <a:pt x="839837" y="889646"/>
                </a:cubicBezTo>
                <a:cubicBezTo>
                  <a:pt x="841691" y="890382"/>
                  <a:pt x="842378" y="888652"/>
                  <a:pt x="840524" y="887916"/>
                </a:cubicBezTo>
                <a:cubicBezTo>
                  <a:pt x="844918" y="887657"/>
                  <a:pt x="844918" y="887657"/>
                  <a:pt x="844918" y="887657"/>
                </a:cubicBezTo>
                <a:cubicBezTo>
                  <a:pt x="844918" y="887657"/>
                  <a:pt x="846772" y="888393"/>
                  <a:pt x="846772" y="888393"/>
                </a:cubicBezTo>
                <a:cubicBezTo>
                  <a:pt x="847939" y="890859"/>
                  <a:pt x="847939" y="890859"/>
                  <a:pt x="847939" y="890859"/>
                </a:cubicBezTo>
                <a:cubicBezTo>
                  <a:pt x="847939" y="890859"/>
                  <a:pt x="845399" y="891854"/>
                  <a:pt x="847253" y="892589"/>
                </a:cubicBezTo>
                <a:close/>
                <a:moveTo>
                  <a:pt x="953004" y="845068"/>
                </a:moveTo>
                <a:cubicBezTo>
                  <a:pt x="951877" y="846633"/>
                  <a:pt x="949228" y="847446"/>
                  <a:pt x="945193" y="846329"/>
                </a:cubicBezTo>
                <a:cubicBezTo>
                  <a:pt x="943755" y="842397"/>
                  <a:pt x="946351" y="839582"/>
                  <a:pt x="951685" y="839292"/>
                </a:cubicBezTo>
                <a:cubicBezTo>
                  <a:pt x="953737" y="841185"/>
                  <a:pt x="954132" y="843503"/>
                  <a:pt x="953004" y="845068"/>
                </a:cubicBezTo>
                <a:close/>
                <a:moveTo>
                  <a:pt x="746577" y="946484"/>
                </a:moveTo>
                <a:cubicBezTo>
                  <a:pt x="744390" y="947578"/>
                  <a:pt x="741723" y="947991"/>
                  <a:pt x="739992" y="947305"/>
                </a:cubicBezTo>
                <a:cubicBezTo>
                  <a:pt x="738262" y="946618"/>
                  <a:pt x="734802" y="945245"/>
                  <a:pt x="736147" y="941855"/>
                </a:cubicBezTo>
                <a:cubicBezTo>
                  <a:pt x="735762" y="937778"/>
                  <a:pt x="741240" y="934066"/>
                  <a:pt x="746431" y="936127"/>
                </a:cubicBezTo>
                <a:cubicBezTo>
                  <a:pt x="748161" y="936813"/>
                  <a:pt x="749892" y="937500"/>
                  <a:pt x="750277" y="941576"/>
                </a:cubicBezTo>
                <a:cubicBezTo>
                  <a:pt x="750469" y="943615"/>
                  <a:pt x="748763" y="945390"/>
                  <a:pt x="746577" y="946484"/>
                </a:cubicBezTo>
                <a:close/>
                <a:moveTo>
                  <a:pt x="1246716" y="708811"/>
                </a:moveTo>
                <a:cubicBezTo>
                  <a:pt x="1245884" y="710418"/>
                  <a:pt x="1244180" y="711560"/>
                  <a:pt x="1242097" y="710995"/>
                </a:cubicBezTo>
                <a:cubicBezTo>
                  <a:pt x="1242041" y="708230"/>
                  <a:pt x="1239227" y="705634"/>
                  <a:pt x="1241931" y="702702"/>
                </a:cubicBezTo>
                <a:cubicBezTo>
                  <a:pt x="1243339" y="704000"/>
                  <a:pt x="1244691" y="702534"/>
                  <a:pt x="1246098" y="703832"/>
                </a:cubicBezTo>
                <a:cubicBezTo>
                  <a:pt x="1247506" y="705130"/>
                  <a:pt x="1247547" y="707204"/>
                  <a:pt x="1246716" y="708811"/>
                </a:cubicBezTo>
                <a:close/>
                <a:moveTo>
                  <a:pt x="999154" y="829653"/>
                </a:moveTo>
                <a:cubicBezTo>
                  <a:pt x="988483" y="827408"/>
                  <a:pt x="979074" y="823795"/>
                  <a:pt x="972190" y="817444"/>
                </a:cubicBezTo>
                <a:cubicBezTo>
                  <a:pt x="970813" y="816175"/>
                  <a:pt x="969436" y="814904"/>
                  <a:pt x="968059" y="813635"/>
                </a:cubicBezTo>
                <a:cubicBezTo>
                  <a:pt x="971387" y="798975"/>
                  <a:pt x="980107" y="786759"/>
                  <a:pt x="988139" y="789102"/>
                </a:cubicBezTo>
                <a:cubicBezTo>
                  <a:pt x="992155" y="790273"/>
                  <a:pt x="993532" y="791544"/>
                  <a:pt x="994909" y="792814"/>
                </a:cubicBezTo>
                <a:cubicBezTo>
                  <a:pt x="1004547" y="801704"/>
                  <a:pt x="1000072" y="820369"/>
                  <a:pt x="999154" y="829653"/>
                </a:cubicBezTo>
                <a:close/>
                <a:moveTo>
                  <a:pt x="604321" y="1022601"/>
                </a:moveTo>
                <a:cubicBezTo>
                  <a:pt x="600799" y="1021203"/>
                  <a:pt x="597634" y="1013767"/>
                  <a:pt x="606091" y="1013003"/>
                </a:cubicBezTo>
                <a:cubicBezTo>
                  <a:pt x="606440" y="1017262"/>
                  <a:pt x="611018" y="1021139"/>
                  <a:pt x="604321" y="1022601"/>
                </a:cubicBezTo>
                <a:close/>
                <a:moveTo>
                  <a:pt x="1241586" y="720727"/>
                </a:moveTo>
                <a:cubicBezTo>
                  <a:pt x="1238990" y="723542"/>
                  <a:pt x="1233461" y="723652"/>
                  <a:pt x="1230529" y="720948"/>
                </a:cubicBezTo>
                <a:cubicBezTo>
                  <a:pt x="1230529" y="720948"/>
                  <a:pt x="1230361" y="718188"/>
                  <a:pt x="1230194" y="715428"/>
                </a:cubicBezTo>
                <a:cubicBezTo>
                  <a:pt x="1232790" y="712613"/>
                  <a:pt x="1237021" y="713910"/>
                  <a:pt x="1238487" y="715263"/>
                </a:cubicBezTo>
                <a:cubicBezTo>
                  <a:pt x="1239953" y="716615"/>
                  <a:pt x="1241419" y="717967"/>
                  <a:pt x="1241586" y="720727"/>
                </a:cubicBezTo>
                <a:close/>
                <a:moveTo>
                  <a:pt x="1047898" y="815640"/>
                </a:moveTo>
                <a:cubicBezTo>
                  <a:pt x="1046681" y="816959"/>
                  <a:pt x="1044247" y="819598"/>
                  <a:pt x="1040293" y="818393"/>
                </a:cubicBezTo>
                <a:cubicBezTo>
                  <a:pt x="1040141" y="815811"/>
                  <a:pt x="1041358" y="814492"/>
                  <a:pt x="1042576" y="813173"/>
                </a:cubicBezTo>
                <a:cubicBezTo>
                  <a:pt x="1043793" y="811853"/>
                  <a:pt x="1043793" y="811853"/>
                  <a:pt x="1043793" y="811853"/>
                </a:cubicBezTo>
                <a:cubicBezTo>
                  <a:pt x="1045161" y="813115"/>
                  <a:pt x="1045161" y="813115"/>
                  <a:pt x="1045161" y="813115"/>
                </a:cubicBezTo>
                <a:cubicBezTo>
                  <a:pt x="1046529" y="814377"/>
                  <a:pt x="1046529" y="814377"/>
                  <a:pt x="1047898" y="815640"/>
                </a:cubicBezTo>
                <a:close/>
                <a:moveTo>
                  <a:pt x="1083617" y="799261"/>
                </a:moveTo>
                <a:cubicBezTo>
                  <a:pt x="1084916" y="797853"/>
                  <a:pt x="1084834" y="795824"/>
                  <a:pt x="1085103" y="794119"/>
                </a:cubicBezTo>
                <a:lnTo>
                  <a:pt x="1088202" y="791369"/>
                </a:lnTo>
                <a:lnTo>
                  <a:pt x="1088909" y="790493"/>
                </a:lnTo>
                <a:cubicBezTo>
                  <a:pt x="1090898" y="795574"/>
                  <a:pt x="1090898" y="795574"/>
                  <a:pt x="1090898" y="795574"/>
                </a:cubicBezTo>
                <a:cubicBezTo>
                  <a:pt x="1088432" y="796741"/>
                  <a:pt x="1087697" y="798595"/>
                  <a:pt x="1085966" y="797908"/>
                </a:cubicBezTo>
                <a:lnTo>
                  <a:pt x="1085962" y="797896"/>
                </a:lnTo>
                <a:close/>
                <a:moveTo>
                  <a:pt x="1065781" y="807773"/>
                </a:moveTo>
                <a:cubicBezTo>
                  <a:pt x="1062974" y="802579"/>
                  <a:pt x="1065570" y="799764"/>
                  <a:pt x="1070904" y="799474"/>
                </a:cubicBezTo>
                <a:cubicBezTo>
                  <a:pt x="1072272" y="800736"/>
                  <a:pt x="1072272" y="800736"/>
                  <a:pt x="1073641" y="801998"/>
                </a:cubicBezTo>
                <a:cubicBezTo>
                  <a:pt x="1073781" y="807337"/>
                  <a:pt x="1069816" y="808890"/>
                  <a:pt x="1065781" y="807773"/>
                </a:cubicBezTo>
                <a:close/>
                <a:moveTo>
                  <a:pt x="1382583" y="659316"/>
                </a:moveTo>
                <a:cubicBezTo>
                  <a:pt x="1383443" y="652667"/>
                  <a:pt x="1383068" y="647359"/>
                  <a:pt x="1388389" y="647305"/>
                </a:cubicBezTo>
                <a:cubicBezTo>
                  <a:pt x="1392662" y="651246"/>
                  <a:pt x="1390565" y="659235"/>
                  <a:pt x="1382583" y="659316"/>
                </a:cubicBezTo>
                <a:close/>
                <a:moveTo>
                  <a:pt x="863553" y="907283"/>
                </a:moveTo>
                <a:cubicBezTo>
                  <a:pt x="860518" y="907778"/>
                  <a:pt x="857115" y="907275"/>
                  <a:pt x="855026" y="905348"/>
                </a:cubicBezTo>
                <a:cubicBezTo>
                  <a:pt x="853633" y="904064"/>
                  <a:pt x="853554" y="901355"/>
                  <a:pt x="854867" y="899930"/>
                </a:cubicBezTo>
                <a:cubicBezTo>
                  <a:pt x="860201" y="896943"/>
                  <a:pt x="865615" y="896664"/>
                  <a:pt x="868400" y="899233"/>
                </a:cubicBezTo>
                <a:cubicBezTo>
                  <a:pt x="868400" y="899233"/>
                  <a:pt x="868479" y="901942"/>
                  <a:pt x="869872" y="903227"/>
                </a:cubicBezTo>
                <a:cubicBezTo>
                  <a:pt x="869255" y="905294"/>
                  <a:pt x="866588" y="906787"/>
                  <a:pt x="863553" y="907283"/>
                </a:cubicBezTo>
                <a:close/>
                <a:moveTo>
                  <a:pt x="960550" y="861846"/>
                </a:moveTo>
                <a:cubicBezTo>
                  <a:pt x="959080" y="863096"/>
                  <a:pt x="956738" y="862889"/>
                  <a:pt x="954685" y="860996"/>
                </a:cubicBezTo>
                <a:cubicBezTo>
                  <a:pt x="954545" y="855657"/>
                  <a:pt x="957142" y="852842"/>
                  <a:pt x="961177" y="853959"/>
                </a:cubicBezTo>
                <a:cubicBezTo>
                  <a:pt x="962616" y="857890"/>
                  <a:pt x="962019" y="860596"/>
                  <a:pt x="960550" y="861846"/>
                </a:cubicBezTo>
                <a:close/>
                <a:moveTo>
                  <a:pt x="883182" y="900711"/>
                </a:moveTo>
                <a:cubicBezTo>
                  <a:pt x="881172" y="901461"/>
                  <a:pt x="878418" y="900875"/>
                  <a:pt x="876282" y="898904"/>
                </a:cubicBezTo>
                <a:cubicBezTo>
                  <a:pt x="874857" y="897591"/>
                  <a:pt x="874731" y="894870"/>
                  <a:pt x="876030" y="893462"/>
                </a:cubicBezTo>
                <a:cubicBezTo>
                  <a:pt x="878626" y="890647"/>
                  <a:pt x="884197" y="893181"/>
                  <a:pt x="885621" y="894495"/>
                </a:cubicBezTo>
                <a:cubicBezTo>
                  <a:pt x="886459" y="897873"/>
                  <a:pt x="885193" y="899961"/>
                  <a:pt x="883182" y="900711"/>
                </a:cubicBezTo>
                <a:close/>
                <a:moveTo>
                  <a:pt x="678772" y="998927"/>
                </a:moveTo>
                <a:cubicBezTo>
                  <a:pt x="675974" y="995885"/>
                  <a:pt x="676636" y="994217"/>
                  <a:pt x="677298" y="992548"/>
                </a:cubicBezTo>
                <a:cubicBezTo>
                  <a:pt x="677298" y="992548"/>
                  <a:pt x="679690" y="991566"/>
                  <a:pt x="679690" y="991566"/>
                </a:cubicBezTo>
                <a:cubicBezTo>
                  <a:pt x="681420" y="992253"/>
                  <a:pt x="682489" y="994608"/>
                  <a:pt x="681827" y="996277"/>
                </a:cubicBezTo>
                <a:cubicBezTo>
                  <a:pt x="681827" y="996277"/>
                  <a:pt x="681827" y="996277"/>
                  <a:pt x="678772" y="998927"/>
                </a:cubicBezTo>
                <a:close/>
                <a:moveTo>
                  <a:pt x="592320" y="1042301"/>
                </a:moveTo>
                <a:cubicBezTo>
                  <a:pt x="589853" y="1043469"/>
                  <a:pt x="589853" y="1043469"/>
                  <a:pt x="588123" y="1042782"/>
                </a:cubicBezTo>
                <a:cubicBezTo>
                  <a:pt x="588123" y="1042782"/>
                  <a:pt x="588123" y="1042782"/>
                  <a:pt x="587128" y="1040241"/>
                </a:cubicBezTo>
                <a:cubicBezTo>
                  <a:pt x="587128" y="1040241"/>
                  <a:pt x="587128" y="1040241"/>
                  <a:pt x="585398" y="1039555"/>
                </a:cubicBezTo>
                <a:cubicBezTo>
                  <a:pt x="582673" y="1036327"/>
                  <a:pt x="587605" y="1033993"/>
                  <a:pt x="591066" y="1035367"/>
                </a:cubicBezTo>
                <a:cubicBezTo>
                  <a:pt x="593791" y="1038594"/>
                  <a:pt x="591325" y="1039761"/>
                  <a:pt x="592320" y="1042301"/>
                </a:cubicBezTo>
                <a:close/>
                <a:moveTo>
                  <a:pt x="924027" y="886142"/>
                </a:moveTo>
                <a:cubicBezTo>
                  <a:pt x="914847" y="887805"/>
                  <a:pt x="896603" y="893770"/>
                  <a:pt x="886965" y="884880"/>
                </a:cubicBezTo>
                <a:cubicBezTo>
                  <a:pt x="885588" y="883610"/>
                  <a:pt x="884211" y="882340"/>
                  <a:pt x="882720" y="878432"/>
                </a:cubicBezTo>
                <a:cubicBezTo>
                  <a:pt x="879737" y="870615"/>
                  <a:pt x="891211" y="860938"/>
                  <a:pt x="905554" y="856439"/>
                </a:cubicBezTo>
                <a:cubicBezTo>
                  <a:pt x="906931" y="857709"/>
                  <a:pt x="908308" y="858979"/>
                  <a:pt x="909685" y="860249"/>
                </a:cubicBezTo>
                <a:cubicBezTo>
                  <a:pt x="916569" y="866599"/>
                  <a:pt x="920929" y="875686"/>
                  <a:pt x="924027" y="886142"/>
                </a:cubicBezTo>
                <a:close/>
                <a:moveTo>
                  <a:pt x="876415" y="909519"/>
                </a:moveTo>
                <a:cubicBezTo>
                  <a:pt x="873745" y="909589"/>
                  <a:pt x="872338" y="908291"/>
                  <a:pt x="872338" y="908291"/>
                </a:cubicBezTo>
                <a:cubicBezTo>
                  <a:pt x="869523" y="905694"/>
                  <a:pt x="870640" y="901660"/>
                  <a:pt x="874717" y="902887"/>
                </a:cubicBezTo>
                <a:cubicBezTo>
                  <a:pt x="876415" y="909519"/>
                  <a:pt x="876415" y="909519"/>
                  <a:pt x="876415" y="909519"/>
                </a:cubicBezTo>
                <a:close/>
                <a:moveTo>
                  <a:pt x="1296603" y="711971"/>
                </a:moveTo>
                <a:cubicBezTo>
                  <a:pt x="1294273" y="712978"/>
                  <a:pt x="1291942" y="713984"/>
                  <a:pt x="1290274" y="713322"/>
                </a:cubicBezTo>
                <a:cubicBezTo>
                  <a:pt x="1290274" y="713322"/>
                  <a:pt x="1290274" y="713322"/>
                  <a:pt x="1289267" y="710991"/>
                </a:cubicBezTo>
                <a:cubicBezTo>
                  <a:pt x="1291598" y="709985"/>
                  <a:pt x="1290591" y="707654"/>
                  <a:pt x="1294591" y="707310"/>
                </a:cubicBezTo>
                <a:cubicBezTo>
                  <a:pt x="1296603" y="711971"/>
                  <a:pt x="1296603" y="711971"/>
                  <a:pt x="1296603" y="711971"/>
                </a:cubicBezTo>
                <a:close/>
                <a:moveTo>
                  <a:pt x="999929" y="853523"/>
                </a:moveTo>
                <a:cubicBezTo>
                  <a:pt x="998667" y="854892"/>
                  <a:pt x="997348" y="853674"/>
                  <a:pt x="997348" y="853674"/>
                </a:cubicBezTo>
                <a:cubicBezTo>
                  <a:pt x="996028" y="852458"/>
                  <a:pt x="994709" y="851240"/>
                  <a:pt x="994652" y="848655"/>
                </a:cubicBezTo>
                <a:cubicBezTo>
                  <a:pt x="998496" y="847136"/>
                  <a:pt x="998553" y="849721"/>
                  <a:pt x="1001135" y="849570"/>
                </a:cubicBezTo>
                <a:cubicBezTo>
                  <a:pt x="1001192" y="852155"/>
                  <a:pt x="998610" y="852306"/>
                  <a:pt x="999929" y="853523"/>
                </a:cubicBezTo>
                <a:close/>
                <a:moveTo>
                  <a:pt x="1012726" y="847887"/>
                </a:moveTo>
                <a:cubicBezTo>
                  <a:pt x="1010138" y="848105"/>
                  <a:pt x="1010138" y="848105"/>
                  <a:pt x="1008847" y="846915"/>
                </a:cubicBezTo>
                <a:cubicBezTo>
                  <a:pt x="1007557" y="845724"/>
                  <a:pt x="1006267" y="844535"/>
                  <a:pt x="1006275" y="841937"/>
                </a:cubicBezTo>
                <a:cubicBezTo>
                  <a:pt x="1006275" y="841937"/>
                  <a:pt x="1006275" y="841937"/>
                  <a:pt x="1016629" y="841067"/>
                </a:cubicBezTo>
                <a:cubicBezTo>
                  <a:pt x="1016621" y="843665"/>
                  <a:pt x="1011444" y="844100"/>
                  <a:pt x="1012726" y="847887"/>
                </a:cubicBezTo>
                <a:close/>
                <a:moveTo>
                  <a:pt x="1626980" y="558257"/>
                </a:moveTo>
                <a:cubicBezTo>
                  <a:pt x="1624600" y="560837"/>
                  <a:pt x="1623410" y="562127"/>
                  <a:pt x="1618349" y="559847"/>
                </a:cubicBezTo>
                <a:cubicBezTo>
                  <a:pt x="1618249" y="557367"/>
                  <a:pt x="1618149" y="554887"/>
                  <a:pt x="1619339" y="553597"/>
                </a:cubicBezTo>
                <a:cubicBezTo>
                  <a:pt x="1623009" y="552207"/>
                  <a:pt x="1624299" y="553396"/>
                  <a:pt x="1624299" y="553396"/>
                </a:cubicBezTo>
                <a:cubicBezTo>
                  <a:pt x="1625589" y="554587"/>
                  <a:pt x="1625690" y="557066"/>
                  <a:pt x="1626980" y="558257"/>
                </a:cubicBezTo>
                <a:close/>
                <a:moveTo>
                  <a:pt x="1342110" y="694706"/>
                </a:moveTo>
                <a:cubicBezTo>
                  <a:pt x="1342142" y="692023"/>
                  <a:pt x="1342142" y="692023"/>
                  <a:pt x="1340823" y="690806"/>
                </a:cubicBezTo>
                <a:cubicBezTo>
                  <a:pt x="1343495" y="690557"/>
                  <a:pt x="1343527" y="687874"/>
                  <a:pt x="1347518" y="688842"/>
                </a:cubicBezTo>
                <a:cubicBezTo>
                  <a:pt x="1346133" y="692991"/>
                  <a:pt x="1346100" y="695674"/>
                  <a:pt x="1342110" y="694706"/>
                </a:cubicBezTo>
                <a:close/>
                <a:moveTo>
                  <a:pt x="147306" y="1265714"/>
                </a:moveTo>
                <a:cubicBezTo>
                  <a:pt x="147306" y="1265714"/>
                  <a:pt x="145987" y="1264497"/>
                  <a:pt x="145987" y="1264497"/>
                </a:cubicBezTo>
                <a:cubicBezTo>
                  <a:pt x="143348" y="1262063"/>
                  <a:pt x="147405" y="1257665"/>
                  <a:pt x="151396" y="1258633"/>
                </a:cubicBezTo>
                <a:cubicBezTo>
                  <a:pt x="152683" y="1262533"/>
                  <a:pt x="149978" y="1265465"/>
                  <a:pt x="147306" y="1265714"/>
                </a:cubicBezTo>
                <a:close/>
                <a:moveTo>
                  <a:pt x="947883" y="884989"/>
                </a:moveTo>
                <a:cubicBezTo>
                  <a:pt x="946563" y="883773"/>
                  <a:pt x="946621" y="886358"/>
                  <a:pt x="944039" y="886509"/>
                </a:cubicBezTo>
                <a:cubicBezTo>
                  <a:pt x="943982" y="883924"/>
                  <a:pt x="941400" y="884075"/>
                  <a:pt x="942605" y="880121"/>
                </a:cubicBezTo>
                <a:cubicBezTo>
                  <a:pt x="945187" y="879970"/>
                  <a:pt x="946506" y="881187"/>
                  <a:pt x="947826" y="882404"/>
                </a:cubicBezTo>
                <a:cubicBezTo>
                  <a:pt x="947826" y="882404"/>
                  <a:pt x="949145" y="883621"/>
                  <a:pt x="947883" y="884989"/>
                </a:cubicBezTo>
                <a:close/>
                <a:moveTo>
                  <a:pt x="1207785" y="762131"/>
                </a:moveTo>
                <a:cubicBezTo>
                  <a:pt x="1206201" y="755617"/>
                  <a:pt x="1203944" y="750797"/>
                  <a:pt x="1208891" y="748837"/>
                </a:cubicBezTo>
                <a:cubicBezTo>
                  <a:pt x="1214294" y="750981"/>
                  <a:pt x="1215206" y="759190"/>
                  <a:pt x="1207785" y="762131"/>
                </a:cubicBezTo>
                <a:close/>
                <a:moveTo>
                  <a:pt x="651515" y="1026785"/>
                </a:moveTo>
                <a:cubicBezTo>
                  <a:pt x="650853" y="1028454"/>
                  <a:pt x="648460" y="1029435"/>
                  <a:pt x="646730" y="1028748"/>
                </a:cubicBezTo>
                <a:cubicBezTo>
                  <a:pt x="646730" y="1028748"/>
                  <a:pt x="645662" y="1026393"/>
                  <a:pt x="645662" y="1026393"/>
                </a:cubicBezTo>
                <a:cubicBezTo>
                  <a:pt x="646324" y="1024725"/>
                  <a:pt x="646986" y="1023056"/>
                  <a:pt x="651108" y="1022761"/>
                </a:cubicBezTo>
                <a:cubicBezTo>
                  <a:pt x="651515" y="1026785"/>
                  <a:pt x="651515" y="1026785"/>
                  <a:pt x="651515" y="1026785"/>
                </a:cubicBezTo>
                <a:close/>
                <a:moveTo>
                  <a:pt x="1144156" y="794391"/>
                </a:moveTo>
                <a:cubicBezTo>
                  <a:pt x="1142302" y="793655"/>
                  <a:pt x="1140448" y="792920"/>
                  <a:pt x="1139281" y="790453"/>
                </a:cubicBezTo>
                <a:cubicBezTo>
                  <a:pt x="1144362" y="788464"/>
                  <a:pt x="1144362" y="788464"/>
                  <a:pt x="1144362" y="788464"/>
                </a:cubicBezTo>
                <a:cubicBezTo>
                  <a:pt x="1145529" y="790930"/>
                  <a:pt x="1146696" y="793396"/>
                  <a:pt x="1144156" y="794391"/>
                </a:cubicBezTo>
                <a:close/>
                <a:moveTo>
                  <a:pt x="1388305" y="680513"/>
                </a:moveTo>
                <a:cubicBezTo>
                  <a:pt x="1385568" y="677989"/>
                  <a:pt x="1382937" y="678095"/>
                  <a:pt x="1381675" y="679463"/>
                </a:cubicBezTo>
                <a:cubicBezTo>
                  <a:pt x="1379044" y="679570"/>
                  <a:pt x="1377782" y="680938"/>
                  <a:pt x="1376414" y="679676"/>
                </a:cubicBezTo>
                <a:cubicBezTo>
                  <a:pt x="1376414" y="679676"/>
                  <a:pt x="1376308" y="677045"/>
                  <a:pt x="1376308" y="677045"/>
                </a:cubicBezTo>
                <a:cubicBezTo>
                  <a:pt x="1381675" y="679463"/>
                  <a:pt x="1381463" y="674202"/>
                  <a:pt x="1384200" y="676727"/>
                </a:cubicBezTo>
                <a:cubicBezTo>
                  <a:pt x="1384200" y="676727"/>
                  <a:pt x="1384200" y="676727"/>
                  <a:pt x="1385568" y="677989"/>
                </a:cubicBezTo>
                <a:cubicBezTo>
                  <a:pt x="1385462" y="675358"/>
                  <a:pt x="1385462" y="675358"/>
                  <a:pt x="1388092" y="675252"/>
                </a:cubicBezTo>
                <a:cubicBezTo>
                  <a:pt x="1388305" y="680513"/>
                  <a:pt x="1388305" y="680513"/>
                  <a:pt x="1388305" y="680513"/>
                </a:cubicBezTo>
                <a:close/>
                <a:moveTo>
                  <a:pt x="1014971" y="859290"/>
                </a:moveTo>
                <a:cubicBezTo>
                  <a:pt x="1012332" y="860532"/>
                  <a:pt x="1012332" y="860532"/>
                  <a:pt x="1010478" y="859797"/>
                </a:cubicBezTo>
                <a:cubicBezTo>
                  <a:pt x="1008624" y="859061"/>
                  <a:pt x="1008340" y="854370"/>
                  <a:pt x="1009125" y="852392"/>
                </a:cubicBezTo>
                <a:cubicBezTo>
                  <a:pt x="1009409" y="857083"/>
                  <a:pt x="1014687" y="854600"/>
                  <a:pt x="1014971" y="859290"/>
                </a:cubicBezTo>
                <a:close/>
                <a:moveTo>
                  <a:pt x="1361564" y="696978"/>
                </a:moveTo>
                <a:cubicBezTo>
                  <a:pt x="1360582" y="694585"/>
                  <a:pt x="1358227" y="695653"/>
                  <a:pt x="1357932" y="691531"/>
                </a:cubicBezTo>
                <a:cubicBezTo>
                  <a:pt x="1360287" y="690462"/>
                  <a:pt x="1360287" y="690462"/>
                  <a:pt x="1361956" y="691125"/>
                </a:cubicBezTo>
                <a:cubicBezTo>
                  <a:pt x="1363624" y="691787"/>
                  <a:pt x="1363624" y="691787"/>
                  <a:pt x="1364606" y="694179"/>
                </a:cubicBezTo>
                <a:cubicBezTo>
                  <a:pt x="1362937" y="693517"/>
                  <a:pt x="1363919" y="695910"/>
                  <a:pt x="1361564" y="696978"/>
                </a:cubicBezTo>
                <a:close/>
                <a:moveTo>
                  <a:pt x="1134038" y="805397"/>
                </a:moveTo>
                <a:cubicBezTo>
                  <a:pt x="1132906" y="806951"/>
                  <a:pt x="1130783" y="807110"/>
                  <a:pt x="1129003" y="806403"/>
                </a:cubicBezTo>
                <a:cubicBezTo>
                  <a:pt x="1123664" y="804285"/>
                  <a:pt x="1120385" y="796975"/>
                  <a:pt x="1133123" y="796021"/>
                </a:cubicBezTo>
                <a:cubicBezTo>
                  <a:pt x="1135309" y="800894"/>
                  <a:pt x="1135169" y="803843"/>
                  <a:pt x="1134038" y="805397"/>
                </a:cubicBezTo>
                <a:close/>
                <a:moveTo>
                  <a:pt x="551027" y="1084712"/>
                </a:moveTo>
                <a:cubicBezTo>
                  <a:pt x="551027" y="1084712"/>
                  <a:pt x="549358" y="1084050"/>
                  <a:pt x="549358" y="1084050"/>
                </a:cubicBezTo>
                <a:cubicBezTo>
                  <a:pt x="549358" y="1084050"/>
                  <a:pt x="550683" y="1080713"/>
                  <a:pt x="549014" y="1080051"/>
                </a:cubicBezTo>
                <a:cubicBezTo>
                  <a:pt x="550338" y="1076714"/>
                  <a:pt x="551345" y="1079045"/>
                  <a:pt x="553675" y="1078039"/>
                </a:cubicBezTo>
                <a:cubicBezTo>
                  <a:pt x="556350" y="1081031"/>
                  <a:pt x="550020" y="1082382"/>
                  <a:pt x="551027" y="1084712"/>
                </a:cubicBezTo>
                <a:close/>
                <a:moveTo>
                  <a:pt x="936814" y="902639"/>
                </a:moveTo>
                <a:cubicBezTo>
                  <a:pt x="936846" y="892249"/>
                  <a:pt x="936846" y="892249"/>
                  <a:pt x="936846" y="892249"/>
                </a:cubicBezTo>
                <a:cubicBezTo>
                  <a:pt x="939434" y="892032"/>
                  <a:pt x="940725" y="893222"/>
                  <a:pt x="942015" y="894412"/>
                </a:cubicBezTo>
                <a:cubicBezTo>
                  <a:pt x="943305" y="895602"/>
                  <a:pt x="943305" y="895602"/>
                  <a:pt x="943297" y="898200"/>
                </a:cubicBezTo>
                <a:cubicBezTo>
                  <a:pt x="939418" y="897227"/>
                  <a:pt x="939402" y="902422"/>
                  <a:pt x="936814" y="902639"/>
                </a:cubicBezTo>
                <a:close/>
                <a:moveTo>
                  <a:pt x="1065044" y="841767"/>
                </a:moveTo>
                <a:cubicBezTo>
                  <a:pt x="1063724" y="840550"/>
                  <a:pt x="1062372" y="842016"/>
                  <a:pt x="1061053" y="840799"/>
                </a:cubicBezTo>
                <a:cubicBezTo>
                  <a:pt x="1059733" y="839582"/>
                  <a:pt x="1061085" y="838116"/>
                  <a:pt x="1061118" y="835433"/>
                </a:cubicBezTo>
                <a:cubicBezTo>
                  <a:pt x="1063790" y="835184"/>
                  <a:pt x="1065110" y="836401"/>
                  <a:pt x="1067781" y="836152"/>
                </a:cubicBezTo>
                <a:cubicBezTo>
                  <a:pt x="1066429" y="837618"/>
                  <a:pt x="1065076" y="839084"/>
                  <a:pt x="1065044" y="841767"/>
                </a:cubicBezTo>
                <a:close/>
                <a:moveTo>
                  <a:pt x="1608133" y="584181"/>
                </a:moveTo>
                <a:cubicBezTo>
                  <a:pt x="1600295" y="584441"/>
                  <a:pt x="1600295" y="584441"/>
                  <a:pt x="1600295" y="584441"/>
                </a:cubicBezTo>
                <a:cubicBezTo>
                  <a:pt x="1601291" y="577870"/>
                  <a:pt x="1609004" y="574999"/>
                  <a:pt x="1614105" y="572215"/>
                </a:cubicBezTo>
                <a:cubicBezTo>
                  <a:pt x="1614353" y="577437"/>
                  <a:pt x="1614478" y="580048"/>
                  <a:pt x="1613234" y="581397"/>
                </a:cubicBezTo>
                <a:cubicBezTo>
                  <a:pt x="1606640" y="580308"/>
                  <a:pt x="1609253" y="580221"/>
                  <a:pt x="1608133" y="584181"/>
                </a:cubicBezTo>
                <a:close/>
                <a:moveTo>
                  <a:pt x="1483489" y="644394"/>
                </a:moveTo>
                <a:cubicBezTo>
                  <a:pt x="1480953" y="644496"/>
                  <a:pt x="1478416" y="644599"/>
                  <a:pt x="1477097" y="643382"/>
                </a:cubicBezTo>
                <a:cubicBezTo>
                  <a:pt x="1477097" y="643382"/>
                  <a:pt x="1477097" y="643382"/>
                  <a:pt x="1476994" y="640845"/>
                </a:cubicBezTo>
                <a:cubicBezTo>
                  <a:pt x="1479531" y="640743"/>
                  <a:pt x="1479428" y="638206"/>
                  <a:pt x="1483284" y="639321"/>
                </a:cubicBezTo>
                <a:cubicBezTo>
                  <a:pt x="1483489" y="644394"/>
                  <a:pt x="1483489" y="644394"/>
                  <a:pt x="1483489" y="644394"/>
                </a:cubicBezTo>
                <a:close/>
                <a:moveTo>
                  <a:pt x="1044675" y="855600"/>
                </a:moveTo>
                <a:cubicBezTo>
                  <a:pt x="1043268" y="854302"/>
                  <a:pt x="1043077" y="851685"/>
                  <a:pt x="1042887" y="849067"/>
                </a:cubicBezTo>
                <a:cubicBezTo>
                  <a:pt x="1046728" y="847726"/>
                  <a:pt x="1046919" y="850344"/>
                  <a:pt x="1049544" y="850323"/>
                </a:cubicBezTo>
                <a:cubicBezTo>
                  <a:pt x="1051141" y="854239"/>
                  <a:pt x="1047300" y="855579"/>
                  <a:pt x="1044675" y="855600"/>
                </a:cubicBezTo>
                <a:close/>
                <a:moveTo>
                  <a:pt x="521633" y="1107954"/>
                </a:moveTo>
                <a:cubicBezTo>
                  <a:pt x="521633" y="1107954"/>
                  <a:pt x="521633" y="1107954"/>
                  <a:pt x="519277" y="1109022"/>
                </a:cubicBezTo>
                <a:cubicBezTo>
                  <a:pt x="517609" y="1108360"/>
                  <a:pt x="517609" y="1108360"/>
                  <a:pt x="517609" y="1108360"/>
                </a:cubicBezTo>
                <a:cubicBezTo>
                  <a:pt x="517609" y="1108360"/>
                  <a:pt x="517609" y="1108360"/>
                  <a:pt x="515941" y="1107697"/>
                </a:cubicBezTo>
                <a:cubicBezTo>
                  <a:pt x="515941" y="1107697"/>
                  <a:pt x="515941" y="1107697"/>
                  <a:pt x="514959" y="1105305"/>
                </a:cubicBezTo>
                <a:cubicBezTo>
                  <a:pt x="517314" y="1104237"/>
                  <a:pt x="517314" y="1104237"/>
                  <a:pt x="515645" y="1103575"/>
                </a:cubicBezTo>
                <a:cubicBezTo>
                  <a:pt x="515645" y="1103575"/>
                  <a:pt x="515645" y="1103575"/>
                  <a:pt x="518001" y="1102506"/>
                </a:cubicBezTo>
                <a:cubicBezTo>
                  <a:pt x="519669" y="1103169"/>
                  <a:pt x="519669" y="1103169"/>
                  <a:pt x="519669" y="1103169"/>
                </a:cubicBezTo>
                <a:cubicBezTo>
                  <a:pt x="519669" y="1103169"/>
                  <a:pt x="519669" y="1103169"/>
                  <a:pt x="521337" y="1103831"/>
                </a:cubicBezTo>
                <a:cubicBezTo>
                  <a:pt x="521337" y="1103831"/>
                  <a:pt x="521337" y="1103831"/>
                  <a:pt x="522319" y="1106223"/>
                </a:cubicBezTo>
                <a:cubicBezTo>
                  <a:pt x="520651" y="1105561"/>
                  <a:pt x="520651" y="1105561"/>
                  <a:pt x="521633" y="1107954"/>
                </a:cubicBezTo>
                <a:close/>
                <a:moveTo>
                  <a:pt x="361530" y="1184789"/>
                </a:moveTo>
                <a:cubicBezTo>
                  <a:pt x="358264" y="1187613"/>
                  <a:pt x="356410" y="1186878"/>
                  <a:pt x="354556" y="1186142"/>
                </a:cubicBezTo>
                <a:cubicBezTo>
                  <a:pt x="350848" y="1184671"/>
                  <a:pt x="350407" y="1180375"/>
                  <a:pt x="351820" y="1176816"/>
                </a:cubicBezTo>
                <a:cubicBezTo>
                  <a:pt x="354380" y="1175772"/>
                  <a:pt x="356234" y="1176507"/>
                  <a:pt x="358087" y="1177243"/>
                </a:cubicBezTo>
                <a:cubicBezTo>
                  <a:pt x="361795" y="1178715"/>
                  <a:pt x="362943" y="1181230"/>
                  <a:pt x="361530" y="1184789"/>
                </a:cubicBezTo>
                <a:close/>
                <a:moveTo>
                  <a:pt x="1359107" y="710742"/>
                </a:moveTo>
                <a:cubicBezTo>
                  <a:pt x="1357118" y="713266"/>
                  <a:pt x="1353686" y="714452"/>
                  <a:pt x="1351128" y="713437"/>
                </a:cubicBezTo>
                <a:cubicBezTo>
                  <a:pt x="1349423" y="712760"/>
                  <a:pt x="1348416" y="710322"/>
                  <a:pt x="1347409" y="707884"/>
                </a:cubicBezTo>
                <a:cubicBezTo>
                  <a:pt x="1347101" y="703685"/>
                  <a:pt x="1353308" y="697993"/>
                  <a:pt x="1358425" y="700024"/>
                </a:cubicBezTo>
                <a:cubicBezTo>
                  <a:pt x="1361641" y="704358"/>
                  <a:pt x="1361096" y="708218"/>
                  <a:pt x="1359107" y="710742"/>
                </a:cubicBezTo>
                <a:close/>
                <a:moveTo>
                  <a:pt x="1377400" y="704102"/>
                </a:moveTo>
                <a:cubicBezTo>
                  <a:pt x="1376078" y="705536"/>
                  <a:pt x="1374755" y="706970"/>
                  <a:pt x="1370668" y="705853"/>
                </a:cubicBezTo>
                <a:cubicBezTo>
                  <a:pt x="1371871" y="699002"/>
                  <a:pt x="1356725" y="687685"/>
                  <a:pt x="1370128" y="681476"/>
                </a:cubicBezTo>
                <a:cubicBezTo>
                  <a:pt x="1377039" y="687851"/>
                  <a:pt x="1371871" y="699002"/>
                  <a:pt x="1377400" y="704102"/>
                </a:cubicBezTo>
                <a:close/>
                <a:moveTo>
                  <a:pt x="1220736" y="779860"/>
                </a:moveTo>
                <a:cubicBezTo>
                  <a:pt x="1217275" y="778486"/>
                  <a:pt x="1214858" y="779530"/>
                  <a:pt x="1214172" y="781260"/>
                </a:cubicBezTo>
                <a:cubicBezTo>
                  <a:pt x="1211754" y="782304"/>
                  <a:pt x="1211068" y="784035"/>
                  <a:pt x="1209337" y="783348"/>
                </a:cubicBezTo>
                <a:cubicBezTo>
                  <a:pt x="1209337" y="783348"/>
                  <a:pt x="1208294" y="780931"/>
                  <a:pt x="1208294" y="780931"/>
                </a:cubicBezTo>
                <a:cubicBezTo>
                  <a:pt x="1214172" y="781260"/>
                  <a:pt x="1212084" y="776426"/>
                  <a:pt x="1215545" y="777800"/>
                </a:cubicBezTo>
                <a:cubicBezTo>
                  <a:pt x="1215545" y="777800"/>
                  <a:pt x="1215545" y="777800"/>
                  <a:pt x="1217275" y="778486"/>
                </a:cubicBezTo>
                <a:cubicBezTo>
                  <a:pt x="1216232" y="776069"/>
                  <a:pt x="1216232" y="776069"/>
                  <a:pt x="1218649" y="775026"/>
                </a:cubicBezTo>
                <a:cubicBezTo>
                  <a:pt x="1220736" y="779860"/>
                  <a:pt x="1220736" y="779860"/>
                  <a:pt x="1220736" y="779860"/>
                </a:cubicBezTo>
                <a:close/>
                <a:moveTo>
                  <a:pt x="1090690" y="841777"/>
                </a:moveTo>
                <a:cubicBezTo>
                  <a:pt x="1087990" y="841922"/>
                  <a:pt x="1087990" y="841922"/>
                  <a:pt x="1086604" y="840644"/>
                </a:cubicBezTo>
                <a:cubicBezTo>
                  <a:pt x="1086604" y="840644"/>
                  <a:pt x="1085218" y="839365"/>
                  <a:pt x="1085218" y="839365"/>
                </a:cubicBezTo>
                <a:cubicBezTo>
                  <a:pt x="1083832" y="838087"/>
                  <a:pt x="1083832" y="838087"/>
                  <a:pt x="1082445" y="836808"/>
                </a:cubicBezTo>
                <a:cubicBezTo>
                  <a:pt x="1081059" y="835529"/>
                  <a:pt x="1079673" y="834251"/>
                  <a:pt x="1075659" y="835820"/>
                </a:cubicBezTo>
                <a:cubicBezTo>
                  <a:pt x="1075659" y="835820"/>
                  <a:pt x="1075659" y="835820"/>
                  <a:pt x="1075515" y="830415"/>
                </a:cubicBezTo>
                <a:cubicBezTo>
                  <a:pt x="1084928" y="828554"/>
                  <a:pt x="1087773" y="833814"/>
                  <a:pt x="1093172" y="833523"/>
                </a:cubicBezTo>
                <a:cubicBezTo>
                  <a:pt x="1096017" y="838783"/>
                  <a:pt x="1090617" y="839074"/>
                  <a:pt x="1090690" y="841777"/>
                </a:cubicBezTo>
                <a:close/>
                <a:moveTo>
                  <a:pt x="1184860" y="797317"/>
                </a:moveTo>
                <a:cubicBezTo>
                  <a:pt x="1181761" y="798648"/>
                  <a:pt x="1178131" y="798522"/>
                  <a:pt x="1176108" y="796656"/>
                </a:cubicBezTo>
                <a:cubicBezTo>
                  <a:pt x="1174759" y="795412"/>
                  <a:pt x="1173411" y="794168"/>
                  <a:pt x="1174631" y="790138"/>
                </a:cubicBezTo>
                <a:cubicBezTo>
                  <a:pt x="1177137" y="784715"/>
                  <a:pt x="1183752" y="785662"/>
                  <a:pt x="1190433" y="789246"/>
                </a:cubicBezTo>
                <a:cubicBezTo>
                  <a:pt x="1190529" y="793201"/>
                  <a:pt x="1187959" y="795987"/>
                  <a:pt x="1184860" y="797317"/>
                </a:cubicBezTo>
                <a:close/>
                <a:moveTo>
                  <a:pt x="296401" y="1220573"/>
                </a:moveTo>
                <a:cubicBezTo>
                  <a:pt x="290893" y="1214268"/>
                  <a:pt x="292305" y="1210708"/>
                  <a:pt x="293400" y="1202902"/>
                </a:cubicBezTo>
                <a:cubicBezTo>
                  <a:pt x="296543" y="1200029"/>
                  <a:pt x="298273" y="1200716"/>
                  <a:pt x="301734" y="1202089"/>
                </a:cubicBezTo>
                <a:cubicBezTo>
                  <a:pt x="303464" y="1202776"/>
                  <a:pt x="306218" y="1205929"/>
                  <a:pt x="307242" y="1208395"/>
                </a:cubicBezTo>
                <a:cubicBezTo>
                  <a:pt x="301663" y="1212361"/>
                  <a:pt x="305441" y="1217981"/>
                  <a:pt x="296401" y="1220573"/>
                </a:cubicBezTo>
                <a:close/>
                <a:moveTo>
                  <a:pt x="1430924" y="681025"/>
                </a:moveTo>
                <a:cubicBezTo>
                  <a:pt x="1428357" y="683455"/>
                  <a:pt x="1425422" y="685224"/>
                  <a:pt x="1420695" y="684702"/>
                </a:cubicBezTo>
                <a:cubicBezTo>
                  <a:pt x="1412118" y="674232"/>
                  <a:pt x="1417963" y="656598"/>
                  <a:pt x="1432915" y="660156"/>
                </a:cubicBezTo>
                <a:cubicBezTo>
                  <a:pt x="1434455" y="664135"/>
                  <a:pt x="1435995" y="668114"/>
                  <a:pt x="1438943" y="673391"/>
                </a:cubicBezTo>
                <a:cubicBezTo>
                  <a:pt x="1435689" y="675506"/>
                  <a:pt x="1433491" y="678595"/>
                  <a:pt x="1430924" y="681025"/>
                </a:cubicBezTo>
                <a:close/>
                <a:moveTo>
                  <a:pt x="1293914" y="749959"/>
                </a:moveTo>
                <a:cubicBezTo>
                  <a:pt x="1290524" y="748614"/>
                  <a:pt x="1285439" y="746596"/>
                  <a:pt x="1292584" y="743422"/>
                </a:cubicBezTo>
                <a:cubicBezTo>
                  <a:pt x="1291897" y="745153"/>
                  <a:pt x="1297991" y="749574"/>
                  <a:pt x="1293914" y="749959"/>
                </a:cubicBezTo>
                <a:close/>
                <a:moveTo>
                  <a:pt x="1096790" y="843974"/>
                </a:moveTo>
                <a:cubicBezTo>
                  <a:pt x="1093696" y="836344"/>
                  <a:pt x="1101728" y="841365"/>
                  <a:pt x="1104108" y="838786"/>
                </a:cubicBezTo>
                <a:cubicBezTo>
                  <a:pt x="1103097" y="842628"/>
                  <a:pt x="1101907" y="843918"/>
                  <a:pt x="1096790" y="843974"/>
                </a:cubicBezTo>
                <a:close/>
                <a:moveTo>
                  <a:pt x="1154442" y="817556"/>
                </a:moveTo>
                <a:cubicBezTo>
                  <a:pt x="1151812" y="817663"/>
                  <a:pt x="1151812" y="817663"/>
                  <a:pt x="1151812" y="817663"/>
                </a:cubicBezTo>
                <a:cubicBezTo>
                  <a:pt x="1151812" y="817663"/>
                  <a:pt x="1151812" y="817663"/>
                  <a:pt x="1150443" y="816400"/>
                </a:cubicBezTo>
                <a:cubicBezTo>
                  <a:pt x="1150337" y="813770"/>
                  <a:pt x="1150337" y="813770"/>
                  <a:pt x="1150337" y="813770"/>
                </a:cubicBezTo>
                <a:cubicBezTo>
                  <a:pt x="1150337" y="813770"/>
                  <a:pt x="1151599" y="812402"/>
                  <a:pt x="1151599" y="812402"/>
                </a:cubicBezTo>
                <a:cubicBezTo>
                  <a:pt x="1154230" y="812295"/>
                  <a:pt x="1154230" y="812295"/>
                  <a:pt x="1154230" y="812295"/>
                </a:cubicBezTo>
                <a:cubicBezTo>
                  <a:pt x="1154230" y="812295"/>
                  <a:pt x="1154230" y="812295"/>
                  <a:pt x="1155599" y="813558"/>
                </a:cubicBezTo>
                <a:cubicBezTo>
                  <a:pt x="1155705" y="816188"/>
                  <a:pt x="1155705" y="816188"/>
                  <a:pt x="1155705" y="816188"/>
                </a:cubicBezTo>
                <a:cubicBezTo>
                  <a:pt x="1155705" y="816188"/>
                  <a:pt x="1154442" y="817556"/>
                  <a:pt x="1154442" y="817556"/>
                </a:cubicBezTo>
                <a:close/>
                <a:moveTo>
                  <a:pt x="1252470" y="772139"/>
                </a:moveTo>
                <a:cubicBezTo>
                  <a:pt x="1243646" y="767120"/>
                  <a:pt x="1240948" y="755427"/>
                  <a:pt x="1246576" y="749030"/>
                </a:cubicBezTo>
                <a:lnTo>
                  <a:pt x="1253108" y="745806"/>
                </a:lnTo>
                <a:lnTo>
                  <a:pt x="1243775" y="748361"/>
                </a:lnTo>
                <a:cubicBezTo>
                  <a:pt x="1242141" y="744249"/>
                  <a:pt x="1243440" y="742841"/>
                  <a:pt x="1244570" y="738674"/>
                </a:cubicBezTo>
                <a:cubicBezTo>
                  <a:pt x="1248801" y="739971"/>
                  <a:pt x="1250266" y="741323"/>
                  <a:pt x="1251733" y="742676"/>
                </a:cubicBezTo>
                <a:lnTo>
                  <a:pt x="1254423" y="745157"/>
                </a:lnTo>
                <a:lnTo>
                  <a:pt x="1255062" y="744842"/>
                </a:lnTo>
                <a:cubicBezTo>
                  <a:pt x="1257928" y="748002"/>
                  <a:pt x="1260794" y="751163"/>
                  <a:pt x="1265440" y="755030"/>
                </a:cubicBezTo>
                <a:cubicBezTo>
                  <a:pt x="1260885" y="761316"/>
                  <a:pt x="1261670" y="769720"/>
                  <a:pt x="1252470" y="772139"/>
                </a:cubicBezTo>
                <a:close/>
                <a:moveTo>
                  <a:pt x="830072" y="975708"/>
                </a:moveTo>
                <a:cubicBezTo>
                  <a:pt x="828292" y="975001"/>
                  <a:pt x="827174" y="972627"/>
                  <a:pt x="826057" y="970252"/>
                </a:cubicBezTo>
                <a:cubicBezTo>
                  <a:pt x="829161" y="967621"/>
                  <a:pt x="832720" y="969034"/>
                  <a:pt x="836280" y="970446"/>
                </a:cubicBezTo>
                <a:cubicBezTo>
                  <a:pt x="834956" y="973783"/>
                  <a:pt x="831852" y="976414"/>
                  <a:pt x="830072" y="975708"/>
                </a:cubicBezTo>
                <a:close/>
                <a:moveTo>
                  <a:pt x="913990" y="935856"/>
                </a:moveTo>
                <a:cubicBezTo>
                  <a:pt x="912621" y="934594"/>
                  <a:pt x="912621" y="934594"/>
                  <a:pt x="911253" y="933332"/>
                </a:cubicBezTo>
                <a:cubicBezTo>
                  <a:pt x="911253" y="933332"/>
                  <a:pt x="911253" y="933332"/>
                  <a:pt x="909884" y="932069"/>
                </a:cubicBezTo>
                <a:cubicBezTo>
                  <a:pt x="909884" y="932069"/>
                  <a:pt x="909884" y="932069"/>
                  <a:pt x="911101" y="930750"/>
                </a:cubicBezTo>
                <a:cubicBezTo>
                  <a:pt x="912318" y="929431"/>
                  <a:pt x="913536" y="928112"/>
                  <a:pt x="916121" y="928054"/>
                </a:cubicBezTo>
                <a:cubicBezTo>
                  <a:pt x="917641" y="931898"/>
                  <a:pt x="915207" y="934537"/>
                  <a:pt x="913990" y="935856"/>
                </a:cubicBezTo>
                <a:close/>
                <a:moveTo>
                  <a:pt x="1182719" y="809693"/>
                </a:moveTo>
                <a:cubicBezTo>
                  <a:pt x="1181786" y="807177"/>
                  <a:pt x="1181786" y="807177"/>
                  <a:pt x="1180118" y="806515"/>
                </a:cubicBezTo>
                <a:cubicBezTo>
                  <a:pt x="1182522" y="805323"/>
                  <a:pt x="1181589" y="802808"/>
                  <a:pt x="1185661" y="802278"/>
                </a:cubicBezTo>
                <a:cubicBezTo>
                  <a:pt x="1185858" y="806648"/>
                  <a:pt x="1186791" y="809163"/>
                  <a:pt x="1182719" y="809693"/>
                </a:cubicBezTo>
                <a:close/>
                <a:moveTo>
                  <a:pt x="1361538" y="727868"/>
                </a:moveTo>
                <a:cubicBezTo>
                  <a:pt x="1358566" y="724543"/>
                  <a:pt x="1359302" y="722689"/>
                  <a:pt x="1362627" y="719717"/>
                </a:cubicBezTo>
                <a:cubicBezTo>
                  <a:pt x="1363745" y="722307"/>
                  <a:pt x="1365599" y="723042"/>
                  <a:pt x="1367453" y="723778"/>
                </a:cubicBezTo>
                <a:cubicBezTo>
                  <a:pt x="1364864" y="724896"/>
                  <a:pt x="1364128" y="726750"/>
                  <a:pt x="1361538" y="727868"/>
                </a:cubicBezTo>
                <a:close/>
                <a:moveTo>
                  <a:pt x="1467338" y="678882"/>
                </a:moveTo>
                <a:cubicBezTo>
                  <a:pt x="1464657" y="676409"/>
                  <a:pt x="1460636" y="672700"/>
                  <a:pt x="1468444" y="672304"/>
                </a:cubicBezTo>
                <a:cubicBezTo>
                  <a:pt x="1467181" y="673672"/>
                  <a:pt x="1471281" y="679986"/>
                  <a:pt x="1467338" y="678882"/>
                </a:cubicBezTo>
                <a:close/>
                <a:moveTo>
                  <a:pt x="1088500" y="860581"/>
                </a:moveTo>
                <a:cubicBezTo>
                  <a:pt x="1087716" y="862137"/>
                  <a:pt x="1086390" y="862868"/>
                  <a:pt x="1084334" y="862274"/>
                </a:cubicBezTo>
                <a:cubicBezTo>
                  <a:pt x="1084225" y="859568"/>
                  <a:pt x="1084006" y="854157"/>
                  <a:pt x="1089418" y="853938"/>
                </a:cubicBezTo>
                <a:cubicBezTo>
                  <a:pt x="1089527" y="856644"/>
                  <a:pt x="1089284" y="859025"/>
                  <a:pt x="1088500" y="860581"/>
                </a:cubicBezTo>
                <a:close/>
                <a:moveTo>
                  <a:pt x="1258601" y="779946"/>
                </a:moveTo>
                <a:cubicBezTo>
                  <a:pt x="1254528" y="781616"/>
                  <a:pt x="1253143" y="777625"/>
                  <a:pt x="1249070" y="779295"/>
                </a:cubicBezTo>
                <a:cubicBezTo>
                  <a:pt x="1249038" y="773838"/>
                  <a:pt x="1255848" y="774693"/>
                  <a:pt x="1257216" y="775955"/>
                </a:cubicBezTo>
                <a:cubicBezTo>
                  <a:pt x="1258585" y="777218"/>
                  <a:pt x="1259953" y="778480"/>
                  <a:pt x="1258601" y="779946"/>
                </a:cubicBezTo>
                <a:close/>
                <a:moveTo>
                  <a:pt x="1018705" y="894357"/>
                </a:moveTo>
                <a:cubicBezTo>
                  <a:pt x="1018705" y="894357"/>
                  <a:pt x="1018705" y="894357"/>
                  <a:pt x="1013499" y="894621"/>
                </a:cubicBezTo>
                <a:cubicBezTo>
                  <a:pt x="1008060" y="887071"/>
                  <a:pt x="1015711" y="881465"/>
                  <a:pt x="1021073" y="886411"/>
                </a:cubicBezTo>
                <a:cubicBezTo>
                  <a:pt x="1021073" y="886411"/>
                  <a:pt x="1021073" y="886411"/>
                  <a:pt x="1022413" y="887647"/>
                </a:cubicBezTo>
                <a:cubicBezTo>
                  <a:pt x="1021151" y="889016"/>
                  <a:pt x="1021229" y="891620"/>
                  <a:pt x="1018705" y="894357"/>
                </a:cubicBezTo>
                <a:close/>
                <a:moveTo>
                  <a:pt x="1294209" y="763404"/>
                </a:moveTo>
                <a:cubicBezTo>
                  <a:pt x="1293899" y="758053"/>
                  <a:pt x="1287764" y="744797"/>
                  <a:pt x="1299899" y="745860"/>
                </a:cubicBezTo>
                <a:cubicBezTo>
                  <a:pt x="1305568" y="751089"/>
                  <a:pt x="1302247" y="763221"/>
                  <a:pt x="1294209" y="763404"/>
                </a:cubicBezTo>
                <a:close/>
                <a:moveTo>
                  <a:pt x="1147008" y="833853"/>
                </a:moveTo>
                <a:cubicBezTo>
                  <a:pt x="1141664" y="834351"/>
                  <a:pt x="1141664" y="834351"/>
                  <a:pt x="1141664" y="834351"/>
                </a:cubicBezTo>
                <a:cubicBezTo>
                  <a:pt x="1140378" y="830451"/>
                  <a:pt x="1144402" y="828736"/>
                  <a:pt x="1145754" y="827270"/>
                </a:cubicBezTo>
                <a:cubicBezTo>
                  <a:pt x="1145721" y="829953"/>
                  <a:pt x="1148393" y="829704"/>
                  <a:pt x="1147008" y="833853"/>
                </a:cubicBezTo>
                <a:close/>
                <a:moveTo>
                  <a:pt x="1359038" y="734601"/>
                </a:moveTo>
                <a:cubicBezTo>
                  <a:pt x="1353699" y="732482"/>
                  <a:pt x="1358127" y="726515"/>
                  <a:pt x="1361686" y="727927"/>
                </a:cubicBezTo>
                <a:cubicBezTo>
                  <a:pt x="1361686" y="727927"/>
                  <a:pt x="1363466" y="728633"/>
                  <a:pt x="1364584" y="731008"/>
                </a:cubicBezTo>
                <a:cubicBezTo>
                  <a:pt x="1360362" y="731264"/>
                  <a:pt x="1363260" y="734345"/>
                  <a:pt x="1359038" y="734601"/>
                </a:cubicBezTo>
                <a:close/>
                <a:moveTo>
                  <a:pt x="405192" y="1188821"/>
                </a:moveTo>
                <a:cubicBezTo>
                  <a:pt x="405192" y="1188821"/>
                  <a:pt x="405192" y="1188821"/>
                  <a:pt x="398617" y="1188183"/>
                </a:cubicBezTo>
                <a:cubicBezTo>
                  <a:pt x="397389" y="1184337"/>
                  <a:pt x="401384" y="1182595"/>
                  <a:pt x="405316" y="1183509"/>
                </a:cubicBezTo>
                <a:cubicBezTo>
                  <a:pt x="405316" y="1183509"/>
                  <a:pt x="405316" y="1183509"/>
                  <a:pt x="405192" y="1188821"/>
                </a:cubicBezTo>
                <a:close/>
                <a:moveTo>
                  <a:pt x="1095225" y="860809"/>
                </a:moveTo>
                <a:cubicBezTo>
                  <a:pt x="1094181" y="858249"/>
                  <a:pt x="1090621" y="856836"/>
                  <a:pt x="1092092" y="853128"/>
                </a:cubicBezTo>
                <a:cubicBezTo>
                  <a:pt x="1093872" y="853835"/>
                  <a:pt x="1094608" y="851981"/>
                  <a:pt x="1096388" y="852687"/>
                </a:cubicBezTo>
                <a:cubicBezTo>
                  <a:pt x="1099947" y="854100"/>
                  <a:pt x="1099520" y="860368"/>
                  <a:pt x="1095225" y="860809"/>
                </a:cubicBezTo>
                <a:close/>
                <a:moveTo>
                  <a:pt x="1073625" y="874825"/>
                </a:moveTo>
                <a:cubicBezTo>
                  <a:pt x="1070896" y="874841"/>
                  <a:pt x="1069430" y="873489"/>
                  <a:pt x="1067964" y="872137"/>
                </a:cubicBezTo>
                <a:cubicBezTo>
                  <a:pt x="1066498" y="870784"/>
                  <a:pt x="1066294" y="868064"/>
                  <a:pt x="1066090" y="865343"/>
                </a:cubicBezTo>
                <a:cubicBezTo>
                  <a:pt x="1068819" y="865327"/>
                  <a:pt x="1070285" y="866679"/>
                  <a:pt x="1071751" y="868032"/>
                </a:cubicBezTo>
                <a:cubicBezTo>
                  <a:pt x="1073217" y="869384"/>
                  <a:pt x="1074683" y="870736"/>
                  <a:pt x="1073625" y="874825"/>
                </a:cubicBezTo>
                <a:close/>
                <a:moveTo>
                  <a:pt x="992962" y="914029"/>
                </a:moveTo>
                <a:cubicBezTo>
                  <a:pt x="990316" y="914121"/>
                  <a:pt x="986286" y="912936"/>
                  <a:pt x="983518" y="910383"/>
                </a:cubicBezTo>
                <a:cubicBezTo>
                  <a:pt x="982133" y="909106"/>
                  <a:pt x="980628" y="905185"/>
                  <a:pt x="980506" y="902540"/>
                </a:cubicBezTo>
                <a:cubicBezTo>
                  <a:pt x="979122" y="901263"/>
                  <a:pt x="976354" y="898710"/>
                  <a:pt x="974970" y="897433"/>
                </a:cubicBezTo>
                <a:cubicBezTo>
                  <a:pt x="970125" y="892965"/>
                  <a:pt x="969129" y="885714"/>
                  <a:pt x="971674" y="879831"/>
                </a:cubicBezTo>
                <a:lnTo>
                  <a:pt x="972236" y="879196"/>
                </a:lnTo>
                <a:lnTo>
                  <a:pt x="970705" y="877098"/>
                </a:lnTo>
                <a:cubicBezTo>
                  <a:pt x="969321" y="875822"/>
                  <a:pt x="967937" y="874545"/>
                  <a:pt x="963907" y="873360"/>
                </a:cubicBezTo>
                <a:cubicBezTo>
                  <a:pt x="960408" y="854937"/>
                  <a:pt x="979950" y="847636"/>
                  <a:pt x="989638" y="856573"/>
                </a:cubicBezTo>
                <a:cubicBezTo>
                  <a:pt x="991022" y="857849"/>
                  <a:pt x="993790" y="860403"/>
                  <a:pt x="995174" y="861679"/>
                </a:cubicBezTo>
                <a:cubicBezTo>
                  <a:pt x="997820" y="861587"/>
                  <a:pt x="1001850" y="862772"/>
                  <a:pt x="1003234" y="864049"/>
                </a:cubicBezTo>
                <a:cubicBezTo>
                  <a:pt x="1006002" y="866602"/>
                  <a:pt x="1007508" y="870524"/>
                  <a:pt x="1007630" y="873169"/>
                </a:cubicBezTo>
                <a:cubicBezTo>
                  <a:pt x="1005106" y="875905"/>
                  <a:pt x="1002671" y="876984"/>
                  <a:pt x="1000278" y="877191"/>
                </a:cubicBezTo>
                <a:lnTo>
                  <a:pt x="993310" y="876009"/>
                </a:lnTo>
                <a:lnTo>
                  <a:pt x="993903" y="876908"/>
                </a:lnTo>
                <a:cubicBezTo>
                  <a:pt x="995287" y="878184"/>
                  <a:pt x="997933" y="878092"/>
                  <a:pt x="1002085" y="881922"/>
                </a:cubicBezTo>
                <a:cubicBezTo>
                  <a:pt x="999561" y="884659"/>
                  <a:pt x="997036" y="887395"/>
                  <a:pt x="994268" y="884842"/>
                </a:cubicBezTo>
                <a:cubicBezTo>
                  <a:pt x="986817" y="895698"/>
                  <a:pt x="1003059" y="903082"/>
                  <a:pt x="992962" y="914029"/>
                </a:cubicBezTo>
                <a:close/>
                <a:moveTo>
                  <a:pt x="1598899" y="626356"/>
                </a:moveTo>
                <a:cubicBezTo>
                  <a:pt x="1597268" y="625708"/>
                  <a:pt x="1596343" y="623281"/>
                  <a:pt x="1596124" y="619074"/>
                </a:cubicBezTo>
                <a:cubicBezTo>
                  <a:pt x="1598461" y="617942"/>
                  <a:pt x="1597536" y="615515"/>
                  <a:pt x="1599168" y="616162"/>
                </a:cubicBezTo>
                <a:cubicBezTo>
                  <a:pt x="1600799" y="616809"/>
                  <a:pt x="1600799" y="616809"/>
                  <a:pt x="1600799" y="616809"/>
                </a:cubicBezTo>
                <a:cubicBezTo>
                  <a:pt x="1602431" y="617457"/>
                  <a:pt x="1602431" y="617457"/>
                  <a:pt x="1604062" y="618104"/>
                </a:cubicBezTo>
                <a:cubicBezTo>
                  <a:pt x="1604987" y="620531"/>
                  <a:pt x="1603575" y="624091"/>
                  <a:pt x="1598899" y="626356"/>
                </a:cubicBezTo>
                <a:close/>
                <a:moveTo>
                  <a:pt x="1213376" y="809842"/>
                </a:moveTo>
                <a:cubicBezTo>
                  <a:pt x="1212038" y="803017"/>
                  <a:pt x="1193839" y="797893"/>
                  <a:pt x="1204118" y="787285"/>
                </a:cubicBezTo>
                <a:cubicBezTo>
                  <a:pt x="1212858" y="790753"/>
                  <a:pt x="1212038" y="803017"/>
                  <a:pt x="1219030" y="805791"/>
                </a:cubicBezTo>
                <a:cubicBezTo>
                  <a:pt x="1218310" y="807604"/>
                  <a:pt x="1217591" y="809417"/>
                  <a:pt x="1213376" y="809842"/>
                </a:cubicBezTo>
                <a:close/>
                <a:moveTo>
                  <a:pt x="1957784" y="456146"/>
                </a:moveTo>
                <a:cubicBezTo>
                  <a:pt x="1950857" y="455184"/>
                  <a:pt x="1950857" y="455184"/>
                  <a:pt x="1950857" y="455184"/>
                </a:cubicBezTo>
                <a:cubicBezTo>
                  <a:pt x="1950801" y="452419"/>
                  <a:pt x="1950746" y="449655"/>
                  <a:pt x="1956266" y="449319"/>
                </a:cubicBezTo>
                <a:cubicBezTo>
                  <a:pt x="1956321" y="452084"/>
                  <a:pt x="1959081" y="451916"/>
                  <a:pt x="1957784" y="456146"/>
                </a:cubicBezTo>
                <a:close/>
                <a:moveTo>
                  <a:pt x="1057628" y="886285"/>
                </a:moveTo>
                <a:cubicBezTo>
                  <a:pt x="1052385" y="889145"/>
                  <a:pt x="1047141" y="892006"/>
                  <a:pt x="1041511" y="886812"/>
                </a:cubicBezTo>
                <a:cubicBezTo>
                  <a:pt x="1040996" y="876075"/>
                  <a:pt x="1044832" y="871916"/>
                  <a:pt x="1055576" y="871564"/>
                </a:cubicBezTo>
                <a:cubicBezTo>
                  <a:pt x="1055576" y="871564"/>
                  <a:pt x="1056984" y="872863"/>
                  <a:pt x="1056984" y="872863"/>
                </a:cubicBezTo>
                <a:cubicBezTo>
                  <a:pt x="1061206" y="876757"/>
                  <a:pt x="1060185" y="883513"/>
                  <a:pt x="1057628" y="886285"/>
                </a:cubicBezTo>
                <a:close/>
                <a:moveTo>
                  <a:pt x="722935" y="1047000"/>
                </a:moveTo>
                <a:cubicBezTo>
                  <a:pt x="718160" y="1051922"/>
                  <a:pt x="710492" y="1054433"/>
                  <a:pt x="704285" y="1051970"/>
                </a:cubicBezTo>
                <a:cubicBezTo>
                  <a:pt x="702512" y="1051266"/>
                  <a:pt x="701431" y="1048818"/>
                  <a:pt x="701431" y="1048818"/>
                </a:cubicBezTo>
                <a:lnTo>
                  <a:pt x="700279" y="1032593"/>
                </a:lnTo>
                <a:lnTo>
                  <a:pt x="696051" y="1032012"/>
                </a:lnTo>
                <a:cubicBezTo>
                  <a:pt x="681865" y="1026382"/>
                  <a:pt x="684854" y="1003333"/>
                  <a:pt x="701810" y="1001983"/>
                </a:cubicBezTo>
                <a:cubicBezTo>
                  <a:pt x="701810" y="1001983"/>
                  <a:pt x="704276" y="1000942"/>
                  <a:pt x="706049" y="1001646"/>
                </a:cubicBezTo>
                <a:cubicBezTo>
                  <a:pt x="712256" y="1004109"/>
                  <a:pt x="716115" y="1011194"/>
                  <a:pt x="716217" y="1018050"/>
                </a:cubicBezTo>
                <a:lnTo>
                  <a:pt x="714744" y="1022976"/>
                </a:lnTo>
                <a:lnTo>
                  <a:pt x="717830" y="1023011"/>
                </a:lnTo>
                <a:cubicBezTo>
                  <a:pt x="719603" y="1023714"/>
                  <a:pt x="723150" y="1025122"/>
                  <a:pt x="724231" y="1027571"/>
                </a:cubicBezTo>
                <a:cubicBezTo>
                  <a:pt x="729593" y="1034748"/>
                  <a:pt x="727710" y="1042079"/>
                  <a:pt x="722935" y="1047000"/>
                </a:cubicBezTo>
                <a:close/>
                <a:moveTo>
                  <a:pt x="634969" y="1089697"/>
                </a:moveTo>
                <a:cubicBezTo>
                  <a:pt x="634033" y="1090756"/>
                  <a:pt x="632306" y="1091215"/>
                  <a:pt x="630526" y="1090509"/>
                </a:cubicBezTo>
                <a:cubicBezTo>
                  <a:pt x="630526" y="1090509"/>
                  <a:pt x="628747" y="1089803"/>
                  <a:pt x="627752" y="1087119"/>
                </a:cubicBezTo>
                <a:cubicBezTo>
                  <a:pt x="631101" y="1083870"/>
                  <a:pt x="632881" y="1084576"/>
                  <a:pt x="634661" y="1085283"/>
                </a:cubicBezTo>
                <a:cubicBezTo>
                  <a:pt x="636048" y="1086978"/>
                  <a:pt x="635904" y="1088637"/>
                  <a:pt x="634969" y="1089697"/>
                </a:cubicBezTo>
                <a:close/>
                <a:moveTo>
                  <a:pt x="1413715" y="719676"/>
                </a:moveTo>
                <a:cubicBezTo>
                  <a:pt x="1410611" y="722450"/>
                  <a:pt x="1408881" y="721764"/>
                  <a:pt x="1407150" y="721077"/>
                </a:cubicBezTo>
                <a:cubicBezTo>
                  <a:pt x="1402646" y="717287"/>
                  <a:pt x="1408524" y="717616"/>
                  <a:pt x="1410941" y="716572"/>
                </a:cubicBezTo>
                <a:cubicBezTo>
                  <a:pt x="1413715" y="719676"/>
                  <a:pt x="1413715" y="719676"/>
                  <a:pt x="1413715" y="719676"/>
                </a:cubicBezTo>
                <a:close/>
                <a:moveTo>
                  <a:pt x="1098243" y="870075"/>
                </a:moveTo>
                <a:cubicBezTo>
                  <a:pt x="1096830" y="873634"/>
                  <a:pt x="1091710" y="875723"/>
                  <a:pt x="1088002" y="874251"/>
                </a:cubicBezTo>
                <a:cubicBezTo>
                  <a:pt x="1088002" y="874251"/>
                  <a:pt x="1086855" y="871736"/>
                  <a:pt x="1085707" y="869221"/>
                </a:cubicBezTo>
                <a:cubicBezTo>
                  <a:pt x="1087120" y="865661"/>
                  <a:pt x="1091534" y="865353"/>
                  <a:pt x="1093387" y="866088"/>
                </a:cubicBezTo>
                <a:cubicBezTo>
                  <a:pt x="1095241" y="866824"/>
                  <a:pt x="1097095" y="867560"/>
                  <a:pt x="1098243" y="870075"/>
                </a:cubicBezTo>
                <a:close/>
                <a:moveTo>
                  <a:pt x="1325922" y="762265"/>
                </a:moveTo>
                <a:cubicBezTo>
                  <a:pt x="1320579" y="762764"/>
                  <a:pt x="1320579" y="762764"/>
                  <a:pt x="1320579" y="762764"/>
                </a:cubicBezTo>
                <a:cubicBezTo>
                  <a:pt x="1320612" y="760080"/>
                  <a:pt x="1321997" y="755931"/>
                  <a:pt x="1324669" y="755682"/>
                </a:cubicBezTo>
                <a:cubicBezTo>
                  <a:pt x="1324636" y="758365"/>
                  <a:pt x="1327307" y="758116"/>
                  <a:pt x="1325922" y="762265"/>
                </a:cubicBezTo>
                <a:close/>
                <a:moveTo>
                  <a:pt x="1139098" y="852262"/>
                </a:moveTo>
                <a:cubicBezTo>
                  <a:pt x="1136431" y="853010"/>
                  <a:pt x="1133372" y="852754"/>
                  <a:pt x="1131236" y="850783"/>
                </a:cubicBezTo>
                <a:cubicBezTo>
                  <a:pt x="1131236" y="850783"/>
                  <a:pt x="1129812" y="849470"/>
                  <a:pt x="1129666" y="846770"/>
                </a:cubicBezTo>
                <a:cubicBezTo>
                  <a:pt x="1133502" y="842611"/>
                  <a:pt x="1140186" y="841080"/>
                  <a:pt x="1145301" y="835535"/>
                </a:cubicBezTo>
                <a:cubicBezTo>
                  <a:pt x="1149719" y="842176"/>
                  <a:pt x="1140332" y="843780"/>
                  <a:pt x="1144605" y="847721"/>
                </a:cubicBezTo>
                <a:cubicBezTo>
                  <a:pt x="1144038" y="849764"/>
                  <a:pt x="1141764" y="851515"/>
                  <a:pt x="1139098" y="852262"/>
                </a:cubicBezTo>
                <a:close/>
                <a:moveTo>
                  <a:pt x="902428" y="965112"/>
                </a:moveTo>
                <a:cubicBezTo>
                  <a:pt x="898536" y="966586"/>
                  <a:pt x="898536" y="966586"/>
                  <a:pt x="897167" y="965324"/>
                </a:cubicBezTo>
                <a:cubicBezTo>
                  <a:pt x="897061" y="962693"/>
                  <a:pt x="898323" y="961325"/>
                  <a:pt x="902322" y="962481"/>
                </a:cubicBezTo>
                <a:cubicBezTo>
                  <a:pt x="902322" y="962481"/>
                  <a:pt x="902322" y="962481"/>
                  <a:pt x="902428" y="965112"/>
                </a:cubicBezTo>
                <a:close/>
                <a:moveTo>
                  <a:pt x="1554770" y="655882"/>
                </a:moveTo>
                <a:cubicBezTo>
                  <a:pt x="1552938" y="657215"/>
                  <a:pt x="1550157" y="657656"/>
                  <a:pt x="1548356" y="656942"/>
                </a:cubicBezTo>
                <a:lnTo>
                  <a:pt x="1549227" y="653107"/>
                </a:lnTo>
                <a:lnTo>
                  <a:pt x="1548312" y="651045"/>
                </a:lnTo>
                <a:cubicBezTo>
                  <a:pt x="1547810" y="650266"/>
                  <a:pt x="1547466" y="649315"/>
                  <a:pt x="1548068" y="647338"/>
                </a:cubicBezTo>
                <a:cubicBezTo>
                  <a:pt x="1550650" y="647187"/>
                  <a:pt x="1550650" y="647187"/>
                  <a:pt x="1551969" y="648404"/>
                </a:cubicBezTo>
                <a:lnTo>
                  <a:pt x="1552598" y="650141"/>
                </a:lnTo>
                <a:lnTo>
                  <a:pt x="1555489" y="649472"/>
                </a:lnTo>
                <a:cubicBezTo>
                  <a:pt x="1557484" y="652324"/>
                  <a:pt x="1556602" y="654548"/>
                  <a:pt x="1554770" y="655882"/>
                </a:cubicBezTo>
                <a:close/>
                <a:moveTo>
                  <a:pt x="1447928" y="709166"/>
                </a:moveTo>
                <a:cubicBezTo>
                  <a:pt x="1443041" y="711285"/>
                  <a:pt x="1441293" y="710591"/>
                  <a:pt x="1437797" y="709204"/>
                </a:cubicBezTo>
                <a:cubicBezTo>
                  <a:pt x="1429057" y="705735"/>
                  <a:pt x="1428325" y="687185"/>
                  <a:pt x="1445448" y="689923"/>
                </a:cubicBezTo>
                <a:cubicBezTo>
                  <a:pt x="1451049" y="696203"/>
                  <a:pt x="1450710" y="702155"/>
                  <a:pt x="1447928" y="709166"/>
                </a:cubicBezTo>
                <a:close/>
                <a:moveTo>
                  <a:pt x="1357680" y="752732"/>
                </a:moveTo>
                <a:cubicBezTo>
                  <a:pt x="1357018" y="754400"/>
                  <a:pt x="1355288" y="753714"/>
                  <a:pt x="1353557" y="753027"/>
                </a:cubicBezTo>
                <a:cubicBezTo>
                  <a:pt x="1350097" y="751654"/>
                  <a:pt x="1349690" y="747630"/>
                  <a:pt x="1349284" y="743607"/>
                </a:cubicBezTo>
                <a:cubicBezTo>
                  <a:pt x="1351014" y="744293"/>
                  <a:pt x="1351014" y="744293"/>
                  <a:pt x="1352745" y="744980"/>
                </a:cubicBezTo>
                <a:cubicBezTo>
                  <a:pt x="1356206" y="746353"/>
                  <a:pt x="1359004" y="749395"/>
                  <a:pt x="1357680" y="752732"/>
                </a:cubicBezTo>
                <a:close/>
                <a:moveTo>
                  <a:pt x="1542266" y="665690"/>
                </a:moveTo>
                <a:cubicBezTo>
                  <a:pt x="1539504" y="667332"/>
                  <a:pt x="1535874" y="667206"/>
                  <a:pt x="1533851" y="665340"/>
                </a:cubicBezTo>
                <a:cubicBezTo>
                  <a:pt x="1532502" y="664096"/>
                  <a:pt x="1532438" y="661459"/>
                  <a:pt x="1532374" y="658822"/>
                </a:cubicBezTo>
                <a:cubicBezTo>
                  <a:pt x="1533595" y="654792"/>
                  <a:pt x="1541431" y="651709"/>
                  <a:pt x="1545478" y="655442"/>
                </a:cubicBezTo>
                <a:cubicBezTo>
                  <a:pt x="1546923" y="660642"/>
                  <a:pt x="1545028" y="664049"/>
                  <a:pt x="1542266" y="665690"/>
                </a:cubicBezTo>
                <a:close/>
                <a:moveTo>
                  <a:pt x="936036" y="954022"/>
                </a:moveTo>
                <a:cubicBezTo>
                  <a:pt x="936069" y="951339"/>
                  <a:pt x="934750" y="950122"/>
                  <a:pt x="934783" y="947439"/>
                </a:cubicBezTo>
                <a:cubicBezTo>
                  <a:pt x="937454" y="947190"/>
                  <a:pt x="938807" y="945724"/>
                  <a:pt x="940126" y="946941"/>
                </a:cubicBezTo>
                <a:cubicBezTo>
                  <a:pt x="941446" y="948158"/>
                  <a:pt x="940093" y="949624"/>
                  <a:pt x="941413" y="950841"/>
                </a:cubicBezTo>
                <a:cubicBezTo>
                  <a:pt x="938741" y="951090"/>
                  <a:pt x="937389" y="952556"/>
                  <a:pt x="936036" y="954022"/>
                </a:cubicBezTo>
                <a:close/>
                <a:moveTo>
                  <a:pt x="1379602" y="745569"/>
                </a:moveTo>
                <a:cubicBezTo>
                  <a:pt x="1378094" y="746132"/>
                  <a:pt x="1375696" y="745874"/>
                  <a:pt x="1372262" y="745311"/>
                </a:cubicBezTo>
                <a:cubicBezTo>
                  <a:pt x="1370586" y="738555"/>
                  <a:pt x="1377329" y="736960"/>
                  <a:pt x="1380178" y="739587"/>
                </a:cubicBezTo>
                <a:cubicBezTo>
                  <a:pt x="1381602" y="740901"/>
                  <a:pt x="1381602" y="740901"/>
                  <a:pt x="1381602" y="740901"/>
                </a:cubicBezTo>
                <a:cubicBezTo>
                  <a:pt x="1381728" y="743622"/>
                  <a:pt x="1381110" y="745006"/>
                  <a:pt x="1379602" y="745569"/>
                </a:cubicBezTo>
                <a:close/>
                <a:moveTo>
                  <a:pt x="867003" y="990363"/>
                </a:moveTo>
                <a:lnTo>
                  <a:pt x="860341" y="992011"/>
                </a:lnTo>
                <a:lnTo>
                  <a:pt x="858693" y="985349"/>
                </a:lnTo>
                <a:lnTo>
                  <a:pt x="863872" y="983112"/>
                </a:lnTo>
                <a:close/>
                <a:moveTo>
                  <a:pt x="1029822" y="913536"/>
                </a:moveTo>
                <a:cubicBezTo>
                  <a:pt x="1028400" y="909783"/>
                  <a:pt x="1027183" y="911102"/>
                  <a:pt x="1029515" y="905927"/>
                </a:cubicBezTo>
                <a:cubicBezTo>
                  <a:pt x="1030834" y="907144"/>
                  <a:pt x="1032051" y="905824"/>
                  <a:pt x="1033371" y="907042"/>
                </a:cubicBezTo>
                <a:cubicBezTo>
                  <a:pt x="1036009" y="909476"/>
                  <a:pt x="1033576" y="912114"/>
                  <a:pt x="1029822" y="913536"/>
                </a:cubicBezTo>
                <a:close/>
                <a:moveTo>
                  <a:pt x="1118927" y="872534"/>
                </a:moveTo>
                <a:cubicBezTo>
                  <a:pt x="1116303" y="872555"/>
                  <a:pt x="1113678" y="872576"/>
                  <a:pt x="1113678" y="872576"/>
                </a:cubicBezTo>
                <a:cubicBezTo>
                  <a:pt x="1110673" y="867362"/>
                  <a:pt x="1117329" y="868618"/>
                  <a:pt x="1119954" y="868597"/>
                </a:cubicBezTo>
                <a:cubicBezTo>
                  <a:pt x="1118927" y="872534"/>
                  <a:pt x="1118927" y="872534"/>
                  <a:pt x="1118927" y="872534"/>
                </a:cubicBezTo>
                <a:close/>
                <a:moveTo>
                  <a:pt x="666459" y="1089646"/>
                </a:moveTo>
                <a:cubicBezTo>
                  <a:pt x="663821" y="1089817"/>
                  <a:pt x="663821" y="1089817"/>
                  <a:pt x="662480" y="1088581"/>
                </a:cubicBezTo>
                <a:cubicBezTo>
                  <a:pt x="661140" y="1087344"/>
                  <a:pt x="661098" y="1084701"/>
                  <a:pt x="661056" y="1082057"/>
                </a:cubicBezTo>
                <a:cubicBezTo>
                  <a:pt x="663694" y="1081885"/>
                  <a:pt x="664992" y="1080478"/>
                  <a:pt x="667631" y="1080307"/>
                </a:cubicBezTo>
                <a:cubicBezTo>
                  <a:pt x="670312" y="1082780"/>
                  <a:pt x="670438" y="1090711"/>
                  <a:pt x="666459" y="1089646"/>
                </a:cubicBezTo>
                <a:close/>
                <a:moveTo>
                  <a:pt x="985189" y="939860"/>
                </a:moveTo>
                <a:cubicBezTo>
                  <a:pt x="982631" y="942632"/>
                  <a:pt x="975981" y="944195"/>
                  <a:pt x="971758" y="940300"/>
                </a:cubicBezTo>
                <a:cubicBezTo>
                  <a:pt x="971758" y="940300"/>
                  <a:pt x="970351" y="939002"/>
                  <a:pt x="970351" y="939002"/>
                </a:cubicBezTo>
                <a:cubicBezTo>
                  <a:pt x="969835" y="928264"/>
                  <a:pt x="973671" y="924106"/>
                  <a:pt x="984415" y="923754"/>
                </a:cubicBezTo>
                <a:cubicBezTo>
                  <a:pt x="990045" y="928947"/>
                  <a:pt x="987617" y="934404"/>
                  <a:pt x="985189" y="939860"/>
                </a:cubicBezTo>
                <a:close/>
                <a:moveTo>
                  <a:pt x="1259672" y="811732"/>
                </a:moveTo>
                <a:cubicBezTo>
                  <a:pt x="1254282" y="809337"/>
                  <a:pt x="1256935" y="809207"/>
                  <a:pt x="1251713" y="812123"/>
                </a:cubicBezTo>
                <a:cubicBezTo>
                  <a:pt x="1252830" y="805420"/>
                  <a:pt x="1254031" y="801372"/>
                  <a:pt x="1260622" y="799719"/>
                </a:cubicBezTo>
                <a:cubicBezTo>
                  <a:pt x="1263359" y="802243"/>
                  <a:pt x="1260873" y="807683"/>
                  <a:pt x="1259672" y="811732"/>
                </a:cubicBezTo>
                <a:close/>
                <a:moveTo>
                  <a:pt x="1169167" y="856899"/>
                </a:moveTo>
                <a:cubicBezTo>
                  <a:pt x="1166501" y="857044"/>
                  <a:pt x="1161237" y="860004"/>
                  <a:pt x="1158501" y="857480"/>
                </a:cubicBezTo>
                <a:cubicBezTo>
                  <a:pt x="1158360" y="852140"/>
                  <a:pt x="1158360" y="852140"/>
                  <a:pt x="1158360" y="852140"/>
                </a:cubicBezTo>
                <a:cubicBezTo>
                  <a:pt x="1160957" y="849325"/>
                  <a:pt x="1164992" y="850442"/>
                  <a:pt x="1166360" y="851705"/>
                </a:cubicBezTo>
                <a:cubicBezTo>
                  <a:pt x="1167729" y="852967"/>
                  <a:pt x="1169097" y="854229"/>
                  <a:pt x="1169167" y="856899"/>
                </a:cubicBezTo>
                <a:close/>
                <a:moveTo>
                  <a:pt x="976724" y="950263"/>
                </a:moveTo>
                <a:cubicBezTo>
                  <a:pt x="975792" y="947746"/>
                  <a:pt x="974859" y="945231"/>
                  <a:pt x="977999" y="942185"/>
                </a:cubicBezTo>
                <a:cubicBezTo>
                  <a:pt x="978932" y="944701"/>
                  <a:pt x="980600" y="945363"/>
                  <a:pt x="981533" y="947879"/>
                </a:cubicBezTo>
                <a:cubicBezTo>
                  <a:pt x="976724" y="950263"/>
                  <a:pt x="976724" y="950263"/>
                  <a:pt x="976724" y="950263"/>
                </a:cubicBezTo>
                <a:close/>
                <a:moveTo>
                  <a:pt x="1841225" y="539153"/>
                </a:moveTo>
                <a:cubicBezTo>
                  <a:pt x="1840350" y="540058"/>
                  <a:pt x="1838672" y="540394"/>
                  <a:pt x="1836892" y="539687"/>
                </a:cubicBezTo>
                <a:cubicBezTo>
                  <a:pt x="1836892" y="539687"/>
                  <a:pt x="1835113" y="538981"/>
                  <a:pt x="1834020" y="536545"/>
                </a:cubicBezTo>
                <a:cubicBezTo>
                  <a:pt x="1840732" y="535202"/>
                  <a:pt x="1840732" y="535202"/>
                  <a:pt x="1840732" y="535202"/>
                </a:cubicBezTo>
                <a:cubicBezTo>
                  <a:pt x="1842169" y="536774"/>
                  <a:pt x="1842099" y="538248"/>
                  <a:pt x="1841225" y="539153"/>
                </a:cubicBezTo>
                <a:close/>
                <a:moveTo>
                  <a:pt x="1545374" y="680854"/>
                </a:moveTo>
                <a:cubicBezTo>
                  <a:pt x="1542556" y="680968"/>
                  <a:pt x="1541203" y="682434"/>
                  <a:pt x="1538385" y="682548"/>
                </a:cubicBezTo>
                <a:cubicBezTo>
                  <a:pt x="1536805" y="678377"/>
                  <a:pt x="1538157" y="676910"/>
                  <a:pt x="1542328" y="675331"/>
                </a:cubicBezTo>
                <a:cubicBezTo>
                  <a:pt x="1542442" y="678149"/>
                  <a:pt x="1543908" y="679501"/>
                  <a:pt x="1545374" y="680854"/>
                </a:cubicBezTo>
                <a:close/>
                <a:moveTo>
                  <a:pt x="1540100" y="686572"/>
                </a:moveTo>
                <a:cubicBezTo>
                  <a:pt x="1536068" y="685295"/>
                  <a:pt x="1537666" y="689211"/>
                  <a:pt x="1533634" y="687934"/>
                </a:cubicBezTo>
                <a:cubicBezTo>
                  <a:pt x="1529411" y="684039"/>
                  <a:pt x="1535687" y="680060"/>
                  <a:pt x="1538502" y="682656"/>
                </a:cubicBezTo>
                <a:cubicBezTo>
                  <a:pt x="1538502" y="682656"/>
                  <a:pt x="1539909" y="683955"/>
                  <a:pt x="1540100" y="686572"/>
                </a:cubicBezTo>
                <a:close/>
                <a:moveTo>
                  <a:pt x="1039113" y="925254"/>
                </a:moveTo>
                <a:cubicBezTo>
                  <a:pt x="1037474" y="926673"/>
                  <a:pt x="1035108" y="927095"/>
                  <a:pt x="1033684" y="925782"/>
                </a:cubicBezTo>
                <a:cubicBezTo>
                  <a:pt x="1037705" y="924281"/>
                  <a:pt x="1030583" y="917712"/>
                  <a:pt x="1035902" y="914803"/>
                </a:cubicBezTo>
                <a:cubicBezTo>
                  <a:pt x="1037327" y="916117"/>
                  <a:pt x="1036028" y="917524"/>
                  <a:pt x="1037453" y="918838"/>
                </a:cubicBezTo>
                <a:cubicBezTo>
                  <a:pt x="1037453" y="918838"/>
                  <a:pt x="1038877" y="920152"/>
                  <a:pt x="1040175" y="918745"/>
                </a:cubicBezTo>
                <a:cubicBezTo>
                  <a:pt x="1041662" y="921419"/>
                  <a:pt x="1040751" y="923835"/>
                  <a:pt x="1039113" y="925254"/>
                </a:cubicBezTo>
                <a:close/>
                <a:moveTo>
                  <a:pt x="977586" y="956469"/>
                </a:moveTo>
                <a:cubicBezTo>
                  <a:pt x="976849" y="957621"/>
                  <a:pt x="975585" y="958286"/>
                  <a:pt x="973569" y="957647"/>
                </a:cubicBezTo>
                <a:lnTo>
                  <a:pt x="973221" y="956378"/>
                </a:lnTo>
                <a:lnTo>
                  <a:pt x="968134" y="955408"/>
                </a:lnTo>
                <a:cubicBezTo>
                  <a:pt x="966668" y="954056"/>
                  <a:pt x="965202" y="952704"/>
                  <a:pt x="964998" y="949983"/>
                </a:cubicBezTo>
                <a:lnTo>
                  <a:pt x="971827" y="951285"/>
                </a:lnTo>
                <a:lnTo>
                  <a:pt x="971780" y="951114"/>
                </a:lnTo>
                <a:cubicBezTo>
                  <a:pt x="974405" y="951093"/>
                  <a:pt x="977029" y="951071"/>
                  <a:pt x="978437" y="952370"/>
                </a:cubicBezTo>
                <a:cubicBezTo>
                  <a:pt x="978532" y="953679"/>
                  <a:pt x="978323" y="955317"/>
                  <a:pt x="977586" y="956469"/>
                </a:cubicBezTo>
                <a:close/>
                <a:moveTo>
                  <a:pt x="1067866" y="914017"/>
                </a:moveTo>
                <a:cubicBezTo>
                  <a:pt x="1063814" y="915586"/>
                  <a:pt x="1062407" y="914287"/>
                  <a:pt x="1059592" y="911691"/>
                </a:cubicBezTo>
                <a:cubicBezTo>
                  <a:pt x="1059592" y="911691"/>
                  <a:pt x="1059592" y="911691"/>
                  <a:pt x="1058185" y="910393"/>
                </a:cubicBezTo>
                <a:cubicBezTo>
                  <a:pt x="1058185" y="910393"/>
                  <a:pt x="1058185" y="910393"/>
                  <a:pt x="1056777" y="909095"/>
                </a:cubicBezTo>
                <a:cubicBezTo>
                  <a:pt x="1056777" y="909095"/>
                  <a:pt x="1055370" y="907796"/>
                  <a:pt x="1054047" y="909230"/>
                </a:cubicBezTo>
                <a:cubicBezTo>
                  <a:pt x="1052555" y="905200"/>
                  <a:pt x="1057759" y="896734"/>
                  <a:pt x="1067355" y="897626"/>
                </a:cubicBezTo>
                <a:cubicBezTo>
                  <a:pt x="1071578" y="901521"/>
                  <a:pt x="1071833" y="909716"/>
                  <a:pt x="1067866" y="914017"/>
                </a:cubicBezTo>
                <a:close/>
                <a:moveTo>
                  <a:pt x="1116840" y="892562"/>
                </a:moveTo>
                <a:cubicBezTo>
                  <a:pt x="1115615" y="893622"/>
                  <a:pt x="1113695" y="894405"/>
                  <a:pt x="1110208" y="895081"/>
                </a:cubicBezTo>
                <a:cubicBezTo>
                  <a:pt x="1107207" y="891830"/>
                  <a:pt x="1107913" y="890050"/>
                  <a:pt x="1107472" y="885755"/>
                </a:cubicBezTo>
                <a:cubicBezTo>
                  <a:pt x="1111886" y="885446"/>
                  <a:pt x="1113739" y="886182"/>
                  <a:pt x="1115593" y="886918"/>
                </a:cubicBezTo>
                <a:cubicBezTo>
                  <a:pt x="1117447" y="887653"/>
                  <a:pt x="1119301" y="888389"/>
                  <a:pt x="1119301" y="888389"/>
                </a:cubicBezTo>
                <a:cubicBezTo>
                  <a:pt x="1118595" y="890169"/>
                  <a:pt x="1118065" y="891504"/>
                  <a:pt x="1116840" y="892562"/>
                </a:cubicBezTo>
                <a:close/>
                <a:moveTo>
                  <a:pt x="1420635" y="748745"/>
                </a:moveTo>
                <a:cubicBezTo>
                  <a:pt x="1419443" y="746341"/>
                  <a:pt x="1416927" y="747273"/>
                  <a:pt x="1416397" y="743201"/>
                </a:cubicBezTo>
                <a:cubicBezTo>
                  <a:pt x="1418913" y="742268"/>
                  <a:pt x="1419575" y="740599"/>
                  <a:pt x="1421429" y="741335"/>
                </a:cubicBezTo>
                <a:cubicBezTo>
                  <a:pt x="1423283" y="742071"/>
                  <a:pt x="1422621" y="743740"/>
                  <a:pt x="1424475" y="744475"/>
                </a:cubicBezTo>
                <a:cubicBezTo>
                  <a:pt x="1421959" y="745408"/>
                  <a:pt x="1423151" y="747812"/>
                  <a:pt x="1420635" y="748745"/>
                </a:cubicBezTo>
                <a:close/>
                <a:moveTo>
                  <a:pt x="1248131" y="832480"/>
                </a:moveTo>
                <a:cubicBezTo>
                  <a:pt x="1244152" y="831415"/>
                  <a:pt x="1244194" y="834059"/>
                  <a:pt x="1241555" y="834230"/>
                </a:cubicBezTo>
                <a:cubicBezTo>
                  <a:pt x="1241555" y="834230"/>
                  <a:pt x="1240215" y="832994"/>
                  <a:pt x="1240215" y="832994"/>
                </a:cubicBezTo>
                <a:cubicBezTo>
                  <a:pt x="1237534" y="830521"/>
                  <a:pt x="1238748" y="823826"/>
                  <a:pt x="1245365" y="824720"/>
                </a:cubicBezTo>
                <a:cubicBezTo>
                  <a:pt x="1246706" y="825956"/>
                  <a:pt x="1249387" y="828429"/>
                  <a:pt x="1248131" y="832480"/>
                </a:cubicBezTo>
                <a:close/>
                <a:moveTo>
                  <a:pt x="940516" y="978932"/>
                </a:moveTo>
                <a:cubicBezTo>
                  <a:pt x="939530" y="980000"/>
                  <a:pt x="938199" y="980749"/>
                  <a:pt x="935462" y="979543"/>
                </a:cubicBezTo>
                <a:cubicBezTo>
                  <a:pt x="935317" y="974137"/>
                  <a:pt x="929845" y="971726"/>
                  <a:pt x="930941" y="962193"/>
                </a:cubicBezTo>
                <a:cubicBezTo>
                  <a:pt x="936341" y="961901"/>
                  <a:pt x="936341" y="961901"/>
                  <a:pt x="936341" y="961901"/>
                </a:cubicBezTo>
                <a:cubicBezTo>
                  <a:pt x="935100" y="966029"/>
                  <a:pt x="936486" y="967307"/>
                  <a:pt x="937872" y="968586"/>
                </a:cubicBezTo>
                <a:cubicBezTo>
                  <a:pt x="939258" y="969864"/>
                  <a:pt x="939258" y="969864"/>
                  <a:pt x="940644" y="971143"/>
                </a:cubicBezTo>
                <a:cubicBezTo>
                  <a:pt x="940644" y="971143"/>
                  <a:pt x="942031" y="972421"/>
                  <a:pt x="942031" y="972421"/>
                </a:cubicBezTo>
                <a:cubicBezTo>
                  <a:pt x="943417" y="973700"/>
                  <a:pt x="943417" y="973700"/>
                  <a:pt x="943489" y="976403"/>
                </a:cubicBezTo>
                <a:cubicBezTo>
                  <a:pt x="942139" y="976476"/>
                  <a:pt x="941501" y="977864"/>
                  <a:pt x="940516" y="978932"/>
                </a:cubicBezTo>
                <a:close/>
                <a:moveTo>
                  <a:pt x="1028799" y="936955"/>
                </a:moveTo>
                <a:cubicBezTo>
                  <a:pt x="1027480" y="935738"/>
                  <a:pt x="1028697" y="934418"/>
                  <a:pt x="1027377" y="933201"/>
                </a:cubicBezTo>
                <a:cubicBezTo>
                  <a:pt x="1032348" y="930460"/>
                  <a:pt x="1031131" y="931779"/>
                  <a:pt x="1034987" y="932894"/>
                </a:cubicBezTo>
                <a:cubicBezTo>
                  <a:pt x="1033872" y="936750"/>
                  <a:pt x="1031438" y="939389"/>
                  <a:pt x="1028799" y="936955"/>
                </a:cubicBezTo>
                <a:close/>
                <a:moveTo>
                  <a:pt x="927343" y="985561"/>
                </a:moveTo>
                <a:cubicBezTo>
                  <a:pt x="925975" y="984299"/>
                  <a:pt x="925975" y="984299"/>
                  <a:pt x="924606" y="983037"/>
                </a:cubicBezTo>
                <a:cubicBezTo>
                  <a:pt x="924466" y="977697"/>
                  <a:pt x="927063" y="974882"/>
                  <a:pt x="932466" y="977262"/>
                </a:cubicBezTo>
                <a:cubicBezTo>
                  <a:pt x="933905" y="981193"/>
                  <a:pt x="932676" y="985271"/>
                  <a:pt x="927343" y="985561"/>
                </a:cubicBezTo>
                <a:close/>
                <a:moveTo>
                  <a:pt x="1099769" y="904730"/>
                </a:moveTo>
                <a:cubicBezTo>
                  <a:pt x="1099835" y="899364"/>
                  <a:pt x="1105178" y="898866"/>
                  <a:pt x="1106497" y="900083"/>
                </a:cubicBezTo>
                <a:cubicBezTo>
                  <a:pt x="1105112" y="904232"/>
                  <a:pt x="1102408" y="907165"/>
                  <a:pt x="1099769" y="904730"/>
                </a:cubicBezTo>
                <a:close/>
                <a:moveTo>
                  <a:pt x="955510" y="974155"/>
                </a:moveTo>
                <a:cubicBezTo>
                  <a:pt x="955292" y="968743"/>
                  <a:pt x="960703" y="968525"/>
                  <a:pt x="963409" y="968416"/>
                </a:cubicBezTo>
                <a:cubicBezTo>
                  <a:pt x="964925" y="972420"/>
                  <a:pt x="960921" y="973936"/>
                  <a:pt x="955510" y="974155"/>
                </a:cubicBezTo>
                <a:close/>
                <a:moveTo>
                  <a:pt x="1013656" y="947830"/>
                </a:moveTo>
                <a:cubicBezTo>
                  <a:pt x="1009689" y="952130"/>
                  <a:pt x="1001500" y="952537"/>
                  <a:pt x="997277" y="948642"/>
                </a:cubicBezTo>
                <a:cubicBezTo>
                  <a:pt x="995614" y="939148"/>
                  <a:pt x="1003633" y="933279"/>
                  <a:pt x="1007770" y="934441"/>
                </a:cubicBezTo>
                <a:cubicBezTo>
                  <a:pt x="1006448" y="935875"/>
                  <a:pt x="1007855" y="937174"/>
                  <a:pt x="1007855" y="937174"/>
                </a:cubicBezTo>
                <a:cubicBezTo>
                  <a:pt x="1009263" y="938471"/>
                  <a:pt x="1009263" y="938471"/>
                  <a:pt x="1009263" y="938471"/>
                </a:cubicBezTo>
                <a:cubicBezTo>
                  <a:pt x="1010670" y="939770"/>
                  <a:pt x="1010670" y="939770"/>
                  <a:pt x="1010670" y="939770"/>
                </a:cubicBezTo>
                <a:cubicBezTo>
                  <a:pt x="1013485" y="942366"/>
                  <a:pt x="1014893" y="943665"/>
                  <a:pt x="1013656" y="947830"/>
                </a:cubicBezTo>
                <a:close/>
                <a:moveTo>
                  <a:pt x="1525856" y="704368"/>
                </a:moveTo>
                <a:cubicBezTo>
                  <a:pt x="1524639" y="705687"/>
                  <a:pt x="1523271" y="704425"/>
                  <a:pt x="1521902" y="703163"/>
                </a:cubicBezTo>
                <a:cubicBezTo>
                  <a:pt x="1519165" y="700638"/>
                  <a:pt x="1520231" y="696737"/>
                  <a:pt x="1521297" y="692836"/>
                </a:cubicBezTo>
                <a:cubicBezTo>
                  <a:pt x="1522665" y="694098"/>
                  <a:pt x="1522665" y="694098"/>
                  <a:pt x="1524034" y="695361"/>
                </a:cubicBezTo>
                <a:cubicBezTo>
                  <a:pt x="1526771" y="697885"/>
                  <a:pt x="1528290" y="701729"/>
                  <a:pt x="1525856" y="704368"/>
                </a:cubicBezTo>
                <a:close/>
                <a:moveTo>
                  <a:pt x="1235974" y="843703"/>
                </a:moveTo>
                <a:cubicBezTo>
                  <a:pt x="1234769" y="844770"/>
                  <a:pt x="1232439" y="845390"/>
                  <a:pt x="1229031" y="846098"/>
                </a:cubicBezTo>
                <a:cubicBezTo>
                  <a:pt x="1225041" y="840395"/>
                  <a:pt x="1230762" y="836484"/>
                  <a:pt x="1234363" y="837914"/>
                </a:cubicBezTo>
                <a:cubicBezTo>
                  <a:pt x="1236164" y="838628"/>
                  <a:pt x="1236164" y="838628"/>
                  <a:pt x="1236164" y="838628"/>
                </a:cubicBezTo>
                <a:cubicBezTo>
                  <a:pt x="1237259" y="841123"/>
                  <a:pt x="1237179" y="842636"/>
                  <a:pt x="1235974" y="843703"/>
                </a:cubicBezTo>
                <a:close/>
                <a:moveTo>
                  <a:pt x="903034" y="1002578"/>
                </a:moveTo>
                <a:cubicBezTo>
                  <a:pt x="901273" y="1001879"/>
                  <a:pt x="898797" y="1002981"/>
                  <a:pt x="898797" y="1002981"/>
                </a:cubicBezTo>
                <a:cubicBezTo>
                  <a:pt x="895275" y="1001583"/>
                  <a:pt x="893181" y="996583"/>
                  <a:pt x="893564" y="990482"/>
                </a:cubicBezTo>
                <a:cubicBezTo>
                  <a:pt x="894279" y="988681"/>
                  <a:pt x="896755" y="987579"/>
                  <a:pt x="898516" y="988277"/>
                </a:cubicBezTo>
                <a:cubicBezTo>
                  <a:pt x="903800" y="990374"/>
                  <a:pt x="906225" y="999675"/>
                  <a:pt x="903034" y="1002578"/>
                </a:cubicBezTo>
                <a:close/>
                <a:moveTo>
                  <a:pt x="1126788" y="897694"/>
                </a:moveTo>
                <a:cubicBezTo>
                  <a:pt x="1121217" y="892555"/>
                  <a:pt x="1126032" y="878951"/>
                  <a:pt x="1134281" y="883982"/>
                </a:cubicBezTo>
                <a:cubicBezTo>
                  <a:pt x="1134605" y="892014"/>
                  <a:pt x="1130643" y="893516"/>
                  <a:pt x="1126788" y="897694"/>
                </a:cubicBezTo>
                <a:close/>
                <a:moveTo>
                  <a:pt x="917521" y="1001465"/>
                </a:moveTo>
                <a:cubicBezTo>
                  <a:pt x="917303" y="996054"/>
                  <a:pt x="922824" y="998541"/>
                  <a:pt x="925420" y="995726"/>
                </a:cubicBezTo>
                <a:cubicBezTo>
                  <a:pt x="925639" y="1001137"/>
                  <a:pt x="920337" y="1004062"/>
                  <a:pt x="917521" y="1001465"/>
                </a:cubicBezTo>
                <a:close/>
                <a:moveTo>
                  <a:pt x="879450" y="1020618"/>
                </a:moveTo>
                <a:lnTo>
                  <a:pt x="877180" y="1020373"/>
                </a:lnTo>
                <a:lnTo>
                  <a:pt x="877220" y="1020855"/>
                </a:lnTo>
                <a:cubicBezTo>
                  <a:pt x="874752" y="1021936"/>
                  <a:pt x="871230" y="1020537"/>
                  <a:pt x="868056" y="1023398"/>
                </a:cubicBezTo>
                <a:cubicBezTo>
                  <a:pt x="862423" y="1017043"/>
                  <a:pt x="871587" y="1014499"/>
                  <a:pt x="876871" y="1016596"/>
                </a:cubicBezTo>
                <a:lnTo>
                  <a:pt x="876908" y="1017052"/>
                </a:lnTo>
                <a:lnTo>
                  <a:pt x="879515" y="1015251"/>
                </a:lnTo>
                <a:cubicBezTo>
                  <a:pt x="879515" y="1015251"/>
                  <a:pt x="879515" y="1015251"/>
                  <a:pt x="879450" y="1020618"/>
                </a:cubicBezTo>
                <a:close/>
                <a:moveTo>
                  <a:pt x="911540" y="1005748"/>
                </a:moveTo>
                <a:cubicBezTo>
                  <a:pt x="911540" y="1005748"/>
                  <a:pt x="911540" y="1005748"/>
                  <a:pt x="904827" y="1007090"/>
                </a:cubicBezTo>
                <a:cubicBezTo>
                  <a:pt x="901954" y="1003948"/>
                  <a:pt x="905107" y="1001193"/>
                  <a:pt x="908667" y="1002605"/>
                </a:cubicBezTo>
                <a:cubicBezTo>
                  <a:pt x="908667" y="1002605"/>
                  <a:pt x="910446" y="1003312"/>
                  <a:pt x="911540" y="1005748"/>
                </a:cubicBezTo>
                <a:close/>
                <a:moveTo>
                  <a:pt x="1047416" y="941211"/>
                </a:moveTo>
                <a:cubicBezTo>
                  <a:pt x="1046133" y="942958"/>
                  <a:pt x="1043798" y="944061"/>
                  <a:pt x="1041013" y="942794"/>
                </a:cubicBezTo>
                <a:cubicBezTo>
                  <a:pt x="1042311" y="941386"/>
                  <a:pt x="1040887" y="940073"/>
                  <a:pt x="1040887" y="940073"/>
                </a:cubicBezTo>
                <a:cubicBezTo>
                  <a:pt x="1039463" y="938759"/>
                  <a:pt x="1038164" y="940167"/>
                  <a:pt x="1036740" y="938853"/>
                </a:cubicBezTo>
                <a:cubicBezTo>
                  <a:pt x="1039211" y="933317"/>
                  <a:pt x="1046332" y="939885"/>
                  <a:pt x="1047504" y="935757"/>
                </a:cubicBezTo>
                <a:cubicBezTo>
                  <a:pt x="1048928" y="937070"/>
                  <a:pt x="1048698" y="939463"/>
                  <a:pt x="1047416" y="941211"/>
                </a:cubicBezTo>
                <a:close/>
                <a:moveTo>
                  <a:pt x="941456" y="992632"/>
                </a:moveTo>
                <a:cubicBezTo>
                  <a:pt x="939039" y="993676"/>
                  <a:pt x="939039" y="993676"/>
                  <a:pt x="939039" y="993676"/>
                </a:cubicBezTo>
                <a:cubicBezTo>
                  <a:pt x="936265" y="990572"/>
                  <a:pt x="936952" y="988842"/>
                  <a:pt x="939369" y="987798"/>
                </a:cubicBezTo>
                <a:cubicBezTo>
                  <a:pt x="941099" y="988485"/>
                  <a:pt x="941099" y="988485"/>
                  <a:pt x="941456" y="992632"/>
                </a:cubicBezTo>
                <a:close/>
                <a:moveTo>
                  <a:pt x="1212747" y="866134"/>
                </a:moveTo>
                <a:cubicBezTo>
                  <a:pt x="1208595" y="864883"/>
                  <a:pt x="1204592" y="866346"/>
                  <a:pt x="1201725" y="863701"/>
                </a:cubicBezTo>
                <a:cubicBezTo>
                  <a:pt x="1202712" y="856878"/>
                  <a:pt x="1202712" y="856878"/>
                  <a:pt x="1202712" y="856878"/>
                </a:cubicBezTo>
                <a:cubicBezTo>
                  <a:pt x="1209434" y="855345"/>
                  <a:pt x="1211705" y="847129"/>
                  <a:pt x="1212693" y="840306"/>
                </a:cubicBezTo>
                <a:cubicBezTo>
                  <a:pt x="1216695" y="838843"/>
                  <a:pt x="1219414" y="838772"/>
                  <a:pt x="1222281" y="841417"/>
                </a:cubicBezTo>
                <a:cubicBezTo>
                  <a:pt x="1222727" y="849562"/>
                  <a:pt x="1217291" y="849703"/>
                  <a:pt x="1212003" y="852559"/>
                </a:cubicBezTo>
                <a:cubicBezTo>
                  <a:pt x="1216304" y="856526"/>
                  <a:pt x="1215168" y="860634"/>
                  <a:pt x="1212747" y="866134"/>
                </a:cubicBezTo>
                <a:close/>
                <a:moveTo>
                  <a:pt x="211318" y="1342994"/>
                </a:moveTo>
                <a:cubicBezTo>
                  <a:pt x="209316" y="1343752"/>
                  <a:pt x="206935" y="1343509"/>
                  <a:pt x="205528" y="1342211"/>
                </a:cubicBezTo>
                <a:cubicBezTo>
                  <a:pt x="206717" y="1338098"/>
                  <a:pt x="210612" y="1333876"/>
                  <a:pt x="214834" y="1337771"/>
                </a:cubicBezTo>
                <a:cubicBezTo>
                  <a:pt x="214943" y="1340477"/>
                  <a:pt x="213320" y="1342236"/>
                  <a:pt x="211318" y="1342994"/>
                </a:cubicBezTo>
                <a:close/>
                <a:moveTo>
                  <a:pt x="1288608" y="830960"/>
                </a:moveTo>
                <a:cubicBezTo>
                  <a:pt x="1285790" y="831073"/>
                  <a:pt x="1284324" y="829721"/>
                  <a:pt x="1281505" y="829835"/>
                </a:cubicBezTo>
                <a:cubicBezTo>
                  <a:pt x="1281392" y="827017"/>
                  <a:pt x="1282744" y="825550"/>
                  <a:pt x="1284096" y="824084"/>
                </a:cubicBezTo>
                <a:cubicBezTo>
                  <a:pt x="1285449" y="822618"/>
                  <a:pt x="1286915" y="823971"/>
                  <a:pt x="1286915" y="823971"/>
                </a:cubicBezTo>
                <a:cubicBezTo>
                  <a:pt x="1288381" y="825323"/>
                  <a:pt x="1288494" y="828141"/>
                  <a:pt x="1288608" y="830960"/>
                </a:cubicBezTo>
                <a:close/>
                <a:moveTo>
                  <a:pt x="1162680" y="891011"/>
                </a:moveTo>
                <a:cubicBezTo>
                  <a:pt x="1160469" y="886128"/>
                  <a:pt x="1149984" y="875959"/>
                  <a:pt x="1161691" y="872594"/>
                </a:cubicBezTo>
                <a:cubicBezTo>
                  <a:pt x="1168860" y="875439"/>
                  <a:pt x="1170117" y="887954"/>
                  <a:pt x="1162680" y="891011"/>
                </a:cubicBezTo>
                <a:close/>
                <a:moveTo>
                  <a:pt x="1187062" y="880944"/>
                </a:moveTo>
                <a:cubicBezTo>
                  <a:pt x="1186129" y="878427"/>
                  <a:pt x="1185932" y="874058"/>
                  <a:pt x="1188336" y="872866"/>
                </a:cubicBezTo>
                <a:cubicBezTo>
                  <a:pt x="1189269" y="875382"/>
                  <a:pt x="1191673" y="874190"/>
                  <a:pt x="1191870" y="878560"/>
                </a:cubicBezTo>
                <a:cubicBezTo>
                  <a:pt x="1187062" y="880944"/>
                  <a:pt x="1187062" y="880944"/>
                  <a:pt x="1187062" y="880944"/>
                </a:cubicBezTo>
                <a:close/>
                <a:moveTo>
                  <a:pt x="1133108" y="906829"/>
                </a:moveTo>
                <a:cubicBezTo>
                  <a:pt x="1131740" y="905567"/>
                  <a:pt x="1130550" y="906857"/>
                  <a:pt x="1130550" y="906857"/>
                </a:cubicBezTo>
                <a:cubicBezTo>
                  <a:pt x="1129360" y="908147"/>
                  <a:pt x="1127991" y="906885"/>
                  <a:pt x="1127991" y="906885"/>
                </a:cubicBezTo>
                <a:cubicBezTo>
                  <a:pt x="1125255" y="904361"/>
                  <a:pt x="1127278" y="896675"/>
                  <a:pt x="1132573" y="899172"/>
                </a:cubicBezTo>
                <a:cubicBezTo>
                  <a:pt x="1132573" y="899172"/>
                  <a:pt x="1132573" y="899172"/>
                  <a:pt x="1133108" y="906829"/>
                </a:cubicBezTo>
                <a:close/>
                <a:moveTo>
                  <a:pt x="901986" y="1020554"/>
                </a:moveTo>
                <a:cubicBezTo>
                  <a:pt x="900185" y="1019839"/>
                  <a:pt x="895488" y="1015915"/>
                  <a:pt x="896901" y="1012356"/>
                </a:cubicBezTo>
                <a:cubicBezTo>
                  <a:pt x="897607" y="1010576"/>
                  <a:pt x="900114" y="1009511"/>
                  <a:pt x="901915" y="1010226"/>
                </a:cubicBezTo>
                <a:cubicBezTo>
                  <a:pt x="907318" y="1012370"/>
                  <a:pt x="908801" y="1019138"/>
                  <a:pt x="901986" y="1020554"/>
                </a:cubicBezTo>
                <a:close/>
                <a:moveTo>
                  <a:pt x="798523" y="1069886"/>
                </a:moveTo>
                <a:cubicBezTo>
                  <a:pt x="796531" y="1071599"/>
                  <a:pt x="793126" y="1072251"/>
                  <a:pt x="790407" y="1071171"/>
                </a:cubicBezTo>
                <a:cubicBezTo>
                  <a:pt x="788594" y="1070452"/>
                  <a:pt x="786781" y="1069733"/>
                  <a:pt x="786342" y="1065553"/>
                </a:cubicBezTo>
                <a:cubicBezTo>
                  <a:pt x="790215" y="1061081"/>
                  <a:pt x="792714" y="1060070"/>
                  <a:pt x="798152" y="1062228"/>
                </a:cubicBezTo>
                <a:cubicBezTo>
                  <a:pt x="801091" y="1065397"/>
                  <a:pt x="800514" y="1068172"/>
                  <a:pt x="798523" y="1069886"/>
                </a:cubicBezTo>
                <a:close/>
                <a:moveTo>
                  <a:pt x="1590024" y="693637"/>
                </a:moveTo>
                <a:cubicBezTo>
                  <a:pt x="1586131" y="695111"/>
                  <a:pt x="1584762" y="693849"/>
                  <a:pt x="1583394" y="692587"/>
                </a:cubicBezTo>
                <a:cubicBezTo>
                  <a:pt x="1580551" y="687432"/>
                  <a:pt x="1585918" y="689850"/>
                  <a:pt x="1588549" y="689744"/>
                </a:cubicBezTo>
                <a:cubicBezTo>
                  <a:pt x="1590024" y="693637"/>
                  <a:pt x="1590024" y="693637"/>
                  <a:pt x="1590024" y="693637"/>
                </a:cubicBezTo>
                <a:close/>
                <a:moveTo>
                  <a:pt x="1111493" y="922660"/>
                </a:moveTo>
                <a:cubicBezTo>
                  <a:pt x="1110922" y="923942"/>
                  <a:pt x="1109510" y="924811"/>
                  <a:pt x="1107469" y="924376"/>
                </a:cubicBezTo>
                <a:cubicBezTo>
                  <a:pt x="1107715" y="918814"/>
                  <a:pt x="1107715" y="918814"/>
                  <a:pt x="1107715" y="918814"/>
                </a:cubicBezTo>
                <a:cubicBezTo>
                  <a:pt x="1109158" y="917250"/>
                  <a:pt x="1110477" y="918467"/>
                  <a:pt x="1110477" y="918467"/>
                </a:cubicBezTo>
                <a:cubicBezTo>
                  <a:pt x="1111797" y="919684"/>
                  <a:pt x="1112065" y="921379"/>
                  <a:pt x="1111493" y="922660"/>
                </a:cubicBezTo>
                <a:close/>
                <a:moveTo>
                  <a:pt x="850268" y="1047240"/>
                </a:moveTo>
                <a:cubicBezTo>
                  <a:pt x="849901" y="1042974"/>
                  <a:pt x="850240" y="1036928"/>
                  <a:pt x="855579" y="1039047"/>
                </a:cubicBezTo>
                <a:cubicBezTo>
                  <a:pt x="857726" y="1044019"/>
                  <a:pt x="850975" y="1045460"/>
                  <a:pt x="850268" y="1047240"/>
                </a:cubicBezTo>
                <a:close/>
                <a:moveTo>
                  <a:pt x="1314456" y="827870"/>
                </a:moveTo>
                <a:cubicBezTo>
                  <a:pt x="1313360" y="828690"/>
                  <a:pt x="1311652" y="828336"/>
                  <a:pt x="1310186" y="826983"/>
                </a:cubicBezTo>
                <a:cubicBezTo>
                  <a:pt x="1308720" y="825631"/>
                  <a:pt x="1307254" y="824279"/>
                  <a:pt x="1307005" y="821607"/>
                </a:cubicBezTo>
                <a:cubicBezTo>
                  <a:pt x="1315054" y="821706"/>
                  <a:pt x="1315054" y="821706"/>
                  <a:pt x="1315054" y="821706"/>
                </a:cubicBezTo>
                <a:cubicBezTo>
                  <a:pt x="1316036" y="825054"/>
                  <a:pt x="1315552" y="827049"/>
                  <a:pt x="1314456" y="827870"/>
                </a:cubicBezTo>
                <a:close/>
                <a:moveTo>
                  <a:pt x="1049453" y="955548"/>
                </a:moveTo>
                <a:lnTo>
                  <a:pt x="1044736" y="954816"/>
                </a:lnTo>
                <a:cubicBezTo>
                  <a:pt x="1042913" y="955111"/>
                  <a:pt x="1041257" y="955561"/>
                  <a:pt x="1040587" y="954943"/>
                </a:cubicBezTo>
                <a:cubicBezTo>
                  <a:pt x="1040534" y="949622"/>
                  <a:pt x="1043134" y="944113"/>
                  <a:pt x="1051123" y="946210"/>
                </a:cubicBezTo>
                <a:cubicBezTo>
                  <a:pt x="1052464" y="947447"/>
                  <a:pt x="1052484" y="949442"/>
                  <a:pt x="1051840" y="951484"/>
                </a:cubicBezTo>
                <a:close/>
                <a:moveTo>
                  <a:pt x="1048576" y="957040"/>
                </a:moveTo>
                <a:lnTo>
                  <a:pt x="1049453" y="955548"/>
                </a:lnTo>
                <a:lnTo>
                  <a:pt x="1049890" y="955616"/>
                </a:lnTo>
                <a:cubicBezTo>
                  <a:pt x="1049890" y="955616"/>
                  <a:pt x="1049890" y="955616"/>
                  <a:pt x="1048576" y="957040"/>
                </a:cubicBezTo>
                <a:close/>
                <a:moveTo>
                  <a:pt x="695290" y="1126019"/>
                </a:moveTo>
                <a:cubicBezTo>
                  <a:pt x="692214" y="1128723"/>
                  <a:pt x="690484" y="1128036"/>
                  <a:pt x="688753" y="1127349"/>
                </a:cubicBezTo>
                <a:cubicBezTo>
                  <a:pt x="683562" y="1125289"/>
                  <a:pt x="682120" y="1118831"/>
                  <a:pt x="685195" y="1116128"/>
                </a:cubicBezTo>
                <a:cubicBezTo>
                  <a:pt x="686541" y="1112738"/>
                  <a:pt x="690001" y="1114111"/>
                  <a:pt x="691732" y="1114798"/>
                </a:cubicBezTo>
                <a:cubicBezTo>
                  <a:pt x="695192" y="1116171"/>
                  <a:pt x="698365" y="1123316"/>
                  <a:pt x="695290" y="1126019"/>
                </a:cubicBezTo>
                <a:close/>
                <a:moveTo>
                  <a:pt x="1124387" y="922167"/>
                </a:moveTo>
                <a:cubicBezTo>
                  <a:pt x="1120337" y="921067"/>
                  <a:pt x="1116287" y="919967"/>
                  <a:pt x="1113550" y="917443"/>
                </a:cubicBezTo>
                <a:cubicBezTo>
                  <a:pt x="1109445" y="913656"/>
                  <a:pt x="1109335" y="908283"/>
                  <a:pt x="1111908" y="902749"/>
                </a:cubicBezTo>
                <a:cubicBezTo>
                  <a:pt x="1117272" y="902424"/>
                  <a:pt x="1118640" y="903687"/>
                  <a:pt x="1121377" y="906211"/>
                </a:cubicBezTo>
                <a:cubicBezTo>
                  <a:pt x="1125483" y="909998"/>
                  <a:pt x="1126905" y="913946"/>
                  <a:pt x="1124387" y="922167"/>
                </a:cubicBezTo>
                <a:close/>
                <a:moveTo>
                  <a:pt x="812867" y="1071024"/>
                </a:moveTo>
                <a:cubicBezTo>
                  <a:pt x="807429" y="1068866"/>
                  <a:pt x="806303" y="1066416"/>
                  <a:pt x="806550" y="1060505"/>
                </a:cubicBezTo>
                <a:cubicBezTo>
                  <a:pt x="809737" y="1057764"/>
                  <a:pt x="811549" y="1058483"/>
                  <a:pt x="813362" y="1059202"/>
                </a:cubicBezTo>
                <a:cubicBezTo>
                  <a:pt x="818800" y="1061360"/>
                  <a:pt x="821492" y="1070440"/>
                  <a:pt x="812867" y="1071024"/>
                </a:cubicBezTo>
                <a:close/>
                <a:moveTo>
                  <a:pt x="1599137" y="697693"/>
                </a:moveTo>
                <a:cubicBezTo>
                  <a:pt x="1588649" y="693531"/>
                  <a:pt x="1591413" y="676368"/>
                  <a:pt x="1605040" y="677719"/>
                </a:cubicBezTo>
                <a:cubicBezTo>
                  <a:pt x="1612389" y="684692"/>
                  <a:pt x="1612407" y="694844"/>
                  <a:pt x="1599137" y="697693"/>
                </a:cubicBezTo>
                <a:close/>
                <a:moveTo>
                  <a:pt x="1239884" y="868779"/>
                </a:moveTo>
                <a:lnTo>
                  <a:pt x="1237970" y="868913"/>
                </a:lnTo>
                <a:cubicBezTo>
                  <a:pt x="1236680" y="867723"/>
                  <a:pt x="1236680" y="867723"/>
                  <a:pt x="1236680" y="867723"/>
                </a:cubicBezTo>
                <a:cubicBezTo>
                  <a:pt x="1235390" y="866533"/>
                  <a:pt x="1235390" y="866533"/>
                  <a:pt x="1235362" y="863975"/>
                </a:cubicBezTo>
                <a:cubicBezTo>
                  <a:pt x="1237886" y="861238"/>
                  <a:pt x="1237914" y="863796"/>
                  <a:pt x="1241757" y="864808"/>
                </a:cubicBezTo>
                <a:close/>
                <a:moveTo>
                  <a:pt x="1185242" y="895170"/>
                </a:moveTo>
                <a:cubicBezTo>
                  <a:pt x="1184912" y="896901"/>
                  <a:pt x="1183897" y="898001"/>
                  <a:pt x="1181169" y="896841"/>
                </a:cubicBezTo>
                <a:cubicBezTo>
                  <a:pt x="1182521" y="895374"/>
                  <a:pt x="1182505" y="892646"/>
                  <a:pt x="1182505" y="892646"/>
                </a:cubicBezTo>
                <a:cubicBezTo>
                  <a:pt x="1181136" y="891384"/>
                  <a:pt x="1179784" y="892850"/>
                  <a:pt x="1179784" y="892850"/>
                </a:cubicBezTo>
                <a:cubicBezTo>
                  <a:pt x="1179784" y="892850"/>
                  <a:pt x="1178416" y="891588"/>
                  <a:pt x="1178416" y="891588"/>
                </a:cubicBezTo>
                <a:cubicBezTo>
                  <a:pt x="1185209" y="889714"/>
                  <a:pt x="1185209" y="889714"/>
                  <a:pt x="1185209" y="889714"/>
                </a:cubicBezTo>
                <a:cubicBezTo>
                  <a:pt x="1185217" y="891078"/>
                  <a:pt x="1185572" y="893440"/>
                  <a:pt x="1185242" y="895170"/>
                </a:cubicBezTo>
                <a:close/>
                <a:moveTo>
                  <a:pt x="1135387" y="919235"/>
                </a:moveTo>
                <a:cubicBezTo>
                  <a:pt x="1132185" y="922256"/>
                  <a:pt x="1129460" y="919029"/>
                  <a:pt x="1126258" y="922050"/>
                </a:cubicBezTo>
                <a:cubicBezTo>
                  <a:pt x="1124269" y="916969"/>
                  <a:pt x="1130931" y="915321"/>
                  <a:pt x="1132662" y="916008"/>
                </a:cubicBezTo>
                <a:cubicBezTo>
                  <a:pt x="1134392" y="916694"/>
                  <a:pt x="1136122" y="917381"/>
                  <a:pt x="1135387" y="919235"/>
                </a:cubicBezTo>
                <a:close/>
                <a:moveTo>
                  <a:pt x="1320153" y="831615"/>
                </a:moveTo>
                <a:cubicBezTo>
                  <a:pt x="1316816" y="830291"/>
                  <a:pt x="1315884" y="827774"/>
                  <a:pt x="1316619" y="825921"/>
                </a:cubicBezTo>
                <a:cubicBezTo>
                  <a:pt x="1317355" y="824067"/>
                  <a:pt x="1319759" y="822875"/>
                  <a:pt x="1319759" y="822875"/>
                </a:cubicBezTo>
                <a:cubicBezTo>
                  <a:pt x="1323096" y="824199"/>
                  <a:pt x="1322557" y="830423"/>
                  <a:pt x="1320153" y="831615"/>
                </a:cubicBezTo>
                <a:close/>
                <a:moveTo>
                  <a:pt x="1462507" y="764515"/>
                </a:moveTo>
                <a:cubicBezTo>
                  <a:pt x="1459869" y="762081"/>
                  <a:pt x="1459901" y="759397"/>
                  <a:pt x="1461254" y="757931"/>
                </a:cubicBezTo>
                <a:cubicBezTo>
                  <a:pt x="1462606" y="756465"/>
                  <a:pt x="1465278" y="756216"/>
                  <a:pt x="1465278" y="756216"/>
                </a:cubicBezTo>
                <a:cubicBezTo>
                  <a:pt x="1467917" y="758650"/>
                  <a:pt x="1465179" y="764265"/>
                  <a:pt x="1462507" y="764515"/>
                </a:cubicBezTo>
                <a:close/>
                <a:moveTo>
                  <a:pt x="1078326" y="948575"/>
                </a:moveTo>
                <a:lnTo>
                  <a:pt x="1069272" y="951493"/>
                </a:lnTo>
                <a:cubicBezTo>
                  <a:pt x="1066538" y="943699"/>
                  <a:pt x="1071819" y="940662"/>
                  <a:pt x="1077127" y="940287"/>
                </a:cubicBezTo>
                <a:cubicBezTo>
                  <a:pt x="1077798" y="940905"/>
                  <a:pt x="1077483" y="942591"/>
                  <a:pt x="1077335" y="944432"/>
                </a:cubicBezTo>
                <a:close/>
                <a:moveTo>
                  <a:pt x="1078548" y="949505"/>
                </a:moveTo>
                <a:lnTo>
                  <a:pt x="1078326" y="948575"/>
                </a:lnTo>
                <a:lnTo>
                  <a:pt x="1079862" y="948081"/>
                </a:lnTo>
                <a:cubicBezTo>
                  <a:pt x="1078548" y="949505"/>
                  <a:pt x="1078548" y="949505"/>
                  <a:pt x="1078548" y="949505"/>
                </a:cubicBezTo>
                <a:close/>
                <a:moveTo>
                  <a:pt x="746237" y="1109397"/>
                </a:moveTo>
                <a:cubicBezTo>
                  <a:pt x="744813" y="1108084"/>
                  <a:pt x="744597" y="1099744"/>
                  <a:pt x="750222" y="1102219"/>
                </a:cubicBezTo>
                <a:cubicBezTo>
                  <a:pt x="751646" y="1103533"/>
                  <a:pt x="753214" y="1110406"/>
                  <a:pt x="746237" y="1109397"/>
                </a:cubicBezTo>
                <a:close/>
                <a:moveTo>
                  <a:pt x="1002882" y="987458"/>
                </a:moveTo>
                <a:cubicBezTo>
                  <a:pt x="1001562" y="986241"/>
                  <a:pt x="1001628" y="980875"/>
                  <a:pt x="1006971" y="980377"/>
                </a:cubicBezTo>
                <a:cubicBezTo>
                  <a:pt x="1009610" y="982811"/>
                  <a:pt x="1006906" y="985743"/>
                  <a:pt x="1002882" y="987458"/>
                </a:cubicBezTo>
                <a:close/>
                <a:moveTo>
                  <a:pt x="1417733" y="790511"/>
                </a:moveTo>
                <a:cubicBezTo>
                  <a:pt x="1416700" y="788170"/>
                  <a:pt x="1409920" y="785480"/>
                  <a:pt x="1412939" y="782815"/>
                </a:cubicBezTo>
                <a:cubicBezTo>
                  <a:pt x="1414634" y="783488"/>
                  <a:pt x="1418686" y="783165"/>
                  <a:pt x="1422076" y="784510"/>
                </a:cubicBezTo>
                <a:cubicBezTo>
                  <a:pt x="1422076" y="784510"/>
                  <a:pt x="1423771" y="785183"/>
                  <a:pt x="1423109" y="786851"/>
                </a:cubicBezTo>
                <a:cubicBezTo>
                  <a:pt x="1421414" y="786178"/>
                  <a:pt x="1421414" y="786178"/>
                  <a:pt x="1421414" y="786178"/>
                </a:cubicBezTo>
                <a:cubicBezTo>
                  <a:pt x="1419719" y="785506"/>
                  <a:pt x="1421785" y="790188"/>
                  <a:pt x="1417733" y="790511"/>
                </a:cubicBezTo>
                <a:close/>
                <a:moveTo>
                  <a:pt x="979009" y="1000095"/>
                </a:moveTo>
                <a:cubicBezTo>
                  <a:pt x="980421" y="996536"/>
                  <a:pt x="975788" y="992637"/>
                  <a:pt x="980760" y="990490"/>
                </a:cubicBezTo>
                <a:cubicBezTo>
                  <a:pt x="984320" y="991903"/>
                  <a:pt x="983981" y="997948"/>
                  <a:pt x="979009" y="1000095"/>
                </a:cubicBezTo>
                <a:close/>
                <a:moveTo>
                  <a:pt x="1211966" y="889339"/>
                </a:moveTo>
                <a:cubicBezTo>
                  <a:pt x="1210033" y="890089"/>
                  <a:pt x="1207411" y="889570"/>
                  <a:pt x="1205401" y="887716"/>
                </a:cubicBezTo>
                <a:cubicBezTo>
                  <a:pt x="1205401" y="887716"/>
                  <a:pt x="1204060" y="886479"/>
                  <a:pt x="1203982" y="883874"/>
                </a:cubicBezTo>
                <a:cubicBezTo>
                  <a:pt x="1205244" y="882506"/>
                  <a:pt x="1207769" y="879769"/>
                  <a:pt x="1210293" y="877032"/>
                </a:cubicBezTo>
                <a:cubicBezTo>
                  <a:pt x="1209031" y="878401"/>
                  <a:pt x="1209031" y="878401"/>
                  <a:pt x="1210371" y="879637"/>
                </a:cubicBezTo>
                <a:cubicBezTo>
                  <a:pt x="1210371" y="879637"/>
                  <a:pt x="1210371" y="879637"/>
                  <a:pt x="1211712" y="880874"/>
                </a:cubicBezTo>
                <a:cubicBezTo>
                  <a:pt x="1212974" y="879505"/>
                  <a:pt x="1214314" y="880742"/>
                  <a:pt x="1214314" y="880742"/>
                </a:cubicBezTo>
                <a:cubicBezTo>
                  <a:pt x="1214314" y="880742"/>
                  <a:pt x="1215655" y="881978"/>
                  <a:pt x="1214393" y="883346"/>
                </a:cubicBezTo>
                <a:cubicBezTo>
                  <a:pt x="1215141" y="886569"/>
                  <a:pt x="1213898" y="888589"/>
                  <a:pt x="1211966" y="889339"/>
                </a:cubicBezTo>
                <a:close/>
                <a:moveTo>
                  <a:pt x="1592210" y="708965"/>
                </a:moveTo>
                <a:cubicBezTo>
                  <a:pt x="1591524" y="710696"/>
                  <a:pt x="1587376" y="711053"/>
                  <a:pt x="1585646" y="710366"/>
                </a:cubicBezTo>
                <a:cubicBezTo>
                  <a:pt x="1583916" y="709680"/>
                  <a:pt x="1581828" y="704846"/>
                  <a:pt x="1583201" y="701385"/>
                </a:cubicBezTo>
                <a:cubicBezTo>
                  <a:pt x="1588036" y="699297"/>
                  <a:pt x="1588036" y="699297"/>
                  <a:pt x="1588036" y="699297"/>
                </a:cubicBezTo>
                <a:cubicBezTo>
                  <a:pt x="1591496" y="700670"/>
                  <a:pt x="1593584" y="705504"/>
                  <a:pt x="1592210" y="708965"/>
                </a:cubicBezTo>
                <a:close/>
                <a:moveTo>
                  <a:pt x="1355231" y="822947"/>
                </a:moveTo>
                <a:cubicBezTo>
                  <a:pt x="1352243" y="817613"/>
                  <a:pt x="1354813" y="814828"/>
                  <a:pt x="1351825" y="809494"/>
                </a:cubicBezTo>
                <a:cubicBezTo>
                  <a:pt x="1354394" y="806709"/>
                  <a:pt x="1359812" y="806550"/>
                  <a:pt x="1361237" y="807864"/>
                </a:cubicBezTo>
                <a:cubicBezTo>
                  <a:pt x="1358807" y="813356"/>
                  <a:pt x="1360510" y="820082"/>
                  <a:pt x="1355231" y="822947"/>
                </a:cubicBezTo>
                <a:close/>
                <a:moveTo>
                  <a:pt x="1625728" y="696114"/>
                </a:moveTo>
                <a:cubicBezTo>
                  <a:pt x="1620407" y="696336"/>
                  <a:pt x="1619024" y="695060"/>
                  <a:pt x="1616260" y="692511"/>
                </a:cubicBezTo>
                <a:cubicBezTo>
                  <a:pt x="1609348" y="686135"/>
                  <a:pt x="1615326" y="668559"/>
                  <a:pt x="1630324" y="677262"/>
                </a:cubicBezTo>
                <a:cubicBezTo>
                  <a:pt x="1633296" y="685135"/>
                  <a:pt x="1630843" y="690569"/>
                  <a:pt x="1625728" y="696114"/>
                </a:cubicBezTo>
                <a:close/>
                <a:moveTo>
                  <a:pt x="869274" y="1056499"/>
                </a:moveTo>
                <a:cubicBezTo>
                  <a:pt x="868176" y="1053979"/>
                  <a:pt x="864550" y="1052540"/>
                  <a:pt x="863069" y="1045699"/>
                </a:cubicBezTo>
                <a:cubicBezTo>
                  <a:pt x="863069" y="1045699"/>
                  <a:pt x="863069" y="1045699"/>
                  <a:pt x="870651" y="1042454"/>
                </a:cubicBezTo>
                <a:cubicBezTo>
                  <a:pt x="875374" y="1046413"/>
                  <a:pt x="877954" y="1055775"/>
                  <a:pt x="869274" y="1056499"/>
                </a:cubicBezTo>
                <a:close/>
                <a:moveTo>
                  <a:pt x="1343754" y="832363"/>
                </a:moveTo>
                <a:cubicBezTo>
                  <a:pt x="1342386" y="831101"/>
                  <a:pt x="1342517" y="833704"/>
                  <a:pt x="1339913" y="833782"/>
                </a:cubicBezTo>
                <a:cubicBezTo>
                  <a:pt x="1335807" y="829995"/>
                  <a:pt x="1340885" y="827236"/>
                  <a:pt x="1339253" y="820769"/>
                </a:cubicBezTo>
                <a:cubicBezTo>
                  <a:pt x="1344462" y="820613"/>
                  <a:pt x="1344462" y="820613"/>
                  <a:pt x="1344462" y="820613"/>
                </a:cubicBezTo>
                <a:cubicBezTo>
                  <a:pt x="1344858" y="828420"/>
                  <a:pt x="1340753" y="824634"/>
                  <a:pt x="1343754" y="832363"/>
                </a:cubicBezTo>
                <a:close/>
                <a:moveTo>
                  <a:pt x="1296103" y="855783"/>
                </a:moveTo>
                <a:cubicBezTo>
                  <a:pt x="1294751" y="857249"/>
                  <a:pt x="1289309" y="857657"/>
                  <a:pt x="1286573" y="855133"/>
                </a:cubicBezTo>
                <a:cubicBezTo>
                  <a:pt x="1287909" y="850938"/>
                  <a:pt x="1289245" y="846744"/>
                  <a:pt x="1294686" y="846336"/>
                </a:cubicBezTo>
                <a:cubicBezTo>
                  <a:pt x="1293350" y="850531"/>
                  <a:pt x="1297423" y="848861"/>
                  <a:pt x="1296103" y="855783"/>
                </a:cubicBezTo>
                <a:close/>
                <a:moveTo>
                  <a:pt x="1090051" y="954438"/>
                </a:moveTo>
                <a:cubicBezTo>
                  <a:pt x="1087232" y="954552"/>
                  <a:pt x="1087232" y="954552"/>
                  <a:pt x="1087232" y="954552"/>
                </a:cubicBezTo>
                <a:cubicBezTo>
                  <a:pt x="1087118" y="951734"/>
                  <a:pt x="1087118" y="951734"/>
                  <a:pt x="1087118" y="951734"/>
                </a:cubicBezTo>
                <a:cubicBezTo>
                  <a:pt x="1087118" y="951734"/>
                  <a:pt x="1087118" y="951734"/>
                  <a:pt x="1084300" y="951848"/>
                </a:cubicBezTo>
                <a:cubicBezTo>
                  <a:pt x="1084186" y="949029"/>
                  <a:pt x="1084186" y="949029"/>
                  <a:pt x="1084186" y="949029"/>
                </a:cubicBezTo>
                <a:cubicBezTo>
                  <a:pt x="1087005" y="948915"/>
                  <a:pt x="1087005" y="948915"/>
                  <a:pt x="1086891" y="946097"/>
                </a:cubicBezTo>
                <a:cubicBezTo>
                  <a:pt x="1089709" y="945983"/>
                  <a:pt x="1089709" y="945983"/>
                  <a:pt x="1089709" y="945983"/>
                </a:cubicBezTo>
                <a:cubicBezTo>
                  <a:pt x="1091175" y="947335"/>
                  <a:pt x="1089823" y="948802"/>
                  <a:pt x="1089823" y="948802"/>
                </a:cubicBezTo>
                <a:cubicBezTo>
                  <a:pt x="1089823" y="948802"/>
                  <a:pt x="1091175" y="947335"/>
                  <a:pt x="1092641" y="948688"/>
                </a:cubicBezTo>
                <a:cubicBezTo>
                  <a:pt x="1092755" y="951506"/>
                  <a:pt x="1092755" y="951506"/>
                  <a:pt x="1092755" y="951506"/>
                </a:cubicBezTo>
                <a:cubicBezTo>
                  <a:pt x="1089937" y="951620"/>
                  <a:pt x="1089937" y="951620"/>
                  <a:pt x="1090051" y="954438"/>
                </a:cubicBezTo>
                <a:close/>
                <a:moveTo>
                  <a:pt x="965418" y="1014444"/>
                </a:moveTo>
                <a:cubicBezTo>
                  <a:pt x="960933" y="1010604"/>
                  <a:pt x="962346" y="1007045"/>
                  <a:pt x="967219" y="1004859"/>
                </a:cubicBezTo>
                <a:lnTo>
                  <a:pt x="969721" y="1005851"/>
                </a:lnTo>
                <a:lnTo>
                  <a:pt x="971049" y="1005251"/>
                </a:lnTo>
                <a:lnTo>
                  <a:pt x="970507" y="1006164"/>
                </a:lnTo>
                <a:lnTo>
                  <a:pt x="970680" y="1006232"/>
                </a:lnTo>
                <a:lnTo>
                  <a:pt x="967749" y="1010807"/>
                </a:lnTo>
                <a:lnTo>
                  <a:pt x="966467" y="1012964"/>
                </a:lnTo>
                <a:lnTo>
                  <a:pt x="966474" y="1012797"/>
                </a:lnTo>
                <a:close/>
                <a:moveTo>
                  <a:pt x="1402681" y="807017"/>
                </a:moveTo>
                <a:cubicBezTo>
                  <a:pt x="1402579" y="804481"/>
                  <a:pt x="1401260" y="803264"/>
                  <a:pt x="1401157" y="800727"/>
                </a:cubicBezTo>
                <a:cubicBezTo>
                  <a:pt x="1406230" y="800523"/>
                  <a:pt x="1406230" y="800523"/>
                  <a:pt x="1406230" y="800523"/>
                </a:cubicBezTo>
                <a:cubicBezTo>
                  <a:pt x="1407652" y="804276"/>
                  <a:pt x="1406435" y="805595"/>
                  <a:pt x="1402681" y="807017"/>
                </a:cubicBezTo>
                <a:close/>
                <a:moveTo>
                  <a:pt x="1181625" y="912818"/>
                </a:moveTo>
                <a:cubicBezTo>
                  <a:pt x="1176462" y="913121"/>
                  <a:pt x="1176462" y="913121"/>
                  <a:pt x="1176462" y="913121"/>
                </a:cubicBezTo>
                <a:cubicBezTo>
                  <a:pt x="1175085" y="909318"/>
                  <a:pt x="1178929" y="907799"/>
                  <a:pt x="1180249" y="909015"/>
                </a:cubicBezTo>
                <a:cubicBezTo>
                  <a:pt x="1181568" y="910233"/>
                  <a:pt x="1182887" y="911449"/>
                  <a:pt x="1181625" y="912818"/>
                </a:cubicBezTo>
                <a:close/>
                <a:moveTo>
                  <a:pt x="1382223" y="818899"/>
                </a:moveTo>
                <a:cubicBezTo>
                  <a:pt x="1376883" y="819040"/>
                  <a:pt x="1376883" y="819040"/>
                  <a:pt x="1376883" y="819040"/>
                </a:cubicBezTo>
                <a:cubicBezTo>
                  <a:pt x="1373923" y="813777"/>
                  <a:pt x="1379263" y="813636"/>
                  <a:pt x="1382078" y="816233"/>
                </a:cubicBezTo>
                <a:cubicBezTo>
                  <a:pt x="1382078" y="816233"/>
                  <a:pt x="1383485" y="817531"/>
                  <a:pt x="1382223" y="818899"/>
                </a:cubicBezTo>
                <a:close/>
                <a:moveTo>
                  <a:pt x="814086" y="1089128"/>
                </a:moveTo>
                <a:cubicBezTo>
                  <a:pt x="809735" y="1090903"/>
                  <a:pt x="809687" y="1085071"/>
                  <a:pt x="805336" y="1086847"/>
                </a:cubicBezTo>
                <a:cubicBezTo>
                  <a:pt x="806779" y="1085282"/>
                  <a:pt x="811130" y="1083507"/>
                  <a:pt x="812596" y="1084859"/>
                </a:cubicBezTo>
                <a:cubicBezTo>
                  <a:pt x="814062" y="1086211"/>
                  <a:pt x="814062" y="1086211"/>
                  <a:pt x="814086" y="1089128"/>
                </a:cubicBezTo>
                <a:close/>
                <a:moveTo>
                  <a:pt x="1586044" y="723251"/>
                </a:moveTo>
                <a:cubicBezTo>
                  <a:pt x="1585795" y="720580"/>
                  <a:pt x="1583112" y="720547"/>
                  <a:pt x="1584080" y="716555"/>
                </a:cubicBezTo>
                <a:cubicBezTo>
                  <a:pt x="1586763" y="716589"/>
                  <a:pt x="1587980" y="715269"/>
                  <a:pt x="1589446" y="716622"/>
                </a:cubicBezTo>
                <a:cubicBezTo>
                  <a:pt x="1590913" y="717974"/>
                  <a:pt x="1589695" y="719293"/>
                  <a:pt x="1591161" y="720645"/>
                </a:cubicBezTo>
                <a:cubicBezTo>
                  <a:pt x="1588479" y="720613"/>
                  <a:pt x="1588727" y="723284"/>
                  <a:pt x="1586044" y="723251"/>
                </a:cubicBezTo>
                <a:close/>
                <a:moveTo>
                  <a:pt x="830047" y="1083469"/>
                </a:moveTo>
                <a:cubicBezTo>
                  <a:pt x="825443" y="1079496"/>
                  <a:pt x="826914" y="1075788"/>
                  <a:pt x="832989" y="1076053"/>
                </a:cubicBezTo>
                <a:cubicBezTo>
                  <a:pt x="834033" y="1078613"/>
                  <a:pt x="834342" y="1083028"/>
                  <a:pt x="830047" y="1083469"/>
                </a:cubicBezTo>
                <a:close/>
                <a:moveTo>
                  <a:pt x="1359461" y="835196"/>
                </a:moveTo>
                <a:cubicBezTo>
                  <a:pt x="1358388" y="832710"/>
                  <a:pt x="1355901" y="833784"/>
                  <a:pt x="1355534" y="829518"/>
                </a:cubicBezTo>
                <a:cubicBezTo>
                  <a:pt x="1356240" y="827738"/>
                  <a:pt x="1358727" y="826665"/>
                  <a:pt x="1362992" y="826298"/>
                </a:cubicBezTo>
                <a:cubicBezTo>
                  <a:pt x="1364066" y="828783"/>
                  <a:pt x="1364433" y="833049"/>
                  <a:pt x="1359461" y="835196"/>
                </a:cubicBezTo>
                <a:close/>
                <a:moveTo>
                  <a:pt x="1081037" y="968918"/>
                </a:moveTo>
                <a:cubicBezTo>
                  <a:pt x="1067688" y="966916"/>
                  <a:pt x="1066487" y="970964"/>
                  <a:pt x="1057411" y="978058"/>
                </a:cubicBezTo>
                <a:cubicBezTo>
                  <a:pt x="1059896" y="972617"/>
                  <a:pt x="1059980" y="975273"/>
                  <a:pt x="1057160" y="970093"/>
                </a:cubicBezTo>
                <a:cubicBezTo>
                  <a:pt x="1063150" y="970463"/>
                  <a:pt x="1066041" y="967329"/>
                  <a:pt x="1068760" y="964038"/>
                </a:cubicBezTo>
                <a:lnTo>
                  <a:pt x="1071237" y="962397"/>
                </a:lnTo>
                <a:lnTo>
                  <a:pt x="1064396" y="964453"/>
                </a:lnTo>
                <a:cubicBezTo>
                  <a:pt x="1062691" y="963776"/>
                  <a:pt x="1060985" y="963099"/>
                  <a:pt x="1060678" y="958899"/>
                </a:cubicBezTo>
                <a:cubicBezTo>
                  <a:pt x="1061069" y="952939"/>
                  <a:pt x="1067583" y="951447"/>
                  <a:pt x="1075105" y="952393"/>
                </a:cubicBezTo>
                <a:lnTo>
                  <a:pt x="1072965" y="961253"/>
                </a:lnTo>
                <a:lnTo>
                  <a:pt x="1079334" y="957035"/>
                </a:lnTo>
                <a:cubicBezTo>
                  <a:pt x="1082071" y="959560"/>
                  <a:pt x="1082322" y="967525"/>
                  <a:pt x="1081037" y="968918"/>
                </a:cubicBezTo>
                <a:close/>
                <a:moveTo>
                  <a:pt x="945444" y="1033508"/>
                </a:moveTo>
                <a:cubicBezTo>
                  <a:pt x="944376" y="1031153"/>
                  <a:pt x="945038" y="1029485"/>
                  <a:pt x="945700" y="1027816"/>
                </a:cubicBezTo>
                <a:cubicBezTo>
                  <a:pt x="946362" y="1026148"/>
                  <a:pt x="946362" y="1026148"/>
                  <a:pt x="946362" y="1026148"/>
                </a:cubicBezTo>
                <a:cubicBezTo>
                  <a:pt x="948093" y="1026834"/>
                  <a:pt x="948093" y="1026834"/>
                  <a:pt x="948093" y="1026834"/>
                </a:cubicBezTo>
                <a:cubicBezTo>
                  <a:pt x="949823" y="1027521"/>
                  <a:pt x="949823" y="1027521"/>
                  <a:pt x="951553" y="1028208"/>
                </a:cubicBezTo>
                <a:cubicBezTo>
                  <a:pt x="950891" y="1029876"/>
                  <a:pt x="949567" y="1033213"/>
                  <a:pt x="945444" y="1033508"/>
                </a:cubicBezTo>
                <a:close/>
                <a:moveTo>
                  <a:pt x="1394502" y="819978"/>
                </a:moveTo>
                <a:cubicBezTo>
                  <a:pt x="1392884" y="821037"/>
                  <a:pt x="1390919" y="821778"/>
                  <a:pt x="1387571" y="821241"/>
                </a:cubicBezTo>
                <a:cubicBezTo>
                  <a:pt x="1387458" y="818585"/>
                  <a:pt x="1384688" y="816030"/>
                  <a:pt x="1383304" y="814753"/>
                </a:cubicBezTo>
                <a:cubicBezTo>
                  <a:pt x="1379150" y="810921"/>
                  <a:pt x="1375109" y="809746"/>
                  <a:pt x="1368523" y="811329"/>
                </a:cubicBezTo>
                <a:cubicBezTo>
                  <a:pt x="1365190" y="795494"/>
                  <a:pt x="1347528" y="786859"/>
                  <a:pt x="1350780" y="769441"/>
                </a:cubicBezTo>
                <a:cubicBezTo>
                  <a:pt x="1361068" y="761065"/>
                  <a:pt x="1368104" y="770108"/>
                  <a:pt x="1376187" y="772459"/>
                </a:cubicBezTo>
                <a:cubicBezTo>
                  <a:pt x="1385316" y="768118"/>
                  <a:pt x="1387522" y="757392"/>
                  <a:pt x="1396538" y="750395"/>
                </a:cubicBezTo>
                <a:cubicBezTo>
                  <a:pt x="1403236" y="751469"/>
                  <a:pt x="1407390" y="755301"/>
                  <a:pt x="1412815" y="757753"/>
                </a:cubicBezTo>
                <a:cubicBezTo>
                  <a:pt x="1413041" y="763066"/>
                  <a:pt x="1417420" y="772209"/>
                  <a:pt x="1414876" y="774967"/>
                </a:cubicBezTo>
                <a:cubicBezTo>
                  <a:pt x="1409901" y="783139"/>
                  <a:pt x="1387941" y="798613"/>
                  <a:pt x="1399356" y="816799"/>
                </a:cubicBezTo>
                <a:cubicBezTo>
                  <a:pt x="1397392" y="817540"/>
                  <a:pt x="1396120" y="818918"/>
                  <a:pt x="1394502" y="819978"/>
                </a:cubicBezTo>
                <a:close/>
                <a:moveTo>
                  <a:pt x="566423" y="1215712"/>
                </a:moveTo>
                <a:cubicBezTo>
                  <a:pt x="563907" y="1216859"/>
                  <a:pt x="562127" y="1216153"/>
                  <a:pt x="560348" y="1215447"/>
                </a:cubicBezTo>
                <a:cubicBezTo>
                  <a:pt x="557523" y="1212181"/>
                  <a:pt x="560039" y="1211033"/>
                  <a:pt x="563290" y="1208032"/>
                </a:cubicBezTo>
                <a:cubicBezTo>
                  <a:pt x="563290" y="1208032"/>
                  <a:pt x="563290" y="1208032"/>
                  <a:pt x="566423" y="1215712"/>
                </a:cubicBezTo>
                <a:close/>
                <a:moveTo>
                  <a:pt x="639417" y="1181017"/>
                </a:moveTo>
                <a:cubicBezTo>
                  <a:pt x="639417" y="1181017"/>
                  <a:pt x="639417" y="1181017"/>
                  <a:pt x="632760" y="1182380"/>
                </a:cubicBezTo>
                <a:cubicBezTo>
                  <a:pt x="629237" y="1180982"/>
                  <a:pt x="626700" y="1171964"/>
                  <a:pt x="635119" y="1171299"/>
                </a:cubicBezTo>
                <a:cubicBezTo>
                  <a:pt x="639029" y="1176856"/>
                  <a:pt x="639716" y="1175126"/>
                  <a:pt x="639417" y="1181017"/>
                </a:cubicBezTo>
                <a:close/>
                <a:moveTo>
                  <a:pt x="847705" y="1084848"/>
                </a:moveTo>
                <a:cubicBezTo>
                  <a:pt x="843101" y="1080875"/>
                  <a:pt x="844572" y="1077168"/>
                  <a:pt x="850647" y="1077433"/>
                </a:cubicBezTo>
                <a:cubicBezTo>
                  <a:pt x="853471" y="1080699"/>
                  <a:pt x="850220" y="1083701"/>
                  <a:pt x="847705" y="1084848"/>
                </a:cubicBezTo>
                <a:close/>
                <a:moveTo>
                  <a:pt x="1404366" y="821958"/>
                </a:moveTo>
                <a:cubicBezTo>
                  <a:pt x="1401696" y="822028"/>
                  <a:pt x="1399027" y="822099"/>
                  <a:pt x="1397619" y="820801"/>
                </a:cubicBezTo>
                <a:cubicBezTo>
                  <a:pt x="1396066" y="816836"/>
                  <a:pt x="1401551" y="819362"/>
                  <a:pt x="1404221" y="819292"/>
                </a:cubicBezTo>
                <a:cubicBezTo>
                  <a:pt x="1404366" y="821958"/>
                  <a:pt x="1404366" y="821958"/>
                  <a:pt x="1404366" y="821958"/>
                </a:cubicBezTo>
                <a:close/>
                <a:moveTo>
                  <a:pt x="1026336" y="1003510"/>
                </a:moveTo>
                <a:cubicBezTo>
                  <a:pt x="1018344" y="1006683"/>
                  <a:pt x="1014294" y="1005583"/>
                  <a:pt x="1010189" y="1001796"/>
                </a:cubicBezTo>
                <a:cubicBezTo>
                  <a:pt x="1007452" y="999272"/>
                  <a:pt x="1006084" y="998010"/>
                  <a:pt x="1005974" y="992637"/>
                </a:cubicBezTo>
                <a:cubicBezTo>
                  <a:pt x="1011284" y="989626"/>
                  <a:pt x="1016648" y="989302"/>
                  <a:pt x="1020753" y="993089"/>
                </a:cubicBezTo>
                <a:cubicBezTo>
                  <a:pt x="1023490" y="995613"/>
                  <a:pt x="1024913" y="999562"/>
                  <a:pt x="1026336" y="1003510"/>
                </a:cubicBezTo>
                <a:close/>
                <a:moveTo>
                  <a:pt x="1051681" y="991738"/>
                </a:moveTo>
                <a:cubicBezTo>
                  <a:pt x="1049264" y="992782"/>
                  <a:pt x="1049264" y="992782"/>
                  <a:pt x="1049264" y="992782"/>
                </a:cubicBezTo>
                <a:cubicBezTo>
                  <a:pt x="1049264" y="992782"/>
                  <a:pt x="1049264" y="992782"/>
                  <a:pt x="1047533" y="992095"/>
                </a:cubicBezTo>
                <a:cubicBezTo>
                  <a:pt x="1046489" y="989678"/>
                  <a:pt x="1046489" y="989678"/>
                  <a:pt x="1046489" y="989678"/>
                </a:cubicBezTo>
                <a:cubicBezTo>
                  <a:pt x="1046489" y="989678"/>
                  <a:pt x="1047176" y="987948"/>
                  <a:pt x="1047176" y="987948"/>
                </a:cubicBezTo>
                <a:cubicBezTo>
                  <a:pt x="1049593" y="986904"/>
                  <a:pt x="1049593" y="986904"/>
                  <a:pt x="1049593" y="986904"/>
                </a:cubicBezTo>
                <a:cubicBezTo>
                  <a:pt x="1049593" y="986904"/>
                  <a:pt x="1049593" y="986904"/>
                  <a:pt x="1051323" y="987591"/>
                </a:cubicBezTo>
                <a:cubicBezTo>
                  <a:pt x="1052367" y="990008"/>
                  <a:pt x="1052367" y="990008"/>
                  <a:pt x="1052367" y="990008"/>
                </a:cubicBezTo>
                <a:cubicBezTo>
                  <a:pt x="1052367" y="990008"/>
                  <a:pt x="1051681" y="991738"/>
                  <a:pt x="1051681" y="991738"/>
                </a:cubicBezTo>
                <a:close/>
                <a:moveTo>
                  <a:pt x="911092" y="1058788"/>
                </a:moveTo>
                <a:cubicBezTo>
                  <a:pt x="900327" y="1060525"/>
                  <a:pt x="890248" y="1060531"/>
                  <a:pt x="881542" y="1057076"/>
                </a:cubicBezTo>
                <a:cubicBezTo>
                  <a:pt x="879801" y="1056385"/>
                  <a:pt x="878060" y="1055694"/>
                  <a:pt x="876319" y="1055003"/>
                </a:cubicBezTo>
                <a:cubicBezTo>
                  <a:pt x="874161" y="1040127"/>
                  <a:pt x="877913" y="1025593"/>
                  <a:pt x="886251" y="1024897"/>
                </a:cubicBezTo>
                <a:cubicBezTo>
                  <a:pt x="890420" y="1024548"/>
                  <a:pt x="892161" y="1025239"/>
                  <a:pt x="893902" y="1025930"/>
                </a:cubicBezTo>
                <a:cubicBezTo>
                  <a:pt x="906090" y="1030767"/>
                  <a:pt x="908616" y="1049794"/>
                  <a:pt x="911092" y="1058788"/>
                </a:cubicBezTo>
                <a:close/>
                <a:moveTo>
                  <a:pt x="1168466" y="936499"/>
                </a:moveTo>
                <a:cubicBezTo>
                  <a:pt x="1161719" y="935341"/>
                  <a:pt x="1161719" y="935341"/>
                  <a:pt x="1161719" y="935341"/>
                </a:cubicBezTo>
                <a:cubicBezTo>
                  <a:pt x="1161574" y="932675"/>
                  <a:pt x="1161429" y="930008"/>
                  <a:pt x="1164098" y="929938"/>
                </a:cubicBezTo>
                <a:cubicBezTo>
                  <a:pt x="1165506" y="931236"/>
                  <a:pt x="1166913" y="932534"/>
                  <a:pt x="1168466" y="936499"/>
                </a:cubicBezTo>
                <a:close/>
                <a:moveTo>
                  <a:pt x="1227393" y="908651"/>
                </a:moveTo>
                <a:cubicBezTo>
                  <a:pt x="1226000" y="907366"/>
                  <a:pt x="1226000" y="907366"/>
                  <a:pt x="1223309" y="907489"/>
                </a:cubicBezTo>
                <a:cubicBezTo>
                  <a:pt x="1221916" y="906204"/>
                  <a:pt x="1217643" y="899658"/>
                  <a:pt x="1221727" y="900820"/>
                </a:cubicBezTo>
                <a:cubicBezTo>
                  <a:pt x="1223120" y="902105"/>
                  <a:pt x="1224323" y="898005"/>
                  <a:pt x="1228407" y="899167"/>
                </a:cubicBezTo>
                <a:cubicBezTo>
                  <a:pt x="1229800" y="900452"/>
                  <a:pt x="1231382" y="907121"/>
                  <a:pt x="1227393" y="908651"/>
                </a:cubicBezTo>
                <a:close/>
                <a:moveTo>
                  <a:pt x="1113831" y="964374"/>
                </a:moveTo>
                <a:lnTo>
                  <a:pt x="1112568" y="961087"/>
                </a:lnTo>
                <a:lnTo>
                  <a:pt x="1109680" y="961251"/>
                </a:lnTo>
                <a:cubicBezTo>
                  <a:pt x="1108678" y="961308"/>
                  <a:pt x="1108678" y="961308"/>
                  <a:pt x="1108678" y="961308"/>
                </a:cubicBezTo>
                <a:cubicBezTo>
                  <a:pt x="1107182" y="954693"/>
                  <a:pt x="1111160" y="953126"/>
                  <a:pt x="1112401" y="949035"/>
                </a:cubicBezTo>
                <a:cubicBezTo>
                  <a:pt x="1109728" y="949188"/>
                  <a:pt x="1107055" y="949340"/>
                  <a:pt x="1105686" y="948078"/>
                </a:cubicBezTo>
                <a:cubicBezTo>
                  <a:pt x="1104190" y="941463"/>
                  <a:pt x="1107142" y="938949"/>
                  <a:pt x="1110940" y="936890"/>
                </a:cubicBezTo>
                <a:lnTo>
                  <a:pt x="1115950" y="932790"/>
                </a:lnTo>
                <a:lnTo>
                  <a:pt x="1116320" y="929963"/>
                </a:lnTo>
                <a:cubicBezTo>
                  <a:pt x="1117538" y="927239"/>
                  <a:pt x="1119456" y="925160"/>
                  <a:pt x="1122013" y="922388"/>
                </a:cubicBezTo>
                <a:lnTo>
                  <a:pt x="1121054" y="928612"/>
                </a:lnTo>
                <a:lnTo>
                  <a:pt x="1121278" y="928429"/>
                </a:lnTo>
                <a:lnTo>
                  <a:pt x="1121294" y="929128"/>
                </a:lnTo>
                <a:lnTo>
                  <a:pt x="1128686" y="929184"/>
                </a:lnTo>
                <a:cubicBezTo>
                  <a:pt x="1130724" y="929780"/>
                  <a:pt x="1132442" y="930724"/>
                  <a:pt x="1134480" y="931321"/>
                </a:cubicBezTo>
                <a:cubicBezTo>
                  <a:pt x="1135878" y="932611"/>
                  <a:pt x="1134840" y="939349"/>
                  <a:pt x="1136238" y="940639"/>
                </a:cubicBezTo>
                <a:cubicBezTo>
                  <a:pt x="1137636" y="941929"/>
                  <a:pt x="1137636" y="941929"/>
                  <a:pt x="1137636" y="941929"/>
                </a:cubicBezTo>
                <a:cubicBezTo>
                  <a:pt x="1136997" y="942622"/>
                  <a:pt x="1133041" y="944105"/>
                  <a:pt x="1128372" y="944608"/>
                </a:cubicBezTo>
                <a:lnTo>
                  <a:pt x="1119700" y="942561"/>
                </a:lnTo>
                <a:lnTo>
                  <a:pt x="1113769" y="950298"/>
                </a:lnTo>
                <a:cubicBezTo>
                  <a:pt x="1116442" y="950146"/>
                  <a:pt x="1115138" y="951560"/>
                  <a:pt x="1117810" y="951408"/>
                </a:cubicBezTo>
                <a:lnTo>
                  <a:pt x="1117297" y="955761"/>
                </a:lnTo>
                <a:lnTo>
                  <a:pt x="1118898" y="956024"/>
                </a:lnTo>
                <a:lnTo>
                  <a:pt x="1116873" y="959362"/>
                </a:lnTo>
                <a:lnTo>
                  <a:pt x="1116697" y="960852"/>
                </a:lnTo>
                <a:lnTo>
                  <a:pt x="1115942" y="960895"/>
                </a:lnTo>
                <a:close/>
                <a:moveTo>
                  <a:pt x="1497907" y="781972"/>
                </a:moveTo>
                <a:cubicBezTo>
                  <a:pt x="1497798" y="779266"/>
                  <a:pt x="1495092" y="779375"/>
                  <a:pt x="1496281" y="775262"/>
                </a:cubicBezTo>
                <a:cubicBezTo>
                  <a:pt x="1497579" y="773855"/>
                  <a:pt x="1500285" y="773745"/>
                  <a:pt x="1504398" y="774935"/>
                </a:cubicBezTo>
                <a:cubicBezTo>
                  <a:pt x="1504507" y="777640"/>
                  <a:pt x="1503319" y="781753"/>
                  <a:pt x="1497907" y="781972"/>
                </a:cubicBezTo>
                <a:close/>
                <a:moveTo>
                  <a:pt x="1076328" y="982701"/>
                </a:moveTo>
                <a:cubicBezTo>
                  <a:pt x="1075525" y="983914"/>
                  <a:pt x="1074551" y="984970"/>
                  <a:pt x="1072534" y="984411"/>
                </a:cubicBezTo>
                <a:cubicBezTo>
                  <a:pt x="1068429" y="980625"/>
                  <a:pt x="1073692" y="977664"/>
                  <a:pt x="1072253" y="973732"/>
                </a:cubicBezTo>
                <a:cubicBezTo>
                  <a:pt x="1074920" y="973587"/>
                  <a:pt x="1074920" y="973587"/>
                  <a:pt x="1076289" y="974850"/>
                </a:cubicBezTo>
                <a:cubicBezTo>
                  <a:pt x="1077657" y="976112"/>
                  <a:pt x="1079025" y="977374"/>
                  <a:pt x="1079096" y="980044"/>
                </a:cubicBezTo>
                <a:cubicBezTo>
                  <a:pt x="1077762" y="980116"/>
                  <a:pt x="1077130" y="981488"/>
                  <a:pt x="1076328" y="982701"/>
                </a:cubicBezTo>
                <a:close/>
                <a:moveTo>
                  <a:pt x="1011750" y="1013440"/>
                </a:moveTo>
                <a:cubicBezTo>
                  <a:pt x="1004074" y="1013523"/>
                  <a:pt x="1004074" y="1013523"/>
                  <a:pt x="1004074" y="1013523"/>
                </a:cubicBezTo>
                <a:cubicBezTo>
                  <a:pt x="1001159" y="1008446"/>
                  <a:pt x="1008656" y="1005810"/>
                  <a:pt x="1011393" y="1008335"/>
                </a:cubicBezTo>
                <a:cubicBezTo>
                  <a:pt x="1011393" y="1008335"/>
                  <a:pt x="1012761" y="1009597"/>
                  <a:pt x="1011571" y="1010887"/>
                </a:cubicBezTo>
                <a:cubicBezTo>
                  <a:pt x="1011571" y="1010887"/>
                  <a:pt x="1010381" y="1012177"/>
                  <a:pt x="1011750" y="1013440"/>
                </a:cubicBezTo>
                <a:close/>
                <a:moveTo>
                  <a:pt x="1385008" y="838474"/>
                </a:moveTo>
                <a:cubicBezTo>
                  <a:pt x="1381410" y="841668"/>
                  <a:pt x="1376757" y="843888"/>
                  <a:pt x="1370697" y="844811"/>
                </a:cubicBezTo>
                <a:cubicBezTo>
                  <a:pt x="1370478" y="839399"/>
                  <a:pt x="1373074" y="836584"/>
                  <a:pt x="1372747" y="828467"/>
                </a:cubicBezTo>
                <a:cubicBezTo>
                  <a:pt x="1375234" y="822946"/>
                  <a:pt x="1386057" y="822509"/>
                  <a:pt x="1392985" y="826295"/>
                </a:cubicBezTo>
                <a:cubicBezTo>
                  <a:pt x="1391147" y="831112"/>
                  <a:pt x="1388605" y="835280"/>
                  <a:pt x="1385008" y="838474"/>
                </a:cubicBezTo>
                <a:close/>
                <a:moveTo>
                  <a:pt x="807317" y="1114791"/>
                </a:moveTo>
                <a:cubicBezTo>
                  <a:pt x="801977" y="1112672"/>
                  <a:pt x="805876" y="1108039"/>
                  <a:pt x="809068" y="1105185"/>
                </a:cubicBezTo>
                <a:cubicBezTo>
                  <a:pt x="808362" y="1106965"/>
                  <a:pt x="812289" y="1112644"/>
                  <a:pt x="807317" y="1114791"/>
                </a:cubicBezTo>
                <a:close/>
                <a:moveTo>
                  <a:pt x="1059639" y="995310"/>
                </a:moveTo>
                <a:cubicBezTo>
                  <a:pt x="1060811" y="991181"/>
                  <a:pt x="1055240" y="988647"/>
                  <a:pt x="1059261" y="987146"/>
                </a:cubicBezTo>
                <a:cubicBezTo>
                  <a:pt x="1059261" y="987146"/>
                  <a:pt x="1059261" y="987146"/>
                  <a:pt x="1060685" y="988460"/>
                </a:cubicBezTo>
                <a:cubicBezTo>
                  <a:pt x="1060685" y="988460"/>
                  <a:pt x="1062109" y="989773"/>
                  <a:pt x="1063408" y="988366"/>
                </a:cubicBezTo>
                <a:cubicBezTo>
                  <a:pt x="1064832" y="989680"/>
                  <a:pt x="1066130" y="988272"/>
                  <a:pt x="1067554" y="989586"/>
                </a:cubicBezTo>
                <a:cubicBezTo>
                  <a:pt x="1067806" y="995028"/>
                  <a:pt x="1063786" y="996530"/>
                  <a:pt x="1059639" y="995310"/>
                </a:cubicBezTo>
                <a:close/>
                <a:moveTo>
                  <a:pt x="1094316" y="979479"/>
                </a:moveTo>
                <a:cubicBezTo>
                  <a:pt x="1093032" y="980872"/>
                  <a:pt x="1085073" y="981264"/>
                  <a:pt x="1082336" y="978739"/>
                </a:cubicBezTo>
                <a:cubicBezTo>
                  <a:pt x="1082001" y="968119"/>
                  <a:pt x="1095267" y="967466"/>
                  <a:pt x="1093563" y="955584"/>
                </a:cubicBezTo>
                <a:cubicBezTo>
                  <a:pt x="1098953" y="957978"/>
                  <a:pt x="1096300" y="958108"/>
                  <a:pt x="1101523" y="955192"/>
                </a:cubicBezTo>
                <a:cubicBezTo>
                  <a:pt x="1095183" y="964811"/>
                  <a:pt x="1091245" y="966335"/>
                  <a:pt x="1094316" y="979479"/>
                </a:cubicBezTo>
                <a:close/>
                <a:moveTo>
                  <a:pt x="1001301" y="1025015"/>
                </a:moveTo>
                <a:cubicBezTo>
                  <a:pt x="1001301" y="1025015"/>
                  <a:pt x="1001301" y="1025015"/>
                  <a:pt x="997459" y="1026355"/>
                </a:cubicBezTo>
                <a:cubicBezTo>
                  <a:pt x="997269" y="1023738"/>
                  <a:pt x="995480" y="1017204"/>
                  <a:pt x="1000920" y="1019780"/>
                </a:cubicBezTo>
                <a:cubicBezTo>
                  <a:pt x="1000920" y="1019780"/>
                  <a:pt x="1001110" y="1022397"/>
                  <a:pt x="1001301" y="1025015"/>
                </a:cubicBezTo>
                <a:close/>
                <a:moveTo>
                  <a:pt x="1105250" y="976647"/>
                </a:moveTo>
                <a:lnTo>
                  <a:pt x="1102752" y="975547"/>
                </a:lnTo>
                <a:lnTo>
                  <a:pt x="1096463" y="980434"/>
                </a:lnTo>
                <a:cubicBezTo>
                  <a:pt x="1095673" y="977172"/>
                  <a:pt x="1096935" y="975804"/>
                  <a:pt x="1098881" y="975067"/>
                </a:cubicBezTo>
                <a:lnTo>
                  <a:pt x="1100674" y="974632"/>
                </a:lnTo>
                <a:lnTo>
                  <a:pt x="1099847" y="974268"/>
                </a:lnTo>
                <a:cubicBezTo>
                  <a:pt x="1098478" y="973006"/>
                  <a:pt x="1098478" y="973006"/>
                  <a:pt x="1098408" y="970336"/>
                </a:cubicBezTo>
                <a:cubicBezTo>
                  <a:pt x="1102443" y="971453"/>
                  <a:pt x="1104970" y="965968"/>
                  <a:pt x="1109075" y="969755"/>
                </a:cubicBezTo>
                <a:cubicBezTo>
                  <a:pt x="1110513" y="973687"/>
                  <a:pt x="1105180" y="973978"/>
                  <a:pt x="1105250" y="976647"/>
                </a:cubicBezTo>
                <a:close/>
                <a:moveTo>
                  <a:pt x="1287494" y="891025"/>
                </a:moveTo>
                <a:lnTo>
                  <a:pt x="1279639" y="892313"/>
                </a:lnTo>
                <a:lnTo>
                  <a:pt x="1279578" y="892765"/>
                </a:lnTo>
                <a:lnTo>
                  <a:pt x="1279304" y="892369"/>
                </a:lnTo>
                <a:lnTo>
                  <a:pt x="1277789" y="892617"/>
                </a:lnTo>
                <a:lnTo>
                  <a:pt x="1278875" y="891748"/>
                </a:lnTo>
                <a:lnTo>
                  <a:pt x="1275897" y="887442"/>
                </a:lnTo>
                <a:cubicBezTo>
                  <a:pt x="1280559" y="885430"/>
                  <a:pt x="1280559" y="885430"/>
                  <a:pt x="1280559" y="885430"/>
                </a:cubicBezTo>
                <a:lnTo>
                  <a:pt x="1279815" y="890995"/>
                </a:lnTo>
                <a:lnTo>
                  <a:pt x="1287868" y="884548"/>
                </a:lnTo>
                <a:cubicBezTo>
                  <a:pt x="1291428" y="887832"/>
                  <a:pt x="1290239" y="889836"/>
                  <a:pt x="1287494" y="891025"/>
                </a:cubicBezTo>
                <a:close/>
                <a:moveTo>
                  <a:pt x="1323934" y="873857"/>
                </a:moveTo>
                <a:cubicBezTo>
                  <a:pt x="1321251" y="873823"/>
                  <a:pt x="1320034" y="875143"/>
                  <a:pt x="1318567" y="873791"/>
                </a:cubicBezTo>
                <a:cubicBezTo>
                  <a:pt x="1317101" y="872438"/>
                  <a:pt x="1316852" y="869767"/>
                  <a:pt x="1318069" y="868447"/>
                </a:cubicBezTo>
                <a:cubicBezTo>
                  <a:pt x="1323436" y="868513"/>
                  <a:pt x="1323436" y="868513"/>
                  <a:pt x="1323436" y="868513"/>
                </a:cubicBezTo>
                <a:cubicBezTo>
                  <a:pt x="1323934" y="873857"/>
                  <a:pt x="1323934" y="873857"/>
                  <a:pt x="1323934" y="873857"/>
                </a:cubicBezTo>
                <a:close/>
                <a:moveTo>
                  <a:pt x="1077907" y="992563"/>
                </a:moveTo>
                <a:cubicBezTo>
                  <a:pt x="1077907" y="992563"/>
                  <a:pt x="1077907" y="992563"/>
                  <a:pt x="1075088" y="992676"/>
                </a:cubicBezTo>
                <a:cubicBezTo>
                  <a:pt x="1073623" y="991324"/>
                  <a:pt x="1074975" y="989858"/>
                  <a:pt x="1074975" y="989858"/>
                </a:cubicBezTo>
                <a:cubicBezTo>
                  <a:pt x="1074975" y="989858"/>
                  <a:pt x="1073623" y="991324"/>
                  <a:pt x="1072156" y="989972"/>
                </a:cubicBezTo>
                <a:cubicBezTo>
                  <a:pt x="1072156" y="989972"/>
                  <a:pt x="1072156" y="989972"/>
                  <a:pt x="1072043" y="987153"/>
                </a:cubicBezTo>
                <a:cubicBezTo>
                  <a:pt x="1074861" y="987040"/>
                  <a:pt x="1074861" y="987040"/>
                  <a:pt x="1074747" y="984221"/>
                </a:cubicBezTo>
                <a:cubicBezTo>
                  <a:pt x="1074747" y="984221"/>
                  <a:pt x="1074747" y="984221"/>
                  <a:pt x="1077565" y="984108"/>
                </a:cubicBezTo>
                <a:cubicBezTo>
                  <a:pt x="1077679" y="986926"/>
                  <a:pt x="1077679" y="986926"/>
                  <a:pt x="1077679" y="986926"/>
                </a:cubicBezTo>
                <a:cubicBezTo>
                  <a:pt x="1077679" y="986926"/>
                  <a:pt x="1077679" y="986926"/>
                  <a:pt x="1080498" y="986812"/>
                </a:cubicBezTo>
                <a:cubicBezTo>
                  <a:pt x="1080498" y="986812"/>
                  <a:pt x="1080498" y="986812"/>
                  <a:pt x="1080611" y="989630"/>
                </a:cubicBezTo>
                <a:cubicBezTo>
                  <a:pt x="1077793" y="989744"/>
                  <a:pt x="1077793" y="989744"/>
                  <a:pt x="1077907" y="992563"/>
                </a:cubicBezTo>
                <a:close/>
                <a:moveTo>
                  <a:pt x="454862" y="1289123"/>
                </a:moveTo>
                <a:cubicBezTo>
                  <a:pt x="452156" y="1289233"/>
                  <a:pt x="452156" y="1289233"/>
                  <a:pt x="450748" y="1287934"/>
                </a:cubicBezTo>
                <a:cubicBezTo>
                  <a:pt x="450748" y="1287934"/>
                  <a:pt x="449341" y="1286636"/>
                  <a:pt x="449341" y="1286636"/>
                </a:cubicBezTo>
                <a:cubicBezTo>
                  <a:pt x="449341" y="1286636"/>
                  <a:pt x="449341" y="1286636"/>
                  <a:pt x="446635" y="1286745"/>
                </a:cubicBezTo>
                <a:cubicBezTo>
                  <a:pt x="447824" y="1282632"/>
                  <a:pt x="450530" y="1282523"/>
                  <a:pt x="455942" y="1282305"/>
                </a:cubicBezTo>
                <a:cubicBezTo>
                  <a:pt x="457458" y="1286308"/>
                  <a:pt x="454753" y="1286418"/>
                  <a:pt x="454862" y="1289123"/>
                </a:cubicBezTo>
                <a:close/>
                <a:moveTo>
                  <a:pt x="866718" y="1093729"/>
                </a:moveTo>
                <a:cubicBezTo>
                  <a:pt x="863963" y="1090576"/>
                  <a:pt x="865376" y="1087016"/>
                  <a:pt x="870249" y="1084830"/>
                </a:cubicBezTo>
                <a:cubicBezTo>
                  <a:pt x="875440" y="1086890"/>
                  <a:pt x="875052" y="1092916"/>
                  <a:pt x="866718" y="1093729"/>
                </a:cubicBezTo>
                <a:close/>
                <a:moveTo>
                  <a:pt x="746229" y="1151493"/>
                </a:moveTo>
                <a:cubicBezTo>
                  <a:pt x="742670" y="1150080"/>
                  <a:pt x="739110" y="1148668"/>
                  <a:pt x="738654" y="1144624"/>
                </a:cubicBezTo>
                <a:cubicBezTo>
                  <a:pt x="741096" y="1143663"/>
                  <a:pt x="743538" y="1142700"/>
                  <a:pt x="745318" y="1143406"/>
                </a:cubicBezTo>
                <a:cubicBezTo>
                  <a:pt x="747098" y="1144112"/>
                  <a:pt x="747553" y="1148156"/>
                  <a:pt x="746229" y="1151493"/>
                </a:cubicBezTo>
                <a:close/>
                <a:moveTo>
                  <a:pt x="1574670" y="759705"/>
                </a:moveTo>
                <a:cubicBezTo>
                  <a:pt x="1573330" y="758468"/>
                  <a:pt x="1573330" y="758468"/>
                  <a:pt x="1573330" y="758468"/>
                </a:cubicBezTo>
                <a:cubicBezTo>
                  <a:pt x="1571989" y="757232"/>
                  <a:pt x="1572236" y="762343"/>
                  <a:pt x="1568338" y="761190"/>
                </a:cubicBezTo>
                <a:cubicBezTo>
                  <a:pt x="1568215" y="758634"/>
                  <a:pt x="1562853" y="753689"/>
                  <a:pt x="1566628" y="752286"/>
                </a:cubicBezTo>
                <a:cubicBezTo>
                  <a:pt x="1567968" y="753523"/>
                  <a:pt x="1571866" y="754676"/>
                  <a:pt x="1574547" y="757149"/>
                </a:cubicBezTo>
                <a:cubicBezTo>
                  <a:pt x="1574547" y="757149"/>
                  <a:pt x="1575887" y="758385"/>
                  <a:pt x="1574670" y="759705"/>
                </a:cubicBezTo>
                <a:close/>
                <a:moveTo>
                  <a:pt x="1141945" y="969076"/>
                </a:moveTo>
                <a:lnTo>
                  <a:pt x="1142092" y="969002"/>
                </a:lnTo>
                <a:lnTo>
                  <a:pt x="1141854" y="968969"/>
                </a:lnTo>
                <a:close/>
                <a:moveTo>
                  <a:pt x="1264752" y="911201"/>
                </a:moveTo>
                <a:cubicBezTo>
                  <a:pt x="1259819" y="913250"/>
                  <a:pt x="1259819" y="913250"/>
                  <a:pt x="1259819" y="913250"/>
                </a:cubicBezTo>
                <a:cubicBezTo>
                  <a:pt x="1255166" y="909401"/>
                  <a:pt x="1260099" y="907352"/>
                  <a:pt x="1263658" y="908765"/>
                </a:cubicBezTo>
                <a:cubicBezTo>
                  <a:pt x="1263658" y="908765"/>
                  <a:pt x="1265438" y="909471"/>
                  <a:pt x="1264752" y="911201"/>
                </a:cubicBezTo>
                <a:close/>
                <a:moveTo>
                  <a:pt x="1047101" y="1015123"/>
                </a:moveTo>
                <a:cubicBezTo>
                  <a:pt x="1047101" y="1015123"/>
                  <a:pt x="1047101" y="1015123"/>
                  <a:pt x="1045703" y="1013833"/>
                </a:cubicBezTo>
                <a:cubicBezTo>
                  <a:pt x="1044304" y="1012543"/>
                  <a:pt x="1037672" y="1014122"/>
                  <a:pt x="1036273" y="1012832"/>
                </a:cubicBezTo>
                <a:cubicBezTo>
                  <a:pt x="1034755" y="1008866"/>
                  <a:pt x="1031958" y="1006286"/>
                  <a:pt x="1032997" y="999548"/>
                </a:cubicBezTo>
                <a:cubicBezTo>
                  <a:pt x="1030320" y="999644"/>
                  <a:pt x="1030440" y="1002320"/>
                  <a:pt x="1026364" y="1001126"/>
                </a:cubicBezTo>
                <a:cubicBezTo>
                  <a:pt x="1031478" y="995582"/>
                  <a:pt x="1034036" y="992809"/>
                  <a:pt x="1044744" y="992424"/>
                </a:cubicBezTo>
                <a:cubicBezTo>
                  <a:pt x="1048240" y="995649"/>
                  <a:pt x="1049149" y="1000977"/>
                  <a:pt x="1049024" y="1005672"/>
                </a:cubicBezTo>
                <a:lnTo>
                  <a:pt x="1048807" y="1006739"/>
                </a:lnTo>
                <a:lnTo>
                  <a:pt x="1050582" y="1009599"/>
                </a:lnTo>
                <a:lnTo>
                  <a:pt x="1052051" y="1009415"/>
                </a:lnTo>
                <a:lnTo>
                  <a:pt x="1047721" y="1012079"/>
                </a:lnTo>
                <a:close/>
                <a:moveTo>
                  <a:pt x="1000877" y="1037235"/>
                </a:moveTo>
                <a:cubicBezTo>
                  <a:pt x="998409" y="1038340"/>
                  <a:pt x="998409" y="1038340"/>
                  <a:pt x="996656" y="1037645"/>
                </a:cubicBezTo>
                <a:cubicBezTo>
                  <a:pt x="996656" y="1037645"/>
                  <a:pt x="994904" y="1036949"/>
                  <a:pt x="994904" y="1036949"/>
                </a:cubicBezTo>
                <a:cubicBezTo>
                  <a:pt x="993151" y="1036253"/>
                  <a:pt x="993151" y="1036253"/>
                  <a:pt x="991398" y="1035558"/>
                </a:cubicBezTo>
                <a:cubicBezTo>
                  <a:pt x="989645" y="1034862"/>
                  <a:pt x="987892" y="1034167"/>
                  <a:pt x="984710" y="1037073"/>
                </a:cubicBezTo>
                <a:cubicBezTo>
                  <a:pt x="984710" y="1037073"/>
                  <a:pt x="984710" y="1037073"/>
                  <a:pt x="982634" y="1032080"/>
                </a:cubicBezTo>
                <a:cubicBezTo>
                  <a:pt x="990751" y="1026963"/>
                  <a:pt x="995295" y="1030851"/>
                  <a:pt x="1000230" y="1028640"/>
                </a:cubicBezTo>
                <a:cubicBezTo>
                  <a:pt x="1004774" y="1032528"/>
                  <a:pt x="999839" y="1034739"/>
                  <a:pt x="1000877" y="1037235"/>
                </a:cubicBezTo>
                <a:close/>
                <a:moveTo>
                  <a:pt x="930306" y="1070934"/>
                </a:moveTo>
                <a:cubicBezTo>
                  <a:pt x="927969" y="1072066"/>
                  <a:pt x="927969" y="1072066"/>
                  <a:pt x="926337" y="1071419"/>
                </a:cubicBezTo>
                <a:cubicBezTo>
                  <a:pt x="924706" y="1070771"/>
                  <a:pt x="923074" y="1070124"/>
                  <a:pt x="922149" y="1067697"/>
                </a:cubicBezTo>
                <a:cubicBezTo>
                  <a:pt x="922149" y="1067697"/>
                  <a:pt x="922149" y="1067697"/>
                  <a:pt x="931500" y="1063167"/>
                </a:cubicBezTo>
                <a:cubicBezTo>
                  <a:pt x="932425" y="1065595"/>
                  <a:pt x="927750" y="1067859"/>
                  <a:pt x="930306" y="1070934"/>
                </a:cubicBezTo>
                <a:close/>
                <a:moveTo>
                  <a:pt x="829426" y="1119626"/>
                </a:moveTo>
                <a:cubicBezTo>
                  <a:pt x="827311" y="1121653"/>
                  <a:pt x="823698" y="1122825"/>
                  <a:pt x="820622" y="1122647"/>
                </a:cubicBezTo>
                <a:cubicBezTo>
                  <a:pt x="817328" y="1115086"/>
                  <a:pt x="817328" y="1115086"/>
                  <a:pt x="817328" y="1115086"/>
                </a:cubicBezTo>
                <a:cubicBezTo>
                  <a:pt x="823097" y="1111122"/>
                  <a:pt x="826723" y="1112561"/>
                  <a:pt x="829250" y="1111479"/>
                </a:cubicBezTo>
                <a:cubicBezTo>
                  <a:pt x="832161" y="1114719"/>
                  <a:pt x="831542" y="1117600"/>
                  <a:pt x="829426" y="1119626"/>
                </a:cubicBezTo>
                <a:close/>
                <a:moveTo>
                  <a:pt x="1744579" y="684748"/>
                </a:moveTo>
                <a:cubicBezTo>
                  <a:pt x="1742390" y="685334"/>
                  <a:pt x="1739636" y="684747"/>
                  <a:pt x="1738212" y="683434"/>
                </a:cubicBezTo>
                <a:cubicBezTo>
                  <a:pt x="1737960" y="677991"/>
                  <a:pt x="1744704" y="676397"/>
                  <a:pt x="1747552" y="679024"/>
                </a:cubicBezTo>
                <a:cubicBezTo>
                  <a:pt x="1748390" y="682402"/>
                  <a:pt x="1746767" y="684161"/>
                  <a:pt x="1744579" y="684748"/>
                </a:cubicBezTo>
                <a:close/>
                <a:moveTo>
                  <a:pt x="965010" y="1056122"/>
                </a:moveTo>
                <a:cubicBezTo>
                  <a:pt x="960985" y="1057838"/>
                  <a:pt x="961018" y="1055154"/>
                  <a:pt x="958347" y="1055403"/>
                </a:cubicBezTo>
                <a:cubicBezTo>
                  <a:pt x="959699" y="1053938"/>
                  <a:pt x="961084" y="1049788"/>
                  <a:pt x="965075" y="1050756"/>
                </a:cubicBezTo>
                <a:cubicBezTo>
                  <a:pt x="965075" y="1050756"/>
                  <a:pt x="965075" y="1050756"/>
                  <a:pt x="965010" y="1056122"/>
                </a:cubicBezTo>
                <a:close/>
                <a:moveTo>
                  <a:pt x="1270584" y="911466"/>
                </a:moveTo>
                <a:cubicBezTo>
                  <a:pt x="1269525" y="909028"/>
                  <a:pt x="1266023" y="907638"/>
                  <a:pt x="1264272" y="906943"/>
                </a:cubicBezTo>
                <a:cubicBezTo>
                  <a:pt x="1259019" y="904859"/>
                  <a:pt x="1254825" y="905213"/>
                  <a:pt x="1249248" y="909054"/>
                </a:cubicBezTo>
                <a:lnTo>
                  <a:pt x="1244864" y="905399"/>
                </a:lnTo>
                <a:lnTo>
                  <a:pt x="1244982" y="906497"/>
                </a:lnTo>
                <a:cubicBezTo>
                  <a:pt x="1242156" y="906423"/>
                  <a:pt x="1242156" y="906423"/>
                  <a:pt x="1240592" y="904981"/>
                </a:cubicBezTo>
                <a:cubicBezTo>
                  <a:pt x="1239028" y="903538"/>
                  <a:pt x="1239028" y="903538"/>
                  <a:pt x="1239028" y="903538"/>
                </a:cubicBezTo>
                <a:lnTo>
                  <a:pt x="1241286" y="902415"/>
                </a:lnTo>
                <a:lnTo>
                  <a:pt x="1231355" y="894133"/>
                </a:lnTo>
                <a:cubicBezTo>
                  <a:pt x="1224957" y="889828"/>
                  <a:pt x="1219256" y="885043"/>
                  <a:pt x="1217647" y="876331"/>
                </a:cubicBezTo>
                <a:cubicBezTo>
                  <a:pt x="1220944" y="870576"/>
                  <a:pt x="1225046" y="869176"/>
                  <a:pt x="1229372" y="869127"/>
                </a:cubicBezTo>
                <a:lnTo>
                  <a:pt x="1239396" y="869816"/>
                </a:lnTo>
                <a:lnTo>
                  <a:pt x="1239884" y="868779"/>
                </a:lnTo>
                <a:lnTo>
                  <a:pt x="1240523" y="868735"/>
                </a:lnTo>
                <a:lnTo>
                  <a:pt x="1239518" y="869824"/>
                </a:lnTo>
                <a:lnTo>
                  <a:pt x="1242443" y="870025"/>
                </a:lnTo>
                <a:cubicBezTo>
                  <a:pt x="1249404" y="862696"/>
                  <a:pt x="1247611" y="851893"/>
                  <a:pt x="1253514" y="842125"/>
                </a:cubicBezTo>
                <a:cubicBezTo>
                  <a:pt x="1260150" y="840722"/>
                  <a:pt x="1265403" y="842807"/>
                  <a:pt x="1271348" y="843148"/>
                </a:cubicBezTo>
                <a:cubicBezTo>
                  <a:pt x="1273466" y="848025"/>
                  <a:pt x="1280837" y="854986"/>
                  <a:pt x="1279453" y="858474"/>
                </a:cubicBezTo>
                <a:cubicBezTo>
                  <a:pt x="1277744" y="867887"/>
                  <a:pt x="1262804" y="890214"/>
                  <a:pt x="1279988" y="903088"/>
                </a:cubicBezTo>
                <a:cubicBezTo>
                  <a:pt x="1276853" y="905881"/>
                  <a:pt x="1277220" y="910063"/>
                  <a:pt x="1270584" y="911466"/>
                </a:cubicBezTo>
                <a:close/>
                <a:moveTo>
                  <a:pt x="1007358" y="1037095"/>
                </a:moveTo>
                <a:cubicBezTo>
                  <a:pt x="1001731" y="1031086"/>
                  <a:pt x="1011031" y="1032888"/>
                  <a:pt x="1012325" y="1029625"/>
                </a:cubicBezTo>
                <a:cubicBezTo>
                  <a:pt x="1012761" y="1033574"/>
                  <a:pt x="1012114" y="1035206"/>
                  <a:pt x="1007358" y="1037095"/>
                </a:cubicBezTo>
                <a:close/>
                <a:moveTo>
                  <a:pt x="948102" y="1066215"/>
                </a:moveTo>
                <a:cubicBezTo>
                  <a:pt x="948102" y="1066215"/>
                  <a:pt x="948102" y="1066215"/>
                  <a:pt x="945471" y="1066321"/>
                </a:cubicBezTo>
                <a:cubicBezTo>
                  <a:pt x="944103" y="1065059"/>
                  <a:pt x="944103" y="1065059"/>
                  <a:pt x="944103" y="1065059"/>
                </a:cubicBezTo>
                <a:cubicBezTo>
                  <a:pt x="944103" y="1065059"/>
                  <a:pt x="944103" y="1065059"/>
                  <a:pt x="943997" y="1062428"/>
                </a:cubicBezTo>
                <a:cubicBezTo>
                  <a:pt x="943997" y="1062428"/>
                  <a:pt x="945259" y="1061060"/>
                  <a:pt x="945259" y="1061060"/>
                </a:cubicBezTo>
                <a:cubicBezTo>
                  <a:pt x="945259" y="1061060"/>
                  <a:pt x="945259" y="1061060"/>
                  <a:pt x="947889" y="1060953"/>
                </a:cubicBezTo>
                <a:cubicBezTo>
                  <a:pt x="949258" y="1062216"/>
                  <a:pt x="949258" y="1062216"/>
                  <a:pt x="949258" y="1062216"/>
                </a:cubicBezTo>
                <a:cubicBezTo>
                  <a:pt x="949258" y="1062216"/>
                  <a:pt x="949258" y="1062216"/>
                  <a:pt x="949364" y="1064846"/>
                </a:cubicBezTo>
                <a:cubicBezTo>
                  <a:pt x="949364" y="1064846"/>
                  <a:pt x="948102" y="1066215"/>
                  <a:pt x="948102" y="1066215"/>
                </a:cubicBezTo>
                <a:close/>
                <a:moveTo>
                  <a:pt x="1584903" y="763717"/>
                </a:moveTo>
                <a:cubicBezTo>
                  <a:pt x="1581641" y="762423"/>
                  <a:pt x="1577642" y="762982"/>
                  <a:pt x="1579849" y="757420"/>
                </a:cubicBezTo>
                <a:cubicBezTo>
                  <a:pt x="1581481" y="758068"/>
                  <a:pt x="1583848" y="756861"/>
                  <a:pt x="1583848" y="756861"/>
                </a:cubicBezTo>
                <a:cubicBezTo>
                  <a:pt x="1587110" y="758156"/>
                  <a:pt x="1587271" y="762511"/>
                  <a:pt x="1584903" y="763717"/>
                </a:cubicBezTo>
                <a:close/>
                <a:moveTo>
                  <a:pt x="978638" y="1052609"/>
                </a:moveTo>
                <a:cubicBezTo>
                  <a:pt x="974366" y="1048668"/>
                  <a:pt x="973524" y="1058154"/>
                  <a:pt x="966549" y="1054285"/>
                </a:cubicBezTo>
                <a:lnTo>
                  <a:pt x="972140" y="1045008"/>
                </a:lnTo>
                <a:lnTo>
                  <a:pt x="970999" y="1041933"/>
                </a:lnTo>
                <a:lnTo>
                  <a:pt x="974564" y="1040985"/>
                </a:lnTo>
                <a:lnTo>
                  <a:pt x="976486" y="1037796"/>
                </a:lnTo>
                <a:cubicBezTo>
                  <a:pt x="979189" y="1037724"/>
                  <a:pt x="980613" y="1039038"/>
                  <a:pt x="980613" y="1039038"/>
                </a:cubicBezTo>
                <a:cubicBezTo>
                  <a:pt x="984886" y="1042979"/>
                  <a:pt x="982620" y="1051150"/>
                  <a:pt x="978638" y="1052609"/>
                </a:cubicBezTo>
                <a:close/>
                <a:moveTo>
                  <a:pt x="920388" y="1080788"/>
                </a:moveTo>
                <a:cubicBezTo>
                  <a:pt x="919701" y="1082519"/>
                  <a:pt x="918032" y="1081857"/>
                  <a:pt x="918032" y="1081857"/>
                </a:cubicBezTo>
                <a:cubicBezTo>
                  <a:pt x="916364" y="1081194"/>
                  <a:pt x="914696" y="1080532"/>
                  <a:pt x="913714" y="1078140"/>
                </a:cubicBezTo>
                <a:cubicBezTo>
                  <a:pt x="916756" y="1075341"/>
                  <a:pt x="917737" y="1077734"/>
                  <a:pt x="920092" y="1076666"/>
                </a:cubicBezTo>
                <a:cubicBezTo>
                  <a:pt x="921074" y="1079058"/>
                  <a:pt x="918719" y="1080126"/>
                  <a:pt x="920388" y="1080788"/>
                </a:cubicBezTo>
                <a:close/>
                <a:moveTo>
                  <a:pt x="1089257" y="1002368"/>
                </a:moveTo>
                <a:cubicBezTo>
                  <a:pt x="1085258" y="1001212"/>
                  <a:pt x="1085470" y="1006473"/>
                  <a:pt x="1081471" y="1005317"/>
                </a:cubicBezTo>
                <a:cubicBezTo>
                  <a:pt x="1080103" y="1004055"/>
                  <a:pt x="1080103" y="1004055"/>
                  <a:pt x="1080103" y="1004055"/>
                </a:cubicBezTo>
                <a:cubicBezTo>
                  <a:pt x="1080103" y="1004055"/>
                  <a:pt x="1078734" y="1002792"/>
                  <a:pt x="1077472" y="1004161"/>
                </a:cubicBezTo>
                <a:cubicBezTo>
                  <a:pt x="1078628" y="1000162"/>
                  <a:pt x="1082309" y="993426"/>
                  <a:pt x="1083677" y="994688"/>
                </a:cubicBezTo>
                <a:cubicBezTo>
                  <a:pt x="1082415" y="996056"/>
                  <a:pt x="1083783" y="997319"/>
                  <a:pt x="1083783" y="997319"/>
                </a:cubicBezTo>
                <a:cubicBezTo>
                  <a:pt x="1085152" y="998581"/>
                  <a:pt x="1085152" y="998581"/>
                  <a:pt x="1086520" y="999843"/>
                </a:cubicBezTo>
                <a:cubicBezTo>
                  <a:pt x="1086520" y="999843"/>
                  <a:pt x="1087889" y="1001105"/>
                  <a:pt x="1087889" y="1001105"/>
                </a:cubicBezTo>
                <a:cubicBezTo>
                  <a:pt x="1087889" y="1001105"/>
                  <a:pt x="1089257" y="1002368"/>
                  <a:pt x="1089257" y="1002368"/>
                </a:cubicBezTo>
                <a:close/>
                <a:moveTo>
                  <a:pt x="1022048" y="1036555"/>
                </a:moveTo>
                <a:cubicBezTo>
                  <a:pt x="1020268" y="1038135"/>
                  <a:pt x="1017966" y="1039234"/>
                  <a:pt x="1013950" y="1039396"/>
                </a:cubicBezTo>
                <a:cubicBezTo>
                  <a:pt x="1008270" y="1031580"/>
                  <a:pt x="1021442" y="1025684"/>
                  <a:pt x="1027013" y="1030823"/>
                </a:cubicBezTo>
                <a:cubicBezTo>
                  <a:pt x="1025086" y="1032912"/>
                  <a:pt x="1023828" y="1034974"/>
                  <a:pt x="1022048" y="1036555"/>
                </a:cubicBezTo>
                <a:close/>
                <a:moveTo>
                  <a:pt x="1058621" y="1020804"/>
                </a:moveTo>
                <a:lnTo>
                  <a:pt x="1061116" y="1017198"/>
                </a:lnTo>
                <a:lnTo>
                  <a:pt x="1060485" y="1016615"/>
                </a:lnTo>
                <a:close/>
                <a:moveTo>
                  <a:pt x="886622" y="1102696"/>
                </a:moveTo>
                <a:cubicBezTo>
                  <a:pt x="885700" y="1104390"/>
                  <a:pt x="883440" y="1105038"/>
                  <a:pt x="880844" y="1104008"/>
                </a:cubicBezTo>
                <a:cubicBezTo>
                  <a:pt x="878796" y="1099075"/>
                  <a:pt x="880208" y="1095516"/>
                  <a:pt x="884375" y="1095109"/>
                </a:cubicBezTo>
                <a:cubicBezTo>
                  <a:pt x="887130" y="1098262"/>
                  <a:pt x="887545" y="1101002"/>
                  <a:pt x="886622" y="1102696"/>
                </a:cubicBezTo>
                <a:close/>
                <a:moveTo>
                  <a:pt x="962894" y="1066661"/>
                </a:moveTo>
                <a:cubicBezTo>
                  <a:pt x="961114" y="1065955"/>
                  <a:pt x="959996" y="1063580"/>
                  <a:pt x="958879" y="1061205"/>
                </a:cubicBezTo>
                <a:cubicBezTo>
                  <a:pt x="961983" y="1058575"/>
                  <a:pt x="963100" y="1060949"/>
                  <a:pt x="965542" y="1059987"/>
                </a:cubicBezTo>
                <a:cubicBezTo>
                  <a:pt x="968440" y="1063068"/>
                  <a:pt x="965336" y="1065698"/>
                  <a:pt x="962894" y="1066661"/>
                </a:cubicBezTo>
                <a:close/>
                <a:moveTo>
                  <a:pt x="1421660" y="848721"/>
                </a:moveTo>
                <a:cubicBezTo>
                  <a:pt x="1419833" y="849541"/>
                  <a:pt x="1417749" y="849744"/>
                  <a:pt x="1416884" y="849400"/>
                </a:cubicBezTo>
                <a:cubicBezTo>
                  <a:pt x="1414130" y="846247"/>
                  <a:pt x="1416566" y="845154"/>
                  <a:pt x="1415542" y="842688"/>
                </a:cubicBezTo>
                <a:cubicBezTo>
                  <a:pt x="1417979" y="841595"/>
                  <a:pt x="1420415" y="840502"/>
                  <a:pt x="1422146" y="841188"/>
                </a:cubicBezTo>
                <a:cubicBezTo>
                  <a:pt x="1423876" y="841875"/>
                  <a:pt x="1423876" y="841875"/>
                  <a:pt x="1424900" y="844342"/>
                </a:cubicBezTo>
                <a:cubicBezTo>
                  <a:pt x="1425059" y="846465"/>
                  <a:pt x="1423488" y="847901"/>
                  <a:pt x="1421660" y="848721"/>
                </a:cubicBezTo>
                <a:close/>
                <a:moveTo>
                  <a:pt x="1100834" y="1003399"/>
                </a:moveTo>
                <a:cubicBezTo>
                  <a:pt x="1101990" y="999400"/>
                  <a:pt x="1100409" y="992877"/>
                  <a:pt x="1107039" y="993927"/>
                </a:cubicBezTo>
                <a:cubicBezTo>
                  <a:pt x="1107251" y="999188"/>
                  <a:pt x="1106095" y="1003187"/>
                  <a:pt x="1100834" y="1003399"/>
                </a:cubicBezTo>
                <a:close/>
                <a:moveTo>
                  <a:pt x="1796366" y="673036"/>
                </a:moveTo>
                <a:cubicBezTo>
                  <a:pt x="1795076" y="671846"/>
                  <a:pt x="1795084" y="669249"/>
                  <a:pt x="1796390" y="665244"/>
                </a:cubicBezTo>
                <a:cubicBezTo>
                  <a:pt x="1798979" y="665026"/>
                  <a:pt x="1798987" y="662429"/>
                  <a:pt x="1800277" y="663619"/>
                </a:cubicBezTo>
                <a:cubicBezTo>
                  <a:pt x="1801567" y="664809"/>
                  <a:pt x="1801567" y="664809"/>
                  <a:pt x="1801567" y="664809"/>
                </a:cubicBezTo>
                <a:cubicBezTo>
                  <a:pt x="1802857" y="665999"/>
                  <a:pt x="1802857" y="665999"/>
                  <a:pt x="1804147" y="667189"/>
                </a:cubicBezTo>
                <a:cubicBezTo>
                  <a:pt x="1804140" y="669787"/>
                  <a:pt x="1801543" y="672602"/>
                  <a:pt x="1796366" y="673036"/>
                </a:cubicBezTo>
                <a:close/>
                <a:moveTo>
                  <a:pt x="1049822" y="1029640"/>
                </a:moveTo>
                <a:cubicBezTo>
                  <a:pt x="1047601" y="1031295"/>
                  <a:pt x="1044655" y="1032154"/>
                  <a:pt x="1041953" y="1031082"/>
                </a:cubicBezTo>
                <a:cubicBezTo>
                  <a:pt x="1041953" y="1031082"/>
                  <a:pt x="1040153" y="1030368"/>
                  <a:pt x="1039047" y="1027900"/>
                </a:cubicBezTo>
                <a:cubicBezTo>
                  <a:pt x="1041134" y="1022641"/>
                  <a:pt x="1046822" y="1018812"/>
                  <a:pt x="1049605" y="1011801"/>
                </a:cubicBezTo>
                <a:cubicBezTo>
                  <a:pt x="1056113" y="1016412"/>
                  <a:pt x="1047928" y="1021280"/>
                  <a:pt x="1053330" y="1023424"/>
                </a:cubicBezTo>
                <a:cubicBezTo>
                  <a:pt x="1053535" y="1025534"/>
                  <a:pt x="1052042" y="1027985"/>
                  <a:pt x="1049822" y="1029640"/>
                </a:cubicBezTo>
                <a:close/>
                <a:moveTo>
                  <a:pt x="507146" y="1287747"/>
                </a:moveTo>
                <a:cubicBezTo>
                  <a:pt x="504561" y="1287804"/>
                  <a:pt x="501975" y="1287861"/>
                  <a:pt x="500607" y="1286599"/>
                </a:cubicBezTo>
                <a:cubicBezTo>
                  <a:pt x="497870" y="1284074"/>
                  <a:pt x="501370" y="1277534"/>
                  <a:pt x="506844" y="1282583"/>
                </a:cubicBezTo>
                <a:cubicBezTo>
                  <a:pt x="506844" y="1282583"/>
                  <a:pt x="506844" y="1282583"/>
                  <a:pt x="507146" y="1287747"/>
                </a:cubicBezTo>
                <a:close/>
                <a:moveTo>
                  <a:pt x="807419" y="1145734"/>
                </a:moveTo>
                <a:cubicBezTo>
                  <a:pt x="802136" y="1143637"/>
                  <a:pt x="797209" y="1135502"/>
                  <a:pt x="805667" y="1134738"/>
                </a:cubicBezTo>
                <a:cubicBezTo>
                  <a:pt x="806015" y="1138996"/>
                  <a:pt x="809538" y="1140394"/>
                  <a:pt x="810593" y="1142873"/>
                </a:cubicBezTo>
                <a:cubicBezTo>
                  <a:pt x="809887" y="1144653"/>
                  <a:pt x="809180" y="1146433"/>
                  <a:pt x="807419" y="1145734"/>
                </a:cubicBezTo>
                <a:close/>
                <a:moveTo>
                  <a:pt x="782249" y="1158062"/>
                </a:moveTo>
                <a:lnTo>
                  <a:pt x="774998" y="1161193"/>
                </a:lnTo>
                <a:lnTo>
                  <a:pt x="772761" y="1156014"/>
                </a:lnTo>
                <a:lnTo>
                  <a:pt x="778529" y="1152294"/>
                </a:lnTo>
                <a:close/>
                <a:moveTo>
                  <a:pt x="1069169" y="1021975"/>
                </a:moveTo>
                <a:lnTo>
                  <a:pt x="1069238" y="1021879"/>
                </a:lnTo>
                <a:lnTo>
                  <a:pt x="1069096" y="1022007"/>
                </a:lnTo>
                <a:close/>
                <a:moveTo>
                  <a:pt x="1002305" y="1058647"/>
                </a:moveTo>
                <a:cubicBezTo>
                  <a:pt x="1001231" y="1056161"/>
                  <a:pt x="999084" y="1051189"/>
                  <a:pt x="1004056" y="1049042"/>
                </a:cubicBezTo>
                <a:cubicBezTo>
                  <a:pt x="1006204" y="1054014"/>
                  <a:pt x="1006571" y="1058280"/>
                  <a:pt x="1002305" y="1058647"/>
                </a:cubicBezTo>
                <a:close/>
                <a:moveTo>
                  <a:pt x="1075061" y="1026281"/>
                </a:moveTo>
                <a:cubicBezTo>
                  <a:pt x="1073361" y="1027409"/>
                  <a:pt x="1071534" y="1028229"/>
                  <a:pt x="1069803" y="1027542"/>
                </a:cubicBezTo>
                <a:lnTo>
                  <a:pt x="1069443" y="1026673"/>
                </a:lnTo>
                <a:lnTo>
                  <a:pt x="1067780" y="1028475"/>
                </a:lnTo>
                <a:lnTo>
                  <a:pt x="1068548" y="1024517"/>
                </a:lnTo>
                <a:lnTo>
                  <a:pt x="1067755" y="1022609"/>
                </a:lnTo>
                <a:lnTo>
                  <a:pt x="1068669" y="1022199"/>
                </a:lnTo>
                <a:lnTo>
                  <a:pt x="1057204" y="1022852"/>
                </a:lnTo>
                <a:lnTo>
                  <a:pt x="1057945" y="1021782"/>
                </a:lnTo>
                <a:lnTo>
                  <a:pt x="1056520" y="1018089"/>
                </a:lnTo>
                <a:cubicBezTo>
                  <a:pt x="1056520" y="1018089"/>
                  <a:pt x="1055113" y="1016791"/>
                  <a:pt x="1055113" y="1016791"/>
                </a:cubicBezTo>
                <a:cubicBezTo>
                  <a:pt x="1055113" y="1016791"/>
                  <a:pt x="1053706" y="1015493"/>
                  <a:pt x="1053577" y="1012808"/>
                </a:cubicBezTo>
                <a:cubicBezTo>
                  <a:pt x="1059013" y="1013975"/>
                  <a:pt x="1061635" y="1012544"/>
                  <a:pt x="1063905" y="1010790"/>
                </a:cubicBezTo>
                <a:lnTo>
                  <a:pt x="1066447" y="1009563"/>
                </a:lnTo>
                <a:lnTo>
                  <a:pt x="1068306" y="1006956"/>
                </a:lnTo>
                <a:cubicBezTo>
                  <a:pt x="1069930" y="1005795"/>
                  <a:pt x="1072175" y="1005249"/>
                  <a:pt x="1075532" y="1005728"/>
                </a:cubicBezTo>
                <a:cubicBezTo>
                  <a:pt x="1076901" y="1006990"/>
                  <a:pt x="1076965" y="1009666"/>
                  <a:pt x="1077028" y="1012343"/>
                </a:cubicBezTo>
                <a:cubicBezTo>
                  <a:pt x="1081006" y="1010776"/>
                  <a:pt x="1082247" y="1006685"/>
                  <a:pt x="1088961" y="1007643"/>
                </a:cubicBezTo>
                <a:cubicBezTo>
                  <a:pt x="1088961" y="1007643"/>
                  <a:pt x="1088961" y="1007643"/>
                  <a:pt x="1089153" y="1015673"/>
                </a:cubicBezTo>
                <a:cubicBezTo>
                  <a:pt x="1086480" y="1015825"/>
                  <a:pt x="1082502" y="1017391"/>
                  <a:pt x="1079829" y="1017544"/>
                </a:cubicBezTo>
                <a:cubicBezTo>
                  <a:pt x="1079765" y="1014867"/>
                  <a:pt x="1078461" y="1016281"/>
                  <a:pt x="1078397" y="1013605"/>
                </a:cubicBezTo>
                <a:lnTo>
                  <a:pt x="1074407" y="1017209"/>
                </a:lnTo>
                <a:lnTo>
                  <a:pt x="1074891" y="1019408"/>
                </a:lnTo>
                <a:lnTo>
                  <a:pt x="1075065" y="1019330"/>
                </a:lnTo>
                <a:cubicBezTo>
                  <a:pt x="1076795" y="1020017"/>
                  <a:pt x="1078526" y="1020703"/>
                  <a:pt x="1079550" y="1023170"/>
                </a:cubicBezTo>
                <a:cubicBezTo>
                  <a:pt x="1078332" y="1023716"/>
                  <a:pt x="1076760" y="1025153"/>
                  <a:pt x="1075061" y="1026281"/>
                </a:cubicBezTo>
                <a:close/>
                <a:moveTo>
                  <a:pt x="1586299" y="786590"/>
                </a:moveTo>
                <a:cubicBezTo>
                  <a:pt x="1583907" y="787572"/>
                  <a:pt x="1581514" y="788553"/>
                  <a:pt x="1579784" y="787866"/>
                </a:cubicBezTo>
                <a:cubicBezTo>
                  <a:pt x="1578054" y="787180"/>
                  <a:pt x="1576985" y="784825"/>
                  <a:pt x="1575255" y="784138"/>
                </a:cubicBezTo>
                <a:cubicBezTo>
                  <a:pt x="1578309" y="781488"/>
                  <a:pt x="1580702" y="780506"/>
                  <a:pt x="1582432" y="781193"/>
                </a:cubicBezTo>
                <a:cubicBezTo>
                  <a:pt x="1584163" y="781879"/>
                  <a:pt x="1585231" y="784235"/>
                  <a:pt x="1586299" y="786590"/>
                </a:cubicBezTo>
                <a:close/>
                <a:moveTo>
                  <a:pt x="1387442" y="882352"/>
                </a:moveTo>
                <a:cubicBezTo>
                  <a:pt x="1387442" y="882352"/>
                  <a:pt x="1387442" y="882352"/>
                  <a:pt x="1385662" y="881645"/>
                </a:cubicBezTo>
                <a:cubicBezTo>
                  <a:pt x="1383882" y="880939"/>
                  <a:pt x="1381696" y="876066"/>
                  <a:pt x="1384163" y="875042"/>
                </a:cubicBezTo>
                <a:cubicBezTo>
                  <a:pt x="1385943" y="875748"/>
                  <a:pt x="1385943" y="875748"/>
                  <a:pt x="1385943" y="875748"/>
                </a:cubicBezTo>
                <a:cubicBezTo>
                  <a:pt x="1385943" y="875748"/>
                  <a:pt x="1387722" y="876454"/>
                  <a:pt x="1387722" y="876454"/>
                </a:cubicBezTo>
                <a:cubicBezTo>
                  <a:pt x="1389502" y="877161"/>
                  <a:pt x="1389502" y="877161"/>
                  <a:pt x="1390595" y="879597"/>
                </a:cubicBezTo>
                <a:cubicBezTo>
                  <a:pt x="1388129" y="880621"/>
                  <a:pt x="1387442" y="882352"/>
                  <a:pt x="1387442" y="882352"/>
                </a:cubicBezTo>
                <a:close/>
                <a:moveTo>
                  <a:pt x="996817" y="1074209"/>
                </a:moveTo>
                <a:cubicBezTo>
                  <a:pt x="994276" y="1075204"/>
                  <a:pt x="992422" y="1074468"/>
                  <a:pt x="990568" y="1073732"/>
                </a:cubicBezTo>
                <a:lnTo>
                  <a:pt x="990252" y="1073304"/>
                </a:lnTo>
                <a:lnTo>
                  <a:pt x="989766" y="1076352"/>
                </a:lnTo>
                <a:cubicBezTo>
                  <a:pt x="987099" y="1076497"/>
                  <a:pt x="985730" y="1075235"/>
                  <a:pt x="984362" y="1073973"/>
                </a:cubicBezTo>
                <a:cubicBezTo>
                  <a:pt x="982994" y="1072711"/>
                  <a:pt x="981555" y="1068779"/>
                  <a:pt x="984152" y="1065964"/>
                </a:cubicBezTo>
                <a:cubicBezTo>
                  <a:pt x="984152" y="1065964"/>
                  <a:pt x="984152" y="1065964"/>
                  <a:pt x="989485" y="1065673"/>
                </a:cubicBezTo>
                <a:lnTo>
                  <a:pt x="990062" y="1068346"/>
                </a:lnTo>
                <a:lnTo>
                  <a:pt x="992629" y="1068541"/>
                </a:lnTo>
                <a:cubicBezTo>
                  <a:pt x="994482" y="1069277"/>
                  <a:pt x="996336" y="1070013"/>
                  <a:pt x="996817" y="1074209"/>
                </a:cubicBezTo>
                <a:close/>
                <a:moveTo>
                  <a:pt x="1038274" y="1055802"/>
                </a:moveTo>
                <a:cubicBezTo>
                  <a:pt x="1035832" y="1056764"/>
                  <a:pt x="1033390" y="1057727"/>
                  <a:pt x="1033390" y="1057727"/>
                </a:cubicBezTo>
                <a:cubicBezTo>
                  <a:pt x="1028713" y="1053940"/>
                  <a:pt x="1035377" y="1052722"/>
                  <a:pt x="1037818" y="1051759"/>
                </a:cubicBezTo>
                <a:cubicBezTo>
                  <a:pt x="1038274" y="1055802"/>
                  <a:pt x="1038274" y="1055802"/>
                  <a:pt x="1038274" y="1055802"/>
                </a:cubicBezTo>
                <a:close/>
                <a:moveTo>
                  <a:pt x="693160" y="1219994"/>
                </a:moveTo>
                <a:cubicBezTo>
                  <a:pt x="694457" y="1215763"/>
                  <a:pt x="694402" y="1212999"/>
                  <a:pt x="698569" y="1214129"/>
                </a:cubicBezTo>
                <a:cubicBezTo>
                  <a:pt x="698569" y="1214129"/>
                  <a:pt x="699976" y="1215427"/>
                  <a:pt x="699976" y="1215427"/>
                </a:cubicBezTo>
                <a:cubicBezTo>
                  <a:pt x="701439" y="1219490"/>
                  <a:pt x="698679" y="1219658"/>
                  <a:pt x="693160" y="1219994"/>
                </a:cubicBezTo>
                <a:close/>
                <a:moveTo>
                  <a:pt x="880069" y="1131645"/>
                </a:moveTo>
                <a:cubicBezTo>
                  <a:pt x="879087" y="1129253"/>
                  <a:pt x="876732" y="1130321"/>
                  <a:pt x="876437" y="1126198"/>
                </a:cubicBezTo>
                <a:cubicBezTo>
                  <a:pt x="878792" y="1125130"/>
                  <a:pt x="880460" y="1125792"/>
                  <a:pt x="882129" y="1126454"/>
                </a:cubicBezTo>
                <a:cubicBezTo>
                  <a:pt x="882129" y="1126454"/>
                  <a:pt x="883797" y="1127116"/>
                  <a:pt x="883110" y="1128846"/>
                </a:cubicBezTo>
                <a:cubicBezTo>
                  <a:pt x="881442" y="1128184"/>
                  <a:pt x="882424" y="1130577"/>
                  <a:pt x="880069" y="1131645"/>
                </a:cubicBezTo>
                <a:close/>
                <a:moveTo>
                  <a:pt x="845320" y="1148184"/>
                </a:moveTo>
                <a:cubicBezTo>
                  <a:pt x="839078" y="1151215"/>
                  <a:pt x="832310" y="1153036"/>
                  <a:pt x="826216" y="1150618"/>
                </a:cubicBezTo>
                <a:cubicBezTo>
                  <a:pt x="824476" y="1149927"/>
                  <a:pt x="822734" y="1149236"/>
                  <a:pt x="819939" y="1146124"/>
                </a:cubicBezTo>
                <a:cubicBezTo>
                  <a:pt x="814348" y="1139899"/>
                  <a:pt x="821582" y="1126748"/>
                  <a:pt x="833353" y="1117399"/>
                </a:cubicBezTo>
                <a:cubicBezTo>
                  <a:pt x="835094" y="1118090"/>
                  <a:pt x="836835" y="1118781"/>
                  <a:pt x="838576" y="1119472"/>
                </a:cubicBezTo>
                <a:cubicBezTo>
                  <a:pt x="847282" y="1122926"/>
                  <a:pt x="854614" y="1129842"/>
                  <a:pt x="861260" y="1138487"/>
                </a:cubicBezTo>
                <a:cubicBezTo>
                  <a:pt x="857275" y="1140912"/>
                  <a:pt x="851561" y="1145153"/>
                  <a:pt x="845320" y="1148184"/>
                </a:cubicBezTo>
                <a:close/>
                <a:moveTo>
                  <a:pt x="1511022" y="834591"/>
                </a:moveTo>
                <a:cubicBezTo>
                  <a:pt x="1508352" y="834661"/>
                  <a:pt x="1507090" y="836030"/>
                  <a:pt x="1507090" y="836030"/>
                </a:cubicBezTo>
                <a:cubicBezTo>
                  <a:pt x="1507090" y="836030"/>
                  <a:pt x="1507090" y="836030"/>
                  <a:pt x="1505683" y="834732"/>
                </a:cubicBezTo>
                <a:cubicBezTo>
                  <a:pt x="1504275" y="833433"/>
                  <a:pt x="1503985" y="828100"/>
                  <a:pt x="1506655" y="828030"/>
                </a:cubicBezTo>
                <a:cubicBezTo>
                  <a:pt x="1508062" y="829328"/>
                  <a:pt x="1508062" y="829328"/>
                  <a:pt x="1508062" y="829328"/>
                </a:cubicBezTo>
                <a:cubicBezTo>
                  <a:pt x="1508062" y="829328"/>
                  <a:pt x="1509470" y="830626"/>
                  <a:pt x="1509470" y="830626"/>
                </a:cubicBezTo>
                <a:cubicBezTo>
                  <a:pt x="1510877" y="831925"/>
                  <a:pt x="1510877" y="831925"/>
                  <a:pt x="1511022" y="834591"/>
                </a:cubicBezTo>
                <a:close/>
                <a:moveTo>
                  <a:pt x="1551103" y="816929"/>
                </a:moveTo>
                <a:cubicBezTo>
                  <a:pt x="1549103" y="817038"/>
                  <a:pt x="1547085" y="816480"/>
                  <a:pt x="1546401" y="815848"/>
                </a:cubicBezTo>
                <a:cubicBezTo>
                  <a:pt x="1544963" y="811916"/>
                  <a:pt x="1547629" y="811771"/>
                  <a:pt x="1547559" y="809101"/>
                </a:cubicBezTo>
                <a:cubicBezTo>
                  <a:pt x="1550226" y="808956"/>
                  <a:pt x="1552893" y="808811"/>
                  <a:pt x="1554261" y="810073"/>
                </a:cubicBezTo>
                <a:cubicBezTo>
                  <a:pt x="1555629" y="811335"/>
                  <a:pt x="1555629" y="811335"/>
                  <a:pt x="1555700" y="814005"/>
                </a:cubicBezTo>
                <a:cubicBezTo>
                  <a:pt x="1555085" y="816043"/>
                  <a:pt x="1553103" y="816820"/>
                  <a:pt x="1551103" y="816929"/>
                </a:cubicBezTo>
                <a:close/>
                <a:moveTo>
                  <a:pt x="299043" y="1414576"/>
                </a:moveTo>
                <a:cubicBezTo>
                  <a:pt x="298604" y="1416124"/>
                  <a:pt x="296949" y="1417203"/>
                  <a:pt x="292866" y="1417344"/>
                </a:cubicBezTo>
                <a:cubicBezTo>
                  <a:pt x="290017" y="1414717"/>
                  <a:pt x="291064" y="1407867"/>
                  <a:pt x="297933" y="1408993"/>
                </a:cubicBezTo>
                <a:cubicBezTo>
                  <a:pt x="298708" y="1411010"/>
                  <a:pt x="299483" y="1413028"/>
                  <a:pt x="299043" y="1414576"/>
                </a:cubicBezTo>
                <a:close/>
                <a:moveTo>
                  <a:pt x="1417804" y="882699"/>
                </a:moveTo>
                <a:lnTo>
                  <a:pt x="1414139" y="882917"/>
                </a:lnTo>
                <a:lnTo>
                  <a:pt x="1414161" y="882941"/>
                </a:lnTo>
                <a:cubicBezTo>
                  <a:pt x="1409080" y="884930"/>
                  <a:pt x="1409080" y="884930"/>
                  <a:pt x="1409080" y="884930"/>
                </a:cubicBezTo>
                <a:cubicBezTo>
                  <a:pt x="1407569" y="883329"/>
                  <a:pt x="1407621" y="881847"/>
                  <a:pt x="1408282" y="880858"/>
                </a:cubicBezTo>
                <a:lnTo>
                  <a:pt x="1410021" y="880177"/>
                </a:lnTo>
                <a:lnTo>
                  <a:pt x="1410124" y="876905"/>
                </a:lnTo>
                <a:cubicBezTo>
                  <a:pt x="1411716" y="874506"/>
                  <a:pt x="1414956" y="872339"/>
                  <a:pt x="1420206" y="872026"/>
                </a:cubicBezTo>
                <a:cubicBezTo>
                  <a:pt x="1419032" y="878677"/>
                  <a:pt x="1420373" y="879914"/>
                  <a:pt x="1417804" y="882699"/>
                </a:cubicBezTo>
                <a:close/>
                <a:moveTo>
                  <a:pt x="789544" y="1185162"/>
                </a:moveTo>
                <a:cubicBezTo>
                  <a:pt x="789544" y="1185162"/>
                  <a:pt x="789544" y="1185162"/>
                  <a:pt x="784103" y="1185570"/>
                </a:cubicBezTo>
                <a:cubicBezTo>
                  <a:pt x="784086" y="1182841"/>
                  <a:pt x="785439" y="1181375"/>
                  <a:pt x="786791" y="1179909"/>
                </a:cubicBezTo>
                <a:cubicBezTo>
                  <a:pt x="788143" y="1178443"/>
                  <a:pt x="789512" y="1179705"/>
                  <a:pt x="789512" y="1179705"/>
                </a:cubicBezTo>
                <a:cubicBezTo>
                  <a:pt x="790880" y="1180968"/>
                  <a:pt x="789528" y="1182433"/>
                  <a:pt x="789544" y="1185162"/>
                </a:cubicBezTo>
                <a:close/>
                <a:moveTo>
                  <a:pt x="828370" y="1166751"/>
                </a:moveTo>
                <a:cubicBezTo>
                  <a:pt x="826763" y="1168174"/>
                  <a:pt x="823982" y="1168615"/>
                  <a:pt x="821281" y="1167543"/>
                </a:cubicBezTo>
                <a:cubicBezTo>
                  <a:pt x="819480" y="1166828"/>
                  <a:pt x="818385" y="1164334"/>
                  <a:pt x="819092" y="1162554"/>
                </a:cubicBezTo>
                <a:cubicBezTo>
                  <a:pt x="820504" y="1158995"/>
                  <a:pt x="826613" y="1159359"/>
                  <a:pt x="828414" y="1160073"/>
                </a:cubicBezTo>
                <a:cubicBezTo>
                  <a:pt x="830409" y="1162925"/>
                  <a:pt x="829977" y="1165329"/>
                  <a:pt x="828370" y="1166751"/>
                </a:cubicBezTo>
                <a:close/>
                <a:moveTo>
                  <a:pt x="979795" y="1096554"/>
                </a:moveTo>
                <a:cubicBezTo>
                  <a:pt x="977455" y="1097908"/>
                  <a:pt x="974709" y="1098340"/>
                  <a:pt x="971149" y="1096927"/>
                </a:cubicBezTo>
                <a:cubicBezTo>
                  <a:pt x="966812" y="1087090"/>
                  <a:pt x="968899" y="1081832"/>
                  <a:pt x="978800" y="1077646"/>
                </a:cubicBezTo>
                <a:cubicBezTo>
                  <a:pt x="978800" y="1077646"/>
                  <a:pt x="980580" y="1078352"/>
                  <a:pt x="980580" y="1078352"/>
                </a:cubicBezTo>
                <a:cubicBezTo>
                  <a:pt x="985920" y="1080471"/>
                  <a:pt x="987392" y="1087142"/>
                  <a:pt x="986001" y="1090648"/>
                </a:cubicBezTo>
                <a:cubicBezTo>
                  <a:pt x="984068" y="1092924"/>
                  <a:pt x="982135" y="1095200"/>
                  <a:pt x="979795" y="1096554"/>
                </a:cubicBezTo>
                <a:close/>
                <a:moveTo>
                  <a:pt x="1618022" y="793170"/>
                </a:moveTo>
                <a:cubicBezTo>
                  <a:pt x="1615556" y="794337"/>
                  <a:pt x="1615556" y="794337"/>
                  <a:pt x="1615556" y="794337"/>
                </a:cubicBezTo>
                <a:cubicBezTo>
                  <a:pt x="1616292" y="792484"/>
                  <a:pt x="1616292" y="792484"/>
                  <a:pt x="1616292" y="792484"/>
                </a:cubicBezTo>
                <a:cubicBezTo>
                  <a:pt x="1614561" y="791797"/>
                  <a:pt x="1614561" y="791797"/>
                  <a:pt x="1613825" y="793650"/>
                </a:cubicBezTo>
                <a:cubicBezTo>
                  <a:pt x="1612831" y="791110"/>
                  <a:pt x="1612831" y="791110"/>
                  <a:pt x="1612831" y="791110"/>
                </a:cubicBezTo>
                <a:cubicBezTo>
                  <a:pt x="1613566" y="789256"/>
                  <a:pt x="1613566" y="789256"/>
                  <a:pt x="1614302" y="787402"/>
                </a:cubicBezTo>
                <a:cubicBezTo>
                  <a:pt x="1616768" y="786235"/>
                  <a:pt x="1616768" y="786235"/>
                  <a:pt x="1616768" y="786235"/>
                </a:cubicBezTo>
                <a:cubicBezTo>
                  <a:pt x="1616768" y="786235"/>
                  <a:pt x="1616768" y="786235"/>
                  <a:pt x="1618499" y="786922"/>
                </a:cubicBezTo>
                <a:cubicBezTo>
                  <a:pt x="1619493" y="789463"/>
                  <a:pt x="1619493" y="789463"/>
                  <a:pt x="1619493" y="789463"/>
                </a:cubicBezTo>
                <a:cubicBezTo>
                  <a:pt x="1618757" y="791316"/>
                  <a:pt x="1618757" y="791316"/>
                  <a:pt x="1618022" y="793170"/>
                </a:cubicBezTo>
                <a:close/>
                <a:moveTo>
                  <a:pt x="530217" y="1311275"/>
                </a:moveTo>
                <a:cubicBezTo>
                  <a:pt x="526091" y="1311722"/>
                  <a:pt x="524385" y="1311045"/>
                  <a:pt x="522680" y="1310369"/>
                </a:cubicBezTo>
                <a:cubicBezTo>
                  <a:pt x="519268" y="1309015"/>
                  <a:pt x="516572" y="1305860"/>
                  <a:pt x="516295" y="1301581"/>
                </a:cubicBezTo>
                <a:cubicBezTo>
                  <a:pt x="516734" y="1295502"/>
                  <a:pt x="520860" y="1295054"/>
                  <a:pt x="524271" y="1296408"/>
                </a:cubicBezTo>
                <a:cubicBezTo>
                  <a:pt x="527682" y="1297762"/>
                  <a:pt x="533075" y="1304071"/>
                  <a:pt x="530217" y="1311275"/>
                </a:cubicBezTo>
                <a:close/>
                <a:moveTo>
                  <a:pt x="952573" y="1112158"/>
                </a:moveTo>
                <a:cubicBezTo>
                  <a:pt x="952573" y="1112158"/>
                  <a:pt x="952573" y="1112158"/>
                  <a:pt x="947810" y="1114273"/>
                </a:cubicBezTo>
                <a:cubicBezTo>
                  <a:pt x="940021" y="1109180"/>
                  <a:pt x="945150" y="1101200"/>
                  <a:pt x="951930" y="1103891"/>
                </a:cubicBezTo>
                <a:cubicBezTo>
                  <a:pt x="951930" y="1103891"/>
                  <a:pt x="951930" y="1103891"/>
                  <a:pt x="953625" y="1104564"/>
                </a:cubicBezTo>
                <a:cubicBezTo>
                  <a:pt x="952938" y="1106294"/>
                  <a:pt x="953946" y="1108697"/>
                  <a:pt x="952573" y="1112158"/>
                </a:cubicBezTo>
                <a:close/>
                <a:moveTo>
                  <a:pt x="812410" y="1179933"/>
                </a:moveTo>
                <a:cubicBezTo>
                  <a:pt x="809755" y="1181485"/>
                  <a:pt x="806399" y="1182237"/>
                  <a:pt x="803757" y="1181189"/>
                </a:cubicBezTo>
                <a:cubicBezTo>
                  <a:pt x="801996" y="1180490"/>
                  <a:pt x="800949" y="1177990"/>
                  <a:pt x="801664" y="1176189"/>
                </a:cubicBezTo>
                <a:cubicBezTo>
                  <a:pt x="805569" y="1171485"/>
                  <a:pt x="810521" y="1169282"/>
                  <a:pt x="814043" y="1170679"/>
                </a:cubicBezTo>
                <a:cubicBezTo>
                  <a:pt x="814043" y="1170679"/>
                  <a:pt x="815090" y="1173179"/>
                  <a:pt x="816851" y="1173878"/>
                </a:cubicBezTo>
                <a:cubicBezTo>
                  <a:pt x="817017" y="1176028"/>
                  <a:pt x="815065" y="1178380"/>
                  <a:pt x="812410" y="1179933"/>
                </a:cubicBezTo>
                <a:close/>
                <a:moveTo>
                  <a:pt x="879117" y="1149293"/>
                </a:moveTo>
                <a:cubicBezTo>
                  <a:pt x="875416" y="1139584"/>
                  <a:pt x="875416" y="1139584"/>
                  <a:pt x="875416" y="1139584"/>
                </a:cubicBezTo>
                <a:cubicBezTo>
                  <a:pt x="877754" y="1138451"/>
                  <a:pt x="879386" y="1139099"/>
                  <a:pt x="881017" y="1139747"/>
                </a:cubicBezTo>
                <a:cubicBezTo>
                  <a:pt x="882648" y="1140394"/>
                  <a:pt x="882648" y="1140394"/>
                  <a:pt x="883574" y="1142821"/>
                </a:cubicBezTo>
                <a:cubicBezTo>
                  <a:pt x="879604" y="1143306"/>
                  <a:pt x="881455" y="1148161"/>
                  <a:pt x="879117" y="1149293"/>
                </a:cubicBezTo>
                <a:close/>
                <a:moveTo>
                  <a:pt x="859875" y="1159512"/>
                </a:moveTo>
                <a:cubicBezTo>
                  <a:pt x="857111" y="1159567"/>
                  <a:pt x="855645" y="1158215"/>
                  <a:pt x="854179" y="1156862"/>
                </a:cubicBezTo>
                <a:cubicBezTo>
                  <a:pt x="852712" y="1155510"/>
                  <a:pt x="851079" y="1151398"/>
                  <a:pt x="853675" y="1148583"/>
                </a:cubicBezTo>
                <a:cubicBezTo>
                  <a:pt x="856439" y="1148528"/>
                  <a:pt x="859204" y="1148473"/>
                  <a:pt x="859204" y="1148473"/>
                </a:cubicBezTo>
                <a:cubicBezTo>
                  <a:pt x="862136" y="1151177"/>
                  <a:pt x="862472" y="1156697"/>
                  <a:pt x="859875" y="1159512"/>
                </a:cubicBezTo>
                <a:close/>
                <a:moveTo>
                  <a:pt x="848412" y="1165586"/>
                </a:moveTo>
                <a:cubicBezTo>
                  <a:pt x="846877" y="1166544"/>
                  <a:pt x="844807" y="1166670"/>
                  <a:pt x="843400" y="1165372"/>
                </a:cubicBezTo>
                <a:cubicBezTo>
                  <a:pt x="841992" y="1164074"/>
                  <a:pt x="843345" y="1162608"/>
                  <a:pt x="841937" y="1161309"/>
                </a:cubicBezTo>
                <a:cubicBezTo>
                  <a:pt x="844642" y="1158377"/>
                  <a:pt x="847457" y="1160974"/>
                  <a:pt x="850217" y="1160806"/>
                </a:cubicBezTo>
                <a:cubicBezTo>
                  <a:pt x="850948" y="1162837"/>
                  <a:pt x="849948" y="1164628"/>
                  <a:pt x="848412" y="1165586"/>
                </a:cubicBezTo>
                <a:close/>
                <a:moveTo>
                  <a:pt x="825216" y="1177402"/>
                </a:moveTo>
                <a:cubicBezTo>
                  <a:pt x="822750" y="1178426"/>
                  <a:pt x="820970" y="1177720"/>
                  <a:pt x="820970" y="1177720"/>
                </a:cubicBezTo>
                <a:cubicBezTo>
                  <a:pt x="817410" y="1176308"/>
                  <a:pt x="817004" y="1172140"/>
                  <a:pt x="821250" y="1171823"/>
                </a:cubicBezTo>
                <a:cubicBezTo>
                  <a:pt x="825216" y="1177402"/>
                  <a:pt x="825216" y="1177402"/>
                  <a:pt x="825216" y="1177402"/>
                </a:cubicBezTo>
                <a:close/>
                <a:moveTo>
                  <a:pt x="1435256" y="889163"/>
                </a:moveTo>
                <a:cubicBezTo>
                  <a:pt x="1433831" y="887850"/>
                  <a:pt x="1433831" y="887850"/>
                  <a:pt x="1433831" y="887850"/>
                </a:cubicBezTo>
                <a:cubicBezTo>
                  <a:pt x="1433831" y="887850"/>
                  <a:pt x="1433831" y="887850"/>
                  <a:pt x="1432407" y="886536"/>
                </a:cubicBezTo>
                <a:cubicBezTo>
                  <a:pt x="1430983" y="885222"/>
                  <a:pt x="1429559" y="883908"/>
                  <a:pt x="1428024" y="879857"/>
                </a:cubicBezTo>
                <a:cubicBezTo>
                  <a:pt x="1433500" y="879636"/>
                  <a:pt x="1438754" y="873939"/>
                  <a:pt x="1441603" y="876566"/>
                </a:cubicBezTo>
                <a:cubicBezTo>
                  <a:pt x="1440400" y="880728"/>
                  <a:pt x="1439307" y="887628"/>
                  <a:pt x="1435256" y="889163"/>
                </a:cubicBezTo>
                <a:close/>
                <a:moveTo>
                  <a:pt x="1531816" y="846173"/>
                </a:moveTo>
                <a:cubicBezTo>
                  <a:pt x="1526359" y="846205"/>
                  <a:pt x="1526359" y="846205"/>
                  <a:pt x="1526359" y="846205"/>
                </a:cubicBezTo>
                <a:cubicBezTo>
                  <a:pt x="1524689" y="842132"/>
                  <a:pt x="1528680" y="840747"/>
                  <a:pt x="1530146" y="842099"/>
                </a:cubicBezTo>
                <a:cubicBezTo>
                  <a:pt x="1531612" y="843452"/>
                  <a:pt x="1533078" y="844804"/>
                  <a:pt x="1531816" y="846173"/>
                </a:cubicBezTo>
                <a:close/>
                <a:moveTo>
                  <a:pt x="731603" y="1229902"/>
                </a:moveTo>
                <a:cubicBezTo>
                  <a:pt x="731603" y="1229902"/>
                  <a:pt x="731603" y="1229902"/>
                  <a:pt x="729063" y="1230897"/>
                </a:cubicBezTo>
                <a:cubicBezTo>
                  <a:pt x="729063" y="1230897"/>
                  <a:pt x="727209" y="1230161"/>
                  <a:pt x="727209" y="1230161"/>
                </a:cubicBezTo>
                <a:cubicBezTo>
                  <a:pt x="727209" y="1230161"/>
                  <a:pt x="727209" y="1230161"/>
                  <a:pt x="724188" y="1226959"/>
                </a:cubicBezTo>
                <a:cubicBezTo>
                  <a:pt x="726042" y="1227695"/>
                  <a:pt x="726728" y="1225965"/>
                  <a:pt x="724874" y="1225229"/>
                </a:cubicBezTo>
                <a:cubicBezTo>
                  <a:pt x="724874" y="1225229"/>
                  <a:pt x="724874" y="1225229"/>
                  <a:pt x="729269" y="1224970"/>
                </a:cubicBezTo>
                <a:cubicBezTo>
                  <a:pt x="729269" y="1224970"/>
                  <a:pt x="731123" y="1225706"/>
                  <a:pt x="731123" y="1225706"/>
                </a:cubicBezTo>
                <a:cubicBezTo>
                  <a:pt x="731123" y="1225706"/>
                  <a:pt x="731123" y="1225706"/>
                  <a:pt x="732290" y="1228172"/>
                </a:cubicBezTo>
                <a:cubicBezTo>
                  <a:pt x="730436" y="1227436"/>
                  <a:pt x="731603" y="1229902"/>
                  <a:pt x="731603" y="1229902"/>
                </a:cubicBezTo>
                <a:close/>
                <a:moveTo>
                  <a:pt x="1029208" y="1089289"/>
                </a:moveTo>
                <a:cubicBezTo>
                  <a:pt x="1027510" y="1089757"/>
                  <a:pt x="1025127" y="1089595"/>
                  <a:pt x="1023767" y="1089697"/>
                </a:cubicBezTo>
                <a:cubicBezTo>
                  <a:pt x="1023767" y="1089697"/>
                  <a:pt x="1023767" y="1089697"/>
                  <a:pt x="1025087" y="1082774"/>
                </a:cubicBezTo>
                <a:cubicBezTo>
                  <a:pt x="1025087" y="1082774"/>
                  <a:pt x="1026455" y="1084036"/>
                  <a:pt x="1026455" y="1084036"/>
                </a:cubicBezTo>
                <a:cubicBezTo>
                  <a:pt x="1026455" y="1084036"/>
                  <a:pt x="1025103" y="1085503"/>
                  <a:pt x="1026472" y="1086765"/>
                </a:cubicBezTo>
                <a:cubicBezTo>
                  <a:pt x="1026472" y="1086765"/>
                  <a:pt x="1029193" y="1086561"/>
                  <a:pt x="1030545" y="1085094"/>
                </a:cubicBezTo>
                <a:cubicBezTo>
                  <a:pt x="1031921" y="1087721"/>
                  <a:pt x="1030907" y="1088821"/>
                  <a:pt x="1029208" y="1089289"/>
                </a:cubicBezTo>
                <a:close/>
                <a:moveTo>
                  <a:pt x="1046508" y="1084262"/>
                </a:moveTo>
                <a:cubicBezTo>
                  <a:pt x="1045246" y="1085630"/>
                  <a:pt x="1043927" y="1084413"/>
                  <a:pt x="1042607" y="1083196"/>
                </a:cubicBezTo>
                <a:cubicBezTo>
                  <a:pt x="1041288" y="1081979"/>
                  <a:pt x="1042493" y="1078025"/>
                  <a:pt x="1046394" y="1079091"/>
                </a:cubicBezTo>
                <a:cubicBezTo>
                  <a:pt x="1046394" y="1079091"/>
                  <a:pt x="1046394" y="1079091"/>
                  <a:pt x="1046508" y="1084262"/>
                </a:cubicBezTo>
                <a:close/>
                <a:moveTo>
                  <a:pt x="1783974" y="735659"/>
                </a:moveTo>
                <a:cubicBezTo>
                  <a:pt x="1781935" y="738910"/>
                  <a:pt x="1777676" y="740753"/>
                  <a:pt x="1770972" y="739701"/>
                </a:cubicBezTo>
                <a:cubicBezTo>
                  <a:pt x="1762678" y="732051"/>
                  <a:pt x="1771421" y="717025"/>
                  <a:pt x="1783654" y="723178"/>
                </a:cubicBezTo>
                <a:cubicBezTo>
                  <a:pt x="1785831" y="727752"/>
                  <a:pt x="1786013" y="732409"/>
                  <a:pt x="1783974" y="735659"/>
                </a:cubicBezTo>
                <a:close/>
                <a:moveTo>
                  <a:pt x="935611" y="1139761"/>
                </a:moveTo>
                <a:cubicBezTo>
                  <a:pt x="933175" y="1140797"/>
                  <a:pt x="928988" y="1141138"/>
                  <a:pt x="925487" y="1139749"/>
                </a:cubicBezTo>
                <a:cubicBezTo>
                  <a:pt x="923737" y="1139055"/>
                  <a:pt x="920924" y="1135935"/>
                  <a:pt x="919860" y="1133510"/>
                </a:cubicBezTo>
                <a:cubicBezTo>
                  <a:pt x="918110" y="1132816"/>
                  <a:pt x="914610" y="1131427"/>
                  <a:pt x="912860" y="1130732"/>
                </a:cubicBezTo>
                <a:cubicBezTo>
                  <a:pt x="906735" y="1128302"/>
                  <a:pt x="903201" y="1121892"/>
                  <a:pt x="903463" y="1115487"/>
                </a:cubicBezTo>
                <a:lnTo>
                  <a:pt x="903759" y="1114693"/>
                </a:lnTo>
                <a:lnTo>
                  <a:pt x="901577" y="1113285"/>
                </a:lnTo>
                <a:cubicBezTo>
                  <a:pt x="899827" y="1112591"/>
                  <a:pt x="898077" y="1111897"/>
                  <a:pt x="893890" y="1112238"/>
                </a:cubicBezTo>
                <a:cubicBezTo>
                  <a:pt x="884009" y="1096300"/>
                  <a:pt x="899626" y="1082469"/>
                  <a:pt x="911877" y="1087330"/>
                </a:cubicBezTo>
                <a:cubicBezTo>
                  <a:pt x="913627" y="1088025"/>
                  <a:pt x="917128" y="1089414"/>
                  <a:pt x="918878" y="1090108"/>
                </a:cubicBezTo>
                <a:lnTo>
                  <a:pt x="922345" y="1089826"/>
                </a:lnTo>
                <a:lnTo>
                  <a:pt x="923664" y="1087179"/>
                </a:lnTo>
                <a:cubicBezTo>
                  <a:pt x="927582" y="1085638"/>
                  <a:pt x="928931" y="1086882"/>
                  <a:pt x="930280" y="1088126"/>
                </a:cubicBezTo>
                <a:lnTo>
                  <a:pt x="931046" y="1092992"/>
                </a:lnTo>
                <a:lnTo>
                  <a:pt x="934629" y="1096359"/>
                </a:lnTo>
                <a:cubicBezTo>
                  <a:pt x="933256" y="1099820"/>
                  <a:pt x="931370" y="1101700"/>
                  <a:pt x="929212" y="1102753"/>
                </a:cubicBezTo>
                <a:lnTo>
                  <a:pt x="922284" y="1104152"/>
                </a:lnTo>
                <a:lnTo>
                  <a:pt x="923160" y="1104777"/>
                </a:lnTo>
                <a:cubicBezTo>
                  <a:pt x="924910" y="1105472"/>
                  <a:pt x="927346" y="1104436"/>
                  <a:pt x="932597" y="1106519"/>
                </a:cubicBezTo>
                <a:cubicBezTo>
                  <a:pt x="931223" y="1109980"/>
                  <a:pt x="929850" y="1113441"/>
                  <a:pt x="926350" y="1112052"/>
                </a:cubicBezTo>
                <a:cubicBezTo>
                  <a:pt x="923293" y="1124859"/>
                  <a:pt x="941104" y="1125918"/>
                  <a:pt x="935611" y="1139761"/>
                </a:cubicBezTo>
                <a:close/>
                <a:moveTo>
                  <a:pt x="1760461" y="747735"/>
                </a:moveTo>
                <a:cubicBezTo>
                  <a:pt x="1759199" y="749103"/>
                  <a:pt x="1755200" y="747947"/>
                  <a:pt x="1753832" y="746685"/>
                </a:cubicBezTo>
                <a:cubicBezTo>
                  <a:pt x="1752463" y="745423"/>
                  <a:pt x="1752251" y="740161"/>
                  <a:pt x="1754775" y="737424"/>
                </a:cubicBezTo>
                <a:cubicBezTo>
                  <a:pt x="1760036" y="737212"/>
                  <a:pt x="1760036" y="737212"/>
                  <a:pt x="1760036" y="737212"/>
                </a:cubicBezTo>
                <a:cubicBezTo>
                  <a:pt x="1762773" y="739736"/>
                  <a:pt x="1762986" y="744998"/>
                  <a:pt x="1760461" y="747735"/>
                </a:cubicBezTo>
                <a:close/>
                <a:moveTo>
                  <a:pt x="969834" y="1126065"/>
                </a:moveTo>
                <a:cubicBezTo>
                  <a:pt x="967160" y="1123073"/>
                  <a:pt x="966498" y="1124741"/>
                  <a:pt x="966815" y="1119074"/>
                </a:cubicBezTo>
                <a:cubicBezTo>
                  <a:pt x="968484" y="1119736"/>
                  <a:pt x="969146" y="1118068"/>
                  <a:pt x="970814" y="1118730"/>
                </a:cubicBezTo>
                <a:cubicBezTo>
                  <a:pt x="974151" y="1120054"/>
                  <a:pt x="972827" y="1123391"/>
                  <a:pt x="969834" y="1126065"/>
                </a:cubicBezTo>
                <a:close/>
                <a:moveTo>
                  <a:pt x="1410881" y="916545"/>
                </a:moveTo>
                <a:cubicBezTo>
                  <a:pt x="1409080" y="915830"/>
                  <a:pt x="1406907" y="910799"/>
                  <a:pt x="1405821" y="908283"/>
                </a:cubicBezTo>
                <a:cubicBezTo>
                  <a:pt x="1409766" y="903595"/>
                  <a:pt x="1411567" y="904310"/>
                  <a:pt x="1415884" y="903938"/>
                </a:cubicBezTo>
                <a:cubicBezTo>
                  <a:pt x="1419857" y="909684"/>
                  <a:pt x="1418428" y="913286"/>
                  <a:pt x="1410881" y="916545"/>
                </a:cubicBezTo>
                <a:close/>
                <a:moveTo>
                  <a:pt x="2082697" y="600321"/>
                </a:moveTo>
                <a:cubicBezTo>
                  <a:pt x="2077358" y="598202"/>
                  <a:pt x="2082977" y="594424"/>
                  <a:pt x="2084757" y="595130"/>
                </a:cubicBezTo>
                <a:cubicBezTo>
                  <a:pt x="2086537" y="595836"/>
                  <a:pt x="2086537" y="595836"/>
                  <a:pt x="2086537" y="595836"/>
                </a:cubicBezTo>
                <a:cubicBezTo>
                  <a:pt x="2087630" y="598273"/>
                  <a:pt x="2085164" y="599297"/>
                  <a:pt x="2082697" y="600321"/>
                </a:cubicBezTo>
                <a:close/>
                <a:moveTo>
                  <a:pt x="885503" y="1170560"/>
                </a:moveTo>
                <a:cubicBezTo>
                  <a:pt x="885503" y="1170560"/>
                  <a:pt x="884037" y="1169208"/>
                  <a:pt x="882570" y="1167856"/>
                </a:cubicBezTo>
                <a:cubicBezTo>
                  <a:pt x="881104" y="1166503"/>
                  <a:pt x="879638" y="1165151"/>
                  <a:pt x="878005" y="1161039"/>
                </a:cubicBezTo>
                <a:cubicBezTo>
                  <a:pt x="882067" y="1159576"/>
                  <a:pt x="883365" y="1158169"/>
                  <a:pt x="887596" y="1159466"/>
                </a:cubicBezTo>
                <a:cubicBezTo>
                  <a:pt x="889397" y="1166338"/>
                  <a:pt x="888099" y="1167745"/>
                  <a:pt x="885503" y="1170560"/>
                </a:cubicBezTo>
                <a:close/>
                <a:moveTo>
                  <a:pt x="1637886" y="815215"/>
                </a:moveTo>
                <a:cubicBezTo>
                  <a:pt x="1634425" y="813842"/>
                  <a:pt x="1632435" y="808761"/>
                  <a:pt x="1637368" y="806426"/>
                </a:cubicBezTo>
                <a:cubicBezTo>
                  <a:pt x="1636632" y="808280"/>
                  <a:pt x="1636632" y="808280"/>
                  <a:pt x="1636632" y="808280"/>
                </a:cubicBezTo>
                <a:cubicBezTo>
                  <a:pt x="1638362" y="808967"/>
                  <a:pt x="1639098" y="807113"/>
                  <a:pt x="1639098" y="807113"/>
                </a:cubicBezTo>
                <a:cubicBezTo>
                  <a:pt x="1640828" y="807800"/>
                  <a:pt x="1640828" y="807800"/>
                  <a:pt x="1640828" y="807800"/>
                </a:cubicBezTo>
                <a:cubicBezTo>
                  <a:pt x="1642559" y="808486"/>
                  <a:pt x="1642559" y="808486"/>
                  <a:pt x="1643554" y="811027"/>
                </a:cubicBezTo>
                <a:cubicBezTo>
                  <a:pt x="1641087" y="812194"/>
                  <a:pt x="1640352" y="814048"/>
                  <a:pt x="1637886" y="815215"/>
                </a:cubicBezTo>
                <a:close/>
                <a:moveTo>
                  <a:pt x="1524983" y="873796"/>
                </a:moveTo>
                <a:cubicBezTo>
                  <a:pt x="1523505" y="875398"/>
                  <a:pt x="1520794" y="876193"/>
                  <a:pt x="1516688" y="876359"/>
                </a:cubicBezTo>
                <a:cubicBezTo>
                  <a:pt x="1515263" y="875046"/>
                  <a:pt x="1515042" y="869570"/>
                  <a:pt x="1514932" y="866832"/>
                </a:cubicBezTo>
                <a:cubicBezTo>
                  <a:pt x="1520297" y="863873"/>
                  <a:pt x="1521721" y="865186"/>
                  <a:pt x="1525883" y="866389"/>
                </a:cubicBezTo>
                <a:cubicBezTo>
                  <a:pt x="1526706" y="869784"/>
                  <a:pt x="1526460" y="872194"/>
                  <a:pt x="1524983" y="873796"/>
                </a:cubicBezTo>
                <a:close/>
                <a:moveTo>
                  <a:pt x="977836" y="1136107"/>
                </a:moveTo>
                <a:cubicBezTo>
                  <a:pt x="981050" y="1133263"/>
                  <a:pt x="972045" y="1129689"/>
                  <a:pt x="975965" y="1125064"/>
                </a:cubicBezTo>
                <a:lnTo>
                  <a:pt x="977971" y="1127288"/>
                </a:lnTo>
                <a:lnTo>
                  <a:pt x="976737" y="1121072"/>
                </a:lnTo>
                <a:cubicBezTo>
                  <a:pt x="980097" y="1120305"/>
                  <a:pt x="983779" y="1119190"/>
                  <a:pt x="986744" y="1117414"/>
                </a:cubicBezTo>
                <a:lnTo>
                  <a:pt x="990827" y="1111959"/>
                </a:lnTo>
                <a:lnTo>
                  <a:pt x="990482" y="1105313"/>
                </a:lnTo>
                <a:cubicBezTo>
                  <a:pt x="991741" y="1102141"/>
                  <a:pt x="994514" y="1099045"/>
                  <a:pt x="999153" y="1097739"/>
                </a:cubicBezTo>
                <a:cubicBezTo>
                  <a:pt x="1004492" y="1099858"/>
                  <a:pt x="1007673" y="1107415"/>
                  <a:pt x="1005515" y="1112853"/>
                </a:cubicBezTo>
                <a:lnTo>
                  <a:pt x="1000722" y="1113301"/>
                </a:lnTo>
                <a:lnTo>
                  <a:pt x="1002485" y="1119045"/>
                </a:lnTo>
                <a:cubicBezTo>
                  <a:pt x="997198" y="1121901"/>
                  <a:pt x="993195" y="1123364"/>
                  <a:pt x="988894" y="1119397"/>
                </a:cubicBezTo>
                <a:cubicBezTo>
                  <a:pt x="987684" y="1122148"/>
                  <a:pt x="987153" y="1124881"/>
                  <a:pt x="985906" y="1126952"/>
                </a:cubicBezTo>
                <a:lnTo>
                  <a:pt x="981741" y="1129001"/>
                </a:lnTo>
                <a:lnTo>
                  <a:pt x="982714" y="1133665"/>
                </a:lnTo>
                <a:cubicBezTo>
                  <a:pt x="981694" y="1135578"/>
                  <a:pt x="979637" y="1136822"/>
                  <a:pt x="977836" y="1136107"/>
                </a:cubicBezTo>
                <a:close/>
                <a:moveTo>
                  <a:pt x="869742" y="1188490"/>
                </a:moveTo>
                <a:cubicBezTo>
                  <a:pt x="868012" y="1187804"/>
                  <a:pt x="868012" y="1187804"/>
                  <a:pt x="866282" y="1187117"/>
                </a:cubicBezTo>
                <a:cubicBezTo>
                  <a:pt x="866282" y="1187117"/>
                  <a:pt x="866282" y="1187117"/>
                  <a:pt x="864551" y="1186430"/>
                </a:cubicBezTo>
                <a:cubicBezTo>
                  <a:pt x="864551" y="1186430"/>
                  <a:pt x="864551" y="1186430"/>
                  <a:pt x="865214" y="1184762"/>
                </a:cubicBezTo>
                <a:cubicBezTo>
                  <a:pt x="865876" y="1183094"/>
                  <a:pt x="866538" y="1181425"/>
                  <a:pt x="868930" y="1180443"/>
                </a:cubicBezTo>
                <a:cubicBezTo>
                  <a:pt x="871729" y="1183485"/>
                  <a:pt x="870405" y="1186822"/>
                  <a:pt x="869742" y="1188490"/>
                </a:cubicBezTo>
                <a:close/>
                <a:moveTo>
                  <a:pt x="1447738" y="914862"/>
                </a:moveTo>
                <a:cubicBezTo>
                  <a:pt x="1439618" y="909637"/>
                  <a:pt x="1445112" y="895794"/>
                  <a:pt x="1450395" y="897891"/>
                </a:cubicBezTo>
                <a:cubicBezTo>
                  <a:pt x="1452156" y="898590"/>
                  <a:pt x="1454992" y="901718"/>
                  <a:pt x="1457142" y="906577"/>
                </a:cubicBezTo>
                <a:cubicBezTo>
                  <a:pt x="1454007" y="909338"/>
                  <a:pt x="1451261" y="916260"/>
                  <a:pt x="1447738" y="914862"/>
                </a:cubicBezTo>
                <a:close/>
                <a:moveTo>
                  <a:pt x="1019773" y="1119298"/>
                </a:moveTo>
                <a:cubicBezTo>
                  <a:pt x="1018511" y="1120666"/>
                  <a:pt x="1017171" y="1119430"/>
                  <a:pt x="1017171" y="1119430"/>
                </a:cubicBezTo>
                <a:cubicBezTo>
                  <a:pt x="1017171" y="1119430"/>
                  <a:pt x="1015830" y="1118194"/>
                  <a:pt x="1017092" y="1116826"/>
                </a:cubicBezTo>
                <a:cubicBezTo>
                  <a:pt x="1015752" y="1115589"/>
                  <a:pt x="1015752" y="1115589"/>
                  <a:pt x="1015752" y="1115589"/>
                </a:cubicBezTo>
                <a:cubicBezTo>
                  <a:pt x="1014412" y="1114353"/>
                  <a:pt x="1014412" y="1114353"/>
                  <a:pt x="1013149" y="1115721"/>
                </a:cubicBezTo>
                <a:cubicBezTo>
                  <a:pt x="1015674" y="1112984"/>
                  <a:pt x="1018198" y="1110247"/>
                  <a:pt x="1019460" y="1108879"/>
                </a:cubicBezTo>
                <a:cubicBezTo>
                  <a:pt x="1022063" y="1108747"/>
                  <a:pt x="1023404" y="1109983"/>
                  <a:pt x="1023404" y="1109983"/>
                </a:cubicBezTo>
                <a:cubicBezTo>
                  <a:pt x="1027425" y="1113693"/>
                  <a:pt x="1026319" y="1120271"/>
                  <a:pt x="1019773" y="1119298"/>
                </a:cubicBezTo>
                <a:close/>
                <a:moveTo>
                  <a:pt x="817083" y="1219790"/>
                </a:moveTo>
                <a:cubicBezTo>
                  <a:pt x="816173" y="1221483"/>
                  <a:pt x="813576" y="1222886"/>
                  <a:pt x="808236" y="1223026"/>
                </a:cubicBezTo>
                <a:cubicBezTo>
                  <a:pt x="803578" y="1211132"/>
                  <a:pt x="811587" y="1210921"/>
                  <a:pt x="815809" y="1214816"/>
                </a:cubicBezTo>
                <a:cubicBezTo>
                  <a:pt x="817217" y="1216114"/>
                  <a:pt x="817993" y="1218096"/>
                  <a:pt x="817083" y="1219790"/>
                </a:cubicBezTo>
                <a:close/>
                <a:moveTo>
                  <a:pt x="920272" y="1171698"/>
                </a:moveTo>
                <a:cubicBezTo>
                  <a:pt x="918920" y="1173164"/>
                  <a:pt x="917551" y="1171902"/>
                  <a:pt x="916183" y="1170639"/>
                </a:cubicBezTo>
                <a:cubicBezTo>
                  <a:pt x="914814" y="1169377"/>
                  <a:pt x="913414" y="1162658"/>
                  <a:pt x="918855" y="1162251"/>
                </a:cubicBezTo>
                <a:cubicBezTo>
                  <a:pt x="917519" y="1166445"/>
                  <a:pt x="921608" y="1167503"/>
                  <a:pt x="920272" y="1171698"/>
                </a:cubicBezTo>
                <a:close/>
                <a:moveTo>
                  <a:pt x="378847" y="1429978"/>
                </a:moveTo>
                <a:cubicBezTo>
                  <a:pt x="378847" y="1429978"/>
                  <a:pt x="376100" y="1430080"/>
                  <a:pt x="374666" y="1428758"/>
                </a:cubicBezTo>
                <a:cubicBezTo>
                  <a:pt x="373233" y="1427435"/>
                  <a:pt x="373113" y="1424689"/>
                  <a:pt x="374307" y="1420518"/>
                </a:cubicBezTo>
                <a:cubicBezTo>
                  <a:pt x="376814" y="1414923"/>
                  <a:pt x="380995" y="1416144"/>
                  <a:pt x="383862" y="1418788"/>
                </a:cubicBezTo>
                <a:cubicBezTo>
                  <a:pt x="386729" y="1421433"/>
                  <a:pt x="388402" y="1428248"/>
                  <a:pt x="378847" y="1429978"/>
                </a:cubicBezTo>
                <a:close/>
                <a:moveTo>
                  <a:pt x="980830" y="1147280"/>
                </a:moveTo>
                <a:cubicBezTo>
                  <a:pt x="980125" y="1148448"/>
                  <a:pt x="978960" y="1148952"/>
                  <a:pt x="977291" y="1148290"/>
                </a:cubicBezTo>
                <a:cubicBezTo>
                  <a:pt x="975623" y="1147627"/>
                  <a:pt x="976285" y="1145959"/>
                  <a:pt x="974616" y="1145297"/>
                </a:cubicBezTo>
                <a:cubicBezTo>
                  <a:pt x="978271" y="1140954"/>
                  <a:pt x="977609" y="1142622"/>
                  <a:pt x="981608" y="1142278"/>
                </a:cubicBezTo>
                <a:cubicBezTo>
                  <a:pt x="981780" y="1144278"/>
                  <a:pt x="981535" y="1146112"/>
                  <a:pt x="980830" y="1147280"/>
                </a:cubicBezTo>
                <a:close/>
                <a:moveTo>
                  <a:pt x="1530523" y="886407"/>
                </a:moveTo>
                <a:cubicBezTo>
                  <a:pt x="1527705" y="886521"/>
                  <a:pt x="1526353" y="887987"/>
                  <a:pt x="1523534" y="888101"/>
                </a:cubicBezTo>
                <a:cubicBezTo>
                  <a:pt x="1523307" y="882464"/>
                  <a:pt x="1523307" y="882464"/>
                  <a:pt x="1523307" y="882464"/>
                </a:cubicBezTo>
                <a:cubicBezTo>
                  <a:pt x="1526125" y="882350"/>
                  <a:pt x="1528943" y="882236"/>
                  <a:pt x="1530409" y="883588"/>
                </a:cubicBezTo>
                <a:cubicBezTo>
                  <a:pt x="1530409" y="883588"/>
                  <a:pt x="1530409" y="883588"/>
                  <a:pt x="1530523" y="886407"/>
                </a:cubicBezTo>
                <a:close/>
                <a:moveTo>
                  <a:pt x="932923" y="1171386"/>
                </a:moveTo>
                <a:cubicBezTo>
                  <a:pt x="930671" y="1172521"/>
                  <a:pt x="927924" y="1172953"/>
                  <a:pt x="925255" y="1171894"/>
                </a:cubicBezTo>
                <a:cubicBezTo>
                  <a:pt x="925255" y="1171894"/>
                  <a:pt x="923475" y="1171188"/>
                  <a:pt x="923475" y="1171188"/>
                </a:cubicBezTo>
                <a:cubicBezTo>
                  <a:pt x="919138" y="1161351"/>
                  <a:pt x="921225" y="1156092"/>
                  <a:pt x="931126" y="1151906"/>
                </a:cubicBezTo>
                <a:cubicBezTo>
                  <a:pt x="938245" y="1154731"/>
                  <a:pt x="937938" y="1160696"/>
                  <a:pt x="937631" y="1166661"/>
                </a:cubicBezTo>
                <a:cubicBezTo>
                  <a:pt x="936936" y="1168414"/>
                  <a:pt x="935176" y="1170252"/>
                  <a:pt x="932923" y="1171386"/>
                </a:cubicBezTo>
                <a:close/>
                <a:moveTo>
                  <a:pt x="971794" y="1157026"/>
                </a:moveTo>
                <a:cubicBezTo>
                  <a:pt x="967857" y="1158605"/>
                  <a:pt x="965176" y="1156133"/>
                  <a:pt x="963836" y="1154896"/>
                </a:cubicBezTo>
                <a:cubicBezTo>
                  <a:pt x="962411" y="1148372"/>
                  <a:pt x="968986" y="1146622"/>
                  <a:pt x="971667" y="1149095"/>
                </a:cubicBezTo>
                <a:cubicBezTo>
                  <a:pt x="971667" y="1149095"/>
                  <a:pt x="973008" y="1150332"/>
                  <a:pt x="973008" y="1150332"/>
                </a:cubicBezTo>
                <a:cubicBezTo>
                  <a:pt x="973050" y="1152975"/>
                  <a:pt x="970411" y="1153146"/>
                  <a:pt x="971794" y="1157026"/>
                </a:cubicBezTo>
                <a:close/>
                <a:moveTo>
                  <a:pt x="806293" y="1236429"/>
                </a:moveTo>
                <a:cubicBezTo>
                  <a:pt x="806293" y="1236429"/>
                  <a:pt x="806293" y="1236429"/>
                  <a:pt x="805886" y="1230988"/>
                </a:cubicBezTo>
                <a:cubicBezTo>
                  <a:pt x="808614" y="1230971"/>
                  <a:pt x="810080" y="1232324"/>
                  <a:pt x="811546" y="1233676"/>
                </a:cubicBezTo>
                <a:cubicBezTo>
                  <a:pt x="811750" y="1236397"/>
                  <a:pt x="809021" y="1236413"/>
                  <a:pt x="806293" y="1236429"/>
                </a:cubicBezTo>
                <a:close/>
                <a:moveTo>
                  <a:pt x="990786" y="1149353"/>
                </a:moveTo>
                <a:cubicBezTo>
                  <a:pt x="991492" y="1147573"/>
                  <a:pt x="989691" y="1146858"/>
                  <a:pt x="989691" y="1146858"/>
                </a:cubicBezTo>
                <a:cubicBezTo>
                  <a:pt x="987890" y="1146143"/>
                  <a:pt x="987183" y="1147923"/>
                  <a:pt x="985382" y="1147209"/>
                </a:cubicBezTo>
                <a:cubicBezTo>
                  <a:pt x="985700" y="1141155"/>
                  <a:pt x="994705" y="1144728"/>
                  <a:pt x="994317" y="1140454"/>
                </a:cubicBezTo>
                <a:cubicBezTo>
                  <a:pt x="997919" y="1141883"/>
                  <a:pt x="996895" y="1149717"/>
                  <a:pt x="990786" y="1149353"/>
                </a:cubicBezTo>
                <a:close/>
                <a:moveTo>
                  <a:pt x="1733981" y="796212"/>
                </a:moveTo>
                <a:cubicBezTo>
                  <a:pt x="1731401" y="793831"/>
                  <a:pt x="1727468" y="792918"/>
                  <a:pt x="1731525" y="788520"/>
                </a:cubicBezTo>
                <a:cubicBezTo>
                  <a:pt x="1732815" y="789709"/>
                  <a:pt x="1735458" y="789434"/>
                  <a:pt x="1735458" y="789434"/>
                </a:cubicBezTo>
                <a:cubicBezTo>
                  <a:pt x="1738038" y="791814"/>
                  <a:pt x="1736624" y="795936"/>
                  <a:pt x="1733981" y="796212"/>
                </a:cubicBezTo>
                <a:close/>
                <a:moveTo>
                  <a:pt x="691618" y="1293681"/>
                </a:moveTo>
                <a:cubicBezTo>
                  <a:pt x="688912" y="1293790"/>
                  <a:pt x="686206" y="1293899"/>
                  <a:pt x="684799" y="1292601"/>
                </a:cubicBezTo>
                <a:cubicBezTo>
                  <a:pt x="684580" y="1287190"/>
                  <a:pt x="685878" y="1285782"/>
                  <a:pt x="691290" y="1285564"/>
                </a:cubicBezTo>
                <a:cubicBezTo>
                  <a:pt x="692697" y="1286862"/>
                  <a:pt x="692806" y="1289567"/>
                  <a:pt x="691618" y="1293681"/>
                </a:cubicBezTo>
                <a:close/>
                <a:moveTo>
                  <a:pt x="952035" y="1170190"/>
                </a:moveTo>
                <a:lnTo>
                  <a:pt x="951353" y="1163197"/>
                </a:lnTo>
                <a:lnTo>
                  <a:pt x="949926" y="1166318"/>
                </a:lnTo>
                <a:close/>
                <a:moveTo>
                  <a:pt x="967061" y="1163878"/>
                </a:moveTo>
                <a:cubicBezTo>
                  <a:pt x="964903" y="1169316"/>
                  <a:pt x="957406" y="1172635"/>
                  <a:pt x="952067" y="1170516"/>
                </a:cubicBezTo>
                <a:lnTo>
                  <a:pt x="952036" y="1170204"/>
                </a:lnTo>
                <a:lnTo>
                  <a:pt x="940145" y="1172118"/>
                </a:lnTo>
                <a:cubicBezTo>
                  <a:pt x="940703" y="1168766"/>
                  <a:pt x="941967" y="1166710"/>
                  <a:pt x="943915" y="1165285"/>
                </a:cubicBezTo>
                <a:lnTo>
                  <a:pt x="951279" y="1162436"/>
                </a:lnTo>
                <a:lnTo>
                  <a:pt x="950949" y="1159057"/>
                </a:lnTo>
                <a:cubicBezTo>
                  <a:pt x="952208" y="1155885"/>
                  <a:pt x="954622" y="1153696"/>
                  <a:pt x="956761" y="1153496"/>
                </a:cubicBezTo>
                <a:cubicBezTo>
                  <a:pt x="956042" y="1155308"/>
                  <a:pt x="957821" y="1156015"/>
                  <a:pt x="957821" y="1156015"/>
                </a:cubicBezTo>
                <a:cubicBezTo>
                  <a:pt x="959601" y="1156721"/>
                  <a:pt x="959601" y="1156721"/>
                  <a:pt x="959601" y="1156721"/>
                </a:cubicBezTo>
                <a:cubicBezTo>
                  <a:pt x="961381" y="1157427"/>
                  <a:pt x="961381" y="1157427"/>
                  <a:pt x="961381" y="1157427"/>
                </a:cubicBezTo>
                <a:cubicBezTo>
                  <a:pt x="964940" y="1158840"/>
                  <a:pt x="966720" y="1159546"/>
                  <a:pt x="967061" y="1163878"/>
                </a:cubicBezTo>
                <a:close/>
                <a:moveTo>
                  <a:pt x="896842" y="1197528"/>
                </a:moveTo>
                <a:cubicBezTo>
                  <a:pt x="895909" y="1195011"/>
                  <a:pt x="894240" y="1194349"/>
                  <a:pt x="893308" y="1191834"/>
                </a:cubicBezTo>
                <a:cubicBezTo>
                  <a:pt x="895712" y="1190642"/>
                  <a:pt x="896447" y="1188788"/>
                  <a:pt x="898116" y="1189450"/>
                </a:cubicBezTo>
                <a:cubicBezTo>
                  <a:pt x="899784" y="1190112"/>
                  <a:pt x="899049" y="1191966"/>
                  <a:pt x="900717" y="1192628"/>
                </a:cubicBezTo>
                <a:cubicBezTo>
                  <a:pt x="898313" y="1193820"/>
                  <a:pt x="897577" y="1195674"/>
                  <a:pt x="896842" y="1197528"/>
                </a:cubicBezTo>
                <a:close/>
                <a:moveTo>
                  <a:pt x="1003502" y="1148067"/>
                </a:moveTo>
                <a:cubicBezTo>
                  <a:pt x="1002184" y="1144319"/>
                  <a:pt x="999631" y="1144497"/>
                  <a:pt x="1002156" y="1141760"/>
                </a:cubicBezTo>
                <a:cubicBezTo>
                  <a:pt x="1004708" y="1141582"/>
                  <a:pt x="1004708" y="1141582"/>
                  <a:pt x="1005998" y="1142772"/>
                </a:cubicBezTo>
                <a:cubicBezTo>
                  <a:pt x="1005998" y="1142772"/>
                  <a:pt x="1005998" y="1142772"/>
                  <a:pt x="1007289" y="1143962"/>
                </a:cubicBezTo>
                <a:lnTo>
                  <a:pt x="1007309" y="1145881"/>
                </a:lnTo>
                <a:close/>
                <a:moveTo>
                  <a:pt x="1007317" y="1146521"/>
                </a:moveTo>
                <a:lnTo>
                  <a:pt x="1007309" y="1145881"/>
                </a:lnTo>
                <a:lnTo>
                  <a:pt x="1008579" y="1145152"/>
                </a:lnTo>
                <a:cubicBezTo>
                  <a:pt x="1007317" y="1146521"/>
                  <a:pt x="1007317" y="1146521"/>
                  <a:pt x="1007317" y="1146521"/>
                </a:cubicBezTo>
                <a:close/>
                <a:moveTo>
                  <a:pt x="1520352" y="902532"/>
                </a:moveTo>
                <a:cubicBezTo>
                  <a:pt x="1518984" y="901270"/>
                  <a:pt x="1514878" y="897483"/>
                  <a:pt x="1518529" y="893525"/>
                </a:cubicBezTo>
                <a:cubicBezTo>
                  <a:pt x="1521115" y="893468"/>
                  <a:pt x="1522483" y="894730"/>
                  <a:pt x="1522483" y="894730"/>
                </a:cubicBezTo>
                <a:cubicBezTo>
                  <a:pt x="1522483" y="894730"/>
                  <a:pt x="1522483" y="894730"/>
                  <a:pt x="1523852" y="895992"/>
                </a:cubicBezTo>
                <a:cubicBezTo>
                  <a:pt x="1523852" y="895992"/>
                  <a:pt x="1525220" y="897254"/>
                  <a:pt x="1525220" y="897254"/>
                </a:cubicBezTo>
                <a:cubicBezTo>
                  <a:pt x="1526740" y="901098"/>
                  <a:pt x="1524306" y="903737"/>
                  <a:pt x="1520352" y="902532"/>
                </a:cubicBezTo>
                <a:close/>
                <a:moveTo>
                  <a:pt x="1468014" y="927629"/>
                </a:moveTo>
                <a:cubicBezTo>
                  <a:pt x="1467944" y="929104"/>
                  <a:pt x="1466983" y="930225"/>
                  <a:pt x="1464314" y="929166"/>
                </a:cubicBezTo>
                <a:cubicBezTo>
                  <a:pt x="1461441" y="926023"/>
                  <a:pt x="1461441" y="926023"/>
                  <a:pt x="1461441" y="926023"/>
                </a:cubicBezTo>
                <a:cubicBezTo>
                  <a:pt x="1462128" y="924292"/>
                  <a:pt x="1464594" y="923268"/>
                  <a:pt x="1466374" y="923975"/>
                </a:cubicBezTo>
                <a:cubicBezTo>
                  <a:pt x="1467264" y="924328"/>
                  <a:pt x="1468084" y="926155"/>
                  <a:pt x="1468014" y="927629"/>
                </a:cubicBezTo>
                <a:close/>
                <a:moveTo>
                  <a:pt x="1557142" y="887352"/>
                </a:moveTo>
                <a:cubicBezTo>
                  <a:pt x="1555043" y="888580"/>
                  <a:pt x="1553084" y="889306"/>
                  <a:pt x="1551691" y="888022"/>
                </a:cubicBezTo>
                <a:cubicBezTo>
                  <a:pt x="1545989" y="880230"/>
                  <a:pt x="1556086" y="869283"/>
                  <a:pt x="1560265" y="873137"/>
                </a:cubicBezTo>
                <a:cubicBezTo>
                  <a:pt x="1561658" y="874422"/>
                  <a:pt x="1563181" y="878360"/>
                  <a:pt x="1563443" y="883666"/>
                </a:cubicBezTo>
                <a:cubicBezTo>
                  <a:pt x="1561484" y="884392"/>
                  <a:pt x="1559243" y="886123"/>
                  <a:pt x="1557142" y="887352"/>
                </a:cubicBezTo>
                <a:close/>
                <a:moveTo>
                  <a:pt x="537524" y="1375056"/>
                </a:moveTo>
                <a:cubicBezTo>
                  <a:pt x="537524" y="1375056"/>
                  <a:pt x="537524" y="1375056"/>
                  <a:pt x="535058" y="1376223"/>
                </a:cubicBezTo>
                <a:cubicBezTo>
                  <a:pt x="533327" y="1375536"/>
                  <a:pt x="533327" y="1375536"/>
                  <a:pt x="533327" y="1375536"/>
                </a:cubicBezTo>
                <a:cubicBezTo>
                  <a:pt x="533327" y="1375536"/>
                  <a:pt x="533327" y="1375536"/>
                  <a:pt x="532332" y="1372996"/>
                </a:cubicBezTo>
                <a:cubicBezTo>
                  <a:pt x="533068" y="1371142"/>
                  <a:pt x="533068" y="1371142"/>
                  <a:pt x="533068" y="1371142"/>
                </a:cubicBezTo>
                <a:cubicBezTo>
                  <a:pt x="533068" y="1371142"/>
                  <a:pt x="533068" y="1371142"/>
                  <a:pt x="536270" y="1368121"/>
                </a:cubicBezTo>
                <a:cubicBezTo>
                  <a:pt x="535534" y="1369975"/>
                  <a:pt x="535534" y="1369975"/>
                  <a:pt x="535534" y="1369975"/>
                </a:cubicBezTo>
                <a:cubicBezTo>
                  <a:pt x="537265" y="1370662"/>
                  <a:pt x="537265" y="1370662"/>
                  <a:pt x="538000" y="1368808"/>
                </a:cubicBezTo>
                <a:cubicBezTo>
                  <a:pt x="538000" y="1368808"/>
                  <a:pt x="538000" y="1368808"/>
                  <a:pt x="538259" y="1373202"/>
                </a:cubicBezTo>
                <a:cubicBezTo>
                  <a:pt x="538259" y="1373202"/>
                  <a:pt x="538259" y="1373202"/>
                  <a:pt x="537524" y="1375056"/>
                </a:cubicBezTo>
                <a:close/>
                <a:moveTo>
                  <a:pt x="933174" y="1187434"/>
                </a:moveTo>
                <a:lnTo>
                  <a:pt x="932394" y="1186374"/>
                </a:lnTo>
                <a:lnTo>
                  <a:pt x="927297" y="1187296"/>
                </a:lnTo>
                <a:cubicBezTo>
                  <a:pt x="925443" y="1186560"/>
                  <a:pt x="923589" y="1185824"/>
                  <a:pt x="922422" y="1183358"/>
                </a:cubicBezTo>
                <a:lnTo>
                  <a:pt x="929264" y="1182121"/>
                </a:lnTo>
                <a:lnTo>
                  <a:pt x="929159" y="1181978"/>
                </a:lnTo>
                <a:cubicBezTo>
                  <a:pt x="931601" y="1181016"/>
                  <a:pt x="934042" y="1180053"/>
                  <a:pt x="935822" y="1180760"/>
                </a:cubicBezTo>
                <a:cubicBezTo>
                  <a:pt x="936940" y="1183134"/>
                  <a:pt x="937396" y="1187178"/>
                  <a:pt x="933174" y="1187434"/>
                </a:cubicBezTo>
                <a:close/>
                <a:moveTo>
                  <a:pt x="869458" y="1219944"/>
                </a:moveTo>
                <a:cubicBezTo>
                  <a:pt x="866355" y="1222719"/>
                  <a:pt x="866355" y="1222719"/>
                  <a:pt x="864624" y="1222032"/>
                </a:cubicBezTo>
                <a:cubicBezTo>
                  <a:pt x="863580" y="1219615"/>
                  <a:pt x="864267" y="1217884"/>
                  <a:pt x="868414" y="1217527"/>
                </a:cubicBezTo>
                <a:cubicBezTo>
                  <a:pt x="868414" y="1217527"/>
                  <a:pt x="868414" y="1217527"/>
                  <a:pt x="869458" y="1219944"/>
                </a:cubicBezTo>
                <a:close/>
                <a:moveTo>
                  <a:pt x="1002741" y="1158336"/>
                </a:moveTo>
                <a:lnTo>
                  <a:pt x="998577" y="1159237"/>
                </a:lnTo>
                <a:cubicBezTo>
                  <a:pt x="996982" y="1160168"/>
                  <a:pt x="995599" y="1161182"/>
                  <a:pt x="994751" y="1160846"/>
                </a:cubicBezTo>
                <a:cubicBezTo>
                  <a:pt x="992790" y="1155899"/>
                  <a:pt x="993239" y="1149823"/>
                  <a:pt x="1001448" y="1148912"/>
                </a:cubicBezTo>
                <a:close/>
                <a:moveTo>
                  <a:pt x="1002960" y="1159934"/>
                </a:moveTo>
                <a:lnTo>
                  <a:pt x="1002741" y="1158336"/>
                </a:lnTo>
                <a:lnTo>
                  <a:pt x="1003675" y="1158133"/>
                </a:lnTo>
                <a:cubicBezTo>
                  <a:pt x="1003675" y="1158133"/>
                  <a:pt x="1003675" y="1158133"/>
                  <a:pt x="1002960" y="1159934"/>
                </a:cubicBezTo>
                <a:close/>
                <a:moveTo>
                  <a:pt x="1497190" y="927839"/>
                </a:moveTo>
                <a:cubicBezTo>
                  <a:pt x="1497190" y="927839"/>
                  <a:pt x="1495723" y="926487"/>
                  <a:pt x="1496986" y="925118"/>
                </a:cubicBezTo>
                <a:cubicBezTo>
                  <a:pt x="1499510" y="922382"/>
                  <a:pt x="1496986" y="925118"/>
                  <a:pt x="1502442" y="925086"/>
                </a:cubicBezTo>
                <a:cubicBezTo>
                  <a:pt x="1504112" y="929159"/>
                  <a:pt x="1500122" y="930544"/>
                  <a:pt x="1497190" y="927839"/>
                </a:cubicBezTo>
                <a:close/>
                <a:moveTo>
                  <a:pt x="922245" y="1209325"/>
                </a:moveTo>
                <a:cubicBezTo>
                  <a:pt x="920099" y="1204353"/>
                  <a:pt x="925071" y="1202206"/>
                  <a:pt x="927557" y="1201133"/>
                </a:cubicBezTo>
                <a:cubicBezTo>
                  <a:pt x="930410" y="1204325"/>
                  <a:pt x="927218" y="1207178"/>
                  <a:pt x="922245" y="1209325"/>
                </a:cubicBezTo>
                <a:close/>
                <a:moveTo>
                  <a:pt x="1958917" y="718580"/>
                </a:moveTo>
                <a:cubicBezTo>
                  <a:pt x="1956192" y="715353"/>
                  <a:pt x="1951000" y="713293"/>
                  <a:pt x="1954202" y="710272"/>
                </a:cubicBezTo>
                <a:cubicBezTo>
                  <a:pt x="1958139" y="705397"/>
                  <a:pt x="1958399" y="709792"/>
                  <a:pt x="1962595" y="709311"/>
                </a:cubicBezTo>
                <a:cubicBezTo>
                  <a:pt x="1963590" y="711852"/>
                  <a:pt x="1962118" y="715559"/>
                  <a:pt x="1958917" y="718580"/>
                </a:cubicBezTo>
                <a:close/>
                <a:moveTo>
                  <a:pt x="1566030" y="907219"/>
                </a:moveTo>
                <a:cubicBezTo>
                  <a:pt x="1565435" y="908570"/>
                  <a:pt x="1564137" y="909272"/>
                  <a:pt x="1562025" y="907324"/>
                </a:cubicBezTo>
                <a:cubicBezTo>
                  <a:pt x="1560473" y="903359"/>
                  <a:pt x="1560473" y="903359"/>
                  <a:pt x="1560473" y="903359"/>
                </a:cubicBezTo>
                <a:cubicBezTo>
                  <a:pt x="1561735" y="901991"/>
                  <a:pt x="1564405" y="901921"/>
                  <a:pt x="1565812" y="903219"/>
                </a:cubicBezTo>
                <a:cubicBezTo>
                  <a:pt x="1566516" y="903868"/>
                  <a:pt x="1566625" y="905868"/>
                  <a:pt x="1566030" y="907219"/>
                </a:cubicBezTo>
                <a:close/>
                <a:moveTo>
                  <a:pt x="905470" y="1221553"/>
                </a:moveTo>
                <a:lnTo>
                  <a:pt x="900874" y="1216444"/>
                </a:lnTo>
                <a:lnTo>
                  <a:pt x="900441" y="1217037"/>
                </a:lnTo>
                <a:cubicBezTo>
                  <a:pt x="896835" y="1218459"/>
                  <a:pt x="892461" y="1218224"/>
                  <a:pt x="889627" y="1215609"/>
                </a:cubicBezTo>
                <a:cubicBezTo>
                  <a:pt x="888608" y="1209605"/>
                  <a:pt x="891525" y="1207864"/>
                  <a:pt x="895367" y="1207609"/>
                </a:cubicBezTo>
                <a:lnTo>
                  <a:pt x="895398" y="1207611"/>
                </a:lnTo>
                <a:lnTo>
                  <a:pt x="895021" y="1206983"/>
                </a:lnTo>
                <a:cubicBezTo>
                  <a:pt x="899956" y="1204773"/>
                  <a:pt x="899956" y="1204773"/>
                  <a:pt x="899956" y="1204773"/>
                </a:cubicBezTo>
                <a:lnTo>
                  <a:pt x="902240" y="1208166"/>
                </a:lnTo>
                <a:lnTo>
                  <a:pt x="906655" y="1208523"/>
                </a:lnTo>
                <a:lnTo>
                  <a:pt x="904914" y="1210909"/>
                </a:lnTo>
                <a:lnTo>
                  <a:pt x="907291" y="1211852"/>
                </a:lnTo>
                <a:cubicBezTo>
                  <a:pt x="907291" y="1211852"/>
                  <a:pt x="909043" y="1212548"/>
                  <a:pt x="909043" y="1212548"/>
                </a:cubicBezTo>
                <a:cubicBezTo>
                  <a:pt x="910796" y="1213244"/>
                  <a:pt x="910796" y="1213244"/>
                  <a:pt x="911834" y="1215740"/>
                </a:cubicBezTo>
                <a:cubicBezTo>
                  <a:pt x="909367" y="1216845"/>
                  <a:pt x="911443" y="1221838"/>
                  <a:pt x="905470" y="1221553"/>
                </a:cubicBezTo>
                <a:close/>
                <a:moveTo>
                  <a:pt x="2049609" y="677605"/>
                </a:moveTo>
                <a:cubicBezTo>
                  <a:pt x="2049609" y="677605"/>
                  <a:pt x="2048202" y="676307"/>
                  <a:pt x="2048056" y="673640"/>
                </a:cubicBezTo>
                <a:cubicBezTo>
                  <a:pt x="2054803" y="674798"/>
                  <a:pt x="2054803" y="674798"/>
                  <a:pt x="2054803" y="674798"/>
                </a:cubicBezTo>
                <a:cubicBezTo>
                  <a:pt x="2056356" y="678763"/>
                  <a:pt x="2052424" y="680202"/>
                  <a:pt x="2049609" y="677605"/>
                </a:cubicBezTo>
                <a:close/>
                <a:moveTo>
                  <a:pt x="1534830" y="927106"/>
                </a:moveTo>
                <a:cubicBezTo>
                  <a:pt x="1530492" y="927530"/>
                  <a:pt x="1527956" y="928670"/>
                  <a:pt x="1526155" y="927955"/>
                </a:cubicBezTo>
                <a:cubicBezTo>
                  <a:pt x="1522223" y="922103"/>
                  <a:pt x="1527297" y="919825"/>
                  <a:pt x="1530899" y="921254"/>
                </a:cubicBezTo>
                <a:cubicBezTo>
                  <a:pt x="1532699" y="921969"/>
                  <a:pt x="1534501" y="922683"/>
                  <a:pt x="1534830" y="927106"/>
                </a:cubicBezTo>
                <a:close/>
                <a:moveTo>
                  <a:pt x="900054" y="1230084"/>
                </a:moveTo>
                <a:cubicBezTo>
                  <a:pt x="898324" y="1229397"/>
                  <a:pt x="898324" y="1229397"/>
                  <a:pt x="896593" y="1228711"/>
                </a:cubicBezTo>
                <a:cubicBezTo>
                  <a:pt x="894545" y="1223778"/>
                  <a:pt x="895957" y="1220218"/>
                  <a:pt x="901855" y="1220498"/>
                </a:cubicBezTo>
                <a:cubicBezTo>
                  <a:pt x="904610" y="1223652"/>
                  <a:pt x="904927" y="1227898"/>
                  <a:pt x="900054" y="1230084"/>
                </a:cubicBezTo>
                <a:close/>
                <a:moveTo>
                  <a:pt x="1020442" y="1173560"/>
                </a:moveTo>
                <a:lnTo>
                  <a:pt x="1022438" y="1170921"/>
                </a:lnTo>
                <a:lnTo>
                  <a:pt x="1022553" y="1170040"/>
                </a:lnTo>
                <a:close/>
                <a:moveTo>
                  <a:pt x="1555700" y="922655"/>
                </a:moveTo>
                <a:cubicBezTo>
                  <a:pt x="1551897" y="924032"/>
                  <a:pt x="1551897" y="924032"/>
                  <a:pt x="1551897" y="924032"/>
                </a:cubicBezTo>
                <a:cubicBezTo>
                  <a:pt x="1553114" y="922712"/>
                  <a:pt x="1553114" y="922712"/>
                  <a:pt x="1551746" y="921450"/>
                </a:cubicBezTo>
                <a:cubicBezTo>
                  <a:pt x="1551746" y="921450"/>
                  <a:pt x="1551746" y="921450"/>
                  <a:pt x="1550529" y="922769"/>
                </a:cubicBezTo>
                <a:cubicBezTo>
                  <a:pt x="1551595" y="918868"/>
                  <a:pt x="1551595" y="918868"/>
                  <a:pt x="1551595" y="918868"/>
                </a:cubicBezTo>
                <a:cubicBezTo>
                  <a:pt x="1551595" y="918868"/>
                  <a:pt x="1551595" y="918868"/>
                  <a:pt x="1552812" y="917549"/>
                </a:cubicBezTo>
                <a:cubicBezTo>
                  <a:pt x="1555397" y="917492"/>
                  <a:pt x="1555397" y="917492"/>
                  <a:pt x="1555397" y="917492"/>
                </a:cubicBezTo>
                <a:cubicBezTo>
                  <a:pt x="1555397" y="917492"/>
                  <a:pt x="1555397" y="917492"/>
                  <a:pt x="1556765" y="918754"/>
                </a:cubicBezTo>
                <a:cubicBezTo>
                  <a:pt x="1556917" y="921335"/>
                  <a:pt x="1556917" y="921335"/>
                  <a:pt x="1556917" y="921335"/>
                </a:cubicBezTo>
                <a:cubicBezTo>
                  <a:pt x="1555700" y="922655"/>
                  <a:pt x="1555700" y="922655"/>
                  <a:pt x="1555700" y="922655"/>
                </a:cubicBezTo>
                <a:close/>
                <a:moveTo>
                  <a:pt x="836633" y="1267670"/>
                </a:moveTo>
                <a:cubicBezTo>
                  <a:pt x="835346" y="1263770"/>
                  <a:pt x="838018" y="1263521"/>
                  <a:pt x="838051" y="1260838"/>
                </a:cubicBezTo>
                <a:cubicBezTo>
                  <a:pt x="839370" y="1262055"/>
                  <a:pt x="839370" y="1262055"/>
                  <a:pt x="842042" y="1261805"/>
                </a:cubicBezTo>
                <a:cubicBezTo>
                  <a:pt x="843328" y="1265706"/>
                  <a:pt x="840657" y="1265955"/>
                  <a:pt x="836633" y="1267670"/>
                </a:cubicBezTo>
                <a:close/>
                <a:moveTo>
                  <a:pt x="971235" y="1204732"/>
                </a:moveTo>
                <a:lnTo>
                  <a:pt x="972405" y="1197315"/>
                </a:lnTo>
                <a:lnTo>
                  <a:pt x="966437" y="1196370"/>
                </a:lnTo>
                <a:cubicBezTo>
                  <a:pt x="966437" y="1196370"/>
                  <a:pt x="964971" y="1195017"/>
                  <a:pt x="966324" y="1193551"/>
                </a:cubicBezTo>
                <a:cubicBezTo>
                  <a:pt x="967676" y="1192085"/>
                  <a:pt x="969028" y="1190619"/>
                  <a:pt x="971847" y="1190506"/>
                </a:cubicBezTo>
                <a:cubicBezTo>
                  <a:pt x="971961" y="1193324"/>
                  <a:pt x="973426" y="1194676"/>
                  <a:pt x="973540" y="1197495"/>
                </a:cubicBezTo>
                <a:lnTo>
                  <a:pt x="972900" y="1197393"/>
                </a:lnTo>
                <a:lnTo>
                  <a:pt x="974301" y="1200048"/>
                </a:lnTo>
                <a:cubicBezTo>
                  <a:pt x="973958" y="1201521"/>
                  <a:pt x="972805" y="1203209"/>
                  <a:pt x="971235" y="1204732"/>
                </a:cubicBezTo>
                <a:close/>
                <a:moveTo>
                  <a:pt x="1754316" y="835591"/>
                </a:moveTo>
                <a:cubicBezTo>
                  <a:pt x="1751595" y="835795"/>
                  <a:pt x="1751595" y="835795"/>
                  <a:pt x="1751595" y="835795"/>
                </a:cubicBezTo>
                <a:cubicBezTo>
                  <a:pt x="1752947" y="834329"/>
                  <a:pt x="1752947" y="834329"/>
                  <a:pt x="1752947" y="834329"/>
                </a:cubicBezTo>
                <a:cubicBezTo>
                  <a:pt x="1751579" y="833067"/>
                  <a:pt x="1751579" y="833067"/>
                  <a:pt x="1750227" y="834533"/>
                </a:cubicBezTo>
                <a:cubicBezTo>
                  <a:pt x="1750210" y="831805"/>
                  <a:pt x="1750210" y="831805"/>
                  <a:pt x="1750210" y="831805"/>
                </a:cubicBezTo>
                <a:cubicBezTo>
                  <a:pt x="1751563" y="830339"/>
                  <a:pt x="1751563" y="830339"/>
                  <a:pt x="1752915" y="828873"/>
                </a:cubicBezTo>
                <a:cubicBezTo>
                  <a:pt x="1755636" y="828669"/>
                  <a:pt x="1755636" y="828669"/>
                  <a:pt x="1755636" y="828669"/>
                </a:cubicBezTo>
                <a:cubicBezTo>
                  <a:pt x="1755636" y="828669"/>
                  <a:pt x="1755636" y="828669"/>
                  <a:pt x="1757004" y="829931"/>
                </a:cubicBezTo>
                <a:cubicBezTo>
                  <a:pt x="1757020" y="832659"/>
                  <a:pt x="1757020" y="832659"/>
                  <a:pt x="1757020" y="832659"/>
                </a:cubicBezTo>
                <a:cubicBezTo>
                  <a:pt x="1755668" y="834125"/>
                  <a:pt x="1755668" y="834125"/>
                  <a:pt x="1754316" y="835591"/>
                </a:cubicBezTo>
                <a:close/>
                <a:moveTo>
                  <a:pt x="908077" y="1240225"/>
                </a:moveTo>
                <a:cubicBezTo>
                  <a:pt x="904053" y="1241940"/>
                  <a:pt x="904085" y="1239257"/>
                  <a:pt x="901414" y="1239506"/>
                </a:cubicBezTo>
                <a:cubicBezTo>
                  <a:pt x="901447" y="1236822"/>
                  <a:pt x="905471" y="1235107"/>
                  <a:pt x="908142" y="1234858"/>
                </a:cubicBezTo>
                <a:cubicBezTo>
                  <a:pt x="908142" y="1234858"/>
                  <a:pt x="908142" y="1234858"/>
                  <a:pt x="908077" y="1240225"/>
                </a:cubicBezTo>
                <a:close/>
                <a:moveTo>
                  <a:pt x="901394" y="1246752"/>
                </a:moveTo>
                <a:cubicBezTo>
                  <a:pt x="900243" y="1248355"/>
                  <a:pt x="898378" y="1249161"/>
                  <a:pt x="896598" y="1248454"/>
                </a:cubicBezTo>
                <a:cubicBezTo>
                  <a:pt x="894451" y="1243482"/>
                  <a:pt x="900497" y="1243821"/>
                  <a:pt x="901910" y="1240262"/>
                </a:cubicBezTo>
                <a:cubicBezTo>
                  <a:pt x="902983" y="1242748"/>
                  <a:pt x="902545" y="1245149"/>
                  <a:pt x="901394" y="1246752"/>
                </a:cubicBezTo>
                <a:close/>
                <a:moveTo>
                  <a:pt x="1723565" y="856096"/>
                </a:moveTo>
                <a:cubicBezTo>
                  <a:pt x="1716069" y="858473"/>
                  <a:pt x="1708575" y="859576"/>
                  <a:pt x="1704220" y="857848"/>
                </a:cubicBezTo>
                <a:cubicBezTo>
                  <a:pt x="1702479" y="857157"/>
                  <a:pt x="1700737" y="856465"/>
                  <a:pt x="1700737" y="856465"/>
                </a:cubicBezTo>
                <a:cubicBezTo>
                  <a:pt x="1718532" y="837025"/>
                  <a:pt x="1680921" y="809869"/>
                  <a:pt x="1711253" y="799481"/>
                </a:cubicBezTo>
                <a:cubicBezTo>
                  <a:pt x="1716135" y="797341"/>
                  <a:pt x="1721360" y="799415"/>
                  <a:pt x="1724844" y="800797"/>
                </a:cubicBezTo>
                <a:cubicBezTo>
                  <a:pt x="1744004" y="808400"/>
                  <a:pt x="1757917" y="834307"/>
                  <a:pt x="1742918" y="846702"/>
                </a:cubicBezTo>
                <a:cubicBezTo>
                  <a:pt x="1738557" y="850068"/>
                  <a:pt x="1731061" y="853719"/>
                  <a:pt x="1723565" y="856096"/>
                </a:cubicBezTo>
                <a:close/>
                <a:moveTo>
                  <a:pt x="998887" y="1202965"/>
                </a:moveTo>
                <a:cubicBezTo>
                  <a:pt x="992093" y="1204839"/>
                  <a:pt x="993429" y="1200644"/>
                  <a:pt x="989356" y="1202314"/>
                </a:cubicBezTo>
                <a:cubicBezTo>
                  <a:pt x="989324" y="1196858"/>
                  <a:pt x="993396" y="1195188"/>
                  <a:pt x="997470" y="1193518"/>
                </a:cubicBezTo>
                <a:cubicBezTo>
                  <a:pt x="1000206" y="1196042"/>
                  <a:pt x="1000239" y="1201499"/>
                  <a:pt x="998887" y="1202965"/>
                </a:cubicBezTo>
                <a:close/>
                <a:moveTo>
                  <a:pt x="323153" y="1528640"/>
                </a:moveTo>
                <a:cubicBezTo>
                  <a:pt x="321151" y="1529398"/>
                  <a:pt x="318770" y="1529155"/>
                  <a:pt x="318066" y="1528506"/>
                </a:cubicBezTo>
                <a:cubicBezTo>
                  <a:pt x="319255" y="1524393"/>
                  <a:pt x="323150" y="1520171"/>
                  <a:pt x="325965" y="1522767"/>
                </a:cubicBezTo>
                <a:cubicBezTo>
                  <a:pt x="326778" y="1526122"/>
                  <a:pt x="325155" y="1527882"/>
                  <a:pt x="323153" y="1528640"/>
                </a:cubicBezTo>
                <a:close/>
                <a:moveTo>
                  <a:pt x="972543" y="1223507"/>
                </a:moveTo>
                <a:cubicBezTo>
                  <a:pt x="971813" y="1224666"/>
                  <a:pt x="969863" y="1225309"/>
                  <a:pt x="966447" y="1224600"/>
                </a:cubicBezTo>
                <a:cubicBezTo>
                  <a:pt x="966447" y="1224600"/>
                  <a:pt x="966447" y="1224600"/>
                  <a:pt x="965700" y="1216585"/>
                </a:cubicBezTo>
                <a:cubicBezTo>
                  <a:pt x="968383" y="1216618"/>
                  <a:pt x="969849" y="1217970"/>
                  <a:pt x="971315" y="1219322"/>
                </a:cubicBezTo>
                <a:cubicBezTo>
                  <a:pt x="972782" y="1220675"/>
                  <a:pt x="973273" y="1222349"/>
                  <a:pt x="972543" y="1223507"/>
                </a:cubicBezTo>
                <a:close/>
                <a:moveTo>
                  <a:pt x="998889" y="1211292"/>
                </a:moveTo>
                <a:cubicBezTo>
                  <a:pt x="992570" y="1217122"/>
                  <a:pt x="988394" y="1217550"/>
                  <a:pt x="983203" y="1215490"/>
                </a:cubicBezTo>
                <a:cubicBezTo>
                  <a:pt x="979743" y="1214116"/>
                  <a:pt x="978012" y="1213430"/>
                  <a:pt x="975981" y="1208455"/>
                </a:cubicBezTo>
                <a:cubicBezTo>
                  <a:pt x="979855" y="1203738"/>
                  <a:pt x="984745" y="1201510"/>
                  <a:pt x="989936" y="1203570"/>
                </a:cubicBezTo>
                <a:cubicBezTo>
                  <a:pt x="993397" y="1204943"/>
                  <a:pt x="996143" y="1208117"/>
                  <a:pt x="998889" y="1211292"/>
                </a:cubicBezTo>
                <a:close/>
                <a:moveTo>
                  <a:pt x="946408" y="1241612"/>
                </a:moveTo>
                <a:cubicBezTo>
                  <a:pt x="947703" y="1238349"/>
                  <a:pt x="939699" y="1233284"/>
                  <a:pt x="947915" y="1232768"/>
                </a:cubicBezTo>
                <a:cubicBezTo>
                  <a:pt x="950081" y="1237404"/>
                  <a:pt x="949434" y="1239036"/>
                  <a:pt x="946408" y="1241612"/>
                </a:cubicBezTo>
                <a:close/>
                <a:moveTo>
                  <a:pt x="867943" y="1280000"/>
                </a:moveTo>
                <a:cubicBezTo>
                  <a:pt x="865539" y="1281192"/>
                  <a:pt x="863870" y="1280530"/>
                  <a:pt x="861466" y="1281722"/>
                </a:cubicBezTo>
                <a:cubicBezTo>
                  <a:pt x="861269" y="1277352"/>
                  <a:pt x="863673" y="1276160"/>
                  <a:pt x="866077" y="1274968"/>
                </a:cubicBezTo>
                <a:cubicBezTo>
                  <a:pt x="866077" y="1274968"/>
                  <a:pt x="866077" y="1274968"/>
                  <a:pt x="867943" y="1280000"/>
                </a:cubicBezTo>
                <a:close/>
                <a:moveTo>
                  <a:pt x="988841" y="1225796"/>
                </a:moveTo>
                <a:cubicBezTo>
                  <a:pt x="981708" y="1228630"/>
                  <a:pt x="981708" y="1228630"/>
                  <a:pt x="981708" y="1228630"/>
                </a:cubicBezTo>
                <a:cubicBezTo>
                  <a:pt x="977164" y="1224938"/>
                  <a:pt x="983215" y="1219786"/>
                  <a:pt x="986675" y="1221159"/>
                </a:cubicBezTo>
                <a:cubicBezTo>
                  <a:pt x="986675" y="1221159"/>
                  <a:pt x="988406" y="1221846"/>
                  <a:pt x="987758" y="1223478"/>
                </a:cubicBezTo>
                <a:cubicBezTo>
                  <a:pt x="987758" y="1223478"/>
                  <a:pt x="987111" y="1225109"/>
                  <a:pt x="988841" y="1225796"/>
                </a:cubicBezTo>
                <a:close/>
                <a:moveTo>
                  <a:pt x="806091" y="1312841"/>
                </a:moveTo>
                <a:cubicBezTo>
                  <a:pt x="803679" y="1314027"/>
                  <a:pt x="800662" y="1313726"/>
                  <a:pt x="798526" y="1311755"/>
                </a:cubicBezTo>
                <a:cubicBezTo>
                  <a:pt x="798150" y="1306447"/>
                  <a:pt x="803471" y="1306393"/>
                  <a:pt x="810029" y="1305000"/>
                </a:cubicBezTo>
                <a:cubicBezTo>
                  <a:pt x="810311" y="1308981"/>
                  <a:pt x="808503" y="1311655"/>
                  <a:pt x="806091" y="1312841"/>
                </a:cubicBezTo>
                <a:close/>
                <a:moveTo>
                  <a:pt x="533721" y="1446035"/>
                </a:moveTo>
                <a:cubicBezTo>
                  <a:pt x="531038" y="1446002"/>
                  <a:pt x="531038" y="1446002"/>
                  <a:pt x="529572" y="1444649"/>
                </a:cubicBezTo>
                <a:cubicBezTo>
                  <a:pt x="528106" y="1443297"/>
                  <a:pt x="528106" y="1443297"/>
                  <a:pt x="527857" y="1440625"/>
                </a:cubicBezTo>
                <a:cubicBezTo>
                  <a:pt x="529074" y="1439306"/>
                  <a:pt x="531757" y="1439339"/>
                  <a:pt x="534441" y="1439372"/>
                </a:cubicBezTo>
                <a:cubicBezTo>
                  <a:pt x="534441" y="1439372"/>
                  <a:pt x="533223" y="1440691"/>
                  <a:pt x="534690" y="1442043"/>
                </a:cubicBezTo>
                <a:cubicBezTo>
                  <a:pt x="534690" y="1442043"/>
                  <a:pt x="534690" y="1442043"/>
                  <a:pt x="535907" y="1440724"/>
                </a:cubicBezTo>
                <a:cubicBezTo>
                  <a:pt x="536156" y="1443396"/>
                  <a:pt x="533473" y="1443363"/>
                  <a:pt x="533721" y="1446035"/>
                </a:cubicBezTo>
                <a:close/>
                <a:moveTo>
                  <a:pt x="1022439" y="1214672"/>
                </a:moveTo>
                <a:cubicBezTo>
                  <a:pt x="1022439" y="1214672"/>
                  <a:pt x="1022439" y="1214672"/>
                  <a:pt x="1020671" y="1213971"/>
                </a:cubicBezTo>
                <a:cubicBezTo>
                  <a:pt x="1018902" y="1213269"/>
                  <a:pt x="1013279" y="1217124"/>
                  <a:pt x="1011510" y="1216422"/>
                </a:cubicBezTo>
                <a:cubicBezTo>
                  <a:pt x="1008669" y="1213266"/>
                  <a:pt x="1005132" y="1211862"/>
                  <a:pt x="1003682" y="1205200"/>
                </a:cubicBezTo>
                <a:cubicBezTo>
                  <a:pt x="1001218" y="1206251"/>
                  <a:pt x="1002291" y="1208706"/>
                  <a:pt x="998059" y="1209055"/>
                </a:cubicBezTo>
                <a:cubicBezTo>
                  <a:pt x="1000841" y="1202044"/>
                  <a:pt x="1002232" y="1198538"/>
                  <a:pt x="1012088" y="1194334"/>
                </a:cubicBezTo>
                <a:cubicBezTo>
                  <a:pt x="1016509" y="1196088"/>
                  <a:pt x="1019271" y="1200734"/>
                  <a:pt x="1020840" y="1205162"/>
                </a:cubicBezTo>
                <a:lnTo>
                  <a:pt x="1021556" y="1209420"/>
                </a:lnTo>
                <a:lnTo>
                  <a:pt x="1025010" y="1207568"/>
                </a:lnTo>
                <a:cubicBezTo>
                  <a:pt x="1026286" y="1209219"/>
                  <a:pt x="1026114" y="1210868"/>
                  <a:pt x="1025207" y="1211938"/>
                </a:cubicBezTo>
                <a:lnTo>
                  <a:pt x="1022091" y="1212604"/>
                </a:lnTo>
                <a:close/>
                <a:moveTo>
                  <a:pt x="854253" y="1296224"/>
                </a:moveTo>
                <a:cubicBezTo>
                  <a:pt x="848723" y="1291123"/>
                  <a:pt x="838025" y="1297174"/>
                  <a:pt x="831114" y="1290799"/>
                </a:cubicBezTo>
                <a:cubicBezTo>
                  <a:pt x="836223" y="1276940"/>
                  <a:pt x="848723" y="1291123"/>
                  <a:pt x="855455" y="1289373"/>
                </a:cubicBezTo>
                <a:cubicBezTo>
                  <a:pt x="856898" y="1293357"/>
                  <a:pt x="855575" y="1294790"/>
                  <a:pt x="854253" y="1296224"/>
                </a:cubicBezTo>
                <a:close/>
                <a:moveTo>
                  <a:pt x="1536583" y="972437"/>
                </a:moveTo>
                <a:cubicBezTo>
                  <a:pt x="1534117" y="973604"/>
                  <a:pt x="1531651" y="974771"/>
                  <a:pt x="1529921" y="974084"/>
                </a:cubicBezTo>
                <a:cubicBezTo>
                  <a:pt x="1526460" y="972711"/>
                  <a:pt x="1525465" y="970170"/>
                  <a:pt x="1526937" y="966463"/>
                </a:cubicBezTo>
                <a:cubicBezTo>
                  <a:pt x="1528667" y="967149"/>
                  <a:pt x="1531133" y="965982"/>
                  <a:pt x="1532863" y="966669"/>
                </a:cubicBezTo>
                <a:lnTo>
                  <a:pt x="1533459" y="967591"/>
                </a:lnTo>
                <a:lnTo>
                  <a:pt x="1537745" y="967418"/>
                </a:lnTo>
                <a:lnTo>
                  <a:pt x="1534655" y="969447"/>
                </a:lnTo>
                <a:close/>
                <a:moveTo>
                  <a:pt x="1714236" y="888145"/>
                </a:moveTo>
                <a:cubicBezTo>
                  <a:pt x="1711881" y="889213"/>
                  <a:pt x="1710213" y="888551"/>
                  <a:pt x="1708544" y="887888"/>
                </a:cubicBezTo>
                <a:cubicBezTo>
                  <a:pt x="1708544" y="887888"/>
                  <a:pt x="1708544" y="887888"/>
                  <a:pt x="1706876" y="887226"/>
                </a:cubicBezTo>
                <a:cubicBezTo>
                  <a:pt x="1709231" y="886158"/>
                  <a:pt x="1708249" y="883766"/>
                  <a:pt x="1712273" y="883360"/>
                </a:cubicBezTo>
                <a:cubicBezTo>
                  <a:pt x="1714236" y="888145"/>
                  <a:pt x="1714236" y="888145"/>
                  <a:pt x="1714236" y="888145"/>
                </a:cubicBezTo>
                <a:close/>
                <a:moveTo>
                  <a:pt x="1771732" y="861425"/>
                </a:moveTo>
                <a:cubicBezTo>
                  <a:pt x="1769011" y="861629"/>
                  <a:pt x="1767659" y="863095"/>
                  <a:pt x="1764939" y="863299"/>
                </a:cubicBezTo>
                <a:cubicBezTo>
                  <a:pt x="1762202" y="860774"/>
                  <a:pt x="1762169" y="855318"/>
                  <a:pt x="1767611" y="854910"/>
                </a:cubicBezTo>
                <a:cubicBezTo>
                  <a:pt x="1766259" y="856376"/>
                  <a:pt x="1766259" y="856376"/>
                  <a:pt x="1766259" y="856376"/>
                </a:cubicBezTo>
                <a:cubicBezTo>
                  <a:pt x="1767627" y="857639"/>
                  <a:pt x="1768979" y="856172"/>
                  <a:pt x="1768979" y="856172"/>
                </a:cubicBezTo>
                <a:cubicBezTo>
                  <a:pt x="1770348" y="857435"/>
                  <a:pt x="1770348" y="857435"/>
                  <a:pt x="1770348" y="857435"/>
                </a:cubicBezTo>
                <a:cubicBezTo>
                  <a:pt x="1771716" y="858697"/>
                  <a:pt x="1771716" y="858697"/>
                  <a:pt x="1771732" y="861425"/>
                </a:cubicBezTo>
                <a:close/>
                <a:moveTo>
                  <a:pt x="831618" y="1308994"/>
                </a:moveTo>
                <a:cubicBezTo>
                  <a:pt x="831618" y="1308994"/>
                  <a:pt x="831618" y="1308994"/>
                  <a:pt x="826357" y="1309207"/>
                </a:cubicBezTo>
                <a:cubicBezTo>
                  <a:pt x="826251" y="1306576"/>
                  <a:pt x="826251" y="1306576"/>
                  <a:pt x="828882" y="1306470"/>
                </a:cubicBezTo>
                <a:cubicBezTo>
                  <a:pt x="827513" y="1305207"/>
                  <a:pt x="827513" y="1305207"/>
                  <a:pt x="827513" y="1305207"/>
                </a:cubicBezTo>
                <a:cubicBezTo>
                  <a:pt x="824776" y="1302683"/>
                  <a:pt x="830038" y="1302471"/>
                  <a:pt x="827195" y="1297316"/>
                </a:cubicBezTo>
                <a:cubicBezTo>
                  <a:pt x="827195" y="1297316"/>
                  <a:pt x="829825" y="1297210"/>
                  <a:pt x="829825" y="1297210"/>
                </a:cubicBezTo>
                <a:cubicBezTo>
                  <a:pt x="831194" y="1298472"/>
                  <a:pt x="829931" y="1299840"/>
                  <a:pt x="830038" y="1302471"/>
                </a:cubicBezTo>
                <a:cubicBezTo>
                  <a:pt x="828776" y="1303839"/>
                  <a:pt x="828882" y="1306470"/>
                  <a:pt x="831618" y="1308994"/>
                </a:cubicBezTo>
                <a:close/>
                <a:moveTo>
                  <a:pt x="1628578" y="930723"/>
                </a:moveTo>
                <a:cubicBezTo>
                  <a:pt x="1624377" y="929561"/>
                  <a:pt x="1621601" y="929714"/>
                  <a:pt x="1620176" y="928400"/>
                </a:cubicBezTo>
                <a:cubicBezTo>
                  <a:pt x="1618608" y="921527"/>
                  <a:pt x="1624161" y="921222"/>
                  <a:pt x="1627009" y="923849"/>
                </a:cubicBezTo>
                <a:cubicBezTo>
                  <a:pt x="1628434" y="925163"/>
                  <a:pt x="1629858" y="926477"/>
                  <a:pt x="1628578" y="930723"/>
                </a:cubicBezTo>
                <a:close/>
                <a:moveTo>
                  <a:pt x="477146" y="1479186"/>
                </a:moveTo>
                <a:cubicBezTo>
                  <a:pt x="474743" y="1480535"/>
                  <a:pt x="471563" y="1481209"/>
                  <a:pt x="467510" y="1480749"/>
                </a:cubicBezTo>
                <a:cubicBezTo>
                  <a:pt x="467510" y="1480749"/>
                  <a:pt x="466128" y="1479474"/>
                  <a:pt x="466128" y="1479474"/>
                </a:cubicBezTo>
                <a:cubicBezTo>
                  <a:pt x="463363" y="1476924"/>
                  <a:pt x="464445" y="1467430"/>
                  <a:pt x="465677" y="1463320"/>
                </a:cubicBezTo>
                <a:cubicBezTo>
                  <a:pt x="472214" y="1456234"/>
                  <a:pt x="477668" y="1458642"/>
                  <a:pt x="480433" y="1461192"/>
                </a:cubicBezTo>
                <a:cubicBezTo>
                  <a:pt x="484580" y="1465017"/>
                  <a:pt x="484357" y="1475139"/>
                  <a:pt x="477146" y="1479186"/>
                </a:cubicBezTo>
                <a:close/>
                <a:moveTo>
                  <a:pt x="665492" y="1392558"/>
                </a:moveTo>
                <a:cubicBezTo>
                  <a:pt x="664408" y="1393390"/>
                  <a:pt x="662811" y="1393748"/>
                  <a:pt x="660150" y="1392515"/>
                </a:cubicBezTo>
                <a:cubicBezTo>
                  <a:pt x="657262" y="1387409"/>
                  <a:pt x="663650" y="1385975"/>
                  <a:pt x="667755" y="1389762"/>
                </a:cubicBezTo>
                <a:cubicBezTo>
                  <a:pt x="667146" y="1390421"/>
                  <a:pt x="666576" y="1391727"/>
                  <a:pt x="665492" y="1392558"/>
                </a:cubicBezTo>
                <a:close/>
                <a:moveTo>
                  <a:pt x="980142" y="1242981"/>
                </a:moveTo>
                <a:cubicBezTo>
                  <a:pt x="979025" y="1240606"/>
                  <a:pt x="975009" y="1235151"/>
                  <a:pt x="981011" y="1235601"/>
                </a:cubicBezTo>
                <a:cubicBezTo>
                  <a:pt x="981011" y="1235601"/>
                  <a:pt x="982129" y="1237976"/>
                  <a:pt x="983246" y="1240351"/>
                </a:cubicBezTo>
                <a:cubicBezTo>
                  <a:pt x="983246" y="1240351"/>
                  <a:pt x="983246" y="1240351"/>
                  <a:pt x="980142" y="1242981"/>
                </a:cubicBezTo>
                <a:close/>
                <a:moveTo>
                  <a:pt x="707133" y="1374527"/>
                </a:moveTo>
                <a:cubicBezTo>
                  <a:pt x="707133" y="1374527"/>
                  <a:pt x="707133" y="1374527"/>
                  <a:pt x="702060" y="1374732"/>
                </a:cubicBezTo>
                <a:cubicBezTo>
                  <a:pt x="700639" y="1370978"/>
                  <a:pt x="703072" y="1368339"/>
                  <a:pt x="705609" y="1368237"/>
                </a:cubicBezTo>
                <a:cubicBezTo>
                  <a:pt x="706929" y="1369454"/>
                  <a:pt x="707031" y="1371991"/>
                  <a:pt x="707133" y="1374527"/>
                </a:cubicBezTo>
                <a:close/>
                <a:moveTo>
                  <a:pt x="1019144" y="1229248"/>
                </a:moveTo>
                <a:cubicBezTo>
                  <a:pt x="1019144" y="1229248"/>
                  <a:pt x="1019144" y="1229248"/>
                  <a:pt x="1013777" y="1229182"/>
                </a:cubicBezTo>
                <a:cubicBezTo>
                  <a:pt x="1013777" y="1229182"/>
                  <a:pt x="1013777" y="1229182"/>
                  <a:pt x="1013279" y="1223838"/>
                </a:cubicBezTo>
                <a:cubicBezTo>
                  <a:pt x="1014497" y="1222519"/>
                  <a:pt x="1017179" y="1222552"/>
                  <a:pt x="1018646" y="1223904"/>
                </a:cubicBezTo>
                <a:cubicBezTo>
                  <a:pt x="1020112" y="1225257"/>
                  <a:pt x="1018895" y="1226576"/>
                  <a:pt x="1019144" y="1229248"/>
                </a:cubicBezTo>
                <a:close/>
                <a:moveTo>
                  <a:pt x="979384" y="1252349"/>
                </a:moveTo>
                <a:cubicBezTo>
                  <a:pt x="971437" y="1249981"/>
                  <a:pt x="975543" y="1253768"/>
                  <a:pt x="967728" y="1254002"/>
                </a:cubicBezTo>
                <a:cubicBezTo>
                  <a:pt x="967728" y="1254002"/>
                  <a:pt x="967728" y="1254002"/>
                  <a:pt x="967464" y="1248797"/>
                </a:cubicBezTo>
                <a:cubicBezTo>
                  <a:pt x="974042" y="1249903"/>
                  <a:pt x="976383" y="1244620"/>
                  <a:pt x="980488" y="1248406"/>
                </a:cubicBezTo>
                <a:cubicBezTo>
                  <a:pt x="980620" y="1251009"/>
                  <a:pt x="978015" y="1251087"/>
                  <a:pt x="979384" y="1252349"/>
                </a:cubicBezTo>
                <a:close/>
                <a:moveTo>
                  <a:pt x="891270" y="1297445"/>
                </a:moveTo>
                <a:cubicBezTo>
                  <a:pt x="891270" y="1297445"/>
                  <a:pt x="891270" y="1297445"/>
                  <a:pt x="889846" y="1296131"/>
                </a:cubicBezTo>
                <a:cubicBezTo>
                  <a:pt x="886997" y="1293504"/>
                  <a:pt x="888044" y="1286654"/>
                  <a:pt x="894913" y="1287780"/>
                </a:cubicBezTo>
                <a:cubicBezTo>
                  <a:pt x="896589" y="1294536"/>
                  <a:pt x="896715" y="1297257"/>
                  <a:pt x="891270" y="1297445"/>
                </a:cubicBezTo>
                <a:close/>
                <a:moveTo>
                  <a:pt x="1000216" y="1249231"/>
                </a:moveTo>
                <a:cubicBezTo>
                  <a:pt x="992108" y="1243975"/>
                  <a:pt x="1002285" y="1233743"/>
                  <a:pt x="1009330" y="1236539"/>
                </a:cubicBezTo>
                <a:cubicBezTo>
                  <a:pt x="1007233" y="1241822"/>
                  <a:pt x="1007596" y="1246044"/>
                  <a:pt x="1000216" y="1249231"/>
                </a:cubicBezTo>
                <a:close/>
                <a:moveTo>
                  <a:pt x="753671" y="1368791"/>
                </a:moveTo>
                <a:cubicBezTo>
                  <a:pt x="752351" y="1367573"/>
                  <a:pt x="751032" y="1366356"/>
                  <a:pt x="748450" y="1366508"/>
                </a:cubicBezTo>
                <a:cubicBezTo>
                  <a:pt x="748393" y="1363922"/>
                  <a:pt x="749655" y="1362554"/>
                  <a:pt x="750917" y="1361185"/>
                </a:cubicBezTo>
                <a:cubicBezTo>
                  <a:pt x="750917" y="1361185"/>
                  <a:pt x="752237" y="1362403"/>
                  <a:pt x="753556" y="1363619"/>
                </a:cubicBezTo>
                <a:cubicBezTo>
                  <a:pt x="753556" y="1363619"/>
                  <a:pt x="754876" y="1364837"/>
                  <a:pt x="753671" y="1368791"/>
                </a:cubicBezTo>
                <a:close/>
                <a:moveTo>
                  <a:pt x="1770133" y="885720"/>
                </a:moveTo>
                <a:cubicBezTo>
                  <a:pt x="1769065" y="883365"/>
                  <a:pt x="1769065" y="883365"/>
                  <a:pt x="1767334" y="882678"/>
                </a:cubicBezTo>
                <a:cubicBezTo>
                  <a:pt x="1765604" y="881992"/>
                  <a:pt x="1765604" y="881992"/>
                  <a:pt x="1765604" y="881992"/>
                </a:cubicBezTo>
                <a:cubicBezTo>
                  <a:pt x="1766266" y="880323"/>
                  <a:pt x="1766928" y="878655"/>
                  <a:pt x="1769321" y="877673"/>
                </a:cubicBezTo>
                <a:cubicBezTo>
                  <a:pt x="1772119" y="880715"/>
                  <a:pt x="1770795" y="884052"/>
                  <a:pt x="1770133" y="885720"/>
                </a:cubicBezTo>
                <a:close/>
                <a:moveTo>
                  <a:pt x="1619882" y="958283"/>
                </a:moveTo>
                <a:cubicBezTo>
                  <a:pt x="1618027" y="957547"/>
                  <a:pt x="1616174" y="956811"/>
                  <a:pt x="1614982" y="954407"/>
                </a:cubicBezTo>
                <a:cubicBezTo>
                  <a:pt x="1620676" y="950873"/>
                  <a:pt x="1620676" y="950873"/>
                  <a:pt x="1620676" y="950873"/>
                </a:cubicBezTo>
                <a:cubicBezTo>
                  <a:pt x="1623059" y="955681"/>
                  <a:pt x="1622397" y="957350"/>
                  <a:pt x="1619882" y="958283"/>
                </a:cubicBezTo>
                <a:close/>
                <a:moveTo>
                  <a:pt x="961322" y="1280148"/>
                </a:moveTo>
                <a:lnTo>
                  <a:pt x="963186" y="1269612"/>
                </a:lnTo>
                <a:lnTo>
                  <a:pt x="956373" y="1271748"/>
                </a:lnTo>
                <a:cubicBezTo>
                  <a:pt x="954949" y="1270434"/>
                  <a:pt x="954669" y="1265022"/>
                  <a:pt x="957239" y="1262236"/>
                </a:cubicBezTo>
                <a:cubicBezTo>
                  <a:pt x="960018" y="1263510"/>
                  <a:pt x="962049" y="1263451"/>
                  <a:pt x="964081" y="1263391"/>
                </a:cubicBezTo>
                <a:lnTo>
                  <a:pt x="964281" y="1263425"/>
                </a:lnTo>
                <a:lnTo>
                  <a:pt x="964676" y="1261190"/>
                </a:lnTo>
                <a:cubicBezTo>
                  <a:pt x="967172" y="1260152"/>
                  <a:pt x="968973" y="1260866"/>
                  <a:pt x="968973" y="1260866"/>
                </a:cubicBezTo>
                <a:cubicBezTo>
                  <a:pt x="974376" y="1263011"/>
                  <a:pt x="975196" y="1271451"/>
                  <a:pt x="972004" y="1274242"/>
                </a:cubicBezTo>
                <a:cubicBezTo>
                  <a:pt x="966601" y="1272098"/>
                  <a:pt x="969221" y="1281254"/>
                  <a:pt x="961322" y="1280148"/>
                </a:cubicBezTo>
                <a:close/>
                <a:moveTo>
                  <a:pt x="1613938" y="973660"/>
                </a:moveTo>
                <a:cubicBezTo>
                  <a:pt x="1611217" y="973863"/>
                  <a:pt x="1608496" y="974067"/>
                  <a:pt x="1607128" y="972805"/>
                </a:cubicBezTo>
                <a:cubicBezTo>
                  <a:pt x="1604391" y="970280"/>
                  <a:pt x="1604375" y="967552"/>
                  <a:pt x="1607079" y="964620"/>
                </a:cubicBezTo>
                <a:cubicBezTo>
                  <a:pt x="1608447" y="965882"/>
                  <a:pt x="1611168" y="965678"/>
                  <a:pt x="1612537" y="966940"/>
                </a:cubicBezTo>
                <a:cubicBezTo>
                  <a:pt x="1613905" y="968203"/>
                  <a:pt x="1613921" y="970931"/>
                  <a:pt x="1613938" y="973660"/>
                </a:cubicBezTo>
                <a:close/>
                <a:moveTo>
                  <a:pt x="1594596" y="984038"/>
                </a:moveTo>
                <a:cubicBezTo>
                  <a:pt x="1594347" y="981367"/>
                  <a:pt x="1592880" y="980015"/>
                  <a:pt x="1592880" y="980015"/>
                </a:cubicBezTo>
                <a:cubicBezTo>
                  <a:pt x="1592880" y="980015"/>
                  <a:pt x="1592880" y="980015"/>
                  <a:pt x="1591414" y="978662"/>
                </a:cubicBezTo>
                <a:cubicBezTo>
                  <a:pt x="1591414" y="978662"/>
                  <a:pt x="1591165" y="975991"/>
                  <a:pt x="1592382" y="974671"/>
                </a:cubicBezTo>
                <a:cubicBezTo>
                  <a:pt x="1593599" y="973351"/>
                  <a:pt x="1595065" y="974704"/>
                  <a:pt x="1596531" y="976056"/>
                </a:cubicBezTo>
                <a:cubicBezTo>
                  <a:pt x="1597998" y="977409"/>
                  <a:pt x="1599962" y="984104"/>
                  <a:pt x="1594596" y="984038"/>
                </a:cubicBezTo>
                <a:close/>
                <a:moveTo>
                  <a:pt x="703426" y="1409795"/>
                </a:moveTo>
                <a:cubicBezTo>
                  <a:pt x="697932" y="1409999"/>
                  <a:pt x="695065" y="1407354"/>
                  <a:pt x="692198" y="1404710"/>
                </a:cubicBezTo>
                <a:cubicBezTo>
                  <a:pt x="691958" y="1399217"/>
                  <a:pt x="702947" y="1398809"/>
                  <a:pt x="708561" y="1401351"/>
                </a:cubicBezTo>
                <a:cubicBezTo>
                  <a:pt x="708801" y="1406844"/>
                  <a:pt x="706054" y="1406947"/>
                  <a:pt x="703426" y="1409795"/>
                </a:cubicBezTo>
                <a:close/>
                <a:moveTo>
                  <a:pt x="399443" y="1558626"/>
                </a:moveTo>
                <a:cubicBezTo>
                  <a:pt x="397105" y="1559758"/>
                  <a:pt x="396180" y="1557331"/>
                  <a:pt x="393136" y="1560243"/>
                </a:cubicBezTo>
                <a:cubicBezTo>
                  <a:pt x="391285" y="1555389"/>
                  <a:pt x="392698" y="1551829"/>
                  <a:pt x="396667" y="1551344"/>
                </a:cubicBezTo>
                <a:cubicBezTo>
                  <a:pt x="398299" y="1551992"/>
                  <a:pt x="400855" y="1555066"/>
                  <a:pt x="399443" y="1558626"/>
                </a:cubicBezTo>
                <a:close/>
                <a:moveTo>
                  <a:pt x="693943" y="1420905"/>
                </a:moveTo>
                <a:cubicBezTo>
                  <a:pt x="691542" y="1422012"/>
                  <a:pt x="691542" y="1422012"/>
                  <a:pt x="689847" y="1421339"/>
                </a:cubicBezTo>
                <a:cubicBezTo>
                  <a:pt x="688152" y="1420667"/>
                  <a:pt x="687164" y="1418215"/>
                  <a:pt x="686175" y="1415762"/>
                </a:cubicBezTo>
                <a:cubicBezTo>
                  <a:pt x="688576" y="1414655"/>
                  <a:pt x="689282" y="1412875"/>
                  <a:pt x="691684" y="1411768"/>
                </a:cubicBezTo>
                <a:cubicBezTo>
                  <a:pt x="695074" y="1413113"/>
                  <a:pt x="698040" y="1420471"/>
                  <a:pt x="693943" y="1420905"/>
                </a:cubicBezTo>
                <a:close/>
                <a:moveTo>
                  <a:pt x="969065" y="1291777"/>
                </a:moveTo>
                <a:cubicBezTo>
                  <a:pt x="967803" y="1293146"/>
                  <a:pt x="966396" y="1291848"/>
                  <a:pt x="966396" y="1291848"/>
                </a:cubicBezTo>
                <a:cubicBezTo>
                  <a:pt x="963581" y="1289251"/>
                  <a:pt x="963290" y="1283918"/>
                  <a:pt x="968775" y="1286444"/>
                </a:cubicBezTo>
                <a:cubicBezTo>
                  <a:pt x="968775" y="1286444"/>
                  <a:pt x="968775" y="1286444"/>
                  <a:pt x="969065" y="1291777"/>
                </a:cubicBezTo>
                <a:close/>
                <a:moveTo>
                  <a:pt x="828601" y="1360042"/>
                </a:moveTo>
                <a:cubicBezTo>
                  <a:pt x="823104" y="1357529"/>
                  <a:pt x="819014" y="1356315"/>
                  <a:pt x="814924" y="1355101"/>
                </a:cubicBezTo>
                <a:cubicBezTo>
                  <a:pt x="810172" y="1340484"/>
                  <a:pt x="827277" y="1333236"/>
                  <a:pt x="838405" y="1340941"/>
                </a:cubicBezTo>
                <a:cubicBezTo>
                  <a:pt x="840209" y="1350281"/>
                  <a:pt x="832294" y="1353214"/>
                  <a:pt x="828601" y="1360042"/>
                </a:cubicBezTo>
                <a:close/>
                <a:moveTo>
                  <a:pt x="1787777" y="909031"/>
                </a:moveTo>
                <a:cubicBezTo>
                  <a:pt x="1783273" y="905241"/>
                  <a:pt x="1785003" y="905927"/>
                  <a:pt x="1783603" y="899363"/>
                </a:cubicBezTo>
                <a:cubicBezTo>
                  <a:pt x="1786020" y="898319"/>
                  <a:pt x="1788437" y="897276"/>
                  <a:pt x="1790167" y="897962"/>
                </a:cubicBezTo>
                <a:cubicBezTo>
                  <a:pt x="1791897" y="898649"/>
                  <a:pt x="1793985" y="903483"/>
                  <a:pt x="1793298" y="905214"/>
                </a:cubicBezTo>
                <a:cubicBezTo>
                  <a:pt x="1787777" y="909031"/>
                  <a:pt x="1787777" y="909031"/>
                  <a:pt x="1787777" y="909031"/>
                </a:cubicBezTo>
                <a:close/>
                <a:moveTo>
                  <a:pt x="831538" y="1367412"/>
                </a:moveTo>
                <a:cubicBezTo>
                  <a:pt x="828115" y="1370632"/>
                  <a:pt x="825977" y="1365205"/>
                  <a:pt x="822553" y="1368425"/>
                </a:cubicBezTo>
                <a:cubicBezTo>
                  <a:pt x="823338" y="1366447"/>
                  <a:pt x="826761" y="1363227"/>
                  <a:pt x="828615" y="1363963"/>
                </a:cubicBezTo>
                <a:cubicBezTo>
                  <a:pt x="830469" y="1364699"/>
                  <a:pt x="830469" y="1364699"/>
                  <a:pt x="831538" y="1367412"/>
                </a:cubicBezTo>
                <a:close/>
                <a:moveTo>
                  <a:pt x="977304" y="1301908"/>
                </a:moveTo>
                <a:cubicBezTo>
                  <a:pt x="972972" y="1295307"/>
                  <a:pt x="972535" y="1284484"/>
                  <a:pt x="977837" y="1281560"/>
                </a:cubicBezTo>
                <a:cubicBezTo>
                  <a:pt x="985955" y="1281233"/>
                  <a:pt x="988551" y="1278418"/>
                  <a:pt x="993962" y="1278199"/>
                </a:cubicBezTo>
                <a:lnTo>
                  <a:pt x="990190" y="1288995"/>
                </a:lnTo>
                <a:lnTo>
                  <a:pt x="990915" y="1292406"/>
                </a:lnTo>
                <a:lnTo>
                  <a:pt x="989030" y="1292317"/>
                </a:lnTo>
                <a:lnTo>
                  <a:pt x="988800" y="1292975"/>
                </a:lnTo>
                <a:cubicBezTo>
                  <a:pt x="985906" y="1296818"/>
                  <a:pt x="981957" y="1299687"/>
                  <a:pt x="977304" y="1301908"/>
                </a:cubicBezTo>
                <a:close/>
                <a:moveTo>
                  <a:pt x="968353" y="1309024"/>
                </a:moveTo>
                <a:cubicBezTo>
                  <a:pt x="949306" y="1299111"/>
                  <a:pt x="935653" y="1322248"/>
                  <a:pt x="927908" y="1327865"/>
                </a:cubicBezTo>
                <a:cubicBezTo>
                  <a:pt x="925364" y="1330623"/>
                  <a:pt x="915897" y="1326995"/>
                  <a:pt x="910584" y="1327199"/>
                </a:cubicBezTo>
                <a:cubicBezTo>
                  <a:pt x="907702" y="1321988"/>
                  <a:pt x="903548" y="1318157"/>
                  <a:pt x="901938" y="1311567"/>
                </a:cubicBezTo>
                <a:cubicBezTo>
                  <a:pt x="908185" y="1302016"/>
                  <a:pt x="918698" y="1298953"/>
                  <a:pt x="922289" y="1289504"/>
                </a:cubicBezTo>
                <a:cubicBezTo>
                  <a:pt x="919294" y="1281637"/>
                  <a:pt x="909714" y="1275353"/>
                  <a:pt x="917233" y="1264423"/>
                </a:cubicBezTo>
                <a:cubicBezTo>
                  <a:pt x="925782" y="1262100"/>
                  <a:pt x="932565" y="1265166"/>
                  <a:pt x="939216" y="1269069"/>
                </a:cubicBezTo>
                <a:lnTo>
                  <a:pt x="958389" y="1277809"/>
                </a:lnTo>
                <a:lnTo>
                  <a:pt x="958680" y="1277382"/>
                </a:lnTo>
                <a:lnTo>
                  <a:pt x="958930" y="1278055"/>
                </a:lnTo>
                <a:lnTo>
                  <a:pt x="960415" y="1278732"/>
                </a:lnTo>
                <a:cubicBezTo>
                  <a:pt x="959368" y="1285424"/>
                  <a:pt x="960866" y="1289357"/>
                  <a:pt x="965020" y="1293189"/>
                </a:cubicBezTo>
                <a:cubicBezTo>
                  <a:pt x="966404" y="1294466"/>
                  <a:pt x="969174" y="1297020"/>
                  <a:pt x="971830" y="1296918"/>
                </a:cubicBezTo>
                <a:cubicBezTo>
                  <a:pt x="973440" y="1303508"/>
                  <a:pt x="969512" y="1304988"/>
                  <a:pt x="968353" y="1309024"/>
                </a:cubicBezTo>
                <a:close/>
                <a:moveTo>
                  <a:pt x="952683" y="1317188"/>
                </a:moveTo>
                <a:cubicBezTo>
                  <a:pt x="952683" y="1317188"/>
                  <a:pt x="952683" y="1317188"/>
                  <a:pt x="952478" y="1312115"/>
                </a:cubicBezTo>
                <a:cubicBezTo>
                  <a:pt x="955015" y="1312012"/>
                  <a:pt x="956334" y="1313229"/>
                  <a:pt x="958870" y="1313127"/>
                </a:cubicBezTo>
                <a:cubicBezTo>
                  <a:pt x="957756" y="1316983"/>
                  <a:pt x="956539" y="1318302"/>
                  <a:pt x="952683" y="1317188"/>
                </a:cubicBezTo>
                <a:close/>
                <a:moveTo>
                  <a:pt x="973899" y="1313602"/>
                </a:moveTo>
                <a:cubicBezTo>
                  <a:pt x="973899" y="1313602"/>
                  <a:pt x="973899" y="1313602"/>
                  <a:pt x="971229" y="1313672"/>
                </a:cubicBezTo>
                <a:cubicBezTo>
                  <a:pt x="971084" y="1311005"/>
                  <a:pt x="968123" y="1305742"/>
                  <a:pt x="972201" y="1306970"/>
                </a:cubicBezTo>
                <a:cubicBezTo>
                  <a:pt x="973608" y="1308269"/>
                  <a:pt x="973753" y="1310935"/>
                  <a:pt x="973899" y="1313602"/>
                </a:cubicBezTo>
                <a:close/>
                <a:moveTo>
                  <a:pt x="775493" y="1410692"/>
                </a:moveTo>
                <a:cubicBezTo>
                  <a:pt x="773692" y="1409978"/>
                  <a:pt x="770496" y="1402272"/>
                  <a:pt x="776635" y="1402562"/>
                </a:cubicBezTo>
                <a:cubicBezTo>
                  <a:pt x="778436" y="1403277"/>
                  <a:pt x="782367" y="1409129"/>
                  <a:pt x="775493" y="1410692"/>
                </a:cubicBezTo>
                <a:close/>
                <a:moveTo>
                  <a:pt x="1032372" y="1290317"/>
                </a:moveTo>
                <a:cubicBezTo>
                  <a:pt x="1030955" y="1291364"/>
                  <a:pt x="1028673" y="1292068"/>
                  <a:pt x="1027440" y="1292652"/>
                </a:cubicBezTo>
                <a:cubicBezTo>
                  <a:pt x="1027440" y="1292652"/>
                  <a:pt x="1027440" y="1292652"/>
                  <a:pt x="1026186" y="1285717"/>
                </a:cubicBezTo>
                <a:cubicBezTo>
                  <a:pt x="1026186" y="1285717"/>
                  <a:pt x="1027916" y="1286404"/>
                  <a:pt x="1027916" y="1286404"/>
                </a:cubicBezTo>
                <a:cubicBezTo>
                  <a:pt x="1027916" y="1286404"/>
                  <a:pt x="1027181" y="1288257"/>
                  <a:pt x="1028911" y="1288944"/>
                </a:cubicBezTo>
                <a:cubicBezTo>
                  <a:pt x="1028911" y="1288944"/>
                  <a:pt x="1031377" y="1287777"/>
                  <a:pt x="1032113" y="1285923"/>
                </a:cubicBezTo>
                <a:cubicBezTo>
                  <a:pt x="1034340" y="1287880"/>
                  <a:pt x="1033789" y="1289270"/>
                  <a:pt x="1032372" y="1290317"/>
                </a:cubicBezTo>
                <a:close/>
                <a:moveTo>
                  <a:pt x="834135" y="1389645"/>
                </a:moveTo>
                <a:cubicBezTo>
                  <a:pt x="832499" y="1389402"/>
                  <a:pt x="830527" y="1388850"/>
                  <a:pt x="829896" y="1389534"/>
                </a:cubicBezTo>
                <a:cubicBezTo>
                  <a:pt x="829662" y="1381720"/>
                  <a:pt x="833683" y="1385429"/>
                  <a:pt x="836364" y="1387902"/>
                </a:cubicBezTo>
                <a:cubicBezTo>
                  <a:pt x="837073" y="1389822"/>
                  <a:pt x="835772" y="1389888"/>
                  <a:pt x="834135" y="1389645"/>
                </a:cubicBezTo>
                <a:close/>
                <a:moveTo>
                  <a:pt x="939148" y="1340875"/>
                </a:moveTo>
                <a:cubicBezTo>
                  <a:pt x="933025" y="1336406"/>
                  <a:pt x="929306" y="1330853"/>
                  <a:pt x="933108" y="1326246"/>
                </a:cubicBezTo>
                <a:cubicBezTo>
                  <a:pt x="936212" y="1323400"/>
                  <a:pt x="937918" y="1324077"/>
                  <a:pt x="939623" y="1324754"/>
                </a:cubicBezTo>
                <a:cubicBezTo>
                  <a:pt x="944740" y="1326784"/>
                  <a:pt x="946362" y="1337621"/>
                  <a:pt x="939148" y="1340875"/>
                </a:cubicBezTo>
                <a:close/>
                <a:moveTo>
                  <a:pt x="803290" y="1406780"/>
                </a:moveTo>
                <a:cubicBezTo>
                  <a:pt x="803290" y="1406780"/>
                  <a:pt x="803290" y="1406780"/>
                  <a:pt x="798217" y="1406985"/>
                </a:cubicBezTo>
                <a:cubicBezTo>
                  <a:pt x="796795" y="1403231"/>
                  <a:pt x="799332" y="1403129"/>
                  <a:pt x="799229" y="1400593"/>
                </a:cubicBezTo>
                <a:cubicBezTo>
                  <a:pt x="801766" y="1400490"/>
                  <a:pt x="801766" y="1400490"/>
                  <a:pt x="801766" y="1400490"/>
                </a:cubicBezTo>
                <a:cubicBezTo>
                  <a:pt x="803085" y="1401707"/>
                  <a:pt x="803187" y="1404244"/>
                  <a:pt x="803290" y="1406780"/>
                </a:cubicBezTo>
                <a:close/>
                <a:moveTo>
                  <a:pt x="716993" y="1450916"/>
                </a:moveTo>
                <a:cubicBezTo>
                  <a:pt x="714174" y="1451029"/>
                  <a:pt x="712708" y="1449677"/>
                  <a:pt x="711242" y="1448325"/>
                </a:cubicBezTo>
                <a:cubicBezTo>
                  <a:pt x="711242" y="1448325"/>
                  <a:pt x="709776" y="1446973"/>
                  <a:pt x="711128" y="1445507"/>
                </a:cubicBezTo>
                <a:cubicBezTo>
                  <a:pt x="712481" y="1444040"/>
                  <a:pt x="712481" y="1444040"/>
                  <a:pt x="713947" y="1445393"/>
                </a:cubicBezTo>
                <a:cubicBezTo>
                  <a:pt x="715413" y="1446745"/>
                  <a:pt x="716879" y="1448097"/>
                  <a:pt x="716993" y="1450916"/>
                </a:cubicBezTo>
                <a:close/>
                <a:moveTo>
                  <a:pt x="1620517" y="1023008"/>
                </a:moveTo>
                <a:cubicBezTo>
                  <a:pt x="1615133" y="1023197"/>
                  <a:pt x="1611033" y="1021994"/>
                  <a:pt x="1609626" y="1020695"/>
                </a:cubicBezTo>
                <a:cubicBezTo>
                  <a:pt x="1608218" y="1019397"/>
                  <a:pt x="1606688" y="1015408"/>
                  <a:pt x="1606443" y="1010026"/>
                </a:cubicBezTo>
                <a:cubicBezTo>
                  <a:pt x="1606443" y="1010026"/>
                  <a:pt x="1607727" y="1008633"/>
                  <a:pt x="1609012" y="1007240"/>
                </a:cubicBezTo>
                <a:cubicBezTo>
                  <a:pt x="1612989" y="1005753"/>
                  <a:pt x="1617089" y="1006956"/>
                  <a:pt x="1619904" y="1009553"/>
                </a:cubicBezTo>
                <a:cubicBezTo>
                  <a:pt x="1622719" y="1012149"/>
                  <a:pt x="1622964" y="1017531"/>
                  <a:pt x="1620517" y="1023008"/>
                </a:cubicBezTo>
                <a:close/>
                <a:moveTo>
                  <a:pt x="1696763" y="990359"/>
                </a:moveTo>
                <a:cubicBezTo>
                  <a:pt x="1695297" y="989007"/>
                  <a:pt x="1693831" y="987655"/>
                  <a:pt x="1693582" y="984983"/>
                </a:cubicBezTo>
                <a:cubicBezTo>
                  <a:pt x="1700165" y="983729"/>
                  <a:pt x="1700165" y="983729"/>
                  <a:pt x="1700165" y="983729"/>
                </a:cubicBezTo>
                <a:cubicBezTo>
                  <a:pt x="1700663" y="989073"/>
                  <a:pt x="1699446" y="990392"/>
                  <a:pt x="1696763" y="990359"/>
                </a:cubicBezTo>
                <a:close/>
                <a:moveTo>
                  <a:pt x="1776194" y="953361"/>
                </a:moveTo>
                <a:cubicBezTo>
                  <a:pt x="1773563" y="948454"/>
                  <a:pt x="1773563" y="948454"/>
                  <a:pt x="1773563" y="948454"/>
                </a:cubicBezTo>
                <a:cubicBezTo>
                  <a:pt x="1776203" y="947570"/>
                  <a:pt x="1778842" y="946687"/>
                  <a:pt x="1778842" y="946687"/>
                </a:cubicBezTo>
                <a:cubicBezTo>
                  <a:pt x="1780820" y="947472"/>
                  <a:pt x="1780158" y="949140"/>
                  <a:pt x="1780158" y="949140"/>
                </a:cubicBezTo>
                <a:cubicBezTo>
                  <a:pt x="1779496" y="950809"/>
                  <a:pt x="1778834" y="952477"/>
                  <a:pt x="1776194" y="953361"/>
                </a:cubicBezTo>
                <a:close/>
                <a:moveTo>
                  <a:pt x="1792542" y="953839"/>
                </a:moveTo>
                <a:cubicBezTo>
                  <a:pt x="1792542" y="953839"/>
                  <a:pt x="1790762" y="953133"/>
                  <a:pt x="1790762" y="953133"/>
                </a:cubicBezTo>
                <a:cubicBezTo>
                  <a:pt x="1790762" y="953133"/>
                  <a:pt x="1790762" y="953133"/>
                  <a:pt x="1788983" y="952427"/>
                </a:cubicBezTo>
                <a:cubicBezTo>
                  <a:pt x="1787203" y="951721"/>
                  <a:pt x="1787203" y="951721"/>
                  <a:pt x="1786159" y="949160"/>
                </a:cubicBezTo>
                <a:cubicBezTo>
                  <a:pt x="1788674" y="948013"/>
                  <a:pt x="1789410" y="946159"/>
                  <a:pt x="1791925" y="945011"/>
                </a:cubicBezTo>
                <a:cubicBezTo>
                  <a:pt x="1794013" y="950132"/>
                  <a:pt x="1795058" y="952692"/>
                  <a:pt x="1792542" y="953839"/>
                </a:cubicBezTo>
                <a:close/>
                <a:moveTo>
                  <a:pt x="1851659" y="930401"/>
                </a:moveTo>
                <a:cubicBezTo>
                  <a:pt x="1841103" y="933553"/>
                  <a:pt x="1818428" y="933260"/>
                  <a:pt x="1811541" y="926907"/>
                </a:cubicBezTo>
                <a:cubicBezTo>
                  <a:pt x="1810163" y="925637"/>
                  <a:pt x="1808786" y="924366"/>
                  <a:pt x="1808786" y="924366"/>
                </a:cubicBezTo>
                <a:cubicBezTo>
                  <a:pt x="1832375" y="912613"/>
                  <a:pt x="1807023" y="873762"/>
                  <a:pt x="1839063" y="874959"/>
                </a:cubicBezTo>
                <a:cubicBezTo>
                  <a:pt x="1844387" y="874714"/>
                  <a:pt x="1848519" y="878526"/>
                  <a:pt x="1851274" y="881067"/>
                </a:cubicBezTo>
                <a:cubicBezTo>
                  <a:pt x="1866427" y="895043"/>
                  <a:pt x="1870109" y="924218"/>
                  <a:pt x="1851659" y="930401"/>
                </a:cubicBezTo>
                <a:close/>
                <a:moveTo>
                  <a:pt x="918282" y="1379819"/>
                </a:moveTo>
                <a:cubicBezTo>
                  <a:pt x="916604" y="1380645"/>
                  <a:pt x="914600" y="1380832"/>
                  <a:pt x="913281" y="1379615"/>
                </a:cubicBezTo>
                <a:cubicBezTo>
                  <a:pt x="913281" y="1379615"/>
                  <a:pt x="913314" y="1376932"/>
                  <a:pt x="914666" y="1375466"/>
                </a:cubicBezTo>
                <a:cubicBezTo>
                  <a:pt x="916018" y="1374000"/>
                  <a:pt x="918690" y="1373751"/>
                  <a:pt x="921329" y="1376185"/>
                </a:cubicBezTo>
                <a:cubicBezTo>
                  <a:pt x="921312" y="1377526"/>
                  <a:pt x="919960" y="1378992"/>
                  <a:pt x="918282" y="1379819"/>
                </a:cubicBezTo>
                <a:close/>
                <a:moveTo>
                  <a:pt x="1810010" y="958780"/>
                </a:moveTo>
                <a:cubicBezTo>
                  <a:pt x="1807428" y="958932"/>
                  <a:pt x="1806109" y="957715"/>
                  <a:pt x="1804789" y="956498"/>
                </a:cubicBezTo>
                <a:cubicBezTo>
                  <a:pt x="1804789" y="956498"/>
                  <a:pt x="1804789" y="956498"/>
                  <a:pt x="1803470" y="955281"/>
                </a:cubicBezTo>
                <a:cubicBezTo>
                  <a:pt x="1806051" y="955129"/>
                  <a:pt x="1805994" y="952544"/>
                  <a:pt x="1809895" y="953609"/>
                </a:cubicBezTo>
                <a:cubicBezTo>
                  <a:pt x="1810010" y="958780"/>
                  <a:pt x="1810010" y="958780"/>
                  <a:pt x="1810010" y="958780"/>
                </a:cubicBezTo>
                <a:close/>
                <a:moveTo>
                  <a:pt x="306189" y="1689768"/>
                </a:moveTo>
                <a:cubicBezTo>
                  <a:pt x="304770" y="1694248"/>
                  <a:pt x="303304" y="1692896"/>
                  <a:pt x="301838" y="1691543"/>
                </a:cubicBezTo>
                <a:cubicBezTo>
                  <a:pt x="300372" y="1690191"/>
                  <a:pt x="300348" y="1687275"/>
                  <a:pt x="298882" y="1685922"/>
                </a:cubicBezTo>
                <a:cubicBezTo>
                  <a:pt x="300325" y="1684359"/>
                  <a:pt x="300301" y="1681442"/>
                  <a:pt x="303233" y="1684147"/>
                </a:cubicBezTo>
                <a:cubicBezTo>
                  <a:pt x="303233" y="1684147"/>
                  <a:pt x="304699" y="1685499"/>
                  <a:pt x="304699" y="1685499"/>
                </a:cubicBezTo>
                <a:cubicBezTo>
                  <a:pt x="304699" y="1685499"/>
                  <a:pt x="306165" y="1686852"/>
                  <a:pt x="306165" y="1686852"/>
                </a:cubicBezTo>
                <a:cubicBezTo>
                  <a:pt x="306165" y="1686852"/>
                  <a:pt x="307631" y="1688204"/>
                  <a:pt x="306189" y="1689768"/>
                </a:cubicBezTo>
                <a:close/>
                <a:moveTo>
                  <a:pt x="1929156" y="919213"/>
                </a:moveTo>
                <a:cubicBezTo>
                  <a:pt x="1927604" y="920600"/>
                  <a:pt x="1925098" y="920607"/>
                  <a:pt x="1923368" y="919920"/>
                </a:cubicBezTo>
                <a:cubicBezTo>
                  <a:pt x="1919907" y="918547"/>
                  <a:pt x="1917133" y="915443"/>
                  <a:pt x="1923340" y="909895"/>
                </a:cubicBezTo>
                <a:cubicBezTo>
                  <a:pt x="1925757" y="908851"/>
                  <a:pt x="1926801" y="911268"/>
                  <a:pt x="1929218" y="910224"/>
                </a:cubicBezTo>
                <a:cubicBezTo>
                  <a:pt x="1931305" y="915059"/>
                  <a:pt x="1930708" y="917826"/>
                  <a:pt x="1929156" y="919213"/>
                </a:cubicBezTo>
                <a:close/>
                <a:moveTo>
                  <a:pt x="485712" y="1607281"/>
                </a:moveTo>
                <a:cubicBezTo>
                  <a:pt x="485712" y="1607281"/>
                  <a:pt x="485712" y="1607281"/>
                  <a:pt x="479347" y="1609046"/>
                </a:cubicBezTo>
                <a:cubicBezTo>
                  <a:pt x="476819" y="1605897"/>
                  <a:pt x="479922" y="1602837"/>
                  <a:pt x="483921" y="1602278"/>
                </a:cubicBezTo>
                <a:cubicBezTo>
                  <a:pt x="483921" y="1602278"/>
                  <a:pt x="483921" y="1602278"/>
                  <a:pt x="485712" y="1607281"/>
                </a:cubicBezTo>
                <a:close/>
                <a:moveTo>
                  <a:pt x="899548" y="1416659"/>
                </a:moveTo>
                <a:cubicBezTo>
                  <a:pt x="896987" y="1417703"/>
                  <a:pt x="895133" y="1416968"/>
                  <a:pt x="893280" y="1416232"/>
                </a:cubicBezTo>
                <a:cubicBezTo>
                  <a:pt x="891426" y="1415496"/>
                  <a:pt x="888424" y="1412245"/>
                  <a:pt x="889837" y="1408686"/>
                </a:cubicBezTo>
                <a:cubicBezTo>
                  <a:pt x="892397" y="1407642"/>
                  <a:pt x="894957" y="1406597"/>
                  <a:pt x="894957" y="1406597"/>
                </a:cubicBezTo>
                <a:cubicBezTo>
                  <a:pt x="898665" y="1408069"/>
                  <a:pt x="900960" y="1413100"/>
                  <a:pt x="899548" y="1416659"/>
                </a:cubicBezTo>
                <a:close/>
                <a:moveTo>
                  <a:pt x="1769622" y="1005973"/>
                </a:moveTo>
                <a:cubicBezTo>
                  <a:pt x="1766448" y="1008719"/>
                  <a:pt x="1762846" y="1007290"/>
                  <a:pt x="1761045" y="1006575"/>
                </a:cubicBezTo>
                <a:cubicBezTo>
                  <a:pt x="1757443" y="1005146"/>
                  <a:pt x="1756329" y="1002701"/>
                  <a:pt x="1757702" y="999240"/>
                </a:cubicBezTo>
                <a:cubicBezTo>
                  <a:pt x="1760877" y="996494"/>
                  <a:pt x="1763364" y="995478"/>
                  <a:pt x="1766966" y="996908"/>
                </a:cubicBezTo>
                <a:cubicBezTo>
                  <a:pt x="1766966" y="996908"/>
                  <a:pt x="1768081" y="999353"/>
                  <a:pt x="1769195" y="1001798"/>
                </a:cubicBezTo>
                <a:cubicBezTo>
                  <a:pt x="1768508" y="1003528"/>
                  <a:pt x="1768508" y="1003528"/>
                  <a:pt x="1769622" y="1005973"/>
                </a:cubicBezTo>
                <a:close/>
                <a:moveTo>
                  <a:pt x="1659000" y="1058951"/>
                </a:moveTo>
                <a:cubicBezTo>
                  <a:pt x="1656372" y="1061799"/>
                  <a:pt x="1650959" y="1062079"/>
                  <a:pt x="1648174" y="1059509"/>
                </a:cubicBezTo>
                <a:cubicBezTo>
                  <a:pt x="1645388" y="1056940"/>
                  <a:pt x="1643995" y="1055655"/>
                  <a:pt x="1645230" y="1051522"/>
                </a:cubicBezTo>
                <a:cubicBezTo>
                  <a:pt x="1646543" y="1050097"/>
                  <a:pt x="1647857" y="1048673"/>
                  <a:pt x="1647857" y="1048673"/>
                </a:cubicBezTo>
                <a:cubicBezTo>
                  <a:pt x="1654584" y="1046970"/>
                  <a:pt x="1655977" y="1048255"/>
                  <a:pt x="1658762" y="1050824"/>
                </a:cubicBezTo>
                <a:cubicBezTo>
                  <a:pt x="1659000" y="1058951"/>
                  <a:pt x="1659000" y="1058951"/>
                  <a:pt x="1659000" y="1058951"/>
                </a:cubicBezTo>
                <a:close/>
                <a:moveTo>
                  <a:pt x="891029" y="1426445"/>
                </a:moveTo>
                <a:cubicBezTo>
                  <a:pt x="889940" y="1427890"/>
                  <a:pt x="888054" y="1428751"/>
                  <a:pt x="886274" y="1428045"/>
                </a:cubicBezTo>
                <a:cubicBezTo>
                  <a:pt x="884494" y="1427338"/>
                  <a:pt x="885230" y="1425484"/>
                  <a:pt x="883450" y="1424778"/>
                </a:cubicBezTo>
                <a:cubicBezTo>
                  <a:pt x="884921" y="1421070"/>
                  <a:pt x="888481" y="1422483"/>
                  <a:pt x="890997" y="1421335"/>
                </a:cubicBezTo>
                <a:cubicBezTo>
                  <a:pt x="892408" y="1422969"/>
                  <a:pt x="892118" y="1424999"/>
                  <a:pt x="891029" y="1426445"/>
                </a:cubicBezTo>
                <a:close/>
                <a:moveTo>
                  <a:pt x="866483" y="1444176"/>
                </a:moveTo>
                <a:cubicBezTo>
                  <a:pt x="864049" y="1446815"/>
                  <a:pt x="860095" y="1445610"/>
                  <a:pt x="857358" y="1443086"/>
                </a:cubicBezTo>
                <a:cubicBezTo>
                  <a:pt x="855990" y="1441823"/>
                  <a:pt x="855990" y="1441823"/>
                  <a:pt x="854621" y="1440561"/>
                </a:cubicBezTo>
                <a:cubicBezTo>
                  <a:pt x="858424" y="1439184"/>
                  <a:pt x="862226" y="1437808"/>
                  <a:pt x="864963" y="1440332"/>
                </a:cubicBezTo>
                <a:cubicBezTo>
                  <a:pt x="866331" y="1441594"/>
                  <a:pt x="867700" y="1442857"/>
                  <a:pt x="866483" y="1444176"/>
                </a:cubicBezTo>
                <a:close/>
                <a:moveTo>
                  <a:pt x="829254" y="1463649"/>
                </a:moveTo>
                <a:cubicBezTo>
                  <a:pt x="827841" y="1466534"/>
                  <a:pt x="824597" y="1468698"/>
                  <a:pt x="819298" y="1467676"/>
                </a:cubicBezTo>
                <a:cubicBezTo>
                  <a:pt x="815252" y="1463944"/>
                  <a:pt x="817693" y="1455885"/>
                  <a:pt x="821611" y="1454343"/>
                </a:cubicBezTo>
                <a:cubicBezTo>
                  <a:pt x="824245" y="1454194"/>
                  <a:pt x="826878" y="1454046"/>
                  <a:pt x="828227" y="1455290"/>
                </a:cubicBezTo>
                <a:cubicBezTo>
                  <a:pt x="830251" y="1457156"/>
                  <a:pt x="830668" y="1460763"/>
                  <a:pt x="829254" y="1463649"/>
                </a:cubicBezTo>
                <a:close/>
                <a:moveTo>
                  <a:pt x="927433" y="1417769"/>
                </a:moveTo>
                <a:cubicBezTo>
                  <a:pt x="927433" y="1417769"/>
                  <a:pt x="925579" y="1417033"/>
                  <a:pt x="923725" y="1416298"/>
                </a:cubicBezTo>
                <a:cubicBezTo>
                  <a:pt x="921871" y="1415562"/>
                  <a:pt x="920018" y="1414826"/>
                  <a:pt x="917016" y="1411575"/>
                </a:cubicBezTo>
                <a:cubicBezTo>
                  <a:pt x="920282" y="1408751"/>
                  <a:pt x="920989" y="1406972"/>
                  <a:pt x="925403" y="1406663"/>
                </a:cubicBezTo>
                <a:cubicBezTo>
                  <a:pt x="929552" y="1412430"/>
                  <a:pt x="928846" y="1414209"/>
                  <a:pt x="927433" y="1417769"/>
                </a:cubicBezTo>
                <a:close/>
                <a:moveTo>
                  <a:pt x="935091" y="1417100"/>
                </a:moveTo>
                <a:cubicBezTo>
                  <a:pt x="933574" y="1413096"/>
                  <a:pt x="933465" y="1410390"/>
                  <a:pt x="934763" y="1408983"/>
                </a:cubicBezTo>
                <a:cubicBezTo>
                  <a:pt x="938767" y="1407466"/>
                  <a:pt x="938876" y="1410171"/>
                  <a:pt x="941582" y="1410062"/>
                </a:cubicBezTo>
                <a:cubicBezTo>
                  <a:pt x="941800" y="1415474"/>
                  <a:pt x="937796" y="1416990"/>
                  <a:pt x="935091" y="1417100"/>
                </a:cubicBezTo>
                <a:close/>
                <a:moveTo>
                  <a:pt x="1863049" y="976588"/>
                </a:moveTo>
                <a:cubicBezTo>
                  <a:pt x="1862898" y="974006"/>
                  <a:pt x="1862898" y="974006"/>
                  <a:pt x="1861529" y="972744"/>
                </a:cubicBezTo>
                <a:cubicBezTo>
                  <a:pt x="1860161" y="971482"/>
                  <a:pt x="1860161" y="971482"/>
                  <a:pt x="1860161" y="971482"/>
                </a:cubicBezTo>
                <a:cubicBezTo>
                  <a:pt x="1861378" y="970163"/>
                  <a:pt x="1862595" y="968843"/>
                  <a:pt x="1865180" y="968786"/>
                </a:cubicBezTo>
                <a:cubicBezTo>
                  <a:pt x="1866700" y="972630"/>
                  <a:pt x="1864266" y="975269"/>
                  <a:pt x="1863049" y="976588"/>
                </a:cubicBezTo>
                <a:close/>
                <a:moveTo>
                  <a:pt x="960292" y="1406345"/>
                </a:moveTo>
                <a:cubicBezTo>
                  <a:pt x="959556" y="1408199"/>
                  <a:pt x="957826" y="1407513"/>
                  <a:pt x="956095" y="1406826"/>
                </a:cubicBezTo>
                <a:cubicBezTo>
                  <a:pt x="954365" y="1406139"/>
                  <a:pt x="950645" y="1400372"/>
                  <a:pt x="955577" y="1398037"/>
                </a:cubicBezTo>
                <a:cubicBezTo>
                  <a:pt x="955836" y="1402432"/>
                  <a:pt x="960033" y="1401951"/>
                  <a:pt x="960292" y="1406345"/>
                </a:cubicBezTo>
                <a:close/>
                <a:moveTo>
                  <a:pt x="849894" y="1459807"/>
                </a:moveTo>
                <a:cubicBezTo>
                  <a:pt x="847269" y="1459829"/>
                  <a:pt x="845862" y="1458530"/>
                  <a:pt x="845862" y="1458530"/>
                </a:cubicBezTo>
                <a:cubicBezTo>
                  <a:pt x="843047" y="1455934"/>
                  <a:pt x="846507" y="1449358"/>
                  <a:pt x="850730" y="1453253"/>
                </a:cubicBezTo>
                <a:cubicBezTo>
                  <a:pt x="852328" y="1457169"/>
                  <a:pt x="848296" y="1455892"/>
                  <a:pt x="849894" y="1459807"/>
                </a:cubicBezTo>
                <a:close/>
                <a:moveTo>
                  <a:pt x="816709" y="1475779"/>
                </a:moveTo>
                <a:cubicBezTo>
                  <a:pt x="814127" y="1475931"/>
                  <a:pt x="814127" y="1475931"/>
                  <a:pt x="812808" y="1474714"/>
                </a:cubicBezTo>
                <a:cubicBezTo>
                  <a:pt x="811488" y="1473497"/>
                  <a:pt x="811488" y="1473497"/>
                  <a:pt x="811431" y="1470911"/>
                </a:cubicBezTo>
                <a:cubicBezTo>
                  <a:pt x="815275" y="1469391"/>
                  <a:pt x="815332" y="1471977"/>
                  <a:pt x="817914" y="1471825"/>
                </a:cubicBezTo>
                <a:cubicBezTo>
                  <a:pt x="817971" y="1474411"/>
                  <a:pt x="815389" y="1474562"/>
                  <a:pt x="816709" y="1475779"/>
                </a:cubicBezTo>
                <a:close/>
                <a:moveTo>
                  <a:pt x="1794033" y="1011511"/>
                </a:moveTo>
                <a:cubicBezTo>
                  <a:pt x="1792709" y="1014848"/>
                  <a:pt x="1790929" y="1014142"/>
                  <a:pt x="1789149" y="1013436"/>
                </a:cubicBezTo>
                <a:cubicBezTo>
                  <a:pt x="1785589" y="1012023"/>
                  <a:pt x="1783810" y="1011317"/>
                  <a:pt x="1785134" y="1007980"/>
                </a:cubicBezTo>
                <a:cubicBezTo>
                  <a:pt x="1790018" y="1006056"/>
                  <a:pt x="1790018" y="1006056"/>
                  <a:pt x="1790018" y="1006056"/>
                </a:cubicBezTo>
                <a:cubicBezTo>
                  <a:pt x="1791797" y="1006762"/>
                  <a:pt x="1793577" y="1007468"/>
                  <a:pt x="1794033" y="1011511"/>
                </a:cubicBezTo>
                <a:close/>
                <a:moveTo>
                  <a:pt x="1850243" y="986669"/>
                </a:moveTo>
                <a:cubicBezTo>
                  <a:pt x="1844701" y="990540"/>
                  <a:pt x="1840547" y="990914"/>
                  <a:pt x="1837086" y="989541"/>
                </a:cubicBezTo>
                <a:cubicBezTo>
                  <a:pt x="1831895" y="987481"/>
                  <a:pt x="1829129" y="984360"/>
                  <a:pt x="1829479" y="978429"/>
                </a:cubicBezTo>
                <a:cubicBezTo>
                  <a:pt x="1831560" y="973185"/>
                  <a:pt x="1842986" y="969627"/>
                  <a:pt x="1850258" y="966443"/>
                </a:cubicBezTo>
                <a:cubicBezTo>
                  <a:pt x="1853368" y="973746"/>
                  <a:pt x="1848863" y="980052"/>
                  <a:pt x="1850243" y="986669"/>
                </a:cubicBezTo>
                <a:close/>
                <a:moveTo>
                  <a:pt x="844620" y="1465525"/>
                </a:moveTo>
                <a:lnTo>
                  <a:pt x="842639" y="1464632"/>
                </a:lnTo>
                <a:lnTo>
                  <a:pt x="843117" y="1465853"/>
                </a:lnTo>
                <a:cubicBezTo>
                  <a:pt x="843117" y="1465853"/>
                  <a:pt x="843117" y="1465853"/>
                  <a:pt x="838185" y="1468188"/>
                </a:cubicBezTo>
                <a:cubicBezTo>
                  <a:pt x="837190" y="1465647"/>
                  <a:pt x="837926" y="1463793"/>
                  <a:pt x="838661" y="1461939"/>
                </a:cubicBezTo>
                <a:cubicBezTo>
                  <a:pt x="839397" y="1460086"/>
                  <a:pt x="841127" y="1460772"/>
                  <a:pt x="841127" y="1460772"/>
                </a:cubicBezTo>
                <a:lnTo>
                  <a:pt x="841339" y="1461313"/>
                </a:lnTo>
                <a:lnTo>
                  <a:pt x="845744" y="1458422"/>
                </a:lnTo>
                <a:cubicBezTo>
                  <a:pt x="845858" y="1461240"/>
                  <a:pt x="844506" y="1462706"/>
                  <a:pt x="844620" y="1465525"/>
                </a:cubicBezTo>
                <a:close/>
                <a:moveTo>
                  <a:pt x="696352" y="1536836"/>
                </a:moveTo>
                <a:cubicBezTo>
                  <a:pt x="695054" y="1538243"/>
                  <a:pt x="692349" y="1538353"/>
                  <a:pt x="690941" y="1537054"/>
                </a:cubicBezTo>
                <a:cubicBezTo>
                  <a:pt x="689534" y="1535756"/>
                  <a:pt x="689534" y="1535756"/>
                  <a:pt x="689534" y="1535756"/>
                </a:cubicBezTo>
                <a:cubicBezTo>
                  <a:pt x="689424" y="1533050"/>
                  <a:pt x="690722" y="1531643"/>
                  <a:pt x="690613" y="1528937"/>
                </a:cubicBezTo>
                <a:cubicBezTo>
                  <a:pt x="693319" y="1528828"/>
                  <a:pt x="696025" y="1528719"/>
                  <a:pt x="697432" y="1530017"/>
                </a:cubicBezTo>
                <a:cubicBezTo>
                  <a:pt x="698840" y="1531315"/>
                  <a:pt x="698949" y="1534021"/>
                  <a:pt x="696352" y="1536836"/>
                </a:cubicBezTo>
                <a:close/>
                <a:moveTo>
                  <a:pt x="1642280" y="1098042"/>
                </a:moveTo>
                <a:cubicBezTo>
                  <a:pt x="1639892" y="1099643"/>
                  <a:pt x="1636598" y="1100374"/>
                  <a:pt x="1632788" y="1099881"/>
                </a:cubicBezTo>
                <a:cubicBezTo>
                  <a:pt x="1629694" y="1092538"/>
                  <a:pt x="1631092" y="1089015"/>
                  <a:pt x="1634919" y="1084418"/>
                </a:cubicBezTo>
                <a:cubicBezTo>
                  <a:pt x="1638379" y="1085791"/>
                  <a:pt x="1640110" y="1086478"/>
                  <a:pt x="1641840" y="1087165"/>
                </a:cubicBezTo>
                <a:cubicBezTo>
                  <a:pt x="1643570" y="1087851"/>
                  <a:pt x="1645301" y="1088538"/>
                  <a:pt x="1646332" y="1090986"/>
                </a:cubicBezTo>
                <a:cubicBezTo>
                  <a:pt x="1646149" y="1093971"/>
                  <a:pt x="1644668" y="1096441"/>
                  <a:pt x="1642280" y="1098042"/>
                </a:cubicBezTo>
                <a:close/>
                <a:moveTo>
                  <a:pt x="1658729" y="1092193"/>
                </a:moveTo>
                <a:cubicBezTo>
                  <a:pt x="1653471" y="1092305"/>
                  <a:pt x="1650841" y="1092360"/>
                  <a:pt x="1649448" y="1091076"/>
                </a:cubicBezTo>
                <a:cubicBezTo>
                  <a:pt x="1646663" y="1088506"/>
                  <a:pt x="1646506" y="1085881"/>
                  <a:pt x="1647586" y="1081915"/>
                </a:cubicBezTo>
                <a:cubicBezTo>
                  <a:pt x="1652845" y="1081804"/>
                  <a:pt x="1651296" y="1077894"/>
                  <a:pt x="1655317" y="1079123"/>
                </a:cubicBezTo>
                <a:cubicBezTo>
                  <a:pt x="1659496" y="1082977"/>
                  <a:pt x="1662438" y="1088172"/>
                  <a:pt x="1658729" y="1092193"/>
                </a:cubicBezTo>
                <a:close/>
                <a:moveTo>
                  <a:pt x="481444" y="1652938"/>
                </a:moveTo>
                <a:cubicBezTo>
                  <a:pt x="480254" y="1654229"/>
                  <a:pt x="478885" y="1652966"/>
                  <a:pt x="477517" y="1651704"/>
                </a:cubicBezTo>
                <a:cubicBezTo>
                  <a:pt x="477517" y="1651704"/>
                  <a:pt x="476148" y="1650442"/>
                  <a:pt x="474780" y="1649180"/>
                </a:cubicBezTo>
                <a:cubicBezTo>
                  <a:pt x="474601" y="1646627"/>
                  <a:pt x="476982" y="1644047"/>
                  <a:pt x="479540" y="1644019"/>
                </a:cubicBezTo>
                <a:cubicBezTo>
                  <a:pt x="480730" y="1642729"/>
                  <a:pt x="482099" y="1643991"/>
                  <a:pt x="483467" y="1645253"/>
                </a:cubicBezTo>
                <a:cubicBezTo>
                  <a:pt x="483467" y="1645253"/>
                  <a:pt x="484835" y="1646516"/>
                  <a:pt x="486204" y="1647778"/>
                </a:cubicBezTo>
                <a:cubicBezTo>
                  <a:pt x="485192" y="1651620"/>
                  <a:pt x="484002" y="1652910"/>
                  <a:pt x="481444" y="1652938"/>
                </a:cubicBezTo>
                <a:close/>
                <a:moveTo>
                  <a:pt x="2099259" y="888385"/>
                </a:moveTo>
                <a:cubicBezTo>
                  <a:pt x="2097875" y="884394"/>
                  <a:pt x="2093769" y="880607"/>
                  <a:pt x="2097842" y="878937"/>
                </a:cubicBezTo>
                <a:cubicBezTo>
                  <a:pt x="2103268" y="875801"/>
                  <a:pt x="2101931" y="879996"/>
                  <a:pt x="2106021" y="881054"/>
                </a:cubicBezTo>
                <a:cubicBezTo>
                  <a:pt x="2106037" y="883782"/>
                  <a:pt x="2103332" y="886715"/>
                  <a:pt x="2099259" y="888385"/>
                </a:cubicBezTo>
                <a:close/>
                <a:moveTo>
                  <a:pt x="995088" y="1418892"/>
                </a:moveTo>
                <a:cubicBezTo>
                  <a:pt x="992418" y="1418962"/>
                  <a:pt x="992418" y="1418962"/>
                  <a:pt x="991010" y="1417664"/>
                </a:cubicBezTo>
                <a:cubicBezTo>
                  <a:pt x="991010" y="1417664"/>
                  <a:pt x="989603" y="1416366"/>
                  <a:pt x="989603" y="1416366"/>
                </a:cubicBezTo>
                <a:cubicBezTo>
                  <a:pt x="989603" y="1416366"/>
                  <a:pt x="989603" y="1416366"/>
                  <a:pt x="988196" y="1415068"/>
                </a:cubicBezTo>
                <a:cubicBezTo>
                  <a:pt x="988050" y="1412401"/>
                  <a:pt x="993390" y="1412261"/>
                  <a:pt x="994797" y="1413559"/>
                </a:cubicBezTo>
                <a:cubicBezTo>
                  <a:pt x="996205" y="1414857"/>
                  <a:pt x="996205" y="1414857"/>
                  <a:pt x="996205" y="1414857"/>
                </a:cubicBezTo>
                <a:cubicBezTo>
                  <a:pt x="996205" y="1414857"/>
                  <a:pt x="994942" y="1416226"/>
                  <a:pt x="995088" y="1418892"/>
                </a:cubicBezTo>
                <a:close/>
                <a:moveTo>
                  <a:pt x="2257248" y="822458"/>
                </a:moveTo>
                <a:cubicBezTo>
                  <a:pt x="2253026" y="818564"/>
                  <a:pt x="2259627" y="817055"/>
                  <a:pt x="2261035" y="818353"/>
                </a:cubicBezTo>
                <a:cubicBezTo>
                  <a:pt x="2262442" y="819651"/>
                  <a:pt x="2262442" y="819651"/>
                  <a:pt x="2262442" y="819651"/>
                </a:cubicBezTo>
                <a:cubicBezTo>
                  <a:pt x="2262587" y="822318"/>
                  <a:pt x="2259918" y="822388"/>
                  <a:pt x="2257248" y="822458"/>
                </a:cubicBezTo>
                <a:close/>
                <a:moveTo>
                  <a:pt x="1019270" y="1411295"/>
                </a:moveTo>
                <a:cubicBezTo>
                  <a:pt x="1016681" y="1412413"/>
                  <a:pt x="1014091" y="1413532"/>
                  <a:pt x="1012237" y="1412796"/>
                </a:cubicBezTo>
                <a:cubicBezTo>
                  <a:pt x="1012237" y="1412796"/>
                  <a:pt x="1010384" y="1412060"/>
                  <a:pt x="1011119" y="1410206"/>
                </a:cubicBezTo>
                <a:cubicBezTo>
                  <a:pt x="1011855" y="1408352"/>
                  <a:pt x="1012590" y="1406498"/>
                  <a:pt x="1015180" y="1405380"/>
                </a:cubicBezTo>
                <a:cubicBezTo>
                  <a:pt x="1016298" y="1407970"/>
                  <a:pt x="1018152" y="1408706"/>
                  <a:pt x="1019270" y="1411295"/>
                </a:cubicBezTo>
                <a:close/>
                <a:moveTo>
                  <a:pt x="1877669" y="1003099"/>
                </a:moveTo>
                <a:cubicBezTo>
                  <a:pt x="1871146" y="1004680"/>
                  <a:pt x="1871146" y="1004680"/>
                  <a:pt x="1871146" y="1004680"/>
                </a:cubicBezTo>
                <a:cubicBezTo>
                  <a:pt x="1868303" y="999525"/>
                  <a:pt x="1869671" y="1000787"/>
                  <a:pt x="1870721" y="994158"/>
                </a:cubicBezTo>
                <a:cubicBezTo>
                  <a:pt x="1873351" y="994052"/>
                  <a:pt x="1875982" y="993945"/>
                  <a:pt x="1877351" y="995207"/>
                </a:cubicBezTo>
                <a:cubicBezTo>
                  <a:pt x="1878719" y="996470"/>
                  <a:pt x="1878931" y="1001731"/>
                  <a:pt x="1877669" y="1003099"/>
                </a:cubicBezTo>
                <a:close/>
                <a:moveTo>
                  <a:pt x="765668" y="1532971"/>
                </a:moveTo>
                <a:cubicBezTo>
                  <a:pt x="765360" y="1528558"/>
                  <a:pt x="764316" y="1525997"/>
                  <a:pt x="768611" y="1525556"/>
                </a:cubicBezTo>
                <a:cubicBezTo>
                  <a:pt x="768611" y="1525556"/>
                  <a:pt x="770391" y="1526262"/>
                  <a:pt x="770391" y="1526262"/>
                </a:cubicBezTo>
                <a:cubicBezTo>
                  <a:pt x="773215" y="1529529"/>
                  <a:pt x="770699" y="1530676"/>
                  <a:pt x="765668" y="1532971"/>
                </a:cubicBezTo>
                <a:close/>
                <a:moveTo>
                  <a:pt x="750956" y="1541182"/>
                </a:moveTo>
                <a:cubicBezTo>
                  <a:pt x="749712" y="1542530"/>
                  <a:pt x="747099" y="1542617"/>
                  <a:pt x="741874" y="1542790"/>
                </a:cubicBezTo>
                <a:cubicBezTo>
                  <a:pt x="744238" y="1537481"/>
                  <a:pt x="746478" y="1529562"/>
                  <a:pt x="752947" y="1528040"/>
                </a:cubicBezTo>
                <a:cubicBezTo>
                  <a:pt x="752947" y="1528040"/>
                  <a:pt x="752947" y="1528040"/>
                  <a:pt x="753320" y="1535873"/>
                </a:cubicBezTo>
                <a:cubicBezTo>
                  <a:pt x="749463" y="1537308"/>
                  <a:pt x="749339" y="1534697"/>
                  <a:pt x="750956" y="1541182"/>
                </a:cubicBezTo>
                <a:close/>
                <a:moveTo>
                  <a:pt x="272636" y="1771647"/>
                </a:moveTo>
                <a:cubicBezTo>
                  <a:pt x="272636" y="1771647"/>
                  <a:pt x="270967" y="1770985"/>
                  <a:pt x="270967" y="1770985"/>
                </a:cubicBezTo>
                <a:cubicBezTo>
                  <a:pt x="267630" y="1769660"/>
                  <a:pt x="269837" y="1764099"/>
                  <a:pt x="273910" y="1763569"/>
                </a:cubicBezTo>
                <a:cubicBezTo>
                  <a:pt x="276511" y="1766747"/>
                  <a:pt x="275039" y="1770455"/>
                  <a:pt x="272636" y="1771647"/>
                </a:cubicBezTo>
                <a:close/>
                <a:moveTo>
                  <a:pt x="729000" y="1556748"/>
                </a:moveTo>
                <a:cubicBezTo>
                  <a:pt x="727710" y="1555558"/>
                  <a:pt x="725229" y="1555658"/>
                  <a:pt x="723939" y="1554468"/>
                </a:cubicBezTo>
                <a:cubicBezTo>
                  <a:pt x="723939" y="1554468"/>
                  <a:pt x="722649" y="1553278"/>
                  <a:pt x="723739" y="1549508"/>
                </a:cubicBezTo>
                <a:cubicBezTo>
                  <a:pt x="724929" y="1548217"/>
                  <a:pt x="727409" y="1548117"/>
                  <a:pt x="729890" y="1548017"/>
                </a:cubicBezTo>
                <a:cubicBezTo>
                  <a:pt x="732570" y="1552877"/>
                  <a:pt x="731380" y="1554168"/>
                  <a:pt x="729000" y="1556748"/>
                </a:cubicBezTo>
                <a:close/>
                <a:moveTo>
                  <a:pt x="1044891" y="1407300"/>
                </a:moveTo>
                <a:cubicBezTo>
                  <a:pt x="1039223" y="1411488"/>
                  <a:pt x="1038964" y="1407094"/>
                  <a:pt x="1035762" y="1410115"/>
                </a:cubicBezTo>
                <a:cubicBezTo>
                  <a:pt x="1033773" y="1405034"/>
                  <a:pt x="1036974" y="1402013"/>
                  <a:pt x="1040176" y="1398992"/>
                </a:cubicBezTo>
                <a:cubicBezTo>
                  <a:pt x="1043637" y="1400365"/>
                  <a:pt x="1045626" y="1405446"/>
                  <a:pt x="1044891" y="1407300"/>
                </a:cubicBezTo>
                <a:close/>
                <a:moveTo>
                  <a:pt x="874159" y="1494481"/>
                </a:moveTo>
                <a:cubicBezTo>
                  <a:pt x="865540" y="1485052"/>
                  <a:pt x="872940" y="1481980"/>
                  <a:pt x="878279" y="1484098"/>
                </a:cubicBezTo>
                <a:cubicBezTo>
                  <a:pt x="881839" y="1485511"/>
                  <a:pt x="884025" y="1490384"/>
                  <a:pt x="874159" y="1494481"/>
                </a:cubicBezTo>
                <a:close/>
                <a:moveTo>
                  <a:pt x="958065" y="1455782"/>
                </a:moveTo>
                <a:cubicBezTo>
                  <a:pt x="955209" y="1458404"/>
                  <a:pt x="951043" y="1459755"/>
                  <a:pt x="947459" y="1458333"/>
                </a:cubicBezTo>
                <a:cubicBezTo>
                  <a:pt x="941244" y="1447856"/>
                  <a:pt x="955849" y="1447643"/>
                  <a:pt x="960807" y="1445605"/>
                </a:cubicBezTo>
                <a:cubicBezTo>
                  <a:pt x="962465" y="1449267"/>
                  <a:pt x="960920" y="1453160"/>
                  <a:pt x="958065" y="1455782"/>
                </a:cubicBezTo>
                <a:close/>
                <a:moveTo>
                  <a:pt x="1905681" y="1009841"/>
                </a:moveTo>
                <a:cubicBezTo>
                  <a:pt x="1904999" y="1010912"/>
                  <a:pt x="1903296" y="1011309"/>
                  <a:pt x="1901149" y="1011530"/>
                </a:cubicBezTo>
                <a:cubicBezTo>
                  <a:pt x="1898325" y="1008263"/>
                  <a:pt x="1899796" y="1004556"/>
                  <a:pt x="1904091" y="1004114"/>
                </a:cubicBezTo>
                <a:cubicBezTo>
                  <a:pt x="1906025" y="1007027"/>
                  <a:pt x="1906364" y="1008771"/>
                  <a:pt x="1905681" y="1009841"/>
                </a:cubicBezTo>
                <a:close/>
                <a:moveTo>
                  <a:pt x="1008307" y="1438684"/>
                </a:moveTo>
                <a:cubicBezTo>
                  <a:pt x="1007045" y="1440053"/>
                  <a:pt x="1005579" y="1438700"/>
                  <a:pt x="1004113" y="1437348"/>
                </a:cubicBezTo>
                <a:cubicBezTo>
                  <a:pt x="1002647" y="1435996"/>
                  <a:pt x="1003705" y="1431907"/>
                  <a:pt x="1007900" y="1433243"/>
                </a:cubicBezTo>
                <a:cubicBezTo>
                  <a:pt x="1007900" y="1433243"/>
                  <a:pt x="1007900" y="1433243"/>
                  <a:pt x="1008307" y="1438684"/>
                </a:cubicBezTo>
                <a:close/>
                <a:moveTo>
                  <a:pt x="860960" y="1509000"/>
                </a:moveTo>
                <a:cubicBezTo>
                  <a:pt x="860960" y="1509000"/>
                  <a:pt x="860960" y="1509000"/>
                  <a:pt x="856961" y="1507844"/>
                </a:cubicBezTo>
                <a:cubicBezTo>
                  <a:pt x="856855" y="1505213"/>
                  <a:pt x="854011" y="1500058"/>
                  <a:pt x="859379" y="1502476"/>
                </a:cubicBezTo>
                <a:cubicBezTo>
                  <a:pt x="860747" y="1503739"/>
                  <a:pt x="862116" y="1505001"/>
                  <a:pt x="860960" y="1509000"/>
                </a:cubicBezTo>
                <a:close/>
                <a:moveTo>
                  <a:pt x="1844418" y="1041894"/>
                </a:moveTo>
                <a:cubicBezTo>
                  <a:pt x="1843724" y="1036370"/>
                  <a:pt x="1843724" y="1036370"/>
                  <a:pt x="1843724" y="1036370"/>
                </a:cubicBezTo>
                <a:cubicBezTo>
                  <a:pt x="1846505" y="1036494"/>
                  <a:pt x="1849286" y="1036617"/>
                  <a:pt x="1849286" y="1036617"/>
                </a:cubicBezTo>
                <a:cubicBezTo>
                  <a:pt x="1850850" y="1038059"/>
                  <a:pt x="1849633" y="1039379"/>
                  <a:pt x="1849633" y="1039379"/>
                </a:cubicBezTo>
                <a:cubicBezTo>
                  <a:pt x="1848416" y="1040698"/>
                  <a:pt x="1847199" y="1042018"/>
                  <a:pt x="1844418" y="1041894"/>
                </a:cubicBezTo>
                <a:close/>
                <a:moveTo>
                  <a:pt x="1673798" y="1123710"/>
                </a:moveTo>
                <a:cubicBezTo>
                  <a:pt x="1671312" y="1129151"/>
                  <a:pt x="1664721" y="1130805"/>
                  <a:pt x="1657962" y="1127149"/>
                </a:cubicBezTo>
                <a:cubicBezTo>
                  <a:pt x="1657712" y="1119184"/>
                  <a:pt x="1660281" y="1116399"/>
                  <a:pt x="1665504" y="1113482"/>
                </a:cubicBezTo>
                <a:cubicBezTo>
                  <a:pt x="1668240" y="1116007"/>
                  <a:pt x="1669609" y="1117269"/>
                  <a:pt x="1670977" y="1118531"/>
                </a:cubicBezTo>
                <a:cubicBezTo>
                  <a:pt x="1672346" y="1119793"/>
                  <a:pt x="1673714" y="1121055"/>
                  <a:pt x="1673798" y="1123710"/>
                </a:cubicBezTo>
                <a:close/>
                <a:moveTo>
                  <a:pt x="1035289" y="1429647"/>
                </a:moveTo>
                <a:cubicBezTo>
                  <a:pt x="1033812" y="1431250"/>
                  <a:pt x="1031430" y="1431688"/>
                  <a:pt x="1027980" y="1431142"/>
                </a:cubicBezTo>
                <a:cubicBezTo>
                  <a:pt x="1026445" y="1427091"/>
                  <a:pt x="1025021" y="1425777"/>
                  <a:pt x="1027538" y="1420191"/>
                </a:cubicBezTo>
                <a:cubicBezTo>
                  <a:pt x="1030276" y="1420080"/>
                  <a:pt x="1035751" y="1419859"/>
                  <a:pt x="1037176" y="1421173"/>
                </a:cubicBezTo>
                <a:cubicBezTo>
                  <a:pt x="1037341" y="1425280"/>
                  <a:pt x="1036768" y="1428045"/>
                  <a:pt x="1035289" y="1429647"/>
                </a:cubicBezTo>
                <a:close/>
                <a:moveTo>
                  <a:pt x="877158" y="1507688"/>
                </a:moveTo>
                <a:cubicBezTo>
                  <a:pt x="877158" y="1507688"/>
                  <a:pt x="877158" y="1507688"/>
                  <a:pt x="874824" y="1502756"/>
                </a:cubicBezTo>
                <a:cubicBezTo>
                  <a:pt x="877364" y="1501761"/>
                  <a:pt x="879218" y="1502497"/>
                  <a:pt x="881072" y="1503232"/>
                </a:cubicBezTo>
                <a:cubicBezTo>
                  <a:pt x="882239" y="1505698"/>
                  <a:pt x="879699" y="1506693"/>
                  <a:pt x="877158" y="1507688"/>
                </a:cubicBezTo>
                <a:close/>
                <a:moveTo>
                  <a:pt x="1022384" y="1439139"/>
                </a:moveTo>
                <a:cubicBezTo>
                  <a:pt x="1022384" y="1439139"/>
                  <a:pt x="1022384" y="1439139"/>
                  <a:pt x="1018809" y="1431927"/>
                </a:cubicBezTo>
                <a:cubicBezTo>
                  <a:pt x="1021325" y="1430994"/>
                  <a:pt x="1023179" y="1431730"/>
                  <a:pt x="1025033" y="1432465"/>
                </a:cubicBezTo>
                <a:cubicBezTo>
                  <a:pt x="1028740" y="1433937"/>
                  <a:pt x="1029270" y="1438009"/>
                  <a:pt x="1022384" y="1439139"/>
                </a:cubicBezTo>
                <a:close/>
                <a:moveTo>
                  <a:pt x="925575" y="1488371"/>
                </a:moveTo>
                <a:cubicBezTo>
                  <a:pt x="924358" y="1489690"/>
                  <a:pt x="923018" y="1488453"/>
                  <a:pt x="923018" y="1488453"/>
                </a:cubicBezTo>
                <a:cubicBezTo>
                  <a:pt x="920337" y="1485981"/>
                  <a:pt x="918873" y="1482189"/>
                  <a:pt x="917533" y="1480952"/>
                </a:cubicBezTo>
                <a:cubicBezTo>
                  <a:pt x="918627" y="1477077"/>
                  <a:pt x="923988" y="1482022"/>
                  <a:pt x="926546" y="1481939"/>
                </a:cubicBezTo>
                <a:cubicBezTo>
                  <a:pt x="928009" y="1485732"/>
                  <a:pt x="922895" y="1485898"/>
                  <a:pt x="924235" y="1487134"/>
                </a:cubicBezTo>
                <a:cubicBezTo>
                  <a:pt x="924235" y="1487134"/>
                  <a:pt x="924235" y="1487134"/>
                  <a:pt x="925575" y="1488371"/>
                </a:cubicBezTo>
                <a:close/>
                <a:moveTo>
                  <a:pt x="887972" y="1507955"/>
                </a:moveTo>
                <a:cubicBezTo>
                  <a:pt x="886506" y="1506603"/>
                  <a:pt x="885289" y="1507923"/>
                  <a:pt x="883823" y="1506570"/>
                </a:cubicBezTo>
                <a:cubicBezTo>
                  <a:pt x="882357" y="1505218"/>
                  <a:pt x="883574" y="1503899"/>
                  <a:pt x="883325" y="1501227"/>
                </a:cubicBezTo>
                <a:cubicBezTo>
                  <a:pt x="887225" y="1499940"/>
                  <a:pt x="887474" y="1502612"/>
                  <a:pt x="890157" y="1502645"/>
                </a:cubicBezTo>
                <a:cubicBezTo>
                  <a:pt x="890406" y="1505317"/>
                  <a:pt x="887723" y="1505284"/>
                  <a:pt x="887972" y="1507955"/>
                </a:cubicBezTo>
                <a:close/>
                <a:moveTo>
                  <a:pt x="978169" y="1465084"/>
                </a:moveTo>
                <a:cubicBezTo>
                  <a:pt x="975502" y="1465229"/>
                  <a:pt x="975502" y="1465229"/>
                  <a:pt x="974134" y="1463967"/>
                </a:cubicBezTo>
                <a:cubicBezTo>
                  <a:pt x="972766" y="1462705"/>
                  <a:pt x="972695" y="1460035"/>
                  <a:pt x="972625" y="1457366"/>
                </a:cubicBezTo>
                <a:cubicBezTo>
                  <a:pt x="975292" y="1457220"/>
                  <a:pt x="975222" y="1454550"/>
                  <a:pt x="979257" y="1455667"/>
                </a:cubicBezTo>
                <a:cubicBezTo>
                  <a:pt x="980625" y="1456930"/>
                  <a:pt x="982134" y="1463531"/>
                  <a:pt x="978169" y="1465084"/>
                </a:cubicBezTo>
                <a:close/>
                <a:moveTo>
                  <a:pt x="1859503" y="1048211"/>
                </a:moveTo>
                <a:cubicBezTo>
                  <a:pt x="1859503" y="1048211"/>
                  <a:pt x="1858096" y="1046913"/>
                  <a:pt x="1858096" y="1046913"/>
                </a:cubicBezTo>
                <a:cubicBezTo>
                  <a:pt x="1858096" y="1046913"/>
                  <a:pt x="1858096" y="1046913"/>
                  <a:pt x="1856688" y="1045615"/>
                </a:cubicBezTo>
                <a:cubicBezTo>
                  <a:pt x="1855281" y="1044317"/>
                  <a:pt x="1855281" y="1044317"/>
                  <a:pt x="1855226" y="1041552"/>
                </a:cubicBezTo>
                <a:cubicBezTo>
                  <a:pt x="1857985" y="1041384"/>
                  <a:pt x="1859338" y="1039918"/>
                  <a:pt x="1862097" y="1039751"/>
                </a:cubicBezTo>
                <a:cubicBezTo>
                  <a:pt x="1862208" y="1045279"/>
                  <a:pt x="1862263" y="1048044"/>
                  <a:pt x="1859503" y="1048211"/>
                </a:cubicBezTo>
                <a:close/>
                <a:moveTo>
                  <a:pt x="1048307" y="1434153"/>
                </a:moveTo>
                <a:cubicBezTo>
                  <a:pt x="1045488" y="1434267"/>
                  <a:pt x="1045488" y="1434267"/>
                  <a:pt x="1045488" y="1434267"/>
                </a:cubicBezTo>
                <a:cubicBezTo>
                  <a:pt x="1044022" y="1432915"/>
                  <a:pt x="1043908" y="1430097"/>
                  <a:pt x="1043795" y="1427278"/>
                </a:cubicBezTo>
                <a:cubicBezTo>
                  <a:pt x="1043795" y="1427278"/>
                  <a:pt x="1043795" y="1427278"/>
                  <a:pt x="1049431" y="1427051"/>
                </a:cubicBezTo>
                <a:cubicBezTo>
                  <a:pt x="1049545" y="1429869"/>
                  <a:pt x="1048193" y="1431335"/>
                  <a:pt x="1048307" y="1434153"/>
                </a:cubicBezTo>
                <a:close/>
                <a:moveTo>
                  <a:pt x="973516" y="1474681"/>
                </a:moveTo>
                <a:cubicBezTo>
                  <a:pt x="970376" y="1477727"/>
                  <a:pt x="969444" y="1475211"/>
                  <a:pt x="967039" y="1476403"/>
                </a:cubicBezTo>
                <a:cubicBezTo>
                  <a:pt x="966107" y="1473887"/>
                  <a:pt x="969246" y="1470841"/>
                  <a:pt x="971650" y="1469649"/>
                </a:cubicBezTo>
                <a:cubicBezTo>
                  <a:pt x="971650" y="1469649"/>
                  <a:pt x="971650" y="1469649"/>
                  <a:pt x="973516" y="1474681"/>
                </a:cubicBezTo>
                <a:close/>
                <a:moveTo>
                  <a:pt x="568086" y="1683057"/>
                </a:moveTo>
                <a:cubicBezTo>
                  <a:pt x="565600" y="1684131"/>
                  <a:pt x="565600" y="1684131"/>
                  <a:pt x="563820" y="1683425"/>
                </a:cubicBezTo>
                <a:cubicBezTo>
                  <a:pt x="563820" y="1683425"/>
                  <a:pt x="562040" y="1682718"/>
                  <a:pt x="562040" y="1682718"/>
                </a:cubicBezTo>
                <a:cubicBezTo>
                  <a:pt x="562040" y="1682718"/>
                  <a:pt x="562040" y="1682718"/>
                  <a:pt x="559554" y="1683792"/>
                </a:cubicBezTo>
                <a:cubicBezTo>
                  <a:pt x="559187" y="1679526"/>
                  <a:pt x="561673" y="1678453"/>
                  <a:pt x="566645" y="1676306"/>
                </a:cubicBezTo>
                <a:cubicBezTo>
                  <a:pt x="569498" y="1679498"/>
                  <a:pt x="567012" y="1680571"/>
                  <a:pt x="568086" y="1683057"/>
                </a:cubicBezTo>
                <a:close/>
                <a:moveTo>
                  <a:pt x="1819392" y="1088638"/>
                </a:moveTo>
                <a:cubicBezTo>
                  <a:pt x="1815443" y="1090061"/>
                  <a:pt x="1812595" y="1087434"/>
                  <a:pt x="1811170" y="1086120"/>
                </a:cubicBezTo>
                <a:cubicBezTo>
                  <a:pt x="1808322" y="1083493"/>
                  <a:pt x="1808160" y="1080811"/>
                  <a:pt x="1810684" y="1078074"/>
                </a:cubicBezTo>
                <a:cubicBezTo>
                  <a:pt x="1814633" y="1076651"/>
                  <a:pt x="1817320" y="1076596"/>
                  <a:pt x="1820168" y="1079223"/>
                </a:cubicBezTo>
                <a:cubicBezTo>
                  <a:pt x="1820168" y="1079223"/>
                  <a:pt x="1820330" y="1081905"/>
                  <a:pt x="1820492" y="1084588"/>
                </a:cubicBezTo>
                <a:cubicBezTo>
                  <a:pt x="1819230" y="1085956"/>
                  <a:pt x="1819230" y="1085956"/>
                  <a:pt x="1819392" y="1088638"/>
                </a:cubicBezTo>
                <a:close/>
                <a:moveTo>
                  <a:pt x="616389" y="1663000"/>
                </a:moveTo>
                <a:cubicBezTo>
                  <a:pt x="613996" y="1663981"/>
                  <a:pt x="611604" y="1664963"/>
                  <a:pt x="609873" y="1664276"/>
                </a:cubicBezTo>
                <a:cubicBezTo>
                  <a:pt x="606412" y="1662903"/>
                  <a:pt x="607330" y="1655543"/>
                  <a:pt x="614252" y="1658289"/>
                </a:cubicBezTo>
                <a:cubicBezTo>
                  <a:pt x="614252" y="1658289"/>
                  <a:pt x="614252" y="1658289"/>
                  <a:pt x="616389" y="1663000"/>
                </a:cubicBezTo>
                <a:close/>
                <a:moveTo>
                  <a:pt x="1916058" y="1045772"/>
                </a:moveTo>
                <a:cubicBezTo>
                  <a:pt x="1913542" y="1046919"/>
                  <a:pt x="1911027" y="1048067"/>
                  <a:pt x="1909247" y="1047361"/>
                </a:cubicBezTo>
                <a:cubicBezTo>
                  <a:pt x="1909247" y="1047361"/>
                  <a:pt x="1908203" y="1044800"/>
                  <a:pt x="1907159" y="1042240"/>
                </a:cubicBezTo>
                <a:cubicBezTo>
                  <a:pt x="1909674" y="1041093"/>
                  <a:pt x="1912190" y="1039945"/>
                  <a:pt x="1912190" y="1039945"/>
                </a:cubicBezTo>
                <a:cubicBezTo>
                  <a:pt x="1913970" y="1040651"/>
                  <a:pt x="1915014" y="1043212"/>
                  <a:pt x="1916058" y="1045772"/>
                </a:cubicBezTo>
                <a:close/>
                <a:moveTo>
                  <a:pt x="858212" y="1550390"/>
                </a:moveTo>
                <a:cubicBezTo>
                  <a:pt x="855257" y="1551513"/>
                  <a:pt x="851931" y="1551652"/>
                  <a:pt x="847888" y="1550488"/>
                </a:cubicBezTo>
                <a:cubicBezTo>
                  <a:pt x="838004" y="1536240"/>
                  <a:pt x="855041" y="1528865"/>
                  <a:pt x="861952" y="1535240"/>
                </a:cubicBezTo>
                <a:cubicBezTo>
                  <a:pt x="864717" y="1537790"/>
                  <a:pt x="866099" y="1539065"/>
                  <a:pt x="866307" y="1544387"/>
                </a:cubicBezTo>
                <a:cubicBezTo>
                  <a:pt x="863749" y="1547160"/>
                  <a:pt x="861166" y="1549267"/>
                  <a:pt x="858212" y="1550390"/>
                </a:cubicBezTo>
                <a:close/>
                <a:moveTo>
                  <a:pt x="916692" y="1525951"/>
                </a:moveTo>
                <a:cubicBezTo>
                  <a:pt x="914091" y="1522772"/>
                  <a:pt x="916495" y="1521581"/>
                  <a:pt x="915562" y="1519065"/>
                </a:cubicBezTo>
                <a:cubicBezTo>
                  <a:pt x="917230" y="1519727"/>
                  <a:pt x="917230" y="1519727"/>
                  <a:pt x="919635" y="1518535"/>
                </a:cubicBezTo>
                <a:cubicBezTo>
                  <a:pt x="922236" y="1521713"/>
                  <a:pt x="919832" y="1522905"/>
                  <a:pt x="916692" y="1525951"/>
                </a:cubicBezTo>
                <a:close/>
                <a:moveTo>
                  <a:pt x="1709436" y="1149933"/>
                </a:moveTo>
                <a:cubicBezTo>
                  <a:pt x="1708492" y="1152313"/>
                  <a:pt x="1705872" y="1153777"/>
                  <a:pt x="1703230" y="1152728"/>
                </a:cubicBezTo>
                <a:cubicBezTo>
                  <a:pt x="1701469" y="1152029"/>
                  <a:pt x="1699708" y="1151330"/>
                  <a:pt x="1698633" y="1148901"/>
                </a:cubicBezTo>
                <a:cubicBezTo>
                  <a:pt x="1699320" y="1147171"/>
                  <a:pt x="1699320" y="1147171"/>
                  <a:pt x="1698245" y="1144741"/>
                </a:cubicBezTo>
                <a:cubicBezTo>
                  <a:pt x="1703141" y="1142678"/>
                  <a:pt x="1704216" y="1145108"/>
                  <a:pt x="1705589" y="1141647"/>
                </a:cubicBezTo>
                <a:cubicBezTo>
                  <a:pt x="1709649" y="1144260"/>
                  <a:pt x="1710380" y="1147554"/>
                  <a:pt x="1709436" y="1149933"/>
                </a:cubicBezTo>
                <a:close/>
                <a:moveTo>
                  <a:pt x="1048228" y="1467186"/>
                </a:moveTo>
                <a:cubicBezTo>
                  <a:pt x="1042918" y="1467353"/>
                  <a:pt x="1038871" y="1466152"/>
                  <a:pt x="1037478" y="1464867"/>
                </a:cubicBezTo>
                <a:lnTo>
                  <a:pt x="1038012" y="1463053"/>
                </a:lnTo>
                <a:lnTo>
                  <a:pt x="1034137" y="1466122"/>
                </a:lnTo>
                <a:cubicBezTo>
                  <a:pt x="1034137" y="1466122"/>
                  <a:pt x="1034137" y="1466122"/>
                  <a:pt x="1032022" y="1461358"/>
                </a:cubicBezTo>
                <a:cubicBezTo>
                  <a:pt x="1035290" y="1460693"/>
                  <a:pt x="1036996" y="1458918"/>
                  <a:pt x="1038534" y="1457566"/>
                </a:cubicBezTo>
                <a:lnTo>
                  <a:pt x="1039708" y="1457299"/>
                </a:lnTo>
                <a:lnTo>
                  <a:pt x="1039898" y="1456654"/>
                </a:lnTo>
                <a:cubicBezTo>
                  <a:pt x="1042929" y="1454067"/>
                  <a:pt x="1047510" y="1452594"/>
                  <a:pt x="1051623" y="1455122"/>
                </a:cubicBezTo>
                <a:cubicBezTo>
                  <a:pt x="1054409" y="1457691"/>
                  <a:pt x="1049360" y="1463165"/>
                  <a:pt x="1048228" y="1467186"/>
                </a:cubicBezTo>
                <a:close/>
                <a:moveTo>
                  <a:pt x="1085044" y="1452481"/>
                </a:moveTo>
                <a:lnTo>
                  <a:pt x="1084993" y="1452432"/>
                </a:lnTo>
                <a:lnTo>
                  <a:pt x="1084946" y="1452483"/>
                </a:lnTo>
                <a:close/>
                <a:moveTo>
                  <a:pt x="1690017" y="1169801"/>
                </a:moveTo>
                <a:cubicBezTo>
                  <a:pt x="1686914" y="1172575"/>
                  <a:pt x="1682766" y="1172933"/>
                  <a:pt x="1681036" y="1172246"/>
                </a:cubicBezTo>
                <a:cubicBezTo>
                  <a:pt x="1677576" y="1170873"/>
                  <a:pt x="1675846" y="1170186"/>
                  <a:pt x="1673758" y="1165352"/>
                </a:cubicBezTo>
                <a:cubicBezTo>
                  <a:pt x="1675488" y="1166039"/>
                  <a:pt x="1676175" y="1164308"/>
                  <a:pt x="1675131" y="1161891"/>
                </a:cubicBezTo>
                <a:cubicBezTo>
                  <a:pt x="1678235" y="1159117"/>
                  <a:pt x="1681696" y="1160490"/>
                  <a:pt x="1683426" y="1161177"/>
                </a:cubicBezTo>
                <a:cubicBezTo>
                  <a:pt x="1685156" y="1161864"/>
                  <a:pt x="1687930" y="1164967"/>
                  <a:pt x="1690017" y="1169801"/>
                </a:cubicBezTo>
                <a:close/>
                <a:moveTo>
                  <a:pt x="1029911" y="1486761"/>
                </a:moveTo>
                <a:cubicBezTo>
                  <a:pt x="1028110" y="1486046"/>
                  <a:pt x="1025906" y="1481095"/>
                  <a:pt x="1027304" y="1477572"/>
                </a:cubicBezTo>
                <a:cubicBezTo>
                  <a:pt x="1033406" y="1477955"/>
                  <a:pt x="1034804" y="1474432"/>
                  <a:pt x="1040905" y="1474815"/>
                </a:cubicBezTo>
                <a:cubicBezTo>
                  <a:pt x="1040610" y="1480813"/>
                  <a:pt x="1033809" y="1482192"/>
                  <a:pt x="1029911" y="1486761"/>
                </a:cubicBezTo>
                <a:close/>
                <a:moveTo>
                  <a:pt x="1071913" y="1467867"/>
                </a:moveTo>
                <a:cubicBezTo>
                  <a:pt x="1070614" y="1468569"/>
                  <a:pt x="1068612" y="1468621"/>
                  <a:pt x="1067908" y="1467972"/>
                </a:cubicBezTo>
                <a:cubicBezTo>
                  <a:pt x="1066501" y="1466674"/>
                  <a:pt x="1066355" y="1464007"/>
                  <a:pt x="1067618" y="1462639"/>
                </a:cubicBezTo>
                <a:cubicBezTo>
                  <a:pt x="1067618" y="1462639"/>
                  <a:pt x="1067618" y="1462639"/>
                  <a:pt x="1071695" y="1463867"/>
                </a:cubicBezTo>
                <a:cubicBezTo>
                  <a:pt x="1073806" y="1465814"/>
                  <a:pt x="1073211" y="1467165"/>
                  <a:pt x="1071913" y="1467867"/>
                </a:cubicBezTo>
                <a:close/>
                <a:moveTo>
                  <a:pt x="1840186" y="1102573"/>
                </a:moveTo>
                <a:cubicBezTo>
                  <a:pt x="1837752" y="1105212"/>
                  <a:pt x="1836345" y="1103914"/>
                  <a:pt x="1834937" y="1102615"/>
                </a:cubicBezTo>
                <a:cubicBezTo>
                  <a:pt x="1832122" y="1100019"/>
                  <a:pt x="1830715" y="1098721"/>
                  <a:pt x="1833149" y="1096082"/>
                </a:cubicBezTo>
                <a:cubicBezTo>
                  <a:pt x="1838398" y="1096040"/>
                  <a:pt x="1838398" y="1096040"/>
                  <a:pt x="1838398" y="1096040"/>
                </a:cubicBezTo>
                <a:cubicBezTo>
                  <a:pt x="1839805" y="1097338"/>
                  <a:pt x="1841213" y="1098636"/>
                  <a:pt x="1840186" y="1102573"/>
                </a:cubicBezTo>
                <a:close/>
                <a:moveTo>
                  <a:pt x="790688" y="1602298"/>
                </a:moveTo>
                <a:cubicBezTo>
                  <a:pt x="788202" y="1603371"/>
                  <a:pt x="785716" y="1604445"/>
                  <a:pt x="783936" y="1603739"/>
                </a:cubicBezTo>
                <a:cubicBezTo>
                  <a:pt x="781789" y="1598766"/>
                  <a:pt x="782495" y="1596987"/>
                  <a:pt x="787467" y="1594840"/>
                </a:cubicBezTo>
                <a:cubicBezTo>
                  <a:pt x="789247" y="1595546"/>
                  <a:pt x="790321" y="1598032"/>
                  <a:pt x="790688" y="1602298"/>
                </a:cubicBezTo>
                <a:close/>
                <a:moveTo>
                  <a:pt x="1661459" y="1192786"/>
                </a:moveTo>
                <a:cubicBezTo>
                  <a:pt x="1657370" y="1191727"/>
                  <a:pt x="1657386" y="1194456"/>
                  <a:pt x="1654666" y="1194659"/>
                </a:cubicBezTo>
                <a:cubicBezTo>
                  <a:pt x="1653281" y="1190669"/>
                  <a:pt x="1650560" y="1190873"/>
                  <a:pt x="1651897" y="1186678"/>
                </a:cubicBezTo>
                <a:cubicBezTo>
                  <a:pt x="1653249" y="1185212"/>
                  <a:pt x="1654601" y="1183746"/>
                  <a:pt x="1658674" y="1182076"/>
                </a:cubicBezTo>
                <a:cubicBezTo>
                  <a:pt x="1658690" y="1184805"/>
                  <a:pt x="1662779" y="1185863"/>
                  <a:pt x="1661459" y="1192786"/>
                </a:cubicBezTo>
                <a:close/>
                <a:moveTo>
                  <a:pt x="360129" y="1820787"/>
                </a:moveTo>
                <a:cubicBezTo>
                  <a:pt x="358533" y="1822213"/>
                  <a:pt x="356224" y="1822842"/>
                  <a:pt x="354444" y="1822136"/>
                </a:cubicBezTo>
                <a:cubicBezTo>
                  <a:pt x="354076" y="1817870"/>
                  <a:pt x="356195" y="1812530"/>
                  <a:pt x="361535" y="1814649"/>
                </a:cubicBezTo>
                <a:cubicBezTo>
                  <a:pt x="362608" y="1817135"/>
                  <a:pt x="361725" y="1819360"/>
                  <a:pt x="360129" y="1820787"/>
                </a:cubicBezTo>
                <a:close/>
                <a:moveTo>
                  <a:pt x="943390" y="1546273"/>
                </a:moveTo>
                <a:cubicBezTo>
                  <a:pt x="936398" y="1543499"/>
                  <a:pt x="928586" y="1552987"/>
                  <a:pt x="919846" y="1549519"/>
                </a:cubicBezTo>
                <a:cubicBezTo>
                  <a:pt x="919638" y="1534749"/>
                  <a:pt x="936398" y="1543499"/>
                  <a:pt x="942052" y="1539448"/>
                </a:cubicBezTo>
                <a:cubicBezTo>
                  <a:pt x="944829" y="1542648"/>
                  <a:pt x="944110" y="1544460"/>
                  <a:pt x="943390" y="1546273"/>
                </a:cubicBezTo>
                <a:close/>
                <a:moveTo>
                  <a:pt x="978377" y="1534120"/>
                </a:moveTo>
                <a:cubicBezTo>
                  <a:pt x="978377" y="1534120"/>
                  <a:pt x="978377" y="1534120"/>
                  <a:pt x="976577" y="1533406"/>
                </a:cubicBezTo>
                <a:cubicBezTo>
                  <a:pt x="972975" y="1531976"/>
                  <a:pt x="971491" y="1525207"/>
                  <a:pt x="978307" y="1523792"/>
                </a:cubicBezTo>
                <a:cubicBezTo>
                  <a:pt x="982297" y="1529495"/>
                  <a:pt x="983392" y="1531990"/>
                  <a:pt x="978377" y="1534120"/>
                </a:cubicBezTo>
                <a:close/>
                <a:moveTo>
                  <a:pt x="1048949" y="1500896"/>
                </a:moveTo>
                <a:cubicBezTo>
                  <a:pt x="1048262" y="1502627"/>
                  <a:pt x="1046482" y="1501920"/>
                  <a:pt x="1046482" y="1501920"/>
                </a:cubicBezTo>
                <a:cubicBezTo>
                  <a:pt x="1042922" y="1500508"/>
                  <a:pt x="1040736" y="1495635"/>
                  <a:pt x="1046762" y="1496023"/>
                </a:cubicBezTo>
                <a:cubicBezTo>
                  <a:pt x="1046762" y="1496023"/>
                  <a:pt x="1046762" y="1496023"/>
                  <a:pt x="1048949" y="1500896"/>
                </a:cubicBezTo>
                <a:close/>
                <a:moveTo>
                  <a:pt x="1901567" y="1099570"/>
                </a:moveTo>
                <a:cubicBezTo>
                  <a:pt x="1895006" y="1101192"/>
                  <a:pt x="1890994" y="1100050"/>
                  <a:pt x="1888257" y="1097526"/>
                </a:cubicBezTo>
                <a:cubicBezTo>
                  <a:pt x="1884152" y="1093740"/>
                  <a:pt x="1882690" y="1089833"/>
                  <a:pt x="1885147" y="1084424"/>
                </a:cubicBezTo>
                <a:cubicBezTo>
                  <a:pt x="1888972" y="1080277"/>
                  <a:pt x="1900914" y="1081058"/>
                  <a:pt x="1908844" y="1080698"/>
                </a:cubicBezTo>
                <a:cubicBezTo>
                  <a:pt x="1909124" y="1088632"/>
                  <a:pt x="1902656" y="1092899"/>
                  <a:pt x="1901567" y="1099570"/>
                </a:cubicBezTo>
                <a:close/>
                <a:moveTo>
                  <a:pt x="926851" y="1566319"/>
                </a:moveTo>
                <a:cubicBezTo>
                  <a:pt x="926851" y="1566319"/>
                  <a:pt x="926851" y="1566319"/>
                  <a:pt x="922017" y="1568407"/>
                </a:cubicBezTo>
                <a:cubicBezTo>
                  <a:pt x="920973" y="1565990"/>
                  <a:pt x="920973" y="1565990"/>
                  <a:pt x="923390" y="1564946"/>
                </a:cubicBezTo>
                <a:cubicBezTo>
                  <a:pt x="921660" y="1564259"/>
                  <a:pt x="921660" y="1564259"/>
                  <a:pt x="921660" y="1564259"/>
                </a:cubicBezTo>
                <a:cubicBezTo>
                  <a:pt x="918199" y="1562886"/>
                  <a:pt x="923033" y="1560799"/>
                  <a:pt x="918529" y="1557008"/>
                </a:cubicBezTo>
                <a:cubicBezTo>
                  <a:pt x="918529" y="1557008"/>
                  <a:pt x="920946" y="1555965"/>
                  <a:pt x="920946" y="1555965"/>
                </a:cubicBezTo>
                <a:cubicBezTo>
                  <a:pt x="922676" y="1556651"/>
                  <a:pt x="921990" y="1558382"/>
                  <a:pt x="923033" y="1560799"/>
                </a:cubicBezTo>
                <a:cubicBezTo>
                  <a:pt x="922347" y="1562529"/>
                  <a:pt x="923390" y="1564946"/>
                  <a:pt x="926851" y="1566319"/>
                </a:cubicBezTo>
                <a:close/>
                <a:moveTo>
                  <a:pt x="904408" y="1579076"/>
                </a:moveTo>
                <a:cubicBezTo>
                  <a:pt x="902583" y="1581050"/>
                  <a:pt x="899659" y="1581851"/>
                  <a:pt x="896958" y="1580779"/>
                </a:cubicBezTo>
                <a:cubicBezTo>
                  <a:pt x="894701" y="1575960"/>
                  <a:pt x="899648" y="1573999"/>
                  <a:pt x="905268" y="1570344"/>
                </a:cubicBezTo>
                <a:cubicBezTo>
                  <a:pt x="906960" y="1573958"/>
                  <a:pt x="906233" y="1577103"/>
                  <a:pt x="904408" y="1579076"/>
                </a:cubicBezTo>
                <a:close/>
                <a:moveTo>
                  <a:pt x="1060275" y="1507394"/>
                </a:moveTo>
                <a:cubicBezTo>
                  <a:pt x="1053862" y="1502790"/>
                  <a:pt x="1049568" y="1492845"/>
                  <a:pt x="1053467" y="1488212"/>
                </a:cubicBezTo>
                <a:cubicBezTo>
                  <a:pt x="1060925" y="1484992"/>
                  <a:pt x="1062338" y="1481432"/>
                  <a:pt x="1067310" y="1479285"/>
                </a:cubicBezTo>
                <a:cubicBezTo>
                  <a:pt x="1070898" y="1491009"/>
                  <a:pt x="1067366" y="1499908"/>
                  <a:pt x="1060275" y="1507394"/>
                </a:cubicBezTo>
                <a:close/>
                <a:moveTo>
                  <a:pt x="1686270" y="1212956"/>
                </a:moveTo>
                <a:cubicBezTo>
                  <a:pt x="1682377" y="1214431"/>
                  <a:pt x="1678378" y="1213275"/>
                  <a:pt x="1677010" y="1212013"/>
                </a:cubicBezTo>
                <a:cubicBezTo>
                  <a:pt x="1674273" y="1209489"/>
                  <a:pt x="1672905" y="1208226"/>
                  <a:pt x="1672693" y="1202965"/>
                </a:cubicBezTo>
                <a:cubicBezTo>
                  <a:pt x="1674061" y="1204227"/>
                  <a:pt x="1675323" y="1202859"/>
                  <a:pt x="1675217" y="1200228"/>
                </a:cubicBezTo>
                <a:cubicBezTo>
                  <a:pt x="1679110" y="1198754"/>
                  <a:pt x="1681847" y="1201278"/>
                  <a:pt x="1683215" y="1202540"/>
                </a:cubicBezTo>
                <a:cubicBezTo>
                  <a:pt x="1684583" y="1203802"/>
                  <a:pt x="1686058" y="1207695"/>
                  <a:pt x="1686270" y="1212956"/>
                </a:cubicBezTo>
                <a:close/>
                <a:moveTo>
                  <a:pt x="1711527" y="1201386"/>
                </a:moveTo>
                <a:cubicBezTo>
                  <a:pt x="1709792" y="1203268"/>
                  <a:pt x="1706821" y="1203693"/>
                  <a:pt x="1704732" y="1201766"/>
                </a:cubicBezTo>
                <a:cubicBezTo>
                  <a:pt x="1703339" y="1200482"/>
                  <a:pt x="1701946" y="1199197"/>
                  <a:pt x="1701816" y="1196544"/>
                </a:cubicBezTo>
                <a:cubicBezTo>
                  <a:pt x="1703078" y="1195175"/>
                  <a:pt x="1703078" y="1195175"/>
                  <a:pt x="1702947" y="1192522"/>
                </a:cubicBezTo>
                <a:cubicBezTo>
                  <a:pt x="1708257" y="1192355"/>
                  <a:pt x="1708388" y="1195008"/>
                  <a:pt x="1710912" y="1192271"/>
                </a:cubicBezTo>
                <a:cubicBezTo>
                  <a:pt x="1713763" y="1196167"/>
                  <a:pt x="1713263" y="1199505"/>
                  <a:pt x="1711527" y="1201386"/>
                </a:cubicBezTo>
                <a:close/>
                <a:moveTo>
                  <a:pt x="1999440" y="1064949"/>
                </a:moveTo>
                <a:cubicBezTo>
                  <a:pt x="1997494" y="1065686"/>
                  <a:pt x="1995152" y="1064793"/>
                  <a:pt x="1993784" y="1063530"/>
                </a:cubicBezTo>
                <a:cubicBezTo>
                  <a:pt x="1991047" y="1061006"/>
                  <a:pt x="1989573" y="1057113"/>
                  <a:pt x="1997358" y="1054164"/>
                </a:cubicBezTo>
                <a:cubicBezTo>
                  <a:pt x="1999989" y="1054058"/>
                  <a:pt x="2000095" y="1056688"/>
                  <a:pt x="2002726" y="1056582"/>
                </a:cubicBezTo>
                <a:cubicBezTo>
                  <a:pt x="2002938" y="1061843"/>
                  <a:pt x="2001387" y="1064211"/>
                  <a:pt x="1999440" y="1064949"/>
                </a:cubicBezTo>
                <a:close/>
                <a:moveTo>
                  <a:pt x="1061297" y="1519530"/>
                </a:moveTo>
                <a:cubicBezTo>
                  <a:pt x="1061297" y="1519530"/>
                  <a:pt x="1061297" y="1519530"/>
                  <a:pt x="1058830" y="1520554"/>
                </a:cubicBezTo>
                <a:cubicBezTo>
                  <a:pt x="1057737" y="1518118"/>
                  <a:pt x="1053084" y="1514268"/>
                  <a:pt x="1057331" y="1513950"/>
                </a:cubicBezTo>
                <a:cubicBezTo>
                  <a:pt x="1059110" y="1514657"/>
                  <a:pt x="1060203" y="1517093"/>
                  <a:pt x="1061297" y="1519530"/>
                </a:cubicBezTo>
                <a:close/>
                <a:moveTo>
                  <a:pt x="1042783" y="1530494"/>
                </a:moveTo>
                <a:cubicBezTo>
                  <a:pt x="1042783" y="1530494"/>
                  <a:pt x="1042783" y="1530494"/>
                  <a:pt x="1040770" y="1525833"/>
                </a:cubicBezTo>
                <a:cubicBezTo>
                  <a:pt x="1043101" y="1524827"/>
                  <a:pt x="1044769" y="1525489"/>
                  <a:pt x="1047100" y="1524482"/>
                </a:cubicBezTo>
                <a:cubicBezTo>
                  <a:pt x="1047444" y="1528481"/>
                  <a:pt x="1046782" y="1530150"/>
                  <a:pt x="1042783" y="1530494"/>
                </a:cubicBezTo>
                <a:close/>
                <a:moveTo>
                  <a:pt x="1016604" y="1552677"/>
                </a:moveTo>
                <a:cubicBezTo>
                  <a:pt x="1013285" y="1553378"/>
                  <a:pt x="1009530" y="1553906"/>
                  <a:pt x="1007087" y="1554955"/>
                </a:cubicBezTo>
                <a:cubicBezTo>
                  <a:pt x="1002526" y="1551127"/>
                  <a:pt x="997273" y="1549042"/>
                  <a:pt x="993404" y="1543470"/>
                </a:cubicBezTo>
                <a:cubicBezTo>
                  <a:pt x="995805" y="1532314"/>
                  <a:pt x="1004517" y="1525680"/>
                  <a:pt x="1004475" y="1515571"/>
                </a:cubicBezTo>
                <a:cubicBezTo>
                  <a:pt x="998856" y="1509305"/>
                  <a:pt x="987658" y="1506880"/>
                  <a:pt x="990751" y="1493979"/>
                </a:cubicBezTo>
                <a:cubicBezTo>
                  <a:pt x="1005041" y="1483503"/>
                  <a:pt x="1020475" y="1495683"/>
                  <a:pt x="1036191" y="1491828"/>
                </a:cubicBezTo>
                <a:cubicBezTo>
                  <a:pt x="1037617" y="1498449"/>
                  <a:pt x="1040427" y="1501582"/>
                  <a:pt x="1045679" y="1503667"/>
                </a:cubicBezTo>
                <a:cubicBezTo>
                  <a:pt x="1047430" y="1504361"/>
                  <a:pt x="1050932" y="1505751"/>
                  <a:pt x="1053375" y="1504702"/>
                </a:cubicBezTo>
                <a:cubicBezTo>
                  <a:pt x="1057244" y="1510274"/>
                  <a:pt x="1054109" y="1513066"/>
                  <a:pt x="1054476" y="1517249"/>
                </a:cubicBezTo>
                <a:cubicBezTo>
                  <a:pt x="1033140" y="1514837"/>
                  <a:pt x="1028705" y="1541333"/>
                  <a:pt x="1023495" y="1549357"/>
                </a:cubicBezTo>
                <a:cubicBezTo>
                  <a:pt x="1022803" y="1551100"/>
                  <a:pt x="1019922" y="1551975"/>
                  <a:pt x="1016604" y="1552677"/>
                </a:cubicBezTo>
                <a:close/>
                <a:moveTo>
                  <a:pt x="1147621" y="1493945"/>
                </a:moveTo>
                <a:cubicBezTo>
                  <a:pt x="1145792" y="1494089"/>
                  <a:pt x="1143718" y="1493396"/>
                  <a:pt x="1142985" y="1492720"/>
                </a:cubicBezTo>
                <a:cubicBezTo>
                  <a:pt x="1141519" y="1491368"/>
                  <a:pt x="1140053" y="1490016"/>
                  <a:pt x="1141270" y="1488696"/>
                </a:cubicBezTo>
                <a:cubicBezTo>
                  <a:pt x="1142487" y="1487377"/>
                  <a:pt x="1145170" y="1487410"/>
                  <a:pt x="1145170" y="1487410"/>
                </a:cubicBezTo>
                <a:cubicBezTo>
                  <a:pt x="1146636" y="1488762"/>
                  <a:pt x="1146636" y="1488762"/>
                  <a:pt x="1146636" y="1488762"/>
                </a:cubicBezTo>
                <a:cubicBezTo>
                  <a:pt x="1146636" y="1488762"/>
                  <a:pt x="1148102" y="1490114"/>
                  <a:pt x="1150785" y="1490147"/>
                </a:cubicBezTo>
                <a:cubicBezTo>
                  <a:pt x="1151034" y="1492819"/>
                  <a:pt x="1149450" y="1493800"/>
                  <a:pt x="1147621" y="1493945"/>
                </a:cubicBezTo>
                <a:close/>
                <a:moveTo>
                  <a:pt x="1113285" y="1512122"/>
                </a:moveTo>
                <a:cubicBezTo>
                  <a:pt x="1109301" y="1502386"/>
                  <a:pt x="1115486" y="1496686"/>
                  <a:pt x="1118876" y="1498032"/>
                </a:cubicBezTo>
                <a:cubicBezTo>
                  <a:pt x="1122266" y="1499377"/>
                  <a:pt x="1123262" y="1501811"/>
                  <a:pt x="1121864" y="1505333"/>
                </a:cubicBezTo>
                <a:cubicBezTo>
                  <a:pt x="1120467" y="1508856"/>
                  <a:pt x="1118772" y="1508183"/>
                  <a:pt x="1113285" y="1512122"/>
                </a:cubicBezTo>
                <a:close/>
                <a:moveTo>
                  <a:pt x="1747563" y="1219462"/>
                </a:moveTo>
                <a:cubicBezTo>
                  <a:pt x="1746239" y="1222799"/>
                  <a:pt x="1742018" y="1223054"/>
                  <a:pt x="1740238" y="1222348"/>
                </a:cubicBezTo>
                <a:cubicBezTo>
                  <a:pt x="1737340" y="1219267"/>
                  <a:pt x="1740444" y="1216637"/>
                  <a:pt x="1742886" y="1215675"/>
                </a:cubicBezTo>
                <a:cubicBezTo>
                  <a:pt x="1744004" y="1218049"/>
                  <a:pt x="1745784" y="1218755"/>
                  <a:pt x="1747563" y="1219462"/>
                </a:cubicBezTo>
                <a:close/>
                <a:moveTo>
                  <a:pt x="1100382" y="1528317"/>
                </a:moveTo>
                <a:cubicBezTo>
                  <a:pt x="1096253" y="1529935"/>
                  <a:pt x="1094829" y="1528621"/>
                  <a:pt x="1093405" y="1527308"/>
                </a:cubicBezTo>
                <a:cubicBezTo>
                  <a:pt x="1090557" y="1524680"/>
                  <a:pt x="1090413" y="1519121"/>
                  <a:pt x="1097390" y="1520130"/>
                </a:cubicBezTo>
                <a:cubicBezTo>
                  <a:pt x="1098814" y="1521444"/>
                  <a:pt x="1098886" y="1524223"/>
                  <a:pt x="1100382" y="1528317"/>
                </a:cubicBezTo>
                <a:close/>
                <a:moveTo>
                  <a:pt x="1141999" y="1510263"/>
                </a:moveTo>
                <a:cubicBezTo>
                  <a:pt x="1139278" y="1510467"/>
                  <a:pt x="1136558" y="1510671"/>
                  <a:pt x="1135189" y="1509408"/>
                </a:cubicBezTo>
                <a:cubicBezTo>
                  <a:pt x="1133821" y="1508146"/>
                  <a:pt x="1133805" y="1505418"/>
                  <a:pt x="1132436" y="1504156"/>
                </a:cubicBezTo>
                <a:cubicBezTo>
                  <a:pt x="1135141" y="1501224"/>
                  <a:pt x="1137861" y="1501020"/>
                  <a:pt x="1140598" y="1503544"/>
                </a:cubicBezTo>
                <a:cubicBezTo>
                  <a:pt x="1141967" y="1504806"/>
                  <a:pt x="1141983" y="1507535"/>
                  <a:pt x="1141999" y="1510263"/>
                </a:cubicBezTo>
                <a:close/>
                <a:moveTo>
                  <a:pt x="942365" y="1615046"/>
                </a:moveTo>
                <a:cubicBezTo>
                  <a:pt x="936332" y="1614675"/>
                  <a:pt x="932079" y="1615010"/>
                  <a:pt x="927826" y="1615346"/>
                </a:cubicBezTo>
                <a:cubicBezTo>
                  <a:pt x="918141" y="1603410"/>
                  <a:pt x="931503" y="1590503"/>
                  <a:pt x="944656" y="1593699"/>
                </a:cubicBezTo>
                <a:cubicBezTo>
                  <a:pt x="949694" y="1601768"/>
                  <a:pt x="943360" y="1607348"/>
                  <a:pt x="942365" y="1615046"/>
                </a:cubicBezTo>
                <a:close/>
                <a:moveTo>
                  <a:pt x="1126645" y="1529440"/>
                </a:moveTo>
                <a:cubicBezTo>
                  <a:pt x="1123044" y="1528011"/>
                  <a:pt x="1125902" y="1520807"/>
                  <a:pt x="1123730" y="1515776"/>
                </a:cubicBezTo>
                <a:cubicBezTo>
                  <a:pt x="1128046" y="1515404"/>
                  <a:pt x="1129847" y="1516119"/>
                  <a:pt x="1131648" y="1516834"/>
                </a:cubicBezTo>
                <a:cubicBezTo>
                  <a:pt x="1133449" y="1517548"/>
                  <a:pt x="1133449" y="1517548"/>
                  <a:pt x="1133449" y="1517548"/>
                </a:cubicBezTo>
                <a:cubicBezTo>
                  <a:pt x="1133449" y="1517548"/>
                  <a:pt x="1133449" y="1517548"/>
                  <a:pt x="1135250" y="1518263"/>
                </a:cubicBezTo>
                <a:cubicBezTo>
                  <a:pt x="1135622" y="1522580"/>
                  <a:pt x="1129876" y="1526553"/>
                  <a:pt x="1126645" y="1529440"/>
                </a:cubicBezTo>
                <a:close/>
                <a:moveTo>
                  <a:pt x="1171798" y="1508475"/>
                </a:moveTo>
                <a:cubicBezTo>
                  <a:pt x="1170036" y="1507776"/>
                  <a:pt x="1167598" y="1508782"/>
                  <a:pt x="1165837" y="1508083"/>
                </a:cubicBezTo>
                <a:cubicBezTo>
                  <a:pt x="1164076" y="1507384"/>
                  <a:pt x="1162991" y="1504980"/>
                  <a:pt x="1162584" y="1500870"/>
                </a:cubicBezTo>
                <a:cubicBezTo>
                  <a:pt x="1165022" y="1499863"/>
                  <a:pt x="1167052" y="1494746"/>
                  <a:pt x="1165291" y="1494047"/>
                </a:cubicBezTo>
                <a:cubicBezTo>
                  <a:pt x="1165291" y="1494047"/>
                  <a:pt x="1163530" y="1493348"/>
                  <a:pt x="1162853" y="1495054"/>
                </a:cubicBezTo>
                <a:cubicBezTo>
                  <a:pt x="1164207" y="1491643"/>
                  <a:pt x="1167322" y="1488930"/>
                  <a:pt x="1170844" y="1490328"/>
                </a:cubicBezTo>
                <a:cubicBezTo>
                  <a:pt x="1169898" y="1497850"/>
                  <a:pt x="1176943" y="1500645"/>
                  <a:pt x="1171798" y="1508475"/>
                </a:cubicBezTo>
                <a:close/>
                <a:moveTo>
                  <a:pt x="1944988" y="1141105"/>
                </a:moveTo>
                <a:cubicBezTo>
                  <a:pt x="1943966" y="1141859"/>
                  <a:pt x="1942235" y="1141618"/>
                  <a:pt x="1940151" y="1141053"/>
                </a:cubicBezTo>
                <a:cubicBezTo>
                  <a:pt x="1938688" y="1136990"/>
                  <a:pt x="1941393" y="1134058"/>
                  <a:pt x="1945560" y="1135189"/>
                </a:cubicBezTo>
                <a:cubicBezTo>
                  <a:pt x="1946319" y="1138602"/>
                  <a:pt x="1946009" y="1140351"/>
                  <a:pt x="1944988" y="1141105"/>
                </a:cubicBezTo>
                <a:close/>
                <a:moveTo>
                  <a:pt x="875573" y="1650117"/>
                </a:moveTo>
                <a:cubicBezTo>
                  <a:pt x="873904" y="1649455"/>
                  <a:pt x="872236" y="1648793"/>
                  <a:pt x="869881" y="1649861"/>
                </a:cubicBezTo>
                <a:cubicBezTo>
                  <a:pt x="868899" y="1647468"/>
                  <a:pt x="869586" y="1645738"/>
                  <a:pt x="870272" y="1644008"/>
                </a:cubicBezTo>
                <a:cubicBezTo>
                  <a:pt x="870272" y="1644008"/>
                  <a:pt x="871941" y="1644670"/>
                  <a:pt x="873609" y="1645332"/>
                </a:cubicBezTo>
                <a:cubicBezTo>
                  <a:pt x="873609" y="1645332"/>
                  <a:pt x="875278" y="1645994"/>
                  <a:pt x="875573" y="1650117"/>
                </a:cubicBezTo>
                <a:close/>
                <a:moveTo>
                  <a:pt x="834200" y="1672181"/>
                </a:moveTo>
                <a:cubicBezTo>
                  <a:pt x="834200" y="1672181"/>
                  <a:pt x="834200" y="1672181"/>
                  <a:pt x="829538" y="1674194"/>
                </a:cubicBezTo>
                <a:cubicBezTo>
                  <a:pt x="826864" y="1671201"/>
                  <a:pt x="828188" y="1667864"/>
                  <a:pt x="830518" y="1666858"/>
                </a:cubicBezTo>
                <a:cubicBezTo>
                  <a:pt x="832187" y="1667520"/>
                  <a:pt x="833193" y="1669851"/>
                  <a:pt x="834200" y="1672181"/>
                </a:cubicBezTo>
                <a:close/>
                <a:moveTo>
                  <a:pt x="859093" y="1667193"/>
                </a:moveTo>
                <a:cubicBezTo>
                  <a:pt x="856244" y="1664565"/>
                  <a:pt x="857290" y="1657715"/>
                  <a:pt x="862735" y="1657528"/>
                </a:cubicBezTo>
                <a:cubicBezTo>
                  <a:pt x="865584" y="1660155"/>
                  <a:pt x="865962" y="1668319"/>
                  <a:pt x="859093" y="1667193"/>
                </a:cubicBezTo>
                <a:close/>
                <a:moveTo>
                  <a:pt x="1191718" y="1512843"/>
                </a:moveTo>
                <a:lnTo>
                  <a:pt x="1183814" y="1513121"/>
                </a:lnTo>
                <a:lnTo>
                  <a:pt x="1183852" y="1513515"/>
                </a:lnTo>
                <a:cubicBezTo>
                  <a:pt x="1182479" y="1516976"/>
                  <a:pt x="1175360" y="1514151"/>
                  <a:pt x="1176453" y="1516587"/>
                </a:cubicBezTo>
                <a:cubicBezTo>
                  <a:pt x="1175563" y="1516234"/>
                  <a:pt x="1175360" y="1514151"/>
                  <a:pt x="1175996" y="1511899"/>
                </a:cubicBezTo>
                <a:lnTo>
                  <a:pt x="1177337" y="1510231"/>
                </a:lnTo>
                <a:lnTo>
                  <a:pt x="1175074" y="1502646"/>
                </a:lnTo>
                <a:cubicBezTo>
                  <a:pt x="1176359" y="1501253"/>
                  <a:pt x="1177643" y="1499860"/>
                  <a:pt x="1177643" y="1499860"/>
                </a:cubicBezTo>
                <a:cubicBezTo>
                  <a:pt x="1183028" y="1499671"/>
                  <a:pt x="1187128" y="1500875"/>
                  <a:pt x="1188535" y="1502173"/>
                </a:cubicBezTo>
                <a:cubicBezTo>
                  <a:pt x="1189943" y="1503471"/>
                  <a:pt x="1191473" y="1507461"/>
                  <a:pt x="1191718" y="1512843"/>
                </a:cubicBezTo>
                <a:close/>
                <a:moveTo>
                  <a:pt x="462934" y="1860897"/>
                </a:moveTo>
                <a:cubicBezTo>
                  <a:pt x="459332" y="1859468"/>
                  <a:pt x="457849" y="1852699"/>
                  <a:pt x="464664" y="1851284"/>
                </a:cubicBezTo>
                <a:cubicBezTo>
                  <a:pt x="467560" y="1854493"/>
                  <a:pt x="470456" y="1857702"/>
                  <a:pt x="462934" y="1860897"/>
                </a:cubicBezTo>
                <a:close/>
                <a:moveTo>
                  <a:pt x="801810" y="1703963"/>
                </a:moveTo>
                <a:cubicBezTo>
                  <a:pt x="801097" y="1705129"/>
                  <a:pt x="799735" y="1706037"/>
                  <a:pt x="796808" y="1705841"/>
                </a:cubicBezTo>
                <a:cubicBezTo>
                  <a:pt x="792279" y="1702113"/>
                  <a:pt x="797726" y="1698481"/>
                  <a:pt x="802917" y="1700541"/>
                </a:cubicBezTo>
                <a:cubicBezTo>
                  <a:pt x="802586" y="1701375"/>
                  <a:pt x="802522" y="1702798"/>
                  <a:pt x="801810" y="1703963"/>
                </a:cubicBezTo>
                <a:close/>
                <a:moveTo>
                  <a:pt x="1033166" y="1601302"/>
                </a:moveTo>
                <a:cubicBezTo>
                  <a:pt x="1031897" y="1602676"/>
                  <a:pt x="1030093" y="1603569"/>
                  <a:pt x="1028425" y="1602907"/>
                </a:cubicBezTo>
                <a:cubicBezTo>
                  <a:pt x="1028425" y="1602907"/>
                  <a:pt x="1027492" y="1600391"/>
                  <a:pt x="1028228" y="1598537"/>
                </a:cubicBezTo>
                <a:cubicBezTo>
                  <a:pt x="1028964" y="1596683"/>
                  <a:pt x="1031368" y="1595492"/>
                  <a:pt x="1034705" y="1596816"/>
                </a:cubicBezTo>
                <a:cubicBezTo>
                  <a:pt x="1035171" y="1598074"/>
                  <a:pt x="1034435" y="1599928"/>
                  <a:pt x="1033166" y="1601302"/>
                </a:cubicBezTo>
                <a:close/>
                <a:moveTo>
                  <a:pt x="958160" y="1640688"/>
                </a:moveTo>
                <a:cubicBezTo>
                  <a:pt x="956546" y="1641049"/>
                  <a:pt x="954507" y="1641241"/>
                  <a:pt x="954164" y="1642107"/>
                </a:cubicBezTo>
                <a:cubicBezTo>
                  <a:pt x="951139" y="1634898"/>
                  <a:pt x="956224" y="1636915"/>
                  <a:pt x="959614" y="1638261"/>
                </a:cubicBezTo>
                <a:cubicBezTo>
                  <a:pt x="960966" y="1639798"/>
                  <a:pt x="959775" y="1640327"/>
                  <a:pt x="958160" y="1640688"/>
                </a:cubicBezTo>
                <a:close/>
                <a:moveTo>
                  <a:pt x="1722146" y="1279968"/>
                </a:moveTo>
                <a:cubicBezTo>
                  <a:pt x="1719712" y="1282607"/>
                  <a:pt x="1715680" y="1281330"/>
                  <a:pt x="1714273" y="1280031"/>
                </a:cubicBezTo>
                <a:cubicBezTo>
                  <a:pt x="1712674" y="1276115"/>
                  <a:pt x="1716516" y="1274775"/>
                  <a:pt x="1719141" y="1274754"/>
                </a:cubicBezTo>
                <a:cubicBezTo>
                  <a:pt x="1719331" y="1277371"/>
                  <a:pt x="1720739" y="1278669"/>
                  <a:pt x="1722146" y="1279968"/>
                </a:cubicBezTo>
                <a:close/>
                <a:moveTo>
                  <a:pt x="1941770" y="1178364"/>
                </a:moveTo>
                <a:cubicBezTo>
                  <a:pt x="1939011" y="1178532"/>
                  <a:pt x="1936251" y="1178700"/>
                  <a:pt x="1934843" y="1177402"/>
                </a:cubicBezTo>
                <a:cubicBezTo>
                  <a:pt x="1934843" y="1177402"/>
                  <a:pt x="1934788" y="1174637"/>
                  <a:pt x="1934733" y="1171873"/>
                </a:cubicBezTo>
                <a:cubicBezTo>
                  <a:pt x="1937493" y="1171705"/>
                  <a:pt x="1940253" y="1171538"/>
                  <a:pt x="1940253" y="1171538"/>
                </a:cubicBezTo>
                <a:cubicBezTo>
                  <a:pt x="1941660" y="1172836"/>
                  <a:pt x="1941715" y="1175600"/>
                  <a:pt x="1941770" y="1178364"/>
                </a:cubicBezTo>
                <a:close/>
                <a:moveTo>
                  <a:pt x="547718" y="1841814"/>
                </a:moveTo>
                <a:cubicBezTo>
                  <a:pt x="547718" y="1841814"/>
                  <a:pt x="545191" y="1842895"/>
                  <a:pt x="543378" y="1842176"/>
                </a:cubicBezTo>
                <a:cubicBezTo>
                  <a:pt x="541565" y="1841457"/>
                  <a:pt x="540468" y="1838936"/>
                  <a:pt x="540084" y="1834615"/>
                </a:cubicBezTo>
                <a:cubicBezTo>
                  <a:pt x="540415" y="1828493"/>
                  <a:pt x="544755" y="1828131"/>
                  <a:pt x="548381" y="1829569"/>
                </a:cubicBezTo>
                <a:cubicBezTo>
                  <a:pt x="552006" y="1831008"/>
                  <a:pt x="556015" y="1836768"/>
                  <a:pt x="547718" y="1841814"/>
                </a:cubicBezTo>
                <a:close/>
                <a:moveTo>
                  <a:pt x="843404" y="1706428"/>
                </a:moveTo>
                <a:cubicBezTo>
                  <a:pt x="838349" y="1708591"/>
                  <a:pt x="834723" y="1707152"/>
                  <a:pt x="831098" y="1705713"/>
                </a:cubicBezTo>
                <a:cubicBezTo>
                  <a:pt x="828902" y="1700673"/>
                  <a:pt x="839012" y="1696346"/>
                  <a:pt x="845164" y="1696704"/>
                </a:cubicBezTo>
                <a:cubicBezTo>
                  <a:pt x="847360" y="1701744"/>
                  <a:pt x="844833" y="1702826"/>
                  <a:pt x="843404" y="1706428"/>
                </a:cubicBezTo>
                <a:close/>
                <a:moveTo>
                  <a:pt x="974805" y="1644219"/>
                </a:moveTo>
                <a:cubicBezTo>
                  <a:pt x="974743" y="1646876"/>
                  <a:pt x="970749" y="1648618"/>
                  <a:pt x="968168" y="1646238"/>
                </a:cubicBezTo>
                <a:cubicBezTo>
                  <a:pt x="968168" y="1646238"/>
                  <a:pt x="968231" y="1643582"/>
                  <a:pt x="966940" y="1642391"/>
                </a:cubicBezTo>
                <a:cubicBezTo>
                  <a:pt x="970997" y="1637993"/>
                  <a:pt x="972225" y="1641839"/>
                  <a:pt x="974805" y="1644219"/>
                </a:cubicBezTo>
                <a:close/>
                <a:moveTo>
                  <a:pt x="996024" y="1635572"/>
                </a:moveTo>
                <a:cubicBezTo>
                  <a:pt x="993439" y="1635629"/>
                  <a:pt x="990853" y="1635686"/>
                  <a:pt x="989485" y="1634424"/>
                </a:cubicBezTo>
                <a:cubicBezTo>
                  <a:pt x="988116" y="1633162"/>
                  <a:pt x="987965" y="1630580"/>
                  <a:pt x="989031" y="1626679"/>
                </a:cubicBezTo>
                <a:cubicBezTo>
                  <a:pt x="990399" y="1627941"/>
                  <a:pt x="992984" y="1627884"/>
                  <a:pt x="994353" y="1629146"/>
                </a:cubicBezTo>
                <a:cubicBezTo>
                  <a:pt x="995721" y="1630408"/>
                  <a:pt x="995873" y="1632990"/>
                  <a:pt x="996024" y="1635572"/>
                </a:cubicBezTo>
                <a:close/>
                <a:moveTo>
                  <a:pt x="935525" y="1667756"/>
                </a:moveTo>
                <a:cubicBezTo>
                  <a:pt x="935525" y="1667756"/>
                  <a:pt x="935525" y="1667756"/>
                  <a:pt x="930864" y="1669769"/>
                </a:cubicBezTo>
                <a:cubicBezTo>
                  <a:pt x="928189" y="1666776"/>
                  <a:pt x="930519" y="1665770"/>
                  <a:pt x="929513" y="1663439"/>
                </a:cubicBezTo>
                <a:cubicBezTo>
                  <a:pt x="931844" y="1662433"/>
                  <a:pt x="931844" y="1662433"/>
                  <a:pt x="931844" y="1662433"/>
                </a:cubicBezTo>
                <a:cubicBezTo>
                  <a:pt x="933512" y="1663095"/>
                  <a:pt x="934518" y="1665426"/>
                  <a:pt x="935525" y="1667756"/>
                </a:cubicBezTo>
                <a:close/>
                <a:moveTo>
                  <a:pt x="928620" y="1674522"/>
                </a:moveTo>
                <a:cubicBezTo>
                  <a:pt x="926096" y="1677258"/>
                  <a:pt x="920834" y="1677471"/>
                  <a:pt x="918097" y="1674946"/>
                </a:cubicBezTo>
                <a:cubicBezTo>
                  <a:pt x="918097" y="1674946"/>
                  <a:pt x="918097" y="1674946"/>
                  <a:pt x="917885" y="1669685"/>
                </a:cubicBezTo>
                <a:cubicBezTo>
                  <a:pt x="920410" y="1666948"/>
                  <a:pt x="925671" y="1666736"/>
                  <a:pt x="927039" y="1667998"/>
                </a:cubicBezTo>
                <a:cubicBezTo>
                  <a:pt x="928408" y="1669260"/>
                  <a:pt x="929882" y="1673153"/>
                  <a:pt x="928620" y="1674522"/>
                </a:cubicBezTo>
                <a:close/>
                <a:moveTo>
                  <a:pt x="1699269" y="1320251"/>
                </a:moveTo>
                <a:cubicBezTo>
                  <a:pt x="1697539" y="1319564"/>
                  <a:pt x="1695808" y="1318878"/>
                  <a:pt x="1694078" y="1318191"/>
                </a:cubicBezTo>
                <a:cubicBezTo>
                  <a:pt x="1692348" y="1317504"/>
                  <a:pt x="1690618" y="1316818"/>
                  <a:pt x="1690260" y="1312671"/>
                </a:cubicBezTo>
                <a:cubicBezTo>
                  <a:pt x="1692677" y="1311627"/>
                  <a:pt x="1689904" y="1308523"/>
                  <a:pt x="1694051" y="1308166"/>
                </a:cubicBezTo>
                <a:cubicBezTo>
                  <a:pt x="1695781" y="1308853"/>
                  <a:pt x="1696468" y="1307122"/>
                  <a:pt x="1698198" y="1307809"/>
                </a:cubicBezTo>
                <a:cubicBezTo>
                  <a:pt x="1699928" y="1308496"/>
                  <a:pt x="1700972" y="1310913"/>
                  <a:pt x="1703746" y="1314016"/>
                </a:cubicBezTo>
                <a:cubicBezTo>
                  <a:pt x="1700642" y="1316790"/>
                  <a:pt x="1703416" y="1319894"/>
                  <a:pt x="1699269" y="1320251"/>
                </a:cubicBezTo>
                <a:close/>
                <a:moveTo>
                  <a:pt x="851858" y="1724558"/>
                </a:moveTo>
                <a:cubicBezTo>
                  <a:pt x="850568" y="1723368"/>
                  <a:pt x="850568" y="1723368"/>
                  <a:pt x="849278" y="1722178"/>
                </a:cubicBezTo>
                <a:cubicBezTo>
                  <a:pt x="849278" y="1722178"/>
                  <a:pt x="849278" y="1722178"/>
                  <a:pt x="847988" y="1720988"/>
                </a:cubicBezTo>
                <a:cubicBezTo>
                  <a:pt x="846698" y="1719798"/>
                  <a:pt x="849286" y="1719581"/>
                  <a:pt x="849294" y="1716983"/>
                </a:cubicBezTo>
                <a:cubicBezTo>
                  <a:pt x="853181" y="1715358"/>
                  <a:pt x="855769" y="1715141"/>
                  <a:pt x="857059" y="1716331"/>
                </a:cubicBezTo>
                <a:cubicBezTo>
                  <a:pt x="857043" y="1721526"/>
                  <a:pt x="854447" y="1724341"/>
                  <a:pt x="851858" y="1724558"/>
                </a:cubicBezTo>
                <a:close/>
                <a:moveTo>
                  <a:pt x="1246886" y="1538529"/>
                </a:moveTo>
                <a:cubicBezTo>
                  <a:pt x="1244504" y="1539587"/>
                  <a:pt x="1239741" y="1541703"/>
                  <a:pt x="1238046" y="1541030"/>
                </a:cubicBezTo>
                <a:cubicBezTo>
                  <a:pt x="1236030" y="1536224"/>
                  <a:pt x="1240793" y="1534108"/>
                  <a:pt x="1235708" y="1532090"/>
                </a:cubicBezTo>
                <a:cubicBezTo>
                  <a:pt x="1236394" y="1530360"/>
                  <a:pt x="1240471" y="1529975"/>
                  <a:pt x="1243861" y="1531320"/>
                </a:cubicBezTo>
                <a:cubicBezTo>
                  <a:pt x="1245556" y="1531993"/>
                  <a:pt x="1247251" y="1532665"/>
                  <a:pt x="1246565" y="1534396"/>
                </a:cubicBezTo>
                <a:cubicBezTo>
                  <a:pt x="1245878" y="1536126"/>
                  <a:pt x="1247573" y="1536799"/>
                  <a:pt x="1246886" y="1538529"/>
                </a:cubicBezTo>
                <a:close/>
                <a:moveTo>
                  <a:pt x="1196730" y="1563261"/>
                </a:moveTo>
                <a:cubicBezTo>
                  <a:pt x="1194395" y="1558329"/>
                  <a:pt x="1193022" y="1561789"/>
                  <a:pt x="1194395" y="1558329"/>
                </a:cubicBezTo>
                <a:cubicBezTo>
                  <a:pt x="1195082" y="1556598"/>
                  <a:pt x="1196936" y="1557334"/>
                  <a:pt x="1196936" y="1557334"/>
                </a:cubicBezTo>
                <a:cubicBezTo>
                  <a:pt x="1200644" y="1558805"/>
                  <a:pt x="1201124" y="1563002"/>
                  <a:pt x="1196730" y="1563261"/>
                </a:cubicBezTo>
                <a:close/>
                <a:moveTo>
                  <a:pt x="698029" y="1801188"/>
                </a:moveTo>
                <a:cubicBezTo>
                  <a:pt x="695513" y="1802121"/>
                  <a:pt x="695513" y="1802121"/>
                  <a:pt x="693659" y="1801385"/>
                </a:cubicBezTo>
                <a:cubicBezTo>
                  <a:pt x="691805" y="1800649"/>
                  <a:pt x="691805" y="1800649"/>
                  <a:pt x="690613" y="1798245"/>
                </a:cubicBezTo>
                <a:cubicBezTo>
                  <a:pt x="691275" y="1796577"/>
                  <a:pt x="693791" y="1795644"/>
                  <a:pt x="696307" y="1794711"/>
                </a:cubicBezTo>
                <a:cubicBezTo>
                  <a:pt x="696307" y="1794711"/>
                  <a:pt x="695645" y="1796380"/>
                  <a:pt x="697499" y="1797115"/>
                </a:cubicBezTo>
                <a:cubicBezTo>
                  <a:pt x="697499" y="1797115"/>
                  <a:pt x="697499" y="1797115"/>
                  <a:pt x="698161" y="1795447"/>
                </a:cubicBezTo>
                <a:cubicBezTo>
                  <a:pt x="699353" y="1797851"/>
                  <a:pt x="696837" y="1798784"/>
                  <a:pt x="698029" y="1801188"/>
                </a:cubicBezTo>
                <a:close/>
                <a:moveTo>
                  <a:pt x="1230646" y="1548304"/>
                </a:moveTo>
                <a:cubicBezTo>
                  <a:pt x="1230646" y="1548304"/>
                  <a:pt x="1230646" y="1548304"/>
                  <a:pt x="1222526" y="1548723"/>
                </a:cubicBezTo>
                <a:cubicBezTo>
                  <a:pt x="1219741" y="1546153"/>
                  <a:pt x="1218348" y="1544868"/>
                  <a:pt x="1219503" y="1538026"/>
                </a:cubicBezTo>
                <a:cubicBezTo>
                  <a:pt x="1219503" y="1538026"/>
                  <a:pt x="1220817" y="1536602"/>
                  <a:pt x="1222131" y="1535178"/>
                </a:cubicBezTo>
                <a:cubicBezTo>
                  <a:pt x="1226151" y="1533614"/>
                  <a:pt x="1227544" y="1534899"/>
                  <a:pt x="1230329" y="1537468"/>
                </a:cubicBezTo>
                <a:cubicBezTo>
                  <a:pt x="1233115" y="1540038"/>
                  <a:pt x="1233273" y="1545455"/>
                  <a:pt x="1230646" y="1548304"/>
                </a:cubicBezTo>
                <a:close/>
                <a:moveTo>
                  <a:pt x="1062241" y="1630059"/>
                </a:moveTo>
                <a:cubicBezTo>
                  <a:pt x="1059387" y="1626867"/>
                  <a:pt x="1058314" y="1624381"/>
                  <a:pt x="1059020" y="1622601"/>
                </a:cubicBezTo>
                <a:cubicBezTo>
                  <a:pt x="1062212" y="1619748"/>
                  <a:pt x="1063286" y="1622234"/>
                  <a:pt x="1065772" y="1621160"/>
                </a:cubicBezTo>
                <a:cubicBezTo>
                  <a:pt x="1067919" y="1626133"/>
                  <a:pt x="1064727" y="1628986"/>
                  <a:pt x="1062241" y="1630059"/>
                </a:cubicBezTo>
                <a:close/>
                <a:moveTo>
                  <a:pt x="918481" y="1698931"/>
                </a:moveTo>
                <a:cubicBezTo>
                  <a:pt x="915405" y="1701225"/>
                  <a:pt x="910748" y="1701419"/>
                  <a:pt x="906014" y="1699618"/>
                </a:cubicBezTo>
                <a:cubicBezTo>
                  <a:pt x="898895" y="1687920"/>
                  <a:pt x="913167" y="1677995"/>
                  <a:pt x="921461" y="1685645"/>
                </a:cubicBezTo>
                <a:cubicBezTo>
                  <a:pt x="923050" y="1692242"/>
                  <a:pt x="921556" y="1696636"/>
                  <a:pt x="918481" y="1698931"/>
                </a:cubicBezTo>
                <a:close/>
                <a:moveTo>
                  <a:pt x="1644129" y="1355574"/>
                </a:moveTo>
                <a:cubicBezTo>
                  <a:pt x="1643511" y="1356588"/>
                  <a:pt x="1642880" y="1357272"/>
                  <a:pt x="1640880" y="1356694"/>
                </a:cubicBezTo>
                <a:cubicBezTo>
                  <a:pt x="1639512" y="1355432"/>
                  <a:pt x="1638144" y="1354170"/>
                  <a:pt x="1636775" y="1352908"/>
                </a:cubicBezTo>
                <a:cubicBezTo>
                  <a:pt x="1635407" y="1351645"/>
                  <a:pt x="1634039" y="1350383"/>
                  <a:pt x="1635195" y="1346384"/>
                </a:cubicBezTo>
                <a:cubicBezTo>
                  <a:pt x="1637825" y="1346278"/>
                  <a:pt x="1636351" y="1342385"/>
                  <a:pt x="1640350" y="1343541"/>
                </a:cubicBezTo>
                <a:cubicBezTo>
                  <a:pt x="1641718" y="1344803"/>
                  <a:pt x="1642980" y="1343435"/>
                  <a:pt x="1644349" y="1344697"/>
                </a:cubicBezTo>
                <a:cubicBezTo>
                  <a:pt x="1645717" y="1345959"/>
                  <a:pt x="1645823" y="1348590"/>
                  <a:pt x="1647298" y="1352482"/>
                </a:cubicBezTo>
                <a:cubicBezTo>
                  <a:pt x="1645351" y="1353220"/>
                  <a:pt x="1644747" y="1354562"/>
                  <a:pt x="1644129" y="1355574"/>
                </a:cubicBezTo>
                <a:close/>
                <a:moveTo>
                  <a:pt x="1787381" y="1287837"/>
                </a:moveTo>
                <a:cubicBezTo>
                  <a:pt x="1785051" y="1288843"/>
                  <a:pt x="1784389" y="1290511"/>
                  <a:pt x="1782720" y="1289849"/>
                </a:cubicBezTo>
                <a:cubicBezTo>
                  <a:pt x="1780045" y="1286857"/>
                  <a:pt x="1780708" y="1285188"/>
                  <a:pt x="1785369" y="1283175"/>
                </a:cubicBezTo>
                <a:cubicBezTo>
                  <a:pt x="1787381" y="1287837"/>
                  <a:pt x="1787381" y="1287837"/>
                  <a:pt x="1787381" y="1287837"/>
                </a:cubicBezTo>
                <a:close/>
                <a:moveTo>
                  <a:pt x="1118880" y="1610191"/>
                </a:moveTo>
                <a:cubicBezTo>
                  <a:pt x="1116414" y="1611215"/>
                  <a:pt x="1116414" y="1611215"/>
                  <a:pt x="1114634" y="1610509"/>
                </a:cubicBezTo>
                <a:cubicBezTo>
                  <a:pt x="1114634" y="1610509"/>
                  <a:pt x="1112854" y="1609803"/>
                  <a:pt x="1112854" y="1609803"/>
                </a:cubicBezTo>
                <a:cubicBezTo>
                  <a:pt x="1112854" y="1609803"/>
                  <a:pt x="1112854" y="1609803"/>
                  <a:pt x="1111074" y="1609096"/>
                </a:cubicBezTo>
                <a:cubicBezTo>
                  <a:pt x="1109981" y="1606660"/>
                  <a:pt x="1114914" y="1604611"/>
                  <a:pt x="1116694" y="1605318"/>
                </a:cubicBezTo>
                <a:cubicBezTo>
                  <a:pt x="1118474" y="1606024"/>
                  <a:pt x="1118474" y="1606024"/>
                  <a:pt x="1118474" y="1606024"/>
                </a:cubicBezTo>
                <a:cubicBezTo>
                  <a:pt x="1118474" y="1606024"/>
                  <a:pt x="1117787" y="1607754"/>
                  <a:pt x="1118880" y="1610191"/>
                </a:cubicBezTo>
                <a:close/>
                <a:moveTo>
                  <a:pt x="1012990" y="1664246"/>
                </a:moveTo>
                <a:cubicBezTo>
                  <a:pt x="1012990" y="1664246"/>
                  <a:pt x="1012990" y="1664246"/>
                  <a:pt x="1010270" y="1664450"/>
                </a:cubicBezTo>
                <a:cubicBezTo>
                  <a:pt x="1008901" y="1663187"/>
                  <a:pt x="1008901" y="1663187"/>
                  <a:pt x="1008901" y="1663187"/>
                </a:cubicBezTo>
                <a:cubicBezTo>
                  <a:pt x="1008901" y="1663187"/>
                  <a:pt x="1008901" y="1663187"/>
                  <a:pt x="1008885" y="1660459"/>
                </a:cubicBezTo>
                <a:cubicBezTo>
                  <a:pt x="1010237" y="1658993"/>
                  <a:pt x="1010237" y="1658993"/>
                  <a:pt x="1011590" y="1657527"/>
                </a:cubicBezTo>
                <a:cubicBezTo>
                  <a:pt x="1011590" y="1657527"/>
                  <a:pt x="1011590" y="1657527"/>
                  <a:pt x="1014311" y="1657323"/>
                </a:cubicBezTo>
                <a:cubicBezTo>
                  <a:pt x="1012958" y="1658789"/>
                  <a:pt x="1012958" y="1658789"/>
                  <a:pt x="1014327" y="1660052"/>
                </a:cubicBezTo>
                <a:cubicBezTo>
                  <a:pt x="1014327" y="1660052"/>
                  <a:pt x="1014327" y="1660052"/>
                  <a:pt x="1015679" y="1658585"/>
                </a:cubicBezTo>
                <a:cubicBezTo>
                  <a:pt x="1015679" y="1658585"/>
                  <a:pt x="1015679" y="1658585"/>
                  <a:pt x="1015695" y="1661314"/>
                </a:cubicBezTo>
                <a:cubicBezTo>
                  <a:pt x="1014343" y="1662780"/>
                  <a:pt x="1014343" y="1662780"/>
                  <a:pt x="1012990" y="1664246"/>
                </a:cubicBezTo>
                <a:close/>
                <a:moveTo>
                  <a:pt x="1263758" y="1545355"/>
                </a:moveTo>
                <a:cubicBezTo>
                  <a:pt x="1260049" y="1549376"/>
                  <a:pt x="1254634" y="1546862"/>
                  <a:pt x="1250455" y="1543008"/>
                </a:cubicBezTo>
                <a:cubicBezTo>
                  <a:pt x="1248906" y="1539098"/>
                  <a:pt x="1252928" y="1540327"/>
                  <a:pt x="1252615" y="1535077"/>
                </a:cubicBezTo>
                <a:cubicBezTo>
                  <a:pt x="1256481" y="1533681"/>
                  <a:pt x="1259110" y="1533625"/>
                  <a:pt x="1261896" y="1536195"/>
                </a:cubicBezTo>
                <a:cubicBezTo>
                  <a:pt x="1263289" y="1537479"/>
                  <a:pt x="1263445" y="1540104"/>
                  <a:pt x="1263758" y="1545355"/>
                </a:cubicBezTo>
                <a:close/>
                <a:moveTo>
                  <a:pt x="1158987" y="1595398"/>
                </a:moveTo>
                <a:cubicBezTo>
                  <a:pt x="1158987" y="1595398"/>
                  <a:pt x="1158987" y="1595398"/>
                  <a:pt x="1159706" y="1588735"/>
                </a:cubicBezTo>
                <a:cubicBezTo>
                  <a:pt x="1162389" y="1588768"/>
                  <a:pt x="1163855" y="1590120"/>
                  <a:pt x="1165321" y="1591473"/>
                </a:cubicBezTo>
                <a:cubicBezTo>
                  <a:pt x="1165570" y="1594144"/>
                  <a:pt x="1164353" y="1595464"/>
                  <a:pt x="1158987" y="1595398"/>
                </a:cubicBezTo>
                <a:close/>
                <a:moveTo>
                  <a:pt x="870830" y="1739935"/>
                </a:moveTo>
                <a:cubicBezTo>
                  <a:pt x="868241" y="1741054"/>
                  <a:pt x="866387" y="1740318"/>
                  <a:pt x="864533" y="1739582"/>
                </a:cubicBezTo>
                <a:cubicBezTo>
                  <a:pt x="864533" y="1739582"/>
                  <a:pt x="862679" y="1738847"/>
                  <a:pt x="863415" y="1736993"/>
                </a:cubicBezTo>
                <a:cubicBezTo>
                  <a:pt x="864151" y="1735139"/>
                  <a:pt x="864151" y="1735139"/>
                  <a:pt x="866005" y="1735874"/>
                </a:cubicBezTo>
                <a:cubicBezTo>
                  <a:pt x="867858" y="1736610"/>
                  <a:pt x="869712" y="1737346"/>
                  <a:pt x="870830" y="1739935"/>
                </a:cubicBezTo>
                <a:close/>
                <a:moveTo>
                  <a:pt x="1683561" y="1354789"/>
                </a:moveTo>
                <a:cubicBezTo>
                  <a:pt x="1681119" y="1355751"/>
                  <a:pt x="1678677" y="1356713"/>
                  <a:pt x="1676897" y="1356007"/>
                </a:cubicBezTo>
                <a:cubicBezTo>
                  <a:pt x="1675780" y="1353632"/>
                  <a:pt x="1676442" y="1351964"/>
                  <a:pt x="1675324" y="1349589"/>
                </a:cubicBezTo>
                <a:cubicBezTo>
                  <a:pt x="1677104" y="1350295"/>
                  <a:pt x="1679546" y="1349333"/>
                  <a:pt x="1679546" y="1349333"/>
                </a:cubicBezTo>
                <a:cubicBezTo>
                  <a:pt x="1681326" y="1350039"/>
                  <a:pt x="1682443" y="1352414"/>
                  <a:pt x="1683561" y="1354789"/>
                </a:cubicBezTo>
                <a:close/>
                <a:moveTo>
                  <a:pt x="1660912" y="1366354"/>
                </a:moveTo>
                <a:cubicBezTo>
                  <a:pt x="1659244" y="1365692"/>
                  <a:pt x="1657576" y="1365030"/>
                  <a:pt x="1656569" y="1362699"/>
                </a:cubicBezTo>
                <a:cubicBezTo>
                  <a:pt x="1657893" y="1359363"/>
                  <a:pt x="1660568" y="1362355"/>
                  <a:pt x="1663560" y="1359680"/>
                </a:cubicBezTo>
                <a:cubicBezTo>
                  <a:pt x="1664567" y="1362011"/>
                  <a:pt x="1663243" y="1365348"/>
                  <a:pt x="1660912" y="1366354"/>
                </a:cubicBezTo>
                <a:close/>
                <a:moveTo>
                  <a:pt x="1740258" y="1329172"/>
                </a:moveTo>
                <a:cubicBezTo>
                  <a:pt x="1734775" y="1333005"/>
                  <a:pt x="1723134" y="1332391"/>
                  <a:pt x="1713542" y="1336595"/>
                </a:cubicBezTo>
                <a:lnTo>
                  <a:pt x="1716976" y="1333283"/>
                </a:lnTo>
                <a:lnTo>
                  <a:pt x="1712480" y="1329500"/>
                </a:lnTo>
                <a:cubicBezTo>
                  <a:pt x="1714897" y="1328456"/>
                  <a:pt x="1717314" y="1327412"/>
                  <a:pt x="1719044" y="1328099"/>
                </a:cubicBezTo>
                <a:lnTo>
                  <a:pt x="1719929" y="1329333"/>
                </a:lnTo>
                <a:lnTo>
                  <a:pt x="1721085" y="1327572"/>
                </a:lnTo>
                <a:cubicBezTo>
                  <a:pt x="1721085" y="1327572"/>
                  <a:pt x="1721085" y="1327572"/>
                  <a:pt x="1722796" y="1328251"/>
                </a:cubicBezTo>
                <a:cubicBezTo>
                  <a:pt x="1727930" y="1330288"/>
                  <a:pt x="1735124" y="1327135"/>
                  <a:pt x="1740258" y="1329172"/>
                </a:cubicBezTo>
                <a:close/>
                <a:moveTo>
                  <a:pt x="1181510" y="1595846"/>
                </a:moveTo>
                <a:cubicBezTo>
                  <a:pt x="1181510" y="1595846"/>
                  <a:pt x="1179779" y="1595160"/>
                  <a:pt x="1179779" y="1595160"/>
                </a:cubicBezTo>
                <a:cubicBezTo>
                  <a:pt x="1178049" y="1594473"/>
                  <a:pt x="1178049" y="1594473"/>
                  <a:pt x="1178049" y="1594473"/>
                </a:cubicBezTo>
                <a:cubicBezTo>
                  <a:pt x="1178049" y="1594473"/>
                  <a:pt x="1176318" y="1593786"/>
                  <a:pt x="1175250" y="1591431"/>
                </a:cubicBezTo>
                <a:cubicBezTo>
                  <a:pt x="1177236" y="1586426"/>
                  <a:pt x="1182427" y="1588486"/>
                  <a:pt x="1184158" y="1589173"/>
                </a:cubicBezTo>
                <a:cubicBezTo>
                  <a:pt x="1186957" y="1592214"/>
                  <a:pt x="1185632" y="1595551"/>
                  <a:pt x="1181510" y="1595846"/>
                </a:cubicBezTo>
                <a:close/>
                <a:moveTo>
                  <a:pt x="1153977" y="1609813"/>
                </a:moveTo>
                <a:cubicBezTo>
                  <a:pt x="1151090" y="1606583"/>
                  <a:pt x="1149289" y="1605868"/>
                  <a:pt x="1149632" y="1599751"/>
                </a:cubicBezTo>
                <a:cubicBezTo>
                  <a:pt x="1152147" y="1598664"/>
                  <a:pt x="1157179" y="1596492"/>
                  <a:pt x="1158980" y="1597207"/>
                </a:cubicBezTo>
                <a:cubicBezTo>
                  <a:pt x="1162238" y="1604754"/>
                  <a:pt x="1160809" y="1608355"/>
                  <a:pt x="1153977" y="1609813"/>
                </a:cubicBezTo>
                <a:close/>
                <a:moveTo>
                  <a:pt x="1007930" y="1679966"/>
                </a:moveTo>
                <a:cubicBezTo>
                  <a:pt x="1006606" y="1683303"/>
                  <a:pt x="1002483" y="1683598"/>
                  <a:pt x="999022" y="1682224"/>
                </a:cubicBezTo>
                <a:cubicBezTo>
                  <a:pt x="997292" y="1681538"/>
                  <a:pt x="997292" y="1681538"/>
                  <a:pt x="995562" y="1680851"/>
                </a:cubicBezTo>
                <a:cubicBezTo>
                  <a:pt x="998616" y="1678201"/>
                  <a:pt x="1001671" y="1675551"/>
                  <a:pt x="1005132" y="1676924"/>
                </a:cubicBezTo>
                <a:cubicBezTo>
                  <a:pt x="1006862" y="1677611"/>
                  <a:pt x="1008592" y="1678297"/>
                  <a:pt x="1007930" y="1679966"/>
                </a:cubicBezTo>
                <a:close/>
                <a:moveTo>
                  <a:pt x="1174029" y="1605324"/>
                </a:moveTo>
                <a:cubicBezTo>
                  <a:pt x="1171440" y="1606442"/>
                  <a:pt x="1171440" y="1606442"/>
                  <a:pt x="1171440" y="1606442"/>
                </a:cubicBezTo>
                <a:cubicBezTo>
                  <a:pt x="1169586" y="1605707"/>
                  <a:pt x="1168468" y="1603117"/>
                  <a:pt x="1167349" y="1600528"/>
                </a:cubicBezTo>
                <a:cubicBezTo>
                  <a:pt x="1167349" y="1600528"/>
                  <a:pt x="1167349" y="1600528"/>
                  <a:pt x="1172529" y="1598291"/>
                </a:cubicBezTo>
                <a:cubicBezTo>
                  <a:pt x="1173647" y="1600881"/>
                  <a:pt x="1172911" y="1602734"/>
                  <a:pt x="1174029" y="1605324"/>
                </a:cubicBezTo>
                <a:close/>
                <a:moveTo>
                  <a:pt x="1138326" y="1623916"/>
                </a:moveTo>
                <a:cubicBezTo>
                  <a:pt x="1137639" y="1625647"/>
                  <a:pt x="1135785" y="1624911"/>
                  <a:pt x="1133931" y="1624175"/>
                </a:cubicBezTo>
                <a:cubicBezTo>
                  <a:pt x="1132077" y="1623440"/>
                  <a:pt x="1131597" y="1619243"/>
                  <a:pt x="1135991" y="1618984"/>
                </a:cubicBezTo>
                <a:cubicBezTo>
                  <a:pt x="1135991" y="1618984"/>
                  <a:pt x="1135991" y="1618984"/>
                  <a:pt x="1138326" y="1623916"/>
                </a:cubicBezTo>
                <a:close/>
                <a:moveTo>
                  <a:pt x="648699" y="1857363"/>
                </a:moveTo>
                <a:cubicBezTo>
                  <a:pt x="648699" y="1857363"/>
                  <a:pt x="646952" y="1856669"/>
                  <a:pt x="646952" y="1856669"/>
                </a:cubicBezTo>
                <a:cubicBezTo>
                  <a:pt x="643456" y="1855282"/>
                  <a:pt x="641056" y="1846032"/>
                  <a:pt x="640731" y="1841754"/>
                </a:cubicBezTo>
                <a:cubicBezTo>
                  <a:pt x="644286" y="1832794"/>
                  <a:pt x="650242" y="1833082"/>
                  <a:pt x="653737" y="1834470"/>
                </a:cubicBezTo>
                <a:cubicBezTo>
                  <a:pt x="660729" y="1837244"/>
                  <a:pt x="664491" y="1853257"/>
                  <a:pt x="648699" y="1857363"/>
                </a:cubicBezTo>
                <a:close/>
                <a:moveTo>
                  <a:pt x="1250177" y="1576744"/>
                </a:moveTo>
                <a:cubicBezTo>
                  <a:pt x="1246469" y="1575273"/>
                  <a:pt x="1245351" y="1572683"/>
                  <a:pt x="1246822" y="1568975"/>
                </a:cubicBezTo>
                <a:cubicBezTo>
                  <a:pt x="1248676" y="1569711"/>
                  <a:pt x="1248676" y="1569711"/>
                  <a:pt x="1251265" y="1568593"/>
                </a:cubicBezTo>
                <a:cubicBezTo>
                  <a:pt x="1254237" y="1571918"/>
                  <a:pt x="1252766" y="1575626"/>
                  <a:pt x="1250177" y="1576744"/>
                </a:cubicBezTo>
                <a:close/>
                <a:moveTo>
                  <a:pt x="1703137" y="1362129"/>
                </a:moveTo>
                <a:cubicBezTo>
                  <a:pt x="1700872" y="1357454"/>
                  <a:pt x="1700387" y="1353484"/>
                  <a:pt x="1706374" y="1353972"/>
                </a:cubicBezTo>
                <a:cubicBezTo>
                  <a:pt x="1709286" y="1357016"/>
                  <a:pt x="1706211" y="1359573"/>
                  <a:pt x="1703137" y="1362129"/>
                </a:cubicBezTo>
                <a:close/>
                <a:moveTo>
                  <a:pt x="1911172" y="1263571"/>
                </a:moveTo>
                <a:cubicBezTo>
                  <a:pt x="1908656" y="1264719"/>
                  <a:pt x="1906141" y="1265866"/>
                  <a:pt x="1904361" y="1265160"/>
                </a:cubicBezTo>
                <a:cubicBezTo>
                  <a:pt x="1902273" y="1260040"/>
                  <a:pt x="1902273" y="1260040"/>
                  <a:pt x="1902273" y="1260040"/>
                </a:cubicBezTo>
                <a:cubicBezTo>
                  <a:pt x="1904788" y="1258892"/>
                  <a:pt x="1907304" y="1257745"/>
                  <a:pt x="1909084" y="1258451"/>
                </a:cubicBezTo>
                <a:cubicBezTo>
                  <a:pt x="1910863" y="1259157"/>
                  <a:pt x="1912643" y="1259863"/>
                  <a:pt x="1911172" y="1263571"/>
                </a:cubicBezTo>
                <a:close/>
                <a:moveTo>
                  <a:pt x="1042849" y="1676592"/>
                </a:moveTo>
                <a:cubicBezTo>
                  <a:pt x="1040128" y="1676795"/>
                  <a:pt x="1040128" y="1676795"/>
                  <a:pt x="1038760" y="1675533"/>
                </a:cubicBezTo>
                <a:cubicBezTo>
                  <a:pt x="1038760" y="1675533"/>
                  <a:pt x="1038760" y="1675533"/>
                  <a:pt x="1037392" y="1674271"/>
                </a:cubicBezTo>
                <a:cubicBezTo>
                  <a:pt x="1037392" y="1674271"/>
                  <a:pt x="1038744" y="1672805"/>
                  <a:pt x="1037376" y="1671543"/>
                </a:cubicBezTo>
                <a:cubicBezTo>
                  <a:pt x="1037376" y="1671543"/>
                  <a:pt x="1037376" y="1671543"/>
                  <a:pt x="1036023" y="1673009"/>
                </a:cubicBezTo>
                <a:cubicBezTo>
                  <a:pt x="1035991" y="1667552"/>
                  <a:pt x="1041432" y="1667144"/>
                  <a:pt x="1044169" y="1669669"/>
                </a:cubicBezTo>
                <a:cubicBezTo>
                  <a:pt x="1044185" y="1672397"/>
                  <a:pt x="1042833" y="1673863"/>
                  <a:pt x="1042849" y="1676592"/>
                </a:cubicBezTo>
                <a:close/>
                <a:moveTo>
                  <a:pt x="1735177" y="1349093"/>
                </a:moveTo>
                <a:cubicBezTo>
                  <a:pt x="1735177" y="1349093"/>
                  <a:pt x="1734108" y="1346379"/>
                  <a:pt x="1734108" y="1346379"/>
                </a:cubicBezTo>
                <a:cubicBezTo>
                  <a:pt x="1734108" y="1346379"/>
                  <a:pt x="1732254" y="1345643"/>
                  <a:pt x="1732254" y="1345643"/>
                </a:cubicBezTo>
                <a:cubicBezTo>
                  <a:pt x="1732254" y="1345643"/>
                  <a:pt x="1732254" y="1345643"/>
                  <a:pt x="1730400" y="1344908"/>
                </a:cubicBezTo>
                <a:cubicBezTo>
                  <a:pt x="1731185" y="1342930"/>
                  <a:pt x="1733823" y="1341688"/>
                  <a:pt x="1735677" y="1342424"/>
                </a:cubicBezTo>
                <a:cubicBezTo>
                  <a:pt x="1737531" y="1343160"/>
                  <a:pt x="1738600" y="1345873"/>
                  <a:pt x="1735177" y="1349093"/>
                </a:cubicBezTo>
                <a:close/>
                <a:moveTo>
                  <a:pt x="1296387" y="1557833"/>
                </a:moveTo>
                <a:cubicBezTo>
                  <a:pt x="1293734" y="1557964"/>
                  <a:pt x="1292365" y="1556701"/>
                  <a:pt x="1290997" y="1555439"/>
                </a:cubicBezTo>
                <a:cubicBezTo>
                  <a:pt x="1289629" y="1554177"/>
                  <a:pt x="1288260" y="1552915"/>
                  <a:pt x="1285524" y="1550390"/>
                </a:cubicBezTo>
                <a:cubicBezTo>
                  <a:pt x="1288009" y="1544950"/>
                  <a:pt x="1290579" y="1542164"/>
                  <a:pt x="1298538" y="1541772"/>
                </a:cubicBezTo>
                <a:cubicBezTo>
                  <a:pt x="1302727" y="1548214"/>
                  <a:pt x="1301609" y="1554916"/>
                  <a:pt x="1296387" y="1557833"/>
                </a:cubicBezTo>
                <a:close/>
                <a:moveTo>
                  <a:pt x="998061" y="1700512"/>
                </a:moveTo>
                <a:cubicBezTo>
                  <a:pt x="995619" y="1701474"/>
                  <a:pt x="993839" y="1700768"/>
                  <a:pt x="993839" y="1700768"/>
                </a:cubicBezTo>
                <a:cubicBezTo>
                  <a:pt x="990279" y="1699355"/>
                  <a:pt x="991148" y="1691975"/>
                  <a:pt x="996487" y="1694094"/>
                </a:cubicBezTo>
                <a:cubicBezTo>
                  <a:pt x="999385" y="1697175"/>
                  <a:pt x="995163" y="1697431"/>
                  <a:pt x="998061" y="1700512"/>
                </a:cubicBezTo>
                <a:close/>
                <a:moveTo>
                  <a:pt x="1675931" y="1379739"/>
                </a:moveTo>
                <a:cubicBezTo>
                  <a:pt x="1669438" y="1381348"/>
                  <a:pt x="1658794" y="1376594"/>
                  <a:pt x="1648332" y="1377074"/>
                </a:cubicBezTo>
                <a:lnTo>
                  <a:pt x="1652727" y="1375215"/>
                </a:lnTo>
                <a:lnTo>
                  <a:pt x="1649889" y="1370069"/>
                </a:lnTo>
                <a:cubicBezTo>
                  <a:pt x="1652520" y="1369963"/>
                  <a:pt x="1655150" y="1369857"/>
                  <a:pt x="1656519" y="1371119"/>
                </a:cubicBezTo>
                <a:lnTo>
                  <a:pt x="1656901" y="1372589"/>
                </a:lnTo>
                <a:lnTo>
                  <a:pt x="1658611" y="1371361"/>
                </a:lnTo>
                <a:cubicBezTo>
                  <a:pt x="1658611" y="1371361"/>
                  <a:pt x="1658611" y="1371361"/>
                  <a:pt x="1659965" y="1372610"/>
                </a:cubicBezTo>
                <a:cubicBezTo>
                  <a:pt x="1664024" y="1376354"/>
                  <a:pt x="1671871" y="1375994"/>
                  <a:pt x="1675931" y="1379739"/>
                </a:cubicBezTo>
                <a:close/>
                <a:moveTo>
                  <a:pt x="995192" y="1707743"/>
                </a:moveTo>
                <a:cubicBezTo>
                  <a:pt x="993338" y="1707007"/>
                  <a:pt x="991484" y="1706271"/>
                  <a:pt x="988894" y="1707389"/>
                </a:cubicBezTo>
                <a:cubicBezTo>
                  <a:pt x="988512" y="1702946"/>
                  <a:pt x="989247" y="1701092"/>
                  <a:pt x="993691" y="1700709"/>
                </a:cubicBezTo>
                <a:cubicBezTo>
                  <a:pt x="994809" y="1703299"/>
                  <a:pt x="994073" y="1705153"/>
                  <a:pt x="995192" y="1707743"/>
                </a:cubicBezTo>
                <a:close/>
                <a:moveTo>
                  <a:pt x="972332" y="1718842"/>
                </a:moveTo>
                <a:cubicBezTo>
                  <a:pt x="967215" y="1716812"/>
                  <a:pt x="966599" y="1708413"/>
                  <a:pt x="969703" y="1705567"/>
                </a:cubicBezTo>
                <a:cubicBezTo>
                  <a:pt x="972107" y="1704483"/>
                  <a:pt x="974512" y="1703398"/>
                  <a:pt x="976218" y="1704075"/>
                </a:cubicBezTo>
                <a:cubicBezTo>
                  <a:pt x="981334" y="1706106"/>
                  <a:pt x="982957" y="1716943"/>
                  <a:pt x="972332" y="1718842"/>
                </a:cubicBezTo>
                <a:close/>
                <a:moveTo>
                  <a:pt x="1734756" y="1358081"/>
                </a:moveTo>
                <a:cubicBezTo>
                  <a:pt x="1732219" y="1358183"/>
                  <a:pt x="1731002" y="1359503"/>
                  <a:pt x="1729683" y="1358285"/>
                </a:cubicBezTo>
                <a:cubicBezTo>
                  <a:pt x="1728261" y="1354532"/>
                  <a:pt x="1729478" y="1353213"/>
                  <a:pt x="1734551" y="1353008"/>
                </a:cubicBezTo>
                <a:cubicBezTo>
                  <a:pt x="1734756" y="1358081"/>
                  <a:pt x="1734756" y="1358081"/>
                  <a:pt x="1734756" y="1358081"/>
                </a:cubicBezTo>
                <a:close/>
                <a:moveTo>
                  <a:pt x="1664037" y="1396505"/>
                </a:moveTo>
                <a:cubicBezTo>
                  <a:pt x="1664037" y="1396505"/>
                  <a:pt x="1664014" y="1393589"/>
                  <a:pt x="1664014" y="1393589"/>
                </a:cubicBezTo>
                <a:cubicBezTo>
                  <a:pt x="1664014" y="1393589"/>
                  <a:pt x="1662547" y="1392236"/>
                  <a:pt x="1662547" y="1392236"/>
                </a:cubicBezTo>
                <a:cubicBezTo>
                  <a:pt x="1662547" y="1392236"/>
                  <a:pt x="1662547" y="1392236"/>
                  <a:pt x="1661081" y="1390884"/>
                </a:cubicBezTo>
                <a:cubicBezTo>
                  <a:pt x="1662524" y="1389320"/>
                  <a:pt x="1665433" y="1389109"/>
                  <a:pt x="1666899" y="1390461"/>
                </a:cubicBezTo>
                <a:cubicBezTo>
                  <a:pt x="1668365" y="1391813"/>
                  <a:pt x="1668388" y="1394729"/>
                  <a:pt x="1664037" y="1396505"/>
                </a:cubicBezTo>
                <a:close/>
                <a:moveTo>
                  <a:pt x="1364243" y="1539967"/>
                </a:moveTo>
                <a:cubicBezTo>
                  <a:pt x="1357449" y="1541841"/>
                  <a:pt x="1356064" y="1537851"/>
                  <a:pt x="1353344" y="1538054"/>
                </a:cubicBezTo>
                <a:cubicBezTo>
                  <a:pt x="1354680" y="1533860"/>
                  <a:pt x="1356032" y="1532394"/>
                  <a:pt x="1357384" y="1530928"/>
                </a:cubicBezTo>
                <a:cubicBezTo>
                  <a:pt x="1361457" y="1529258"/>
                  <a:pt x="1361473" y="1531986"/>
                  <a:pt x="1365563" y="1533045"/>
                </a:cubicBezTo>
                <a:cubicBezTo>
                  <a:pt x="1365579" y="1535773"/>
                  <a:pt x="1362858" y="1535977"/>
                  <a:pt x="1364243" y="1539967"/>
                </a:cubicBezTo>
                <a:close/>
                <a:moveTo>
                  <a:pt x="972825" y="1727335"/>
                </a:moveTo>
                <a:cubicBezTo>
                  <a:pt x="970470" y="1728403"/>
                  <a:pt x="970470" y="1728403"/>
                  <a:pt x="968801" y="1727741"/>
                </a:cubicBezTo>
                <a:cubicBezTo>
                  <a:pt x="967133" y="1727079"/>
                  <a:pt x="967133" y="1727079"/>
                  <a:pt x="966151" y="1724687"/>
                </a:cubicBezTo>
                <a:cubicBezTo>
                  <a:pt x="969193" y="1721888"/>
                  <a:pt x="970175" y="1724281"/>
                  <a:pt x="972530" y="1723212"/>
                </a:cubicBezTo>
                <a:cubicBezTo>
                  <a:pt x="973511" y="1725605"/>
                  <a:pt x="971156" y="1726673"/>
                  <a:pt x="972825" y="1727335"/>
                </a:cubicBezTo>
                <a:close/>
                <a:moveTo>
                  <a:pt x="1635478" y="1412939"/>
                </a:moveTo>
                <a:cubicBezTo>
                  <a:pt x="1633193" y="1413561"/>
                  <a:pt x="1630642" y="1413568"/>
                  <a:pt x="1629761" y="1413218"/>
                </a:cubicBezTo>
                <a:cubicBezTo>
                  <a:pt x="1629761" y="1413218"/>
                  <a:pt x="1629761" y="1413218"/>
                  <a:pt x="1625875" y="1407599"/>
                </a:cubicBezTo>
                <a:cubicBezTo>
                  <a:pt x="1630795" y="1405474"/>
                  <a:pt x="1632193" y="1401952"/>
                  <a:pt x="1630069" y="1397031"/>
                </a:cubicBezTo>
                <a:cubicBezTo>
                  <a:pt x="1631830" y="1397730"/>
                  <a:pt x="1633591" y="1398429"/>
                  <a:pt x="1633591" y="1398429"/>
                </a:cubicBezTo>
                <a:cubicBezTo>
                  <a:pt x="1633591" y="1398429"/>
                  <a:pt x="1635353" y="1399128"/>
                  <a:pt x="1635353" y="1399128"/>
                </a:cubicBezTo>
                <a:lnTo>
                  <a:pt x="1636724" y="1402303"/>
                </a:lnTo>
                <a:lnTo>
                  <a:pt x="1638974" y="1397931"/>
                </a:lnTo>
                <a:lnTo>
                  <a:pt x="1637349" y="1395533"/>
                </a:lnTo>
                <a:cubicBezTo>
                  <a:pt x="1639731" y="1394476"/>
                  <a:pt x="1643486" y="1389957"/>
                  <a:pt x="1645181" y="1390630"/>
                </a:cubicBezTo>
                <a:cubicBezTo>
                  <a:pt x="1642799" y="1391687"/>
                  <a:pt x="1650587" y="1396781"/>
                  <a:pt x="1649214" y="1400242"/>
                </a:cubicBezTo>
                <a:lnTo>
                  <a:pt x="1644725" y="1400666"/>
                </a:lnTo>
                <a:lnTo>
                  <a:pt x="1644550" y="1402564"/>
                </a:lnTo>
                <a:lnTo>
                  <a:pt x="1637249" y="1403521"/>
                </a:lnTo>
                <a:lnTo>
                  <a:pt x="1639602" y="1408969"/>
                </a:lnTo>
                <a:cubicBezTo>
                  <a:pt x="1639784" y="1411079"/>
                  <a:pt x="1637764" y="1412317"/>
                  <a:pt x="1635478" y="1412939"/>
                </a:cubicBezTo>
                <a:close/>
                <a:moveTo>
                  <a:pt x="1119676" y="1659375"/>
                </a:moveTo>
                <a:cubicBezTo>
                  <a:pt x="1117239" y="1660468"/>
                  <a:pt x="1117239" y="1660468"/>
                  <a:pt x="1115509" y="1659782"/>
                </a:cubicBezTo>
                <a:cubicBezTo>
                  <a:pt x="1113779" y="1659095"/>
                  <a:pt x="1112754" y="1656629"/>
                  <a:pt x="1111730" y="1654162"/>
                </a:cubicBezTo>
                <a:cubicBezTo>
                  <a:pt x="1114167" y="1653069"/>
                  <a:pt x="1113143" y="1650603"/>
                  <a:pt x="1117310" y="1650196"/>
                </a:cubicBezTo>
                <a:cubicBezTo>
                  <a:pt x="1119040" y="1650883"/>
                  <a:pt x="1122819" y="1656502"/>
                  <a:pt x="1119676" y="1659375"/>
                </a:cubicBezTo>
                <a:close/>
                <a:moveTo>
                  <a:pt x="1216944" y="1613985"/>
                </a:moveTo>
                <a:cubicBezTo>
                  <a:pt x="1216944" y="1613985"/>
                  <a:pt x="1216944" y="1613985"/>
                  <a:pt x="1214551" y="1614967"/>
                </a:cubicBezTo>
                <a:cubicBezTo>
                  <a:pt x="1212821" y="1614280"/>
                  <a:pt x="1212821" y="1614280"/>
                  <a:pt x="1212821" y="1614280"/>
                </a:cubicBezTo>
                <a:cubicBezTo>
                  <a:pt x="1212821" y="1614280"/>
                  <a:pt x="1212821" y="1614280"/>
                  <a:pt x="1211753" y="1611925"/>
                </a:cubicBezTo>
                <a:cubicBezTo>
                  <a:pt x="1212415" y="1610256"/>
                  <a:pt x="1212415" y="1610256"/>
                  <a:pt x="1212415" y="1610256"/>
                </a:cubicBezTo>
                <a:cubicBezTo>
                  <a:pt x="1212415" y="1610256"/>
                  <a:pt x="1212415" y="1610256"/>
                  <a:pt x="1215469" y="1607606"/>
                </a:cubicBezTo>
                <a:cubicBezTo>
                  <a:pt x="1214807" y="1609275"/>
                  <a:pt x="1214807" y="1609275"/>
                  <a:pt x="1214807" y="1609275"/>
                </a:cubicBezTo>
                <a:cubicBezTo>
                  <a:pt x="1216537" y="1609961"/>
                  <a:pt x="1216537" y="1609961"/>
                  <a:pt x="1217199" y="1608293"/>
                </a:cubicBezTo>
                <a:cubicBezTo>
                  <a:pt x="1217199" y="1608293"/>
                  <a:pt x="1217199" y="1608293"/>
                  <a:pt x="1217606" y="1612317"/>
                </a:cubicBezTo>
                <a:cubicBezTo>
                  <a:pt x="1217606" y="1612317"/>
                  <a:pt x="1217606" y="1612317"/>
                  <a:pt x="1216944" y="1613985"/>
                </a:cubicBezTo>
                <a:close/>
                <a:moveTo>
                  <a:pt x="1185817" y="1636182"/>
                </a:moveTo>
                <a:cubicBezTo>
                  <a:pt x="1180922" y="1638244"/>
                  <a:pt x="1176713" y="1638577"/>
                  <a:pt x="1174951" y="1637878"/>
                </a:cubicBezTo>
                <a:cubicBezTo>
                  <a:pt x="1169668" y="1635781"/>
                  <a:pt x="1175161" y="1621939"/>
                  <a:pt x="1184654" y="1623703"/>
                </a:cubicBezTo>
                <a:cubicBezTo>
                  <a:pt x="1188176" y="1625101"/>
                  <a:pt x="1185430" y="1632022"/>
                  <a:pt x="1185817" y="1636182"/>
                </a:cubicBezTo>
                <a:close/>
                <a:moveTo>
                  <a:pt x="1583027" y="1449607"/>
                </a:moveTo>
                <a:cubicBezTo>
                  <a:pt x="1581014" y="1444946"/>
                  <a:pt x="1584006" y="1442271"/>
                  <a:pt x="1585675" y="1442934"/>
                </a:cubicBezTo>
                <a:cubicBezTo>
                  <a:pt x="1587343" y="1443596"/>
                  <a:pt x="1586681" y="1445264"/>
                  <a:pt x="1588350" y="1445926"/>
                </a:cubicBezTo>
                <a:cubicBezTo>
                  <a:pt x="1588350" y="1445926"/>
                  <a:pt x="1588350" y="1445926"/>
                  <a:pt x="1583027" y="1449607"/>
                </a:cubicBezTo>
                <a:close/>
                <a:moveTo>
                  <a:pt x="1208167" y="1628313"/>
                </a:moveTo>
                <a:cubicBezTo>
                  <a:pt x="1207207" y="1629434"/>
                  <a:pt x="1205357" y="1630202"/>
                  <a:pt x="1204467" y="1629849"/>
                </a:cubicBezTo>
                <a:cubicBezTo>
                  <a:pt x="1202688" y="1629143"/>
                  <a:pt x="1201594" y="1626706"/>
                  <a:pt x="1202281" y="1624976"/>
                </a:cubicBezTo>
                <a:cubicBezTo>
                  <a:pt x="1202281" y="1624976"/>
                  <a:pt x="1202281" y="1624976"/>
                  <a:pt x="1206527" y="1624658"/>
                </a:cubicBezTo>
                <a:cubicBezTo>
                  <a:pt x="1209197" y="1625717"/>
                  <a:pt x="1209127" y="1627192"/>
                  <a:pt x="1208167" y="1628313"/>
                </a:cubicBezTo>
                <a:close/>
                <a:moveTo>
                  <a:pt x="1615298" y="1435424"/>
                </a:moveTo>
                <a:cubicBezTo>
                  <a:pt x="1614954" y="1431424"/>
                  <a:pt x="1610955" y="1431769"/>
                  <a:pt x="1612279" y="1428432"/>
                </a:cubicBezTo>
                <a:cubicBezTo>
                  <a:pt x="1614610" y="1427425"/>
                  <a:pt x="1616278" y="1428088"/>
                  <a:pt x="1617946" y="1428750"/>
                </a:cubicBezTo>
                <a:cubicBezTo>
                  <a:pt x="1618953" y="1431080"/>
                  <a:pt x="1617629" y="1434417"/>
                  <a:pt x="1615298" y="1435424"/>
                </a:cubicBezTo>
                <a:close/>
                <a:moveTo>
                  <a:pt x="653887" y="1894706"/>
                </a:moveTo>
                <a:cubicBezTo>
                  <a:pt x="649775" y="1896340"/>
                  <a:pt x="649719" y="1893576"/>
                  <a:pt x="646960" y="1893744"/>
                </a:cubicBezTo>
                <a:cubicBezTo>
                  <a:pt x="646849" y="1888215"/>
                  <a:pt x="649609" y="1888047"/>
                  <a:pt x="652369" y="1887880"/>
                </a:cubicBezTo>
                <a:cubicBezTo>
                  <a:pt x="652369" y="1887880"/>
                  <a:pt x="652369" y="1887880"/>
                  <a:pt x="653887" y="1894706"/>
                </a:cubicBezTo>
                <a:close/>
                <a:moveTo>
                  <a:pt x="531166" y="1953895"/>
                </a:moveTo>
                <a:cubicBezTo>
                  <a:pt x="529570" y="1955322"/>
                  <a:pt x="527260" y="1955950"/>
                  <a:pt x="526371" y="1955597"/>
                </a:cubicBezTo>
                <a:cubicBezTo>
                  <a:pt x="526003" y="1951331"/>
                  <a:pt x="528122" y="1945992"/>
                  <a:pt x="531682" y="1947404"/>
                </a:cubicBezTo>
                <a:cubicBezTo>
                  <a:pt x="533645" y="1950243"/>
                  <a:pt x="532762" y="1952468"/>
                  <a:pt x="531166" y="1953895"/>
                </a:cubicBezTo>
                <a:close/>
                <a:moveTo>
                  <a:pt x="1750292" y="1377407"/>
                </a:moveTo>
                <a:cubicBezTo>
                  <a:pt x="1749248" y="1374847"/>
                  <a:pt x="1746732" y="1375995"/>
                  <a:pt x="1746424" y="1371581"/>
                </a:cubicBezTo>
                <a:cubicBezTo>
                  <a:pt x="1749675" y="1368579"/>
                  <a:pt x="1749675" y="1368579"/>
                  <a:pt x="1749675" y="1368579"/>
                </a:cubicBezTo>
                <a:cubicBezTo>
                  <a:pt x="1749983" y="1372993"/>
                  <a:pt x="1754587" y="1376966"/>
                  <a:pt x="1750292" y="1377407"/>
                </a:cubicBezTo>
                <a:close/>
                <a:moveTo>
                  <a:pt x="1669606" y="1416632"/>
                </a:moveTo>
                <a:lnTo>
                  <a:pt x="1661553" y="1409686"/>
                </a:lnTo>
                <a:lnTo>
                  <a:pt x="1658469" y="1411056"/>
                </a:lnTo>
                <a:cubicBezTo>
                  <a:pt x="1656133" y="1411380"/>
                  <a:pt x="1654095" y="1411573"/>
                  <a:pt x="1654599" y="1412774"/>
                </a:cubicBezTo>
                <a:cubicBezTo>
                  <a:pt x="1652904" y="1412102"/>
                  <a:pt x="1653269" y="1406238"/>
                  <a:pt x="1652261" y="1403835"/>
                </a:cubicBezTo>
                <a:cubicBezTo>
                  <a:pt x="1654643" y="1402777"/>
                  <a:pt x="1657024" y="1401720"/>
                  <a:pt x="1658719" y="1402392"/>
                </a:cubicBezTo>
                <a:lnTo>
                  <a:pt x="1662051" y="1406183"/>
                </a:lnTo>
                <a:lnTo>
                  <a:pt x="1662873" y="1404580"/>
                </a:lnTo>
                <a:cubicBezTo>
                  <a:pt x="1663409" y="1403229"/>
                  <a:pt x="1664377" y="1402050"/>
                  <a:pt x="1667688" y="1401279"/>
                </a:cubicBezTo>
                <a:cubicBezTo>
                  <a:pt x="1674609" y="1404025"/>
                  <a:pt x="1675211" y="1412602"/>
                  <a:pt x="1669606" y="1416632"/>
                </a:cubicBezTo>
                <a:close/>
                <a:moveTo>
                  <a:pt x="1078951" y="1699995"/>
                </a:moveTo>
                <a:cubicBezTo>
                  <a:pt x="1078289" y="1701663"/>
                  <a:pt x="1076594" y="1700990"/>
                  <a:pt x="1076594" y="1700990"/>
                </a:cubicBezTo>
                <a:cubicBezTo>
                  <a:pt x="1073205" y="1699645"/>
                  <a:pt x="1070477" y="1696632"/>
                  <a:pt x="1068782" y="1695959"/>
                </a:cubicBezTo>
                <a:cubicBezTo>
                  <a:pt x="1068411" y="1691949"/>
                  <a:pt x="1075191" y="1694640"/>
                  <a:pt x="1077548" y="1693644"/>
                </a:cubicBezTo>
                <a:cubicBezTo>
                  <a:pt x="1080276" y="1696658"/>
                  <a:pt x="1075562" y="1698649"/>
                  <a:pt x="1077257" y="1699322"/>
                </a:cubicBezTo>
                <a:cubicBezTo>
                  <a:pt x="1077257" y="1699322"/>
                  <a:pt x="1077257" y="1699322"/>
                  <a:pt x="1078951" y="1699995"/>
                </a:cubicBezTo>
                <a:close/>
                <a:moveTo>
                  <a:pt x="1730034" y="1391686"/>
                </a:moveTo>
                <a:cubicBezTo>
                  <a:pt x="1728254" y="1390980"/>
                  <a:pt x="1727180" y="1388493"/>
                  <a:pt x="1726107" y="1386008"/>
                </a:cubicBezTo>
                <a:cubicBezTo>
                  <a:pt x="1731785" y="1382081"/>
                  <a:pt x="1731785" y="1382081"/>
                  <a:pt x="1731785" y="1382081"/>
                </a:cubicBezTo>
                <a:cubicBezTo>
                  <a:pt x="1733932" y="1387053"/>
                  <a:pt x="1735006" y="1389539"/>
                  <a:pt x="1730034" y="1391686"/>
                </a:cubicBezTo>
                <a:close/>
                <a:moveTo>
                  <a:pt x="1643943" y="1434411"/>
                </a:moveTo>
                <a:cubicBezTo>
                  <a:pt x="1642536" y="1433113"/>
                  <a:pt x="1642426" y="1430407"/>
                  <a:pt x="1642317" y="1427702"/>
                </a:cubicBezTo>
                <a:cubicBezTo>
                  <a:pt x="1649027" y="1426076"/>
                  <a:pt x="1649027" y="1426076"/>
                  <a:pt x="1649027" y="1426076"/>
                </a:cubicBezTo>
                <a:cubicBezTo>
                  <a:pt x="1649245" y="1431487"/>
                  <a:pt x="1649354" y="1434193"/>
                  <a:pt x="1643943" y="1434411"/>
                </a:cubicBezTo>
                <a:close/>
                <a:moveTo>
                  <a:pt x="1687334" y="1419098"/>
                </a:moveTo>
                <a:cubicBezTo>
                  <a:pt x="1685054" y="1421059"/>
                  <a:pt x="1681744" y="1421830"/>
                  <a:pt x="1678283" y="1420457"/>
                </a:cubicBezTo>
                <a:cubicBezTo>
                  <a:pt x="1674522" y="1414795"/>
                  <a:pt x="1678697" y="1414367"/>
                  <a:pt x="1678396" y="1410079"/>
                </a:cubicBezTo>
                <a:cubicBezTo>
                  <a:pt x="1682571" y="1409651"/>
                  <a:pt x="1686747" y="1409224"/>
                  <a:pt x="1690207" y="1410597"/>
                </a:cubicBezTo>
                <a:cubicBezTo>
                  <a:pt x="1690865" y="1413985"/>
                  <a:pt x="1689615" y="1417136"/>
                  <a:pt x="1687334" y="1419098"/>
                </a:cubicBezTo>
                <a:close/>
                <a:moveTo>
                  <a:pt x="1667977" y="1428360"/>
                </a:moveTo>
                <a:cubicBezTo>
                  <a:pt x="1667922" y="1425595"/>
                  <a:pt x="1665162" y="1425763"/>
                  <a:pt x="1666459" y="1421533"/>
                </a:cubicBezTo>
                <a:cubicBezTo>
                  <a:pt x="1670571" y="1419899"/>
                  <a:pt x="1670571" y="1419899"/>
                  <a:pt x="1670571" y="1419899"/>
                </a:cubicBezTo>
                <a:cubicBezTo>
                  <a:pt x="1669274" y="1424129"/>
                  <a:pt x="1672144" y="1429490"/>
                  <a:pt x="1667977" y="1428360"/>
                </a:cubicBezTo>
                <a:close/>
                <a:moveTo>
                  <a:pt x="1386348" y="1563070"/>
                </a:moveTo>
                <a:cubicBezTo>
                  <a:pt x="1381087" y="1563282"/>
                  <a:pt x="1377088" y="1562127"/>
                  <a:pt x="1375720" y="1560865"/>
                </a:cubicBezTo>
                <a:cubicBezTo>
                  <a:pt x="1374352" y="1559602"/>
                  <a:pt x="1371615" y="1557078"/>
                  <a:pt x="1372771" y="1553079"/>
                </a:cubicBezTo>
                <a:cubicBezTo>
                  <a:pt x="1375401" y="1552973"/>
                  <a:pt x="1376664" y="1551604"/>
                  <a:pt x="1375295" y="1550342"/>
                </a:cubicBezTo>
                <a:cubicBezTo>
                  <a:pt x="1380556" y="1550130"/>
                  <a:pt x="1381925" y="1551392"/>
                  <a:pt x="1384662" y="1553916"/>
                </a:cubicBezTo>
                <a:cubicBezTo>
                  <a:pt x="1386030" y="1555178"/>
                  <a:pt x="1387504" y="1559071"/>
                  <a:pt x="1386348" y="1563070"/>
                </a:cubicBezTo>
                <a:close/>
                <a:moveTo>
                  <a:pt x="1447623" y="1534499"/>
                </a:moveTo>
                <a:cubicBezTo>
                  <a:pt x="1447623" y="1534499"/>
                  <a:pt x="1447623" y="1534499"/>
                  <a:pt x="1442962" y="1536512"/>
                </a:cubicBezTo>
                <a:cubicBezTo>
                  <a:pt x="1440287" y="1533519"/>
                  <a:pt x="1440949" y="1531851"/>
                  <a:pt x="1443942" y="1529176"/>
                </a:cubicBezTo>
                <a:cubicBezTo>
                  <a:pt x="1445610" y="1529838"/>
                  <a:pt x="1446617" y="1532169"/>
                  <a:pt x="1447623" y="1534499"/>
                </a:cubicBezTo>
                <a:close/>
                <a:moveTo>
                  <a:pt x="1552656" y="1484680"/>
                </a:moveTo>
                <a:cubicBezTo>
                  <a:pt x="1550740" y="1485722"/>
                  <a:pt x="1548048" y="1486198"/>
                  <a:pt x="1545964" y="1486402"/>
                </a:cubicBezTo>
                <a:cubicBezTo>
                  <a:pt x="1546670" y="1484622"/>
                  <a:pt x="1547377" y="1482842"/>
                  <a:pt x="1546352" y="1480376"/>
                </a:cubicBezTo>
                <a:cubicBezTo>
                  <a:pt x="1548789" y="1479283"/>
                  <a:pt x="1551544" y="1482436"/>
                  <a:pt x="1554687" y="1479563"/>
                </a:cubicBezTo>
                <a:cubicBezTo>
                  <a:pt x="1555711" y="1482029"/>
                  <a:pt x="1554572" y="1483637"/>
                  <a:pt x="1552656" y="1484680"/>
                </a:cubicBezTo>
                <a:close/>
                <a:moveTo>
                  <a:pt x="1603928" y="1466968"/>
                </a:moveTo>
                <a:cubicBezTo>
                  <a:pt x="1601207" y="1467172"/>
                  <a:pt x="1598487" y="1467376"/>
                  <a:pt x="1597118" y="1466114"/>
                </a:cubicBezTo>
                <a:cubicBezTo>
                  <a:pt x="1595717" y="1459395"/>
                  <a:pt x="1595717" y="1459395"/>
                  <a:pt x="1595717" y="1459395"/>
                </a:cubicBezTo>
                <a:cubicBezTo>
                  <a:pt x="1599790" y="1457725"/>
                  <a:pt x="1601159" y="1458987"/>
                  <a:pt x="1602527" y="1460249"/>
                </a:cubicBezTo>
                <a:cubicBezTo>
                  <a:pt x="1603896" y="1461512"/>
                  <a:pt x="1605264" y="1462774"/>
                  <a:pt x="1603928" y="1466968"/>
                </a:cubicBezTo>
                <a:close/>
                <a:moveTo>
                  <a:pt x="1026053" y="1742450"/>
                </a:moveTo>
                <a:cubicBezTo>
                  <a:pt x="1026053" y="1742450"/>
                  <a:pt x="1026053" y="1742450"/>
                  <a:pt x="1021905" y="1742807"/>
                </a:cubicBezTo>
                <a:cubicBezTo>
                  <a:pt x="1020861" y="1740390"/>
                  <a:pt x="1016357" y="1736599"/>
                  <a:pt x="1022235" y="1736929"/>
                </a:cubicBezTo>
                <a:cubicBezTo>
                  <a:pt x="1023965" y="1737616"/>
                  <a:pt x="1025696" y="1738302"/>
                  <a:pt x="1026053" y="1742450"/>
                </a:cubicBezTo>
                <a:close/>
                <a:moveTo>
                  <a:pt x="1414255" y="1558023"/>
                </a:moveTo>
                <a:cubicBezTo>
                  <a:pt x="1411767" y="1559039"/>
                  <a:pt x="1409279" y="1560054"/>
                  <a:pt x="1407478" y="1559340"/>
                </a:cubicBezTo>
                <a:cubicBezTo>
                  <a:pt x="1405677" y="1558625"/>
                  <a:pt x="1402762" y="1555465"/>
                  <a:pt x="1402335" y="1551290"/>
                </a:cubicBezTo>
                <a:cubicBezTo>
                  <a:pt x="1403708" y="1547829"/>
                  <a:pt x="1407996" y="1547528"/>
                  <a:pt x="1409797" y="1548243"/>
                </a:cubicBezTo>
                <a:cubicBezTo>
                  <a:pt x="1413399" y="1549672"/>
                  <a:pt x="1416315" y="1552832"/>
                  <a:pt x="1414255" y="1558023"/>
                </a:cubicBezTo>
                <a:close/>
                <a:moveTo>
                  <a:pt x="1783466" y="1383056"/>
                </a:moveTo>
                <a:cubicBezTo>
                  <a:pt x="1781833" y="1384468"/>
                  <a:pt x="1779449" y="1385067"/>
                  <a:pt x="1777595" y="1384331"/>
                </a:cubicBezTo>
                <a:cubicBezTo>
                  <a:pt x="1775741" y="1383596"/>
                  <a:pt x="1774594" y="1381080"/>
                  <a:pt x="1775300" y="1379301"/>
                </a:cubicBezTo>
                <a:cubicBezTo>
                  <a:pt x="1777860" y="1378256"/>
                  <a:pt x="1781127" y="1375432"/>
                  <a:pt x="1784834" y="1376904"/>
                </a:cubicBezTo>
                <a:cubicBezTo>
                  <a:pt x="1785982" y="1379419"/>
                  <a:pt x="1785099" y="1381644"/>
                  <a:pt x="1783466" y="1383056"/>
                </a:cubicBezTo>
                <a:close/>
                <a:moveTo>
                  <a:pt x="1050889" y="1731776"/>
                </a:moveTo>
                <a:cubicBezTo>
                  <a:pt x="1049035" y="1731041"/>
                  <a:pt x="1048373" y="1732709"/>
                  <a:pt x="1046519" y="1731973"/>
                </a:cubicBezTo>
                <a:cubicBezTo>
                  <a:pt x="1044665" y="1731238"/>
                  <a:pt x="1045327" y="1729569"/>
                  <a:pt x="1044136" y="1727165"/>
                </a:cubicBezTo>
                <a:cubicBezTo>
                  <a:pt x="1047314" y="1724564"/>
                  <a:pt x="1048506" y="1726968"/>
                  <a:pt x="1051022" y="1726035"/>
                </a:cubicBezTo>
                <a:cubicBezTo>
                  <a:pt x="1052213" y="1728439"/>
                  <a:pt x="1049697" y="1729372"/>
                  <a:pt x="1050889" y="1731776"/>
                </a:cubicBezTo>
                <a:close/>
                <a:moveTo>
                  <a:pt x="1632895" y="1460522"/>
                </a:moveTo>
                <a:cubicBezTo>
                  <a:pt x="1628822" y="1462192"/>
                  <a:pt x="1627454" y="1460930"/>
                  <a:pt x="1626085" y="1459667"/>
                </a:cubicBezTo>
                <a:cubicBezTo>
                  <a:pt x="1624717" y="1458405"/>
                  <a:pt x="1623348" y="1457143"/>
                  <a:pt x="1624685" y="1452949"/>
                </a:cubicBezTo>
                <a:cubicBezTo>
                  <a:pt x="1624685" y="1452949"/>
                  <a:pt x="1624685" y="1452949"/>
                  <a:pt x="1631494" y="1453803"/>
                </a:cubicBezTo>
                <a:cubicBezTo>
                  <a:pt x="1632863" y="1455065"/>
                  <a:pt x="1632879" y="1457794"/>
                  <a:pt x="1632895" y="1460522"/>
                </a:cubicBezTo>
                <a:close/>
                <a:moveTo>
                  <a:pt x="1288190" y="1625466"/>
                </a:moveTo>
                <a:cubicBezTo>
                  <a:pt x="1286535" y="1626258"/>
                  <a:pt x="1284350" y="1626356"/>
                  <a:pt x="1283423" y="1625988"/>
                </a:cubicBezTo>
                <a:cubicBezTo>
                  <a:pt x="1281569" y="1625253"/>
                  <a:pt x="1279715" y="1624517"/>
                  <a:pt x="1280377" y="1622849"/>
                </a:cubicBezTo>
                <a:cubicBezTo>
                  <a:pt x="1281039" y="1621180"/>
                  <a:pt x="1283555" y="1620248"/>
                  <a:pt x="1283555" y="1620248"/>
                </a:cubicBezTo>
                <a:cubicBezTo>
                  <a:pt x="1285409" y="1620983"/>
                  <a:pt x="1285409" y="1620983"/>
                  <a:pt x="1285409" y="1620983"/>
                </a:cubicBezTo>
                <a:cubicBezTo>
                  <a:pt x="1285409" y="1620983"/>
                  <a:pt x="1287263" y="1621719"/>
                  <a:pt x="1289779" y="1620786"/>
                </a:cubicBezTo>
                <a:cubicBezTo>
                  <a:pt x="1290971" y="1623190"/>
                  <a:pt x="1289845" y="1624675"/>
                  <a:pt x="1288190" y="1625466"/>
                </a:cubicBezTo>
                <a:close/>
                <a:moveTo>
                  <a:pt x="1563541" y="1496760"/>
                </a:moveTo>
                <a:cubicBezTo>
                  <a:pt x="1562676" y="1498051"/>
                  <a:pt x="1561431" y="1498694"/>
                  <a:pt x="1559429" y="1498041"/>
                </a:cubicBezTo>
                <a:cubicBezTo>
                  <a:pt x="1556397" y="1492856"/>
                  <a:pt x="1560184" y="1491574"/>
                  <a:pt x="1565379" y="1491590"/>
                </a:cubicBezTo>
                <a:cubicBezTo>
                  <a:pt x="1564893" y="1493530"/>
                  <a:pt x="1564407" y="1495469"/>
                  <a:pt x="1563541" y="1496760"/>
                </a:cubicBezTo>
                <a:close/>
                <a:moveTo>
                  <a:pt x="1757552" y="1404918"/>
                </a:moveTo>
                <a:cubicBezTo>
                  <a:pt x="1752570" y="1407018"/>
                  <a:pt x="1751477" y="1404546"/>
                  <a:pt x="1747193" y="1404885"/>
                </a:cubicBezTo>
                <a:cubicBezTo>
                  <a:pt x="1741727" y="1392523"/>
                  <a:pt x="1750993" y="1390084"/>
                  <a:pt x="1756369" y="1392217"/>
                </a:cubicBezTo>
                <a:cubicBezTo>
                  <a:pt x="1761746" y="1394351"/>
                  <a:pt x="1763932" y="1399296"/>
                  <a:pt x="1757552" y="1404918"/>
                </a:cubicBezTo>
                <a:close/>
                <a:moveTo>
                  <a:pt x="1729099" y="1420022"/>
                </a:moveTo>
                <a:cubicBezTo>
                  <a:pt x="1725897" y="1423043"/>
                  <a:pt x="1724167" y="1422356"/>
                  <a:pt x="1722436" y="1421670"/>
                </a:cubicBezTo>
                <a:cubicBezTo>
                  <a:pt x="1720706" y="1420983"/>
                  <a:pt x="1718976" y="1420296"/>
                  <a:pt x="1718717" y="1415902"/>
                </a:cubicBezTo>
                <a:cubicBezTo>
                  <a:pt x="1718717" y="1415902"/>
                  <a:pt x="1718717" y="1415902"/>
                  <a:pt x="1725379" y="1414254"/>
                </a:cubicBezTo>
                <a:cubicBezTo>
                  <a:pt x="1727110" y="1414941"/>
                  <a:pt x="1728104" y="1417481"/>
                  <a:pt x="1729099" y="1420022"/>
                </a:cubicBezTo>
                <a:close/>
                <a:moveTo>
                  <a:pt x="1526877" y="1516376"/>
                </a:moveTo>
                <a:lnTo>
                  <a:pt x="1523930" y="1510988"/>
                </a:lnTo>
                <a:lnTo>
                  <a:pt x="1522279" y="1512979"/>
                </a:lnTo>
                <a:cubicBezTo>
                  <a:pt x="1518280" y="1511822"/>
                  <a:pt x="1515649" y="1511929"/>
                  <a:pt x="1514281" y="1510667"/>
                </a:cubicBezTo>
                <a:cubicBezTo>
                  <a:pt x="1512913" y="1509405"/>
                  <a:pt x="1514175" y="1508036"/>
                  <a:pt x="1512807" y="1506774"/>
                </a:cubicBezTo>
                <a:cubicBezTo>
                  <a:pt x="1511332" y="1502881"/>
                  <a:pt x="1515331" y="1504037"/>
                  <a:pt x="1515225" y="1501406"/>
                </a:cubicBezTo>
                <a:lnTo>
                  <a:pt x="1519015" y="1502007"/>
                </a:lnTo>
                <a:lnTo>
                  <a:pt x="1518484" y="1501036"/>
                </a:lnTo>
                <a:cubicBezTo>
                  <a:pt x="1517131" y="1499788"/>
                  <a:pt x="1517131" y="1499788"/>
                  <a:pt x="1517131" y="1499788"/>
                </a:cubicBezTo>
                <a:cubicBezTo>
                  <a:pt x="1519746" y="1499667"/>
                  <a:pt x="1519993" y="1497363"/>
                  <a:pt x="1520071" y="1494902"/>
                </a:cubicBezTo>
                <a:lnTo>
                  <a:pt x="1521840" y="1489554"/>
                </a:lnTo>
                <a:lnTo>
                  <a:pt x="1519561" y="1490162"/>
                </a:lnTo>
                <a:cubicBezTo>
                  <a:pt x="1519561" y="1490162"/>
                  <a:pt x="1516755" y="1490162"/>
                  <a:pt x="1516755" y="1490162"/>
                </a:cubicBezTo>
                <a:cubicBezTo>
                  <a:pt x="1513949" y="1490162"/>
                  <a:pt x="1511142" y="1490162"/>
                  <a:pt x="1505529" y="1490162"/>
                </a:cubicBezTo>
                <a:cubicBezTo>
                  <a:pt x="1502723" y="1490162"/>
                  <a:pt x="1499917" y="1490162"/>
                  <a:pt x="1497110" y="1490162"/>
                </a:cubicBezTo>
                <a:cubicBezTo>
                  <a:pt x="1497110" y="1490162"/>
                  <a:pt x="1494304" y="1490162"/>
                  <a:pt x="1494304" y="1490162"/>
                </a:cubicBezTo>
                <a:cubicBezTo>
                  <a:pt x="1480272" y="1492967"/>
                  <a:pt x="1483078" y="1512608"/>
                  <a:pt x="1469046" y="1518219"/>
                </a:cubicBezTo>
                <a:cubicBezTo>
                  <a:pt x="1466240" y="1521025"/>
                  <a:pt x="1463434" y="1521025"/>
                  <a:pt x="1460627" y="1521025"/>
                </a:cubicBezTo>
                <a:cubicBezTo>
                  <a:pt x="1457821" y="1521025"/>
                  <a:pt x="1455015" y="1521025"/>
                  <a:pt x="1452208" y="1521025"/>
                </a:cubicBezTo>
                <a:cubicBezTo>
                  <a:pt x="1449402" y="1518219"/>
                  <a:pt x="1446596" y="1518219"/>
                  <a:pt x="1443789" y="1518219"/>
                </a:cubicBezTo>
                <a:cubicBezTo>
                  <a:pt x="1440983" y="1518219"/>
                  <a:pt x="1438176" y="1518219"/>
                  <a:pt x="1435370" y="1518219"/>
                </a:cubicBezTo>
                <a:cubicBezTo>
                  <a:pt x="1421338" y="1521025"/>
                  <a:pt x="1415725" y="1537859"/>
                  <a:pt x="1401694" y="1540665"/>
                </a:cubicBezTo>
                <a:cubicBezTo>
                  <a:pt x="1384855" y="1540665"/>
                  <a:pt x="1376436" y="1523831"/>
                  <a:pt x="1356791" y="1523831"/>
                </a:cubicBezTo>
                <a:cubicBezTo>
                  <a:pt x="1356791" y="1523831"/>
                  <a:pt x="1353985" y="1523830"/>
                  <a:pt x="1353985" y="1523830"/>
                </a:cubicBezTo>
                <a:cubicBezTo>
                  <a:pt x="1337147" y="1523831"/>
                  <a:pt x="1331534" y="1540665"/>
                  <a:pt x="1309083" y="1540665"/>
                </a:cubicBezTo>
                <a:cubicBezTo>
                  <a:pt x="1309083" y="1540665"/>
                  <a:pt x="1306277" y="1540665"/>
                  <a:pt x="1306277" y="1540665"/>
                </a:cubicBezTo>
                <a:cubicBezTo>
                  <a:pt x="1292245" y="1537859"/>
                  <a:pt x="1283826" y="1523831"/>
                  <a:pt x="1272600" y="1521025"/>
                </a:cubicBezTo>
                <a:cubicBezTo>
                  <a:pt x="1266987" y="1518219"/>
                  <a:pt x="1259971" y="1517518"/>
                  <a:pt x="1252254" y="1516816"/>
                </a:cubicBezTo>
                <a:lnTo>
                  <a:pt x="1241419" y="1514959"/>
                </a:lnTo>
                <a:lnTo>
                  <a:pt x="1243564" y="1519400"/>
                </a:lnTo>
                <a:cubicBezTo>
                  <a:pt x="1244149" y="1521635"/>
                  <a:pt x="1243714" y="1523966"/>
                  <a:pt x="1240142" y="1525553"/>
                </a:cubicBezTo>
                <a:cubicBezTo>
                  <a:pt x="1237438" y="1522477"/>
                  <a:pt x="1237701" y="1520579"/>
                  <a:pt x="1238600" y="1518932"/>
                </a:cubicBezTo>
                <a:lnTo>
                  <a:pt x="1240442" y="1514792"/>
                </a:lnTo>
                <a:lnTo>
                  <a:pt x="1227698" y="1512608"/>
                </a:lnTo>
                <a:lnTo>
                  <a:pt x="1213853" y="1502688"/>
                </a:lnTo>
                <a:lnTo>
                  <a:pt x="1215107" y="1504513"/>
                </a:lnTo>
                <a:cubicBezTo>
                  <a:pt x="1215055" y="1505834"/>
                  <a:pt x="1213688" y="1506901"/>
                  <a:pt x="1210505" y="1507783"/>
                </a:cubicBezTo>
                <a:lnTo>
                  <a:pt x="1211596" y="1501071"/>
                </a:lnTo>
                <a:lnTo>
                  <a:pt x="1206650" y="1497527"/>
                </a:lnTo>
                <a:lnTo>
                  <a:pt x="1203739" y="1495732"/>
                </a:lnTo>
                <a:lnTo>
                  <a:pt x="1205711" y="1499529"/>
                </a:lnTo>
                <a:lnTo>
                  <a:pt x="1203178" y="1499747"/>
                </a:lnTo>
                <a:lnTo>
                  <a:pt x="1207198" y="1500937"/>
                </a:lnTo>
                <a:cubicBezTo>
                  <a:pt x="1210002" y="1505965"/>
                  <a:pt x="1202330" y="1506214"/>
                  <a:pt x="1199649" y="1503742"/>
                </a:cubicBezTo>
                <a:lnTo>
                  <a:pt x="1202109" y="1499839"/>
                </a:lnTo>
                <a:lnTo>
                  <a:pt x="1201445" y="1499896"/>
                </a:lnTo>
                <a:cubicBezTo>
                  <a:pt x="1202152" y="1498116"/>
                  <a:pt x="1201346" y="1496252"/>
                  <a:pt x="1200986" y="1494564"/>
                </a:cubicBezTo>
                <a:lnTo>
                  <a:pt x="1201194" y="1494162"/>
                </a:lnTo>
                <a:lnTo>
                  <a:pt x="1185603" y="1484550"/>
                </a:lnTo>
                <a:cubicBezTo>
                  <a:pt x="1182796" y="1481744"/>
                  <a:pt x="1179990" y="1481745"/>
                  <a:pt x="1177183" y="1481744"/>
                </a:cubicBezTo>
                <a:cubicBezTo>
                  <a:pt x="1174377" y="1481744"/>
                  <a:pt x="1171571" y="1481745"/>
                  <a:pt x="1168764" y="1481744"/>
                </a:cubicBezTo>
                <a:cubicBezTo>
                  <a:pt x="1165958" y="1484550"/>
                  <a:pt x="1163152" y="1484550"/>
                  <a:pt x="1160345" y="1484550"/>
                </a:cubicBezTo>
                <a:cubicBezTo>
                  <a:pt x="1157539" y="1484550"/>
                  <a:pt x="1151926" y="1481744"/>
                  <a:pt x="1146313" y="1478939"/>
                </a:cubicBezTo>
                <a:cubicBezTo>
                  <a:pt x="1143507" y="1474730"/>
                  <a:pt x="1142104" y="1469820"/>
                  <a:pt x="1141051" y="1464209"/>
                </a:cubicBezTo>
                <a:lnTo>
                  <a:pt x="1140999" y="1463893"/>
                </a:lnTo>
                <a:lnTo>
                  <a:pt x="1140530" y="1463707"/>
                </a:lnTo>
                <a:cubicBezTo>
                  <a:pt x="1140530" y="1463707"/>
                  <a:pt x="1138676" y="1462971"/>
                  <a:pt x="1138676" y="1462971"/>
                </a:cubicBezTo>
                <a:cubicBezTo>
                  <a:pt x="1139363" y="1461241"/>
                  <a:pt x="1141903" y="1460246"/>
                  <a:pt x="1140049" y="1459511"/>
                </a:cubicBezTo>
                <a:lnTo>
                  <a:pt x="1140255" y="1459430"/>
                </a:lnTo>
                <a:lnTo>
                  <a:pt x="1138087" y="1446429"/>
                </a:lnTo>
                <a:lnTo>
                  <a:pt x="1137593" y="1446233"/>
                </a:lnTo>
                <a:lnTo>
                  <a:pt x="1138005" y="1445937"/>
                </a:lnTo>
                <a:lnTo>
                  <a:pt x="1137894" y="1445270"/>
                </a:lnTo>
                <a:lnTo>
                  <a:pt x="1122469" y="1441264"/>
                </a:lnTo>
                <a:lnTo>
                  <a:pt x="1112034" y="1455969"/>
                </a:lnTo>
                <a:cubicBezTo>
                  <a:pt x="1105243" y="1459683"/>
                  <a:pt x="1097098" y="1461064"/>
                  <a:pt x="1091848" y="1458981"/>
                </a:cubicBezTo>
                <a:lnTo>
                  <a:pt x="1087004" y="1454354"/>
                </a:lnTo>
                <a:lnTo>
                  <a:pt x="1086466" y="1456327"/>
                </a:lnTo>
                <a:cubicBezTo>
                  <a:pt x="1086466" y="1456327"/>
                  <a:pt x="1086466" y="1456327"/>
                  <a:pt x="1085249" y="1457646"/>
                </a:cubicBezTo>
                <a:cubicBezTo>
                  <a:pt x="1085249" y="1457646"/>
                  <a:pt x="1085249" y="1457646"/>
                  <a:pt x="1082663" y="1457704"/>
                </a:cubicBezTo>
                <a:cubicBezTo>
                  <a:pt x="1081295" y="1456441"/>
                  <a:pt x="1081295" y="1456441"/>
                  <a:pt x="1081295" y="1456441"/>
                </a:cubicBezTo>
                <a:cubicBezTo>
                  <a:pt x="1081295" y="1456441"/>
                  <a:pt x="1081295" y="1456441"/>
                  <a:pt x="1081143" y="1453860"/>
                </a:cubicBezTo>
                <a:cubicBezTo>
                  <a:pt x="1082360" y="1452540"/>
                  <a:pt x="1082360" y="1452540"/>
                  <a:pt x="1082360" y="1452540"/>
                </a:cubicBezTo>
                <a:lnTo>
                  <a:pt x="1084541" y="1451751"/>
                </a:lnTo>
                <a:lnTo>
                  <a:pt x="1086208" y="1442325"/>
                </a:lnTo>
                <a:cubicBezTo>
                  <a:pt x="1088253" y="1439484"/>
                  <a:pt x="1091551" y="1437076"/>
                  <a:pt x="1095428" y="1435282"/>
                </a:cubicBezTo>
                <a:lnTo>
                  <a:pt x="1101664" y="1434795"/>
                </a:lnTo>
                <a:lnTo>
                  <a:pt x="1098035" y="1433433"/>
                </a:lnTo>
                <a:cubicBezTo>
                  <a:pt x="1094396" y="1431066"/>
                  <a:pt x="1091589" y="1427734"/>
                  <a:pt x="1090186" y="1422824"/>
                </a:cubicBezTo>
                <a:cubicBezTo>
                  <a:pt x="1087379" y="1425630"/>
                  <a:pt x="1078960" y="1425630"/>
                  <a:pt x="1073347" y="1425630"/>
                </a:cubicBezTo>
                <a:lnTo>
                  <a:pt x="1071550" y="1425181"/>
                </a:lnTo>
                <a:lnTo>
                  <a:pt x="1068203" y="1426421"/>
                </a:lnTo>
                <a:lnTo>
                  <a:pt x="1067027" y="1424050"/>
                </a:lnTo>
                <a:lnTo>
                  <a:pt x="1063209" y="1423096"/>
                </a:lnTo>
                <a:lnTo>
                  <a:pt x="1058691" y="1427993"/>
                </a:lnTo>
                <a:cubicBezTo>
                  <a:pt x="1058691" y="1427993"/>
                  <a:pt x="1057323" y="1426731"/>
                  <a:pt x="1057323" y="1426731"/>
                </a:cubicBezTo>
                <a:cubicBezTo>
                  <a:pt x="1055954" y="1425469"/>
                  <a:pt x="1055954" y="1425469"/>
                  <a:pt x="1055954" y="1425469"/>
                </a:cubicBezTo>
                <a:cubicBezTo>
                  <a:pt x="1055954" y="1425469"/>
                  <a:pt x="1054586" y="1424207"/>
                  <a:pt x="1054435" y="1421625"/>
                </a:cubicBezTo>
                <a:cubicBezTo>
                  <a:pt x="1056260" y="1419646"/>
                  <a:pt x="1058199" y="1419603"/>
                  <a:pt x="1059853" y="1420213"/>
                </a:cubicBezTo>
                <a:lnTo>
                  <a:pt x="1061839" y="1421554"/>
                </a:lnTo>
                <a:lnTo>
                  <a:pt x="1059886" y="1412785"/>
                </a:lnTo>
                <a:cubicBezTo>
                  <a:pt x="1061070" y="1403184"/>
                  <a:pt x="1070541" y="1394767"/>
                  <a:pt x="1070541" y="1386350"/>
                </a:cubicBezTo>
                <a:lnTo>
                  <a:pt x="1070239" y="1385763"/>
                </a:lnTo>
                <a:lnTo>
                  <a:pt x="1067250" y="1387418"/>
                </a:lnTo>
                <a:lnTo>
                  <a:pt x="1068440" y="1382271"/>
                </a:lnTo>
                <a:lnTo>
                  <a:pt x="1064578" y="1374776"/>
                </a:lnTo>
                <a:cubicBezTo>
                  <a:pt x="1061420" y="1370918"/>
                  <a:pt x="1057913" y="1366709"/>
                  <a:pt x="1056509" y="1361098"/>
                </a:cubicBezTo>
                <a:cubicBezTo>
                  <a:pt x="1042477" y="1366709"/>
                  <a:pt x="1036865" y="1377932"/>
                  <a:pt x="1022833" y="1389155"/>
                </a:cubicBezTo>
                <a:cubicBezTo>
                  <a:pt x="1014414" y="1394767"/>
                  <a:pt x="1000382" y="1403184"/>
                  <a:pt x="989156" y="1403184"/>
                </a:cubicBezTo>
                <a:lnTo>
                  <a:pt x="979716" y="1399180"/>
                </a:lnTo>
                <a:lnTo>
                  <a:pt x="978990" y="1399602"/>
                </a:lnTo>
                <a:lnTo>
                  <a:pt x="979314" y="1399009"/>
                </a:lnTo>
                <a:lnTo>
                  <a:pt x="977580" y="1398274"/>
                </a:lnTo>
                <a:cubicBezTo>
                  <a:pt x="974423" y="1394767"/>
                  <a:pt x="972318" y="1389155"/>
                  <a:pt x="972318" y="1380738"/>
                </a:cubicBezTo>
                <a:cubicBezTo>
                  <a:pt x="973721" y="1365306"/>
                  <a:pt x="984947" y="1355486"/>
                  <a:pt x="998277" y="1347420"/>
                </a:cubicBezTo>
                <a:lnTo>
                  <a:pt x="999708" y="1346575"/>
                </a:lnTo>
                <a:lnTo>
                  <a:pt x="994812" y="1338823"/>
                </a:lnTo>
                <a:cubicBezTo>
                  <a:pt x="1000534" y="1334978"/>
                  <a:pt x="1006955" y="1329372"/>
                  <a:pt x="1005427" y="1322650"/>
                </a:cubicBezTo>
                <a:cubicBezTo>
                  <a:pt x="1005427" y="1322650"/>
                  <a:pt x="1005427" y="1322650"/>
                  <a:pt x="1011149" y="1318805"/>
                </a:cubicBezTo>
                <a:cubicBezTo>
                  <a:pt x="1014774" y="1320243"/>
                  <a:pt x="1015189" y="1324485"/>
                  <a:pt x="1018116" y="1327685"/>
                </a:cubicBezTo>
                <a:cubicBezTo>
                  <a:pt x="1014206" y="1332249"/>
                  <a:pt x="1010996" y="1335052"/>
                  <a:pt x="1005558" y="1332894"/>
                </a:cubicBezTo>
                <a:cubicBezTo>
                  <a:pt x="1005416" y="1335896"/>
                  <a:pt x="1005902" y="1338637"/>
                  <a:pt x="1005481" y="1341018"/>
                </a:cubicBezTo>
                <a:lnTo>
                  <a:pt x="1001111" y="1345745"/>
                </a:lnTo>
                <a:lnTo>
                  <a:pt x="1036865" y="1324623"/>
                </a:lnTo>
                <a:lnTo>
                  <a:pt x="1034985" y="1322394"/>
                </a:lnTo>
                <a:lnTo>
                  <a:pt x="1031790" y="1324132"/>
                </a:lnTo>
                <a:cubicBezTo>
                  <a:pt x="1030317" y="1324385"/>
                  <a:pt x="1028348" y="1324502"/>
                  <a:pt x="1025080" y="1325355"/>
                </a:cubicBezTo>
                <a:cubicBezTo>
                  <a:pt x="1024969" y="1320096"/>
                  <a:pt x="1026868" y="1316692"/>
                  <a:pt x="1029131" y="1314912"/>
                </a:cubicBezTo>
                <a:lnTo>
                  <a:pt x="1029195" y="1314905"/>
                </a:lnTo>
                <a:lnTo>
                  <a:pt x="1029304" y="1314631"/>
                </a:lnTo>
                <a:lnTo>
                  <a:pt x="1029147" y="1305684"/>
                </a:lnTo>
                <a:cubicBezTo>
                  <a:pt x="1030550" y="1298670"/>
                  <a:pt x="1034058" y="1290954"/>
                  <a:pt x="1034058" y="1282537"/>
                </a:cubicBezTo>
                <a:lnTo>
                  <a:pt x="1026692" y="1268626"/>
                </a:lnTo>
                <a:lnTo>
                  <a:pt x="1024155" y="1268060"/>
                </a:lnTo>
                <a:cubicBezTo>
                  <a:pt x="1021387" y="1265507"/>
                  <a:pt x="1019911" y="1261553"/>
                  <a:pt x="1019820" y="1258875"/>
                </a:cubicBezTo>
                <a:lnTo>
                  <a:pt x="1020987" y="1256938"/>
                </a:lnTo>
                <a:lnTo>
                  <a:pt x="1017220" y="1248868"/>
                </a:lnTo>
                <a:cubicBezTo>
                  <a:pt x="1017220" y="1237645"/>
                  <a:pt x="1028446" y="1229228"/>
                  <a:pt x="1028446" y="1215199"/>
                </a:cubicBezTo>
                <a:cubicBezTo>
                  <a:pt x="1028446" y="1201171"/>
                  <a:pt x="1017220" y="1195559"/>
                  <a:pt x="1014414" y="1181531"/>
                </a:cubicBezTo>
                <a:lnTo>
                  <a:pt x="1018792" y="1175742"/>
                </a:lnTo>
                <a:lnTo>
                  <a:pt x="1019028" y="1171900"/>
                </a:lnTo>
                <a:cubicBezTo>
                  <a:pt x="1018770" y="1171288"/>
                  <a:pt x="1017905" y="1170945"/>
                  <a:pt x="1015659" y="1169035"/>
                </a:cubicBezTo>
                <a:lnTo>
                  <a:pt x="1023882" y="1159704"/>
                </a:lnTo>
                <a:lnTo>
                  <a:pt x="1023282" y="1144906"/>
                </a:lnTo>
                <a:lnTo>
                  <a:pt x="1020284" y="1147325"/>
                </a:lnTo>
                <a:cubicBezTo>
                  <a:pt x="1017608" y="1144179"/>
                  <a:pt x="1017230" y="1141424"/>
                  <a:pt x="1018124" y="1139173"/>
                </a:cubicBezTo>
                <a:lnTo>
                  <a:pt x="1022869" y="1134724"/>
                </a:lnTo>
                <a:lnTo>
                  <a:pt x="1022833" y="1133833"/>
                </a:lnTo>
                <a:cubicBezTo>
                  <a:pt x="1028446" y="1122610"/>
                  <a:pt x="1042477" y="1122610"/>
                  <a:pt x="1045284" y="1114193"/>
                </a:cubicBezTo>
                <a:lnTo>
                  <a:pt x="1046029" y="1107803"/>
                </a:lnTo>
                <a:lnTo>
                  <a:pt x="1044650" y="1103682"/>
                </a:lnTo>
                <a:cubicBezTo>
                  <a:pt x="1044429" y="1103022"/>
                  <a:pt x="1044429" y="1103022"/>
                  <a:pt x="1044429" y="1103022"/>
                </a:cubicBezTo>
                <a:lnTo>
                  <a:pt x="1046731" y="1101786"/>
                </a:lnTo>
                <a:lnTo>
                  <a:pt x="1047422" y="1095868"/>
                </a:lnTo>
                <a:lnTo>
                  <a:pt x="1042574" y="1086522"/>
                </a:lnTo>
                <a:lnTo>
                  <a:pt x="1047851" y="1086434"/>
                </a:lnTo>
                <a:lnTo>
                  <a:pt x="1048090" y="1072107"/>
                </a:lnTo>
                <a:lnTo>
                  <a:pt x="1050816" y="1069469"/>
                </a:lnTo>
                <a:lnTo>
                  <a:pt x="1049475" y="1067020"/>
                </a:lnTo>
                <a:cubicBezTo>
                  <a:pt x="1049684" y="1063281"/>
                  <a:pt x="1051963" y="1060107"/>
                  <a:pt x="1056715" y="1060974"/>
                </a:cubicBezTo>
                <a:lnTo>
                  <a:pt x="1056995" y="1063491"/>
                </a:lnTo>
                <a:lnTo>
                  <a:pt x="1058965" y="1061585"/>
                </a:lnTo>
                <a:cubicBezTo>
                  <a:pt x="1062824" y="1057376"/>
                  <a:pt x="1066332" y="1052466"/>
                  <a:pt x="1067735" y="1046855"/>
                </a:cubicBezTo>
                <a:cubicBezTo>
                  <a:pt x="1073347" y="1041244"/>
                  <a:pt x="1073347" y="1032826"/>
                  <a:pt x="1076154" y="1027215"/>
                </a:cubicBezTo>
                <a:cubicBezTo>
                  <a:pt x="1081767" y="1018798"/>
                  <a:pt x="1101411" y="1013186"/>
                  <a:pt x="1109830" y="1001963"/>
                </a:cubicBezTo>
                <a:lnTo>
                  <a:pt x="1114307" y="993012"/>
                </a:lnTo>
                <a:lnTo>
                  <a:pt x="1114214" y="992056"/>
                </a:lnTo>
                <a:lnTo>
                  <a:pt x="1114870" y="991887"/>
                </a:lnTo>
                <a:lnTo>
                  <a:pt x="1115443" y="990740"/>
                </a:lnTo>
                <a:lnTo>
                  <a:pt x="1120810" y="980009"/>
                </a:lnTo>
                <a:lnTo>
                  <a:pt x="1120216" y="980033"/>
                </a:lnTo>
                <a:cubicBezTo>
                  <a:pt x="1119532" y="979402"/>
                  <a:pt x="1120794" y="978033"/>
                  <a:pt x="1122714" y="976638"/>
                </a:cubicBezTo>
                <a:lnTo>
                  <a:pt x="1122868" y="976554"/>
                </a:lnTo>
                <a:lnTo>
                  <a:pt x="1121889" y="972874"/>
                </a:lnTo>
                <a:cubicBezTo>
                  <a:pt x="1125598" y="968853"/>
                  <a:pt x="1127005" y="970151"/>
                  <a:pt x="1133701" y="971366"/>
                </a:cubicBezTo>
                <a:lnTo>
                  <a:pt x="1132143" y="973975"/>
                </a:lnTo>
                <a:lnTo>
                  <a:pt x="1135476" y="972309"/>
                </a:lnTo>
                <a:lnTo>
                  <a:pt x="1134486" y="970636"/>
                </a:lnTo>
                <a:lnTo>
                  <a:pt x="1136738" y="968270"/>
                </a:lnTo>
                <a:lnTo>
                  <a:pt x="1131381" y="967537"/>
                </a:lnTo>
                <a:cubicBezTo>
                  <a:pt x="1130994" y="959484"/>
                  <a:pt x="1139052" y="959220"/>
                  <a:pt x="1135851" y="948570"/>
                </a:cubicBezTo>
                <a:cubicBezTo>
                  <a:pt x="1138537" y="948482"/>
                  <a:pt x="1139944" y="949781"/>
                  <a:pt x="1139944" y="949781"/>
                </a:cubicBezTo>
                <a:lnTo>
                  <a:pt x="1140390" y="950192"/>
                </a:lnTo>
                <a:lnTo>
                  <a:pt x="1139847" y="943322"/>
                </a:lnTo>
                <a:cubicBezTo>
                  <a:pt x="1140288" y="940949"/>
                  <a:pt x="1141594" y="938919"/>
                  <a:pt x="1144373" y="936964"/>
                </a:cubicBezTo>
                <a:cubicBezTo>
                  <a:pt x="1147834" y="938337"/>
                  <a:pt x="1147468" y="944308"/>
                  <a:pt x="1147800" y="948517"/>
                </a:cubicBezTo>
                <a:cubicBezTo>
                  <a:pt x="1144855" y="948367"/>
                  <a:pt x="1143990" y="948024"/>
                  <a:pt x="1143383" y="948293"/>
                </a:cubicBezTo>
                <a:lnTo>
                  <a:pt x="1141188" y="950928"/>
                </a:lnTo>
                <a:lnTo>
                  <a:pt x="1141352" y="951079"/>
                </a:lnTo>
                <a:cubicBezTo>
                  <a:pt x="1142759" y="952377"/>
                  <a:pt x="1142759" y="952377"/>
                  <a:pt x="1145445" y="952289"/>
                </a:cubicBezTo>
                <a:cubicBezTo>
                  <a:pt x="1144167" y="953676"/>
                  <a:pt x="1142888" y="955062"/>
                  <a:pt x="1140202" y="955149"/>
                </a:cubicBezTo>
                <a:cubicBezTo>
                  <a:pt x="1140202" y="955149"/>
                  <a:pt x="1140202" y="955149"/>
                  <a:pt x="1141609" y="956448"/>
                </a:cubicBezTo>
                <a:cubicBezTo>
                  <a:pt x="1144424" y="959044"/>
                  <a:pt x="1145961" y="963027"/>
                  <a:pt x="1143404" y="965799"/>
                </a:cubicBezTo>
                <a:cubicBezTo>
                  <a:pt x="1144811" y="967097"/>
                  <a:pt x="1145386" y="965062"/>
                  <a:pt x="1146472" y="963178"/>
                </a:cubicBezTo>
                <a:lnTo>
                  <a:pt x="1148015" y="962748"/>
                </a:lnTo>
                <a:lnTo>
                  <a:pt x="1153731" y="955714"/>
                </a:lnTo>
                <a:lnTo>
                  <a:pt x="1151640" y="951370"/>
                </a:lnTo>
                <a:cubicBezTo>
                  <a:pt x="1151624" y="948189"/>
                  <a:pt x="1153124" y="945141"/>
                  <a:pt x="1156357" y="943057"/>
                </a:cubicBezTo>
                <a:cubicBezTo>
                  <a:pt x="1156357" y="943057"/>
                  <a:pt x="1154939" y="941750"/>
                  <a:pt x="1157619" y="941689"/>
                </a:cubicBezTo>
                <a:lnTo>
                  <a:pt x="1164422" y="946200"/>
                </a:lnTo>
                <a:lnTo>
                  <a:pt x="1168764" y="943043"/>
                </a:lnTo>
                <a:cubicBezTo>
                  <a:pt x="1171571" y="940237"/>
                  <a:pt x="1174377" y="940237"/>
                  <a:pt x="1174377" y="940237"/>
                </a:cubicBezTo>
                <a:cubicBezTo>
                  <a:pt x="1177183" y="940237"/>
                  <a:pt x="1179990" y="940237"/>
                  <a:pt x="1182796" y="943043"/>
                </a:cubicBezTo>
                <a:cubicBezTo>
                  <a:pt x="1185602" y="943043"/>
                  <a:pt x="1188409" y="943043"/>
                  <a:pt x="1191215" y="943043"/>
                </a:cubicBezTo>
                <a:cubicBezTo>
                  <a:pt x="1194022" y="943043"/>
                  <a:pt x="1194022" y="943043"/>
                  <a:pt x="1196828" y="943043"/>
                </a:cubicBezTo>
                <a:lnTo>
                  <a:pt x="1197602" y="942383"/>
                </a:lnTo>
                <a:lnTo>
                  <a:pt x="1195522" y="940738"/>
                </a:lnTo>
                <a:cubicBezTo>
                  <a:pt x="1199296" y="939339"/>
                  <a:pt x="1201183" y="938639"/>
                  <a:pt x="1202126" y="938290"/>
                </a:cubicBezTo>
                <a:lnTo>
                  <a:pt x="1202604" y="938113"/>
                </a:lnTo>
                <a:lnTo>
                  <a:pt x="1204327" y="936642"/>
                </a:lnTo>
                <a:cubicBezTo>
                  <a:pt x="1209457" y="928488"/>
                  <a:pt x="1209457" y="916388"/>
                  <a:pt x="1222085" y="912180"/>
                </a:cubicBezTo>
                <a:cubicBezTo>
                  <a:pt x="1222085" y="912180"/>
                  <a:pt x="1224892" y="912180"/>
                  <a:pt x="1224892" y="912180"/>
                </a:cubicBezTo>
                <a:lnTo>
                  <a:pt x="1235059" y="916246"/>
                </a:lnTo>
                <a:lnTo>
                  <a:pt x="1233004" y="913338"/>
                </a:lnTo>
                <a:cubicBezTo>
                  <a:pt x="1234402" y="909815"/>
                  <a:pt x="1239401" y="907721"/>
                  <a:pt x="1241202" y="908436"/>
                </a:cubicBezTo>
                <a:cubicBezTo>
                  <a:pt x="1241054" y="911436"/>
                  <a:pt x="1241982" y="914352"/>
                  <a:pt x="1242458" y="917089"/>
                </a:cubicBezTo>
                <a:lnTo>
                  <a:pt x="1242220" y="918341"/>
                </a:lnTo>
                <a:lnTo>
                  <a:pt x="1255762" y="920597"/>
                </a:lnTo>
                <a:cubicBezTo>
                  <a:pt x="1255762" y="920597"/>
                  <a:pt x="1255762" y="920597"/>
                  <a:pt x="1258568" y="920597"/>
                </a:cubicBezTo>
                <a:cubicBezTo>
                  <a:pt x="1264181" y="919194"/>
                  <a:pt x="1269794" y="914284"/>
                  <a:pt x="1276108" y="909374"/>
                </a:cubicBezTo>
                <a:lnTo>
                  <a:pt x="1279868" y="907434"/>
                </a:lnTo>
                <a:lnTo>
                  <a:pt x="1279804" y="907447"/>
                </a:lnTo>
                <a:cubicBezTo>
                  <a:pt x="1276931" y="904304"/>
                  <a:pt x="1282957" y="904692"/>
                  <a:pt x="1285423" y="903668"/>
                </a:cubicBezTo>
                <a:lnTo>
                  <a:pt x="1285751" y="904398"/>
                </a:lnTo>
                <a:lnTo>
                  <a:pt x="1288435" y="903013"/>
                </a:lnTo>
                <a:lnTo>
                  <a:pt x="1297858" y="898151"/>
                </a:lnTo>
                <a:cubicBezTo>
                  <a:pt x="1297858" y="898151"/>
                  <a:pt x="1300664" y="898151"/>
                  <a:pt x="1300664" y="898151"/>
                </a:cubicBezTo>
                <a:lnTo>
                  <a:pt x="1310797" y="900684"/>
                </a:lnTo>
                <a:lnTo>
                  <a:pt x="1312459" y="899633"/>
                </a:lnTo>
                <a:lnTo>
                  <a:pt x="1313894" y="900957"/>
                </a:lnTo>
                <a:lnTo>
                  <a:pt x="1320308" y="900957"/>
                </a:lnTo>
                <a:cubicBezTo>
                  <a:pt x="1323115" y="900957"/>
                  <a:pt x="1325921" y="900957"/>
                  <a:pt x="1328728" y="900957"/>
                </a:cubicBezTo>
                <a:cubicBezTo>
                  <a:pt x="1331534" y="909374"/>
                  <a:pt x="1334340" y="912180"/>
                  <a:pt x="1339953" y="912180"/>
                </a:cubicBezTo>
                <a:lnTo>
                  <a:pt x="1350489" y="907966"/>
                </a:lnTo>
                <a:lnTo>
                  <a:pt x="1343215" y="889213"/>
                </a:lnTo>
                <a:cubicBezTo>
                  <a:pt x="1343089" y="880670"/>
                  <a:pt x="1346182" y="873151"/>
                  <a:pt x="1353519" y="872140"/>
                </a:cubicBezTo>
                <a:cubicBezTo>
                  <a:pt x="1356196" y="872016"/>
                  <a:pt x="1360256" y="873168"/>
                  <a:pt x="1363024" y="875721"/>
                </a:cubicBezTo>
                <a:cubicBezTo>
                  <a:pt x="1367176" y="879551"/>
                  <a:pt x="1369458" y="887491"/>
                  <a:pt x="1369053" y="895219"/>
                </a:cubicBezTo>
                <a:lnTo>
                  <a:pt x="1367155" y="902806"/>
                </a:lnTo>
                <a:lnTo>
                  <a:pt x="1373630" y="900957"/>
                </a:lnTo>
                <a:cubicBezTo>
                  <a:pt x="1373630" y="900957"/>
                  <a:pt x="1373630" y="900957"/>
                  <a:pt x="1376436" y="900957"/>
                </a:cubicBezTo>
                <a:cubicBezTo>
                  <a:pt x="1384855" y="903762"/>
                  <a:pt x="1396081" y="923403"/>
                  <a:pt x="1407306" y="923403"/>
                </a:cubicBezTo>
                <a:cubicBezTo>
                  <a:pt x="1407306" y="923403"/>
                  <a:pt x="1410113" y="923403"/>
                  <a:pt x="1410113" y="923403"/>
                </a:cubicBezTo>
                <a:lnTo>
                  <a:pt x="1420777" y="923403"/>
                </a:lnTo>
                <a:lnTo>
                  <a:pt x="1419530" y="920514"/>
                </a:lnTo>
                <a:cubicBezTo>
                  <a:pt x="1419251" y="919867"/>
                  <a:pt x="1419251" y="919867"/>
                  <a:pt x="1419251" y="919867"/>
                </a:cubicBezTo>
                <a:cubicBezTo>
                  <a:pt x="1421840" y="918748"/>
                  <a:pt x="1424430" y="917630"/>
                  <a:pt x="1426284" y="918366"/>
                </a:cubicBezTo>
                <a:cubicBezTo>
                  <a:pt x="1426284" y="918366"/>
                  <a:pt x="1426284" y="918366"/>
                  <a:pt x="1427402" y="920956"/>
                </a:cubicBezTo>
                <a:lnTo>
                  <a:pt x="1423864" y="923402"/>
                </a:lnTo>
                <a:lnTo>
                  <a:pt x="1424144" y="923402"/>
                </a:lnTo>
                <a:lnTo>
                  <a:pt x="1430723" y="922087"/>
                </a:lnTo>
                <a:lnTo>
                  <a:pt x="1431418" y="921334"/>
                </a:lnTo>
                <a:lnTo>
                  <a:pt x="1434914" y="921249"/>
                </a:lnTo>
                <a:lnTo>
                  <a:pt x="1438176" y="920597"/>
                </a:lnTo>
                <a:cubicBezTo>
                  <a:pt x="1440983" y="920597"/>
                  <a:pt x="1443789" y="920597"/>
                  <a:pt x="1446595" y="920597"/>
                </a:cubicBezTo>
                <a:cubicBezTo>
                  <a:pt x="1457821" y="926208"/>
                  <a:pt x="1455015" y="937431"/>
                  <a:pt x="1469046" y="945848"/>
                </a:cubicBezTo>
                <a:cubicBezTo>
                  <a:pt x="1471853" y="943043"/>
                  <a:pt x="1477466" y="943043"/>
                  <a:pt x="1480272" y="943043"/>
                </a:cubicBezTo>
                <a:cubicBezTo>
                  <a:pt x="1505529" y="943043"/>
                  <a:pt x="1508336" y="968294"/>
                  <a:pt x="1516755" y="987935"/>
                </a:cubicBezTo>
                <a:lnTo>
                  <a:pt x="1521813" y="988609"/>
                </a:lnTo>
                <a:lnTo>
                  <a:pt x="1519213" y="985928"/>
                </a:lnTo>
                <a:cubicBezTo>
                  <a:pt x="1519213" y="985928"/>
                  <a:pt x="1519213" y="985928"/>
                  <a:pt x="1517359" y="985193"/>
                </a:cubicBezTo>
                <a:cubicBezTo>
                  <a:pt x="1517359" y="985193"/>
                  <a:pt x="1516167" y="982789"/>
                  <a:pt x="1516830" y="981121"/>
                </a:cubicBezTo>
                <a:cubicBezTo>
                  <a:pt x="1517492" y="979452"/>
                  <a:pt x="1519345" y="980188"/>
                  <a:pt x="1521199" y="980923"/>
                </a:cubicBezTo>
                <a:cubicBezTo>
                  <a:pt x="1522126" y="981291"/>
                  <a:pt x="1523649" y="982861"/>
                  <a:pt x="1524311" y="984572"/>
                </a:cubicBezTo>
                <a:lnTo>
                  <a:pt x="1522431" y="988691"/>
                </a:lnTo>
                <a:lnTo>
                  <a:pt x="1553588" y="992845"/>
                </a:lnTo>
                <a:cubicBezTo>
                  <a:pt x="1565165" y="994949"/>
                  <a:pt x="1575689" y="997755"/>
                  <a:pt x="1584108" y="1001963"/>
                </a:cubicBezTo>
                <a:cubicBezTo>
                  <a:pt x="1586914" y="1015992"/>
                  <a:pt x="1575689" y="1013186"/>
                  <a:pt x="1572882" y="1021604"/>
                </a:cubicBezTo>
                <a:cubicBezTo>
                  <a:pt x="1578495" y="1032826"/>
                  <a:pt x="1584108" y="1044049"/>
                  <a:pt x="1595333" y="1044049"/>
                </a:cubicBezTo>
                <a:cubicBezTo>
                  <a:pt x="1599543" y="1044049"/>
                  <a:pt x="1603051" y="1042646"/>
                  <a:pt x="1606559" y="1040893"/>
                </a:cubicBezTo>
                <a:lnTo>
                  <a:pt x="1609875" y="1039339"/>
                </a:lnTo>
                <a:lnTo>
                  <a:pt x="1608639" y="1036138"/>
                </a:lnTo>
                <a:lnTo>
                  <a:pt x="1599364" y="1040267"/>
                </a:lnTo>
                <a:cubicBezTo>
                  <a:pt x="1595842" y="1038869"/>
                  <a:pt x="1594080" y="1038170"/>
                  <a:pt x="1593748" y="1033869"/>
                </a:cubicBezTo>
                <a:cubicBezTo>
                  <a:pt x="1594463" y="1032068"/>
                  <a:pt x="1595178" y="1030267"/>
                  <a:pt x="1595178" y="1030267"/>
                </a:cubicBezTo>
                <a:cubicBezTo>
                  <a:pt x="1600844" y="1026262"/>
                  <a:pt x="1602605" y="1026961"/>
                  <a:pt x="1606128" y="1028359"/>
                </a:cubicBezTo>
                <a:lnTo>
                  <a:pt x="1608598" y="1034260"/>
                </a:lnTo>
                <a:lnTo>
                  <a:pt x="1612084" y="1031647"/>
                </a:lnTo>
                <a:cubicBezTo>
                  <a:pt x="1613425" y="1032884"/>
                  <a:pt x="1614188" y="1035419"/>
                  <a:pt x="1613960" y="1037346"/>
                </a:cubicBezTo>
                <a:lnTo>
                  <a:pt x="1611806" y="1038434"/>
                </a:lnTo>
                <a:lnTo>
                  <a:pt x="1617784" y="1035632"/>
                </a:lnTo>
                <a:cubicBezTo>
                  <a:pt x="1626204" y="1030021"/>
                  <a:pt x="1631816" y="1024409"/>
                  <a:pt x="1640235" y="1024409"/>
                </a:cubicBezTo>
                <a:cubicBezTo>
                  <a:pt x="1643042" y="1024409"/>
                  <a:pt x="1648654" y="1027215"/>
                  <a:pt x="1651461" y="1030021"/>
                </a:cubicBezTo>
                <a:cubicBezTo>
                  <a:pt x="1651461" y="1052467"/>
                  <a:pt x="1629010" y="1052467"/>
                  <a:pt x="1609365" y="1055272"/>
                </a:cubicBezTo>
                <a:lnTo>
                  <a:pt x="1609649" y="1058630"/>
                </a:lnTo>
                <a:lnTo>
                  <a:pt x="1610220" y="1058064"/>
                </a:lnTo>
                <a:cubicBezTo>
                  <a:pt x="1610641" y="1057004"/>
                  <a:pt x="1610977" y="1056157"/>
                  <a:pt x="1613074" y="1056009"/>
                </a:cubicBezTo>
                <a:cubicBezTo>
                  <a:pt x="1618358" y="1058105"/>
                  <a:pt x="1622969" y="1061897"/>
                  <a:pt x="1620952" y="1066982"/>
                </a:cubicBezTo>
                <a:cubicBezTo>
                  <a:pt x="1616084" y="1068974"/>
                  <a:pt x="1613650" y="1069970"/>
                  <a:pt x="1611889" y="1069271"/>
                </a:cubicBezTo>
                <a:lnTo>
                  <a:pt x="1610344" y="1066850"/>
                </a:lnTo>
                <a:lnTo>
                  <a:pt x="1611470" y="1080173"/>
                </a:lnTo>
                <a:cubicBezTo>
                  <a:pt x="1612172" y="1088240"/>
                  <a:pt x="1613575" y="1095956"/>
                  <a:pt x="1617784" y="1102970"/>
                </a:cubicBezTo>
                <a:lnTo>
                  <a:pt x="1629220" y="1121418"/>
                </a:lnTo>
                <a:lnTo>
                  <a:pt x="1629421" y="1121446"/>
                </a:lnTo>
                <a:lnTo>
                  <a:pt x="1630543" y="1123553"/>
                </a:lnTo>
                <a:lnTo>
                  <a:pt x="1633219" y="1127871"/>
                </a:lnTo>
                <a:cubicBezTo>
                  <a:pt x="1639534" y="1135236"/>
                  <a:pt x="1645848" y="1142250"/>
                  <a:pt x="1648655" y="1150667"/>
                </a:cubicBezTo>
                <a:lnTo>
                  <a:pt x="1648897" y="1157049"/>
                </a:lnTo>
                <a:lnTo>
                  <a:pt x="1653174" y="1150890"/>
                </a:lnTo>
                <a:cubicBezTo>
                  <a:pt x="1654169" y="1153430"/>
                  <a:pt x="1658366" y="1152950"/>
                  <a:pt x="1659620" y="1159885"/>
                </a:cubicBezTo>
                <a:cubicBezTo>
                  <a:pt x="1655423" y="1160365"/>
                  <a:pt x="1656418" y="1162906"/>
                  <a:pt x="1653952" y="1164073"/>
                </a:cubicBezTo>
                <a:lnTo>
                  <a:pt x="1648938" y="1158136"/>
                </a:lnTo>
                <a:lnTo>
                  <a:pt x="1649707" y="1178374"/>
                </a:lnTo>
                <a:cubicBezTo>
                  <a:pt x="1648655" y="1189246"/>
                  <a:pt x="1647251" y="1201171"/>
                  <a:pt x="1648655" y="1212394"/>
                </a:cubicBezTo>
                <a:cubicBezTo>
                  <a:pt x="1648655" y="1223617"/>
                  <a:pt x="1654267" y="1234840"/>
                  <a:pt x="1654267" y="1240451"/>
                </a:cubicBezTo>
                <a:cubicBezTo>
                  <a:pt x="1654267" y="1248868"/>
                  <a:pt x="1651461" y="1257285"/>
                  <a:pt x="1651461" y="1262897"/>
                </a:cubicBezTo>
                <a:cubicBezTo>
                  <a:pt x="1651461" y="1282537"/>
                  <a:pt x="1659880" y="1296566"/>
                  <a:pt x="1654267" y="1310594"/>
                </a:cubicBezTo>
                <a:cubicBezTo>
                  <a:pt x="1648655" y="1321817"/>
                  <a:pt x="1631816" y="1324623"/>
                  <a:pt x="1629010" y="1338652"/>
                </a:cubicBezTo>
                <a:cubicBezTo>
                  <a:pt x="1631816" y="1347069"/>
                  <a:pt x="1634623" y="1355486"/>
                  <a:pt x="1634623" y="1363903"/>
                </a:cubicBezTo>
                <a:lnTo>
                  <a:pt x="1627899" y="1373789"/>
                </a:lnTo>
                <a:lnTo>
                  <a:pt x="1631375" y="1377400"/>
                </a:lnTo>
                <a:cubicBezTo>
                  <a:pt x="1632612" y="1379420"/>
                  <a:pt x="1633234" y="1381706"/>
                  <a:pt x="1631654" y="1383118"/>
                </a:cubicBezTo>
                <a:lnTo>
                  <a:pt x="1626207" y="1385470"/>
                </a:lnTo>
                <a:lnTo>
                  <a:pt x="1630720" y="1390995"/>
                </a:lnTo>
                <a:lnTo>
                  <a:pt x="1635404" y="1390717"/>
                </a:lnTo>
                <a:cubicBezTo>
                  <a:pt x="1637029" y="1394603"/>
                  <a:pt x="1633241" y="1395885"/>
                  <a:pt x="1629454" y="1397168"/>
                </a:cubicBezTo>
                <a:lnTo>
                  <a:pt x="1630091" y="1392162"/>
                </a:lnTo>
                <a:lnTo>
                  <a:pt x="1629592" y="1392800"/>
                </a:lnTo>
                <a:lnTo>
                  <a:pt x="1629872" y="1392662"/>
                </a:lnTo>
                <a:cubicBezTo>
                  <a:pt x="1630805" y="1395178"/>
                  <a:pt x="1628598" y="1400740"/>
                  <a:pt x="1625261" y="1399415"/>
                </a:cubicBezTo>
                <a:cubicBezTo>
                  <a:pt x="1625261" y="1399415"/>
                  <a:pt x="1623592" y="1398753"/>
                  <a:pt x="1622660" y="1396237"/>
                </a:cubicBezTo>
                <a:cubicBezTo>
                  <a:pt x="1622660" y="1396237"/>
                  <a:pt x="1622660" y="1396237"/>
                  <a:pt x="1623561" y="1395790"/>
                </a:cubicBezTo>
                <a:lnTo>
                  <a:pt x="1625355" y="1394901"/>
                </a:lnTo>
                <a:lnTo>
                  <a:pt x="1623479" y="1391246"/>
                </a:lnTo>
                <a:lnTo>
                  <a:pt x="1624989" y="1385995"/>
                </a:lnTo>
                <a:lnTo>
                  <a:pt x="1621813" y="1387367"/>
                </a:lnTo>
                <a:cubicBezTo>
                  <a:pt x="1621813" y="1387367"/>
                  <a:pt x="1620052" y="1386668"/>
                  <a:pt x="1620052" y="1386668"/>
                </a:cubicBezTo>
                <a:lnTo>
                  <a:pt x="1617562" y="1385679"/>
                </a:lnTo>
                <a:lnTo>
                  <a:pt x="1606559" y="1394767"/>
                </a:lnTo>
                <a:cubicBezTo>
                  <a:pt x="1603752" y="1403184"/>
                  <a:pt x="1606559" y="1420018"/>
                  <a:pt x="1600946" y="1428435"/>
                </a:cubicBezTo>
                <a:lnTo>
                  <a:pt x="1593146" y="1434779"/>
                </a:lnTo>
                <a:lnTo>
                  <a:pt x="1599982" y="1437760"/>
                </a:lnTo>
                <a:cubicBezTo>
                  <a:pt x="1598777" y="1444556"/>
                  <a:pt x="1590786" y="1447729"/>
                  <a:pt x="1585312" y="1442680"/>
                </a:cubicBezTo>
                <a:lnTo>
                  <a:pt x="1586044" y="1437934"/>
                </a:lnTo>
                <a:lnTo>
                  <a:pt x="1575689" y="1439308"/>
                </a:lnTo>
                <a:cubicBezTo>
                  <a:pt x="1565866" y="1439658"/>
                  <a:pt x="1556044" y="1439658"/>
                  <a:pt x="1550431" y="1448076"/>
                </a:cubicBezTo>
                <a:cubicBezTo>
                  <a:pt x="1547625" y="1452284"/>
                  <a:pt x="1546923" y="1456493"/>
                  <a:pt x="1546572" y="1460701"/>
                </a:cubicBezTo>
                <a:lnTo>
                  <a:pt x="1545099" y="1471307"/>
                </a:lnTo>
                <a:lnTo>
                  <a:pt x="1548497" y="1470591"/>
                </a:lnTo>
                <a:cubicBezTo>
                  <a:pt x="1549904" y="1471889"/>
                  <a:pt x="1550095" y="1474507"/>
                  <a:pt x="1550285" y="1477125"/>
                </a:cubicBezTo>
                <a:cubicBezTo>
                  <a:pt x="1547661" y="1477146"/>
                  <a:pt x="1545036" y="1477167"/>
                  <a:pt x="1543629" y="1475869"/>
                </a:cubicBezTo>
                <a:lnTo>
                  <a:pt x="1543376" y="1475250"/>
                </a:lnTo>
                <a:lnTo>
                  <a:pt x="1540433" y="1479173"/>
                </a:lnTo>
                <a:lnTo>
                  <a:pt x="1540855" y="1479052"/>
                </a:lnTo>
                <a:cubicBezTo>
                  <a:pt x="1542607" y="1479232"/>
                  <a:pt x="1543958" y="1479768"/>
                  <a:pt x="1545212" y="1479236"/>
                </a:cubicBezTo>
                <a:cubicBezTo>
                  <a:pt x="1546306" y="1481730"/>
                  <a:pt x="1544523" y="1483598"/>
                  <a:pt x="1542241" y="1484752"/>
                </a:cubicBezTo>
                <a:cubicBezTo>
                  <a:pt x="1539959" y="1485906"/>
                  <a:pt x="1537178" y="1486348"/>
                  <a:pt x="1536277" y="1485991"/>
                </a:cubicBezTo>
                <a:lnTo>
                  <a:pt x="1535923" y="1485185"/>
                </a:lnTo>
                <a:lnTo>
                  <a:pt x="1535347" y="1485953"/>
                </a:lnTo>
                <a:lnTo>
                  <a:pt x="1522078" y="1489491"/>
                </a:lnTo>
                <a:lnTo>
                  <a:pt x="1524979" y="1504178"/>
                </a:lnTo>
                <a:lnTo>
                  <a:pt x="1525190" y="1505533"/>
                </a:lnTo>
                <a:lnTo>
                  <a:pt x="1525959" y="1506243"/>
                </a:lnTo>
                <a:lnTo>
                  <a:pt x="1525549" y="1507842"/>
                </a:lnTo>
                <a:close/>
                <a:moveTo>
                  <a:pt x="1376851" y="1589179"/>
                </a:moveTo>
                <a:cubicBezTo>
                  <a:pt x="1375115" y="1591061"/>
                  <a:pt x="1371829" y="1591829"/>
                  <a:pt x="1367716" y="1589301"/>
                </a:cubicBezTo>
                <a:cubicBezTo>
                  <a:pt x="1370240" y="1586564"/>
                  <a:pt x="1367585" y="1586648"/>
                  <a:pt x="1367324" y="1581341"/>
                </a:cubicBezTo>
                <a:cubicBezTo>
                  <a:pt x="1369979" y="1581258"/>
                  <a:pt x="1369979" y="1581258"/>
                  <a:pt x="1371241" y="1579889"/>
                </a:cubicBezTo>
                <a:cubicBezTo>
                  <a:pt x="1373896" y="1579806"/>
                  <a:pt x="1375289" y="1581090"/>
                  <a:pt x="1376682" y="1582375"/>
                </a:cubicBezTo>
                <a:cubicBezTo>
                  <a:pt x="1378771" y="1584302"/>
                  <a:pt x="1378586" y="1587297"/>
                  <a:pt x="1376851" y="1589179"/>
                </a:cubicBezTo>
                <a:close/>
                <a:moveTo>
                  <a:pt x="1704377" y="1436439"/>
                </a:moveTo>
                <a:cubicBezTo>
                  <a:pt x="1701911" y="1437606"/>
                  <a:pt x="1699445" y="1438774"/>
                  <a:pt x="1697714" y="1438087"/>
                </a:cubicBezTo>
                <a:cubicBezTo>
                  <a:pt x="1693994" y="1432319"/>
                  <a:pt x="1693994" y="1432319"/>
                  <a:pt x="1693994" y="1432319"/>
                </a:cubicBezTo>
                <a:cubicBezTo>
                  <a:pt x="1697196" y="1429298"/>
                  <a:pt x="1698927" y="1429985"/>
                  <a:pt x="1700657" y="1430671"/>
                </a:cubicBezTo>
                <a:cubicBezTo>
                  <a:pt x="1702388" y="1431358"/>
                  <a:pt x="1704118" y="1432045"/>
                  <a:pt x="1704377" y="1436439"/>
                </a:cubicBezTo>
                <a:close/>
                <a:moveTo>
                  <a:pt x="882419" y="1827536"/>
                </a:moveTo>
                <a:cubicBezTo>
                  <a:pt x="881712" y="1829316"/>
                  <a:pt x="879226" y="1830390"/>
                  <a:pt x="877447" y="1829684"/>
                </a:cubicBezTo>
                <a:cubicBezTo>
                  <a:pt x="875667" y="1828977"/>
                  <a:pt x="875667" y="1828977"/>
                  <a:pt x="875667" y="1828977"/>
                </a:cubicBezTo>
                <a:cubicBezTo>
                  <a:pt x="874593" y="1826491"/>
                  <a:pt x="875299" y="1824711"/>
                  <a:pt x="874226" y="1822225"/>
                </a:cubicBezTo>
                <a:cubicBezTo>
                  <a:pt x="876712" y="1821152"/>
                  <a:pt x="879198" y="1820078"/>
                  <a:pt x="880978" y="1820785"/>
                </a:cubicBezTo>
                <a:cubicBezTo>
                  <a:pt x="882758" y="1821491"/>
                  <a:pt x="883831" y="1823977"/>
                  <a:pt x="882419" y="1827536"/>
                </a:cubicBezTo>
                <a:close/>
                <a:moveTo>
                  <a:pt x="1664874" y="1456643"/>
                </a:moveTo>
                <a:cubicBezTo>
                  <a:pt x="1659470" y="1456814"/>
                  <a:pt x="1659337" y="1454114"/>
                  <a:pt x="1655218" y="1452892"/>
                </a:cubicBezTo>
                <a:cubicBezTo>
                  <a:pt x="1654556" y="1439392"/>
                  <a:pt x="1664079" y="1440442"/>
                  <a:pt x="1668331" y="1444364"/>
                </a:cubicBezTo>
                <a:cubicBezTo>
                  <a:pt x="1672583" y="1448286"/>
                  <a:pt x="1672848" y="1453686"/>
                  <a:pt x="1664874" y="1456643"/>
                </a:cubicBezTo>
                <a:close/>
                <a:moveTo>
                  <a:pt x="1354861" y="1605412"/>
                </a:moveTo>
                <a:cubicBezTo>
                  <a:pt x="1354861" y="1605412"/>
                  <a:pt x="1354861" y="1605412"/>
                  <a:pt x="1353061" y="1604697"/>
                </a:cubicBezTo>
                <a:cubicBezTo>
                  <a:pt x="1351260" y="1603982"/>
                  <a:pt x="1349600" y="1597659"/>
                  <a:pt x="1350247" y="1596027"/>
                </a:cubicBezTo>
                <a:cubicBezTo>
                  <a:pt x="1352696" y="1595110"/>
                  <a:pt x="1354497" y="1595825"/>
                  <a:pt x="1356298" y="1596540"/>
                </a:cubicBezTo>
                <a:cubicBezTo>
                  <a:pt x="1356298" y="1596540"/>
                  <a:pt x="1358098" y="1597254"/>
                  <a:pt x="1358098" y="1597254"/>
                </a:cubicBezTo>
                <a:cubicBezTo>
                  <a:pt x="1362854" y="1601030"/>
                  <a:pt x="1354355" y="1601434"/>
                  <a:pt x="1354861" y="1605412"/>
                </a:cubicBezTo>
                <a:close/>
                <a:moveTo>
                  <a:pt x="1142974" y="1706896"/>
                </a:moveTo>
                <a:cubicBezTo>
                  <a:pt x="1142974" y="1706896"/>
                  <a:pt x="1142974" y="1706896"/>
                  <a:pt x="1137810" y="1707199"/>
                </a:cubicBezTo>
                <a:cubicBezTo>
                  <a:pt x="1136434" y="1703396"/>
                  <a:pt x="1139015" y="1703245"/>
                  <a:pt x="1138958" y="1700659"/>
                </a:cubicBezTo>
                <a:cubicBezTo>
                  <a:pt x="1140277" y="1701876"/>
                  <a:pt x="1140277" y="1701876"/>
                  <a:pt x="1140277" y="1701876"/>
                </a:cubicBezTo>
                <a:cubicBezTo>
                  <a:pt x="1141597" y="1703093"/>
                  <a:pt x="1142916" y="1704310"/>
                  <a:pt x="1142974" y="1706896"/>
                </a:cubicBezTo>
                <a:close/>
                <a:moveTo>
                  <a:pt x="1453669" y="1559731"/>
                </a:moveTo>
                <a:cubicBezTo>
                  <a:pt x="1453523" y="1561990"/>
                  <a:pt x="1451343" y="1563700"/>
                  <a:pt x="1444934" y="1562187"/>
                </a:cubicBezTo>
                <a:cubicBezTo>
                  <a:pt x="1444298" y="1553694"/>
                  <a:pt x="1446735" y="1552601"/>
                  <a:pt x="1450195" y="1553974"/>
                </a:cubicBezTo>
                <a:cubicBezTo>
                  <a:pt x="1451926" y="1554661"/>
                  <a:pt x="1453815" y="1557471"/>
                  <a:pt x="1453669" y="1559731"/>
                </a:cubicBezTo>
                <a:close/>
                <a:moveTo>
                  <a:pt x="1491878" y="1541945"/>
                </a:moveTo>
                <a:cubicBezTo>
                  <a:pt x="1486889" y="1544134"/>
                  <a:pt x="1484395" y="1545229"/>
                  <a:pt x="1480835" y="1543816"/>
                </a:cubicBezTo>
                <a:cubicBezTo>
                  <a:pt x="1479056" y="1543110"/>
                  <a:pt x="1476211" y="1539897"/>
                  <a:pt x="1475145" y="1537389"/>
                </a:cubicBezTo>
                <a:cubicBezTo>
                  <a:pt x="1475510" y="1531280"/>
                  <a:pt x="1482278" y="1529797"/>
                  <a:pt x="1487618" y="1531916"/>
                </a:cubicBezTo>
                <a:cubicBezTo>
                  <a:pt x="1491177" y="1533328"/>
                  <a:pt x="1493308" y="1538343"/>
                  <a:pt x="1491878" y="1541945"/>
                </a:cubicBezTo>
                <a:close/>
                <a:moveTo>
                  <a:pt x="1696910" y="1445544"/>
                </a:moveTo>
                <a:cubicBezTo>
                  <a:pt x="1694878" y="1446275"/>
                  <a:pt x="1692438" y="1445978"/>
                  <a:pt x="1690972" y="1444626"/>
                </a:cubicBezTo>
                <a:cubicBezTo>
                  <a:pt x="1689506" y="1443273"/>
                  <a:pt x="1689339" y="1440514"/>
                  <a:pt x="1690637" y="1439106"/>
                </a:cubicBezTo>
                <a:cubicBezTo>
                  <a:pt x="1693401" y="1439051"/>
                  <a:pt x="1697464" y="1437588"/>
                  <a:pt x="1700396" y="1440293"/>
                </a:cubicBezTo>
                <a:cubicBezTo>
                  <a:pt x="1700564" y="1443053"/>
                  <a:pt x="1698941" y="1444812"/>
                  <a:pt x="1696910" y="1445544"/>
                </a:cubicBezTo>
                <a:close/>
                <a:moveTo>
                  <a:pt x="1657961" y="1465181"/>
                </a:moveTo>
                <a:cubicBezTo>
                  <a:pt x="1655519" y="1466143"/>
                  <a:pt x="1653077" y="1467105"/>
                  <a:pt x="1651297" y="1466399"/>
                </a:cubicBezTo>
                <a:cubicBezTo>
                  <a:pt x="1651297" y="1466399"/>
                  <a:pt x="1650179" y="1464024"/>
                  <a:pt x="1648400" y="1463318"/>
                </a:cubicBezTo>
                <a:cubicBezTo>
                  <a:pt x="1650841" y="1462356"/>
                  <a:pt x="1651503" y="1460687"/>
                  <a:pt x="1653945" y="1459725"/>
                </a:cubicBezTo>
                <a:cubicBezTo>
                  <a:pt x="1655725" y="1460431"/>
                  <a:pt x="1656843" y="1462806"/>
                  <a:pt x="1657961" y="1465181"/>
                </a:cubicBezTo>
                <a:close/>
                <a:moveTo>
                  <a:pt x="1548121" y="1519088"/>
                </a:moveTo>
                <a:cubicBezTo>
                  <a:pt x="1548228" y="1521718"/>
                  <a:pt x="1542966" y="1521931"/>
                  <a:pt x="1541598" y="1520668"/>
                </a:cubicBezTo>
                <a:cubicBezTo>
                  <a:pt x="1540230" y="1519406"/>
                  <a:pt x="1540123" y="1516775"/>
                  <a:pt x="1540017" y="1514145"/>
                </a:cubicBezTo>
                <a:cubicBezTo>
                  <a:pt x="1542648" y="1514039"/>
                  <a:pt x="1544016" y="1515301"/>
                  <a:pt x="1545385" y="1516563"/>
                </a:cubicBezTo>
                <a:cubicBezTo>
                  <a:pt x="1546753" y="1517825"/>
                  <a:pt x="1546753" y="1517825"/>
                  <a:pt x="1548121" y="1519088"/>
                </a:cubicBezTo>
                <a:close/>
                <a:moveTo>
                  <a:pt x="1346214" y="1615151"/>
                </a:moveTo>
                <a:cubicBezTo>
                  <a:pt x="1344576" y="1616190"/>
                  <a:pt x="1341960" y="1616601"/>
                  <a:pt x="1340265" y="1615928"/>
                </a:cubicBezTo>
                <a:cubicBezTo>
                  <a:pt x="1338200" y="1611246"/>
                  <a:pt x="1342914" y="1609254"/>
                  <a:pt x="1346304" y="1610599"/>
                </a:cubicBezTo>
                <a:cubicBezTo>
                  <a:pt x="1348515" y="1612442"/>
                  <a:pt x="1347853" y="1614111"/>
                  <a:pt x="1346214" y="1615151"/>
                </a:cubicBezTo>
                <a:close/>
                <a:moveTo>
                  <a:pt x="1288802" y="1642715"/>
                </a:moveTo>
                <a:cubicBezTo>
                  <a:pt x="1286336" y="1643882"/>
                  <a:pt x="1283870" y="1645050"/>
                  <a:pt x="1282140" y="1644363"/>
                </a:cubicBezTo>
                <a:cubicBezTo>
                  <a:pt x="1280409" y="1643676"/>
                  <a:pt x="1279415" y="1641136"/>
                  <a:pt x="1277684" y="1640449"/>
                </a:cubicBezTo>
                <a:cubicBezTo>
                  <a:pt x="1279156" y="1636741"/>
                  <a:pt x="1281622" y="1635574"/>
                  <a:pt x="1285083" y="1636947"/>
                </a:cubicBezTo>
                <a:cubicBezTo>
                  <a:pt x="1286813" y="1637634"/>
                  <a:pt x="1287808" y="1640175"/>
                  <a:pt x="1288802" y="1642715"/>
                </a:cubicBezTo>
                <a:close/>
                <a:moveTo>
                  <a:pt x="927043" y="1816748"/>
                </a:moveTo>
                <a:cubicBezTo>
                  <a:pt x="927343" y="1810944"/>
                  <a:pt x="926589" y="1802749"/>
                  <a:pt x="932081" y="1799005"/>
                </a:cubicBezTo>
                <a:cubicBezTo>
                  <a:pt x="932081" y="1799005"/>
                  <a:pt x="932081" y="1799005"/>
                  <a:pt x="935241" y="1806182"/>
                </a:cubicBezTo>
                <a:cubicBezTo>
                  <a:pt x="932157" y="1808907"/>
                  <a:pt x="931104" y="1806514"/>
                  <a:pt x="934941" y="1811986"/>
                </a:cubicBezTo>
                <a:cubicBezTo>
                  <a:pt x="934265" y="1813691"/>
                  <a:pt x="931857" y="1814710"/>
                  <a:pt x="927043" y="1816748"/>
                </a:cubicBezTo>
                <a:close/>
                <a:moveTo>
                  <a:pt x="1765267" y="1420666"/>
                </a:moveTo>
                <a:cubicBezTo>
                  <a:pt x="1763477" y="1421580"/>
                  <a:pt x="1760849" y="1421811"/>
                  <a:pt x="1757169" y="1420861"/>
                </a:cubicBezTo>
                <a:cubicBezTo>
                  <a:pt x="1757169" y="1420861"/>
                  <a:pt x="1757169" y="1420861"/>
                  <a:pt x="1754007" y="1413490"/>
                </a:cubicBezTo>
                <a:cubicBezTo>
                  <a:pt x="1757857" y="1408902"/>
                  <a:pt x="1761007" y="1406075"/>
                  <a:pt x="1764513" y="1407466"/>
                </a:cubicBezTo>
                <a:cubicBezTo>
                  <a:pt x="1768457" y="1409031"/>
                  <a:pt x="1770635" y="1417922"/>
                  <a:pt x="1765267" y="1420666"/>
                </a:cubicBezTo>
                <a:close/>
                <a:moveTo>
                  <a:pt x="1336132" y="1627270"/>
                </a:moveTo>
                <a:cubicBezTo>
                  <a:pt x="1332255" y="1631848"/>
                  <a:pt x="1327298" y="1633958"/>
                  <a:pt x="1323738" y="1632546"/>
                </a:cubicBezTo>
                <a:cubicBezTo>
                  <a:pt x="1320179" y="1631133"/>
                  <a:pt x="1317318" y="1627959"/>
                  <a:pt x="1316936" y="1623730"/>
                </a:cubicBezTo>
                <a:cubicBezTo>
                  <a:pt x="1317635" y="1621969"/>
                  <a:pt x="1318334" y="1620208"/>
                  <a:pt x="1318334" y="1620208"/>
                </a:cubicBezTo>
                <a:cubicBezTo>
                  <a:pt x="1323291" y="1618098"/>
                  <a:pt x="1327550" y="1617749"/>
                  <a:pt x="1329329" y="1618455"/>
                </a:cubicBezTo>
                <a:cubicBezTo>
                  <a:pt x="1331109" y="1619162"/>
                  <a:pt x="1333970" y="1622336"/>
                  <a:pt x="1336132" y="1627270"/>
                </a:cubicBezTo>
                <a:close/>
                <a:moveTo>
                  <a:pt x="1859004" y="1379883"/>
                </a:moveTo>
                <a:cubicBezTo>
                  <a:pt x="1856244" y="1380051"/>
                  <a:pt x="1853484" y="1380219"/>
                  <a:pt x="1852077" y="1378921"/>
                </a:cubicBezTo>
                <a:cubicBezTo>
                  <a:pt x="1851966" y="1373392"/>
                  <a:pt x="1851966" y="1373392"/>
                  <a:pt x="1851966" y="1373392"/>
                </a:cubicBezTo>
                <a:cubicBezTo>
                  <a:pt x="1854726" y="1373224"/>
                  <a:pt x="1857486" y="1373057"/>
                  <a:pt x="1858894" y="1374355"/>
                </a:cubicBezTo>
                <a:cubicBezTo>
                  <a:pt x="1860301" y="1375653"/>
                  <a:pt x="1861709" y="1376951"/>
                  <a:pt x="1859004" y="1379883"/>
                </a:cubicBezTo>
                <a:close/>
                <a:moveTo>
                  <a:pt x="1666419" y="1474110"/>
                </a:moveTo>
                <a:cubicBezTo>
                  <a:pt x="1664421" y="1474321"/>
                  <a:pt x="1661885" y="1473593"/>
                  <a:pt x="1658791" y="1471384"/>
                </a:cubicBezTo>
                <a:cubicBezTo>
                  <a:pt x="1658791" y="1471384"/>
                  <a:pt x="1658791" y="1471384"/>
                  <a:pt x="1658487" y="1463370"/>
                </a:cubicBezTo>
                <a:cubicBezTo>
                  <a:pt x="1663727" y="1460470"/>
                  <a:pt x="1667683" y="1458963"/>
                  <a:pt x="1670455" y="1461520"/>
                </a:cubicBezTo>
                <a:cubicBezTo>
                  <a:pt x="1673574" y="1464397"/>
                  <a:pt x="1672414" y="1473477"/>
                  <a:pt x="1666419" y="1474110"/>
                </a:cubicBezTo>
                <a:close/>
                <a:moveTo>
                  <a:pt x="1601832" y="1507847"/>
                </a:moveTo>
                <a:cubicBezTo>
                  <a:pt x="1600507" y="1508578"/>
                  <a:pt x="1598478" y="1508660"/>
                  <a:pt x="1595772" y="1508770"/>
                </a:cubicBezTo>
                <a:cubicBezTo>
                  <a:pt x="1595772" y="1508770"/>
                  <a:pt x="1595772" y="1508770"/>
                  <a:pt x="1595907" y="1507917"/>
                </a:cubicBezTo>
                <a:lnTo>
                  <a:pt x="1596285" y="1505531"/>
                </a:lnTo>
                <a:lnTo>
                  <a:pt x="1590679" y="1503590"/>
                </a:lnTo>
                <a:cubicBezTo>
                  <a:pt x="1586427" y="1499669"/>
                  <a:pt x="1584613" y="1490261"/>
                  <a:pt x="1598123" y="1489833"/>
                </a:cubicBezTo>
                <a:cubicBezTo>
                  <a:pt x="1599672" y="1493841"/>
                  <a:pt x="1602374" y="1493755"/>
                  <a:pt x="1602639" y="1499155"/>
                </a:cubicBezTo>
                <a:lnTo>
                  <a:pt x="1600072" y="1502460"/>
                </a:lnTo>
                <a:lnTo>
                  <a:pt x="1603671" y="1503030"/>
                </a:lnTo>
                <a:cubicBezTo>
                  <a:pt x="1603780" y="1505736"/>
                  <a:pt x="1603158" y="1507116"/>
                  <a:pt x="1601832" y="1507847"/>
                </a:cubicBezTo>
                <a:close/>
                <a:moveTo>
                  <a:pt x="920039" y="1834397"/>
                </a:moveTo>
                <a:cubicBezTo>
                  <a:pt x="918408" y="1833750"/>
                  <a:pt x="916129" y="1834734"/>
                  <a:pt x="914498" y="1834086"/>
                </a:cubicBezTo>
                <a:cubicBezTo>
                  <a:pt x="914498" y="1834086"/>
                  <a:pt x="912866" y="1833439"/>
                  <a:pt x="912530" y="1829529"/>
                </a:cubicBezTo>
                <a:cubicBezTo>
                  <a:pt x="913177" y="1827897"/>
                  <a:pt x="915456" y="1826913"/>
                  <a:pt x="917735" y="1825929"/>
                </a:cubicBezTo>
                <a:cubicBezTo>
                  <a:pt x="921982" y="1829503"/>
                  <a:pt x="921334" y="1831134"/>
                  <a:pt x="920039" y="1834397"/>
                </a:cubicBezTo>
                <a:close/>
                <a:moveTo>
                  <a:pt x="1256443" y="1674509"/>
                </a:moveTo>
                <a:cubicBezTo>
                  <a:pt x="1253171" y="1677502"/>
                  <a:pt x="1251370" y="1676787"/>
                  <a:pt x="1249569" y="1676072"/>
                </a:cubicBezTo>
                <a:cubicBezTo>
                  <a:pt x="1245967" y="1674643"/>
                  <a:pt x="1243836" y="1669506"/>
                  <a:pt x="1250711" y="1667942"/>
                </a:cubicBezTo>
                <a:cubicBezTo>
                  <a:pt x="1252512" y="1668657"/>
                  <a:pt x="1253577" y="1671225"/>
                  <a:pt x="1256443" y="1674509"/>
                </a:cubicBezTo>
                <a:close/>
                <a:moveTo>
                  <a:pt x="1561714" y="1529454"/>
                </a:moveTo>
                <a:cubicBezTo>
                  <a:pt x="1560248" y="1528102"/>
                  <a:pt x="1560224" y="1525185"/>
                  <a:pt x="1561667" y="1523621"/>
                </a:cubicBezTo>
                <a:cubicBezTo>
                  <a:pt x="1563133" y="1524974"/>
                  <a:pt x="1563133" y="1524974"/>
                  <a:pt x="1563133" y="1524974"/>
                </a:cubicBezTo>
                <a:cubicBezTo>
                  <a:pt x="1563133" y="1524974"/>
                  <a:pt x="1564599" y="1526326"/>
                  <a:pt x="1564599" y="1526326"/>
                </a:cubicBezTo>
                <a:cubicBezTo>
                  <a:pt x="1564599" y="1526326"/>
                  <a:pt x="1567508" y="1526114"/>
                  <a:pt x="1567508" y="1526114"/>
                </a:cubicBezTo>
                <a:cubicBezTo>
                  <a:pt x="1566089" y="1530595"/>
                  <a:pt x="1563180" y="1530806"/>
                  <a:pt x="1561714" y="1529454"/>
                </a:cubicBezTo>
                <a:close/>
                <a:moveTo>
                  <a:pt x="1617632" y="1503911"/>
                </a:moveTo>
                <a:cubicBezTo>
                  <a:pt x="1614704" y="1506043"/>
                  <a:pt x="1610029" y="1506243"/>
                  <a:pt x="1607950" y="1504326"/>
                </a:cubicBezTo>
                <a:cubicBezTo>
                  <a:pt x="1605178" y="1501768"/>
                  <a:pt x="1606361" y="1497704"/>
                  <a:pt x="1608829" y="1492247"/>
                </a:cubicBezTo>
                <a:cubicBezTo>
                  <a:pt x="1616842" y="1491904"/>
                  <a:pt x="1616842" y="1491904"/>
                  <a:pt x="1616842" y="1491904"/>
                </a:cubicBezTo>
                <a:cubicBezTo>
                  <a:pt x="1621744" y="1497715"/>
                  <a:pt x="1620561" y="1501779"/>
                  <a:pt x="1617632" y="1503911"/>
                </a:cubicBezTo>
                <a:close/>
                <a:moveTo>
                  <a:pt x="1434504" y="1592897"/>
                </a:moveTo>
                <a:cubicBezTo>
                  <a:pt x="1432809" y="1592224"/>
                  <a:pt x="1430408" y="1593331"/>
                  <a:pt x="1428713" y="1592659"/>
                </a:cubicBezTo>
                <a:cubicBezTo>
                  <a:pt x="1427018" y="1591986"/>
                  <a:pt x="1426029" y="1589534"/>
                  <a:pt x="1425040" y="1587081"/>
                </a:cubicBezTo>
                <a:cubicBezTo>
                  <a:pt x="1429843" y="1584867"/>
                  <a:pt x="1430549" y="1583087"/>
                  <a:pt x="1433939" y="1584433"/>
                </a:cubicBezTo>
                <a:cubicBezTo>
                  <a:pt x="1433939" y="1584433"/>
                  <a:pt x="1433939" y="1584433"/>
                  <a:pt x="1435634" y="1585105"/>
                </a:cubicBezTo>
                <a:cubicBezTo>
                  <a:pt x="1438318" y="1588230"/>
                  <a:pt x="1434222" y="1588665"/>
                  <a:pt x="1434504" y="1592897"/>
                </a:cubicBezTo>
                <a:close/>
                <a:moveTo>
                  <a:pt x="1651403" y="1490135"/>
                </a:moveTo>
                <a:cubicBezTo>
                  <a:pt x="1649974" y="1491349"/>
                  <a:pt x="1648376" y="1492409"/>
                  <a:pt x="1645104" y="1491922"/>
                </a:cubicBezTo>
                <a:cubicBezTo>
                  <a:pt x="1643529" y="1482872"/>
                  <a:pt x="1654017" y="1484948"/>
                  <a:pt x="1656698" y="1487421"/>
                </a:cubicBezTo>
                <a:cubicBezTo>
                  <a:pt x="1654095" y="1487553"/>
                  <a:pt x="1652833" y="1488922"/>
                  <a:pt x="1651403" y="1490135"/>
                </a:cubicBezTo>
                <a:close/>
                <a:moveTo>
                  <a:pt x="1038350" y="1782066"/>
                </a:moveTo>
                <a:cubicBezTo>
                  <a:pt x="1035996" y="1784175"/>
                  <a:pt x="1032941" y="1785499"/>
                  <a:pt x="1028750" y="1785865"/>
                </a:cubicBezTo>
                <a:cubicBezTo>
                  <a:pt x="1014409" y="1776116"/>
                  <a:pt x="1027662" y="1763115"/>
                  <a:pt x="1036401" y="1766583"/>
                </a:cubicBezTo>
                <a:cubicBezTo>
                  <a:pt x="1039897" y="1767971"/>
                  <a:pt x="1041645" y="1768664"/>
                  <a:pt x="1043750" y="1773557"/>
                </a:cubicBezTo>
                <a:cubicBezTo>
                  <a:pt x="1042359" y="1777063"/>
                  <a:pt x="1040704" y="1779957"/>
                  <a:pt x="1038350" y="1782066"/>
                </a:cubicBezTo>
                <a:close/>
                <a:moveTo>
                  <a:pt x="1674005" y="1481418"/>
                </a:moveTo>
                <a:cubicBezTo>
                  <a:pt x="1669313" y="1477668"/>
                  <a:pt x="1672387" y="1475112"/>
                  <a:pt x="1677242" y="1473261"/>
                </a:cubicBezTo>
                <a:cubicBezTo>
                  <a:pt x="1677727" y="1477230"/>
                  <a:pt x="1678212" y="1481200"/>
                  <a:pt x="1674005" y="1481418"/>
                </a:cubicBezTo>
                <a:close/>
                <a:moveTo>
                  <a:pt x="1751768" y="1444944"/>
                </a:moveTo>
                <a:cubicBezTo>
                  <a:pt x="1747048" y="1437063"/>
                  <a:pt x="1757583" y="1435235"/>
                  <a:pt x="1760973" y="1436580"/>
                </a:cubicBezTo>
                <a:cubicBezTo>
                  <a:pt x="1756209" y="1438696"/>
                  <a:pt x="1758226" y="1443502"/>
                  <a:pt x="1751768" y="1444944"/>
                </a:cubicBezTo>
                <a:close/>
                <a:moveTo>
                  <a:pt x="1456033" y="1593428"/>
                </a:moveTo>
                <a:cubicBezTo>
                  <a:pt x="1454625" y="1592130"/>
                  <a:pt x="1453218" y="1590832"/>
                  <a:pt x="1450593" y="1590853"/>
                </a:cubicBezTo>
                <a:cubicBezTo>
                  <a:pt x="1450403" y="1588236"/>
                  <a:pt x="1451429" y="1584299"/>
                  <a:pt x="1455461" y="1585576"/>
                </a:cubicBezTo>
                <a:cubicBezTo>
                  <a:pt x="1456869" y="1586874"/>
                  <a:pt x="1458467" y="1590790"/>
                  <a:pt x="1456033" y="1593428"/>
                </a:cubicBezTo>
                <a:close/>
                <a:moveTo>
                  <a:pt x="1730434" y="1465998"/>
                </a:moveTo>
                <a:cubicBezTo>
                  <a:pt x="1728467" y="1469039"/>
                  <a:pt x="1724176" y="1470904"/>
                  <a:pt x="1721547" y="1469861"/>
                </a:cubicBezTo>
                <a:cubicBezTo>
                  <a:pt x="1718041" y="1468470"/>
                  <a:pt x="1717686" y="1464252"/>
                  <a:pt x="1718030" y="1458272"/>
                </a:cubicBezTo>
                <a:cubicBezTo>
                  <a:pt x="1725385" y="1455075"/>
                  <a:pt x="1725385" y="1455075"/>
                  <a:pt x="1725385" y="1455075"/>
                </a:cubicBezTo>
                <a:cubicBezTo>
                  <a:pt x="1732047" y="1458738"/>
                  <a:pt x="1732402" y="1462956"/>
                  <a:pt x="1730434" y="1465998"/>
                </a:cubicBezTo>
                <a:close/>
                <a:moveTo>
                  <a:pt x="1110514" y="1761194"/>
                </a:moveTo>
                <a:cubicBezTo>
                  <a:pt x="1099569" y="1768136"/>
                  <a:pt x="1080203" y="1764774"/>
                  <a:pt x="1068839" y="1754292"/>
                </a:cubicBezTo>
                <a:cubicBezTo>
                  <a:pt x="1066084" y="1751751"/>
                  <a:pt x="1061952" y="1747939"/>
                  <a:pt x="1061766" y="1742612"/>
                </a:cubicBezTo>
                <a:cubicBezTo>
                  <a:pt x="1057991" y="1710774"/>
                  <a:pt x="1098759" y="1732911"/>
                  <a:pt x="1108573" y="1708451"/>
                </a:cubicBezTo>
                <a:cubicBezTo>
                  <a:pt x="1108573" y="1708451"/>
                  <a:pt x="1109950" y="1709722"/>
                  <a:pt x="1111328" y="1710992"/>
                </a:cubicBezTo>
                <a:cubicBezTo>
                  <a:pt x="1118215" y="1717345"/>
                  <a:pt x="1120335" y="1739923"/>
                  <a:pt x="1118044" y="1750699"/>
                </a:cubicBezTo>
                <a:cubicBezTo>
                  <a:pt x="1116875" y="1755421"/>
                  <a:pt x="1114162" y="1758880"/>
                  <a:pt x="1110514" y="1761194"/>
                </a:cubicBezTo>
                <a:close/>
                <a:moveTo>
                  <a:pt x="1815823" y="1427274"/>
                </a:moveTo>
                <a:cubicBezTo>
                  <a:pt x="1812263" y="1425862"/>
                  <a:pt x="1811616" y="1427493"/>
                  <a:pt x="1809998" y="1421186"/>
                </a:cubicBezTo>
                <a:cubicBezTo>
                  <a:pt x="1812426" y="1420261"/>
                  <a:pt x="1814853" y="1419336"/>
                  <a:pt x="1816633" y="1420042"/>
                </a:cubicBezTo>
                <a:cubicBezTo>
                  <a:pt x="1818897" y="1424718"/>
                  <a:pt x="1816470" y="1425643"/>
                  <a:pt x="1815823" y="1427274"/>
                </a:cubicBezTo>
                <a:close/>
                <a:moveTo>
                  <a:pt x="1589207" y="1535879"/>
                </a:moveTo>
                <a:cubicBezTo>
                  <a:pt x="1586274" y="1533175"/>
                  <a:pt x="1587405" y="1529008"/>
                  <a:pt x="1587237" y="1526248"/>
                </a:cubicBezTo>
                <a:cubicBezTo>
                  <a:pt x="1588535" y="1524840"/>
                  <a:pt x="1591300" y="1524785"/>
                  <a:pt x="1592766" y="1526137"/>
                </a:cubicBezTo>
                <a:lnTo>
                  <a:pt x="1592854" y="1526509"/>
                </a:lnTo>
                <a:lnTo>
                  <a:pt x="1596620" y="1526444"/>
                </a:lnTo>
                <a:cubicBezTo>
                  <a:pt x="1597492" y="1526909"/>
                  <a:pt x="1598196" y="1527559"/>
                  <a:pt x="1599576" y="1527475"/>
                </a:cubicBezTo>
                <a:cubicBezTo>
                  <a:pt x="1600308" y="1529506"/>
                  <a:pt x="1599279" y="1529914"/>
                  <a:pt x="1597555" y="1530019"/>
                </a:cubicBezTo>
                <a:lnTo>
                  <a:pt x="1593796" y="1530458"/>
                </a:lnTo>
                <a:lnTo>
                  <a:pt x="1594159" y="1531981"/>
                </a:lnTo>
                <a:cubicBezTo>
                  <a:pt x="1593594" y="1534065"/>
                  <a:pt x="1591971" y="1535824"/>
                  <a:pt x="1589207" y="1535879"/>
                </a:cubicBezTo>
                <a:close/>
                <a:moveTo>
                  <a:pt x="1711776" y="1478382"/>
                </a:moveTo>
                <a:cubicBezTo>
                  <a:pt x="1711776" y="1478382"/>
                  <a:pt x="1711776" y="1478382"/>
                  <a:pt x="1711595" y="1477538"/>
                </a:cubicBezTo>
                <a:lnTo>
                  <a:pt x="1711091" y="1475175"/>
                </a:lnTo>
                <a:lnTo>
                  <a:pt x="1705163" y="1475377"/>
                </a:lnTo>
                <a:cubicBezTo>
                  <a:pt x="1699786" y="1473244"/>
                  <a:pt x="1694714" y="1465115"/>
                  <a:pt x="1707170" y="1459865"/>
                </a:cubicBezTo>
                <a:cubicBezTo>
                  <a:pt x="1710055" y="1463048"/>
                  <a:pt x="1712546" y="1461998"/>
                  <a:pt x="1714732" y="1466943"/>
                </a:cubicBezTo>
                <a:lnTo>
                  <a:pt x="1713523" y="1470950"/>
                </a:lnTo>
                <a:lnTo>
                  <a:pt x="1717087" y="1470189"/>
                </a:lnTo>
                <a:cubicBezTo>
                  <a:pt x="1719234" y="1475161"/>
                  <a:pt x="1716748" y="1476235"/>
                  <a:pt x="1711776" y="1478382"/>
                </a:cubicBezTo>
                <a:close/>
                <a:moveTo>
                  <a:pt x="2003981" y="1341601"/>
                </a:moveTo>
                <a:cubicBezTo>
                  <a:pt x="1999377" y="1337628"/>
                  <a:pt x="2000113" y="1335775"/>
                  <a:pt x="2003364" y="1332773"/>
                </a:cubicBezTo>
                <a:cubicBezTo>
                  <a:pt x="2006924" y="1334186"/>
                  <a:pt x="2008276" y="1341160"/>
                  <a:pt x="2003981" y="1341601"/>
                </a:cubicBezTo>
                <a:close/>
                <a:moveTo>
                  <a:pt x="1650207" y="1510220"/>
                </a:moveTo>
                <a:lnTo>
                  <a:pt x="1645522" y="1506250"/>
                </a:lnTo>
                <a:lnTo>
                  <a:pt x="1644696" y="1508700"/>
                </a:lnTo>
                <a:cubicBezTo>
                  <a:pt x="1640549" y="1509057"/>
                  <a:pt x="1638132" y="1510101"/>
                  <a:pt x="1636401" y="1509414"/>
                </a:cubicBezTo>
                <a:cubicBezTo>
                  <a:pt x="1634671" y="1508727"/>
                  <a:pt x="1635358" y="1506997"/>
                  <a:pt x="1633628" y="1506310"/>
                </a:cubicBezTo>
                <a:cubicBezTo>
                  <a:pt x="1630854" y="1503207"/>
                  <a:pt x="1635001" y="1502850"/>
                  <a:pt x="1633957" y="1500433"/>
                </a:cubicBezTo>
                <a:lnTo>
                  <a:pt x="1637709" y="1499632"/>
                </a:lnTo>
                <a:lnTo>
                  <a:pt x="1636865" y="1498917"/>
                </a:lnTo>
                <a:cubicBezTo>
                  <a:pt x="1635153" y="1498238"/>
                  <a:pt x="1635153" y="1498238"/>
                  <a:pt x="1635153" y="1498238"/>
                </a:cubicBezTo>
                <a:cubicBezTo>
                  <a:pt x="1639949" y="1496135"/>
                  <a:pt x="1632766" y="1489279"/>
                  <a:pt x="1635850" y="1486498"/>
                </a:cubicBezTo>
                <a:cubicBezTo>
                  <a:pt x="1637900" y="1491316"/>
                  <a:pt x="1641148" y="1495610"/>
                  <a:pt x="1644055" y="1499517"/>
                </a:cubicBezTo>
                <a:lnTo>
                  <a:pt x="1644738" y="1500705"/>
                </a:lnTo>
                <a:lnTo>
                  <a:pt x="1645712" y="1501092"/>
                </a:lnTo>
                <a:lnTo>
                  <a:pt x="1645904" y="1502734"/>
                </a:lnTo>
                <a:close/>
                <a:moveTo>
                  <a:pt x="1657536" y="1511471"/>
                </a:moveTo>
                <a:cubicBezTo>
                  <a:pt x="1654855" y="1508998"/>
                  <a:pt x="1651940" y="1498710"/>
                  <a:pt x="1661088" y="1499551"/>
                </a:cubicBezTo>
                <a:cubicBezTo>
                  <a:pt x="1662585" y="1505997"/>
                  <a:pt x="1657379" y="1506261"/>
                  <a:pt x="1657536" y="1511471"/>
                </a:cubicBezTo>
                <a:close/>
                <a:moveTo>
                  <a:pt x="1770391" y="1458725"/>
                </a:moveTo>
                <a:cubicBezTo>
                  <a:pt x="1767001" y="1457379"/>
                  <a:pt x="1760586" y="1448825"/>
                  <a:pt x="1769426" y="1446325"/>
                </a:cubicBezTo>
                <a:cubicBezTo>
                  <a:pt x="1773138" y="1451803"/>
                  <a:pt x="1768374" y="1453919"/>
                  <a:pt x="1770391" y="1458725"/>
                </a:cubicBezTo>
                <a:close/>
                <a:moveTo>
                  <a:pt x="1669287" y="1508195"/>
                </a:moveTo>
                <a:cubicBezTo>
                  <a:pt x="1667993" y="1508933"/>
                  <a:pt x="1666352" y="1509283"/>
                  <a:pt x="1665487" y="1508939"/>
                </a:cubicBezTo>
                <a:cubicBezTo>
                  <a:pt x="1663756" y="1508253"/>
                  <a:pt x="1662712" y="1505836"/>
                  <a:pt x="1661669" y="1503419"/>
                </a:cubicBezTo>
                <a:cubicBezTo>
                  <a:pt x="1664086" y="1502375"/>
                  <a:pt x="1665816" y="1503062"/>
                  <a:pt x="1667547" y="1503748"/>
                </a:cubicBezTo>
                <a:cubicBezTo>
                  <a:pt x="1669277" y="1504435"/>
                  <a:pt x="1669277" y="1504435"/>
                  <a:pt x="1671008" y="1505122"/>
                </a:cubicBezTo>
                <a:cubicBezTo>
                  <a:pt x="1671529" y="1506330"/>
                  <a:pt x="1670582" y="1507456"/>
                  <a:pt x="1669287" y="1508195"/>
                </a:cubicBezTo>
                <a:close/>
                <a:moveTo>
                  <a:pt x="1385197" y="1646389"/>
                </a:moveTo>
                <a:cubicBezTo>
                  <a:pt x="1385197" y="1646389"/>
                  <a:pt x="1385197" y="1646389"/>
                  <a:pt x="1377769" y="1649695"/>
                </a:cubicBezTo>
                <a:cubicBezTo>
                  <a:pt x="1374247" y="1648297"/>
                  <a:pt x="1372486" y="1647598"/>
                  <a:pt x="1371107" y="1640797"/>
                </a:cubicBezTo>
                <a:cubicBezTo>
                  <a:pt x="1371107" y="1640797"/>
                  <a:pt x="1371822" y="1638996"/>
                  <a:pt x="1372536" y="1637195"/>
                </a:cubicBezTo>
                <a:cubicBezTo>
                  <a:pt x="1375727" y="1634292"/>
                  <a:pt x="1377488" y="1634991"/>
                  <a:pt x="1381011" y="1636389"/>
                </a:cubicBezTo>
                <a:cubicBezTo>
                  <a:pt x="1384533" y="1637787"/>
                  <a:pt x="1386627" y="1642787"/>
                  <a:pt x="1385197" y="1646389"/>
                </a:cubicBezTo>
                <a:close/>
                <a:moveTo>
                  <a:pt x="1409638" y="1635732"/>
                </a:moveTo>
                <a:cubicBezTo>
                  <a:pt x="1407236" y="1636005"/>
                  <a:pt x="1404426" y="1635380"/>
                  <a:pt x="1401784" y="1634332"/>
                </a:cubicBezTo>
                <a:cubicBezTo>
                  <a:pt x="1398934" y="1631239"/>
                  <a:pt x="1403129" y="1630942"/>
                  <a:pt x="1400952" y="1626154"/>
                </a:cubicBezTo>
                <a:cubicBezTo>
                  <a:pt x="1404058" y="1623463"/>
                  <a:pt x="1406492" y="1622467"/>
                  <a:pt x="1410015" y="1623865"/>
                </a:cubicBezTo>
                <a:cubicBezTo>
                  <a:pt x="1411776" y="1624563"/>
                  <a:pt x="1412865" y="1626957"/>
                  <a:pt x="1415042" y="1631745"/>
                </a:cubicBezTo>
                <a:cubicBezTo>
                  <a:pt x="1414033" y="1634288"/>
                  <a:pt x="1412039" y="1635459"/>
                  <a:pt x="1409638" y="1635732"/>
                </a:cubicBezTo>
                <a:close/>
                <a:moveTo>
                  <a:pt x="1506890" y="1590636"/>
                </a:moveTo>
                <a:cubicBezTo>
                  <a:pt x="1501223" y="1594824"/>
                  <a:pt x="1498497" y="1591597"/>
                  <a:pt x="1496031" y="1592764"/>
                </a:cubicBezTo>
                <a:cubicBezTo>
                  <a:pt x="1495772" y="1588370"/>
                  <a:pt x="1496508" y="1586516"/>
                  <a:pt x="1497243" y="1584662"/>
                </a:cubicBezTo>
                <a:cubicBezTo>
                  <a:pt x="1500445" y="1581641"/>
                  <a:pt x="1501440" y="1584181"/>
                  <a:pt x="1505636" y="1583701"/>
                </a:cubicBezTo>
                <a:cubicBezTo>
                  <a:pt x="1506631" y="1586241"/>
                  <a:pt x="1504165" y="1587409"/>
                  <a:pt x="1506890" y="1590636"/>
                </a:cubicBezTo>
                <a:close/>
                <a:moveTo>
                  <a:pt x="1273165" y="1705780"/>
                </a:moveTo>
                <a:cubicBezTo>
                  <a:pt x="1270478" y="1705835"/>
                  <a:pt x="1270478" y="1705835"/>
                  <a:pt x="1269216" y="1707203"/>
                </a:cubicBezTo>
                <a:cubicBezTo>
                  <a:pt x="1266530" y="1707258"/>
                  <a:pt x="1263843" y="1707313"/>
                  <a:pt x="1263843" y="1707313"/>
                </a:cubicBezTo>
                <a:cubicBezTo>
                  <a:pt x="1260995" y="1704686"/>
                  <a:pt x="1260833" y="1702003"/>
                  <a:pt x="1261933" y="1697953"/>
                </a:cubicBezTo>
                <a:cubicBezTo>
                  <a:pt x="1264457" y="1695216"/>
                  <a:pt x="1267144" y="1695161"/>
                  <a:pt x="1269992" y="1697789"/>
                </a:cubicBezTo>
                <a:cubicBezTo>
                  <a:pt x="1271416" y="1699102"/>
                  <a:pt x="1274265" y="1701730"/>
                  <a:pt x="1273165" y="1705780"/>
                </a:cubicBezTo>
                <a:close/>
                <a:moveTo>
                  <a:pt x="1164999" y="1758328"/>
                </a:moveTo>
                <a:cubicBezTo>
                  <a:pt x="1163782" y="1759648"/>
                  <a:pt x="1161348" y="1762287"/>
                  <a:pt x="1157394" y="1761081"/>
                </a:cubicBezTo>
                <a:cubicBezTo>
                  <a:pt x="1157242" y="1758500"/>
                  <a:pt x="1158459" y="1757180"/>
                  <a:pt x="1159676" y="1755861"/>
                </a:cubicBezTo>
                <a:cubicBezTo>
                  <a:pt x="1159676" y="1755861"/>
                  <a:pt x="1159676" y="1755861"/>
                  <a:pt x="1161045" y="1757123"/>
                </a:cubicBezTo>
                <a:cubicBezTo>
                  <a:pt x="1162413" y="1758386"/>
                  <a:pt x="1162413" y="1758386"/>
                  <a:pt x="1164999" y="1758328"/>
                </a:cubicBezTo>
                <a:close/>
                <a:moveTo>
                  <a:pt x="1687417" y="1509916"/>
                </a:moveTo>
                <a:cubicBezTo>
                  <a:pt x="1685563" y="1509180"/>
                  <a:pt x="1684494" y="1506467"/>
                  <a:pt x="1685278" y="1504489"/>
                </a:cubicBezTo>
                <a:cubicBezTo>
                  <a:pt x="1687132" y="1505225"/>
                  <a:pt x="1687132" y="1505225"/>
                  <a:pt x="1687132" y="1505225"/>
                </a:cubicBezTo>
                <a:cubicBezTo>
                  <a:pt x="1687132" y="1505225"/>
                  <a:pt x="1688986" y="1505961"/>
                  <a:pt x="1688986" y="1505961"/>
                </a:cubicBezTo>
                <a:cubicBezTo>
                  <a:pt x="1688986" y="1505961"/>
                  <a:pt x="1691625" y="1504719"/>
                  <a:pt x="1691625" y="1504719"/>
                </a:cubicBezTo>
                <a:cubicBezTo>
                  <a:pt x="1691909" y="1509410"/>
                  <a:pt x="1689270" y="1510652"/>
                  <a:pt x="1687417" y="1509916"/>
                </a:cubicBezTo>
                <a:close/>
                <a:moveTo>
                  <a:pt x="1449976" y="1631675"/>
                </a:moveTo>
                <a:cubicBezTo>
                  <a:pt x="1447546" y="1632750"/>
                  <a:pt x="1445816" y="1632063"/>
                  <a:pt x="1444086" y="1631377"/>
                </a:cubicBezTo>
                <a:cubicBezTo>
                  <a:pt x="1442355" y="1630690"/>
                  <a:pt x="1440625" y="1630003"/>
                  <a:pt x="1437164" y="1628630"/>
                </a:cubicBezTo>
                <a:cubicBezTo>
                  <a:pt x="1437531" y="1622660"/>
                  <a:pt x="1438929" y="1619137"/>
                  <a:pt x="1446216" y="1615913"/>
                </a:cubicBezTo>
                <a:cubicBezTo>
                  <a:pt x="1452439" y="1620421"/>
                  <a:pt x="1453802" y="1627078"/>
                  <a:pt x="1449976" y="1631675"/>
                </a:cubicBezTo>
                <a:close/>
                <a:moveTo>
                  <a:pt x="1715383" y="1506042"/>
                </a:moveTo>
                <a:cubicBezTo>
                  <a:pt x="1711675" y="1504570"/>
                  <a:pt x="1711234" y="1500275"/>
                  <a:pt x="1710086" y="1497760"/>
                </a:cubicBezTo>
                <a:lnTo>
                  <a:pt x="1710305" y="1497670"/>
                </a:lnTo>
                <a:lnTo>
                  <a:pt x="1708268" y="1495996"/>
                </a:lnTo>
                <a:cubicBezTo>
                  <a:pt x="1707713" y="1495186"/>
                  <a:pt x="1707604" y="1493892"/>
                  <a:pt x="1707982" y="1490658"/>
                </a:cubicBezTo>
                <a:cubicBezTo>
                  <a:pt x="1710579" y="1490667"/>
                  <a:pt x="1713177" y="1490674"/>
                  <a:pt x="1714584" y="1491973"/>
                </a:cubicBezTo>
                <a:lnTo>
                  <a:pt x="1713593" y="1496329"/>
                </a:lnTo>
                <a:lnTo>
                  <a:pt x="1715206" y="1495671"/>
                </a:lnTo>
                <a:lnTo>
                  <a:pt x="1715441" y="1496013"/>
                </a:lnTo>
                <a:lnTo>
                  <a:pt x="1722043" y="1494473"/>
                </a:lnTo>
                <a:cubicBezTo>
                  <a:pt x="1723455" y="1496106"/>
                  <a:pt x="1722642" y="1496857"/>
                  <a:pt x="1721070" y="1497574"/>
                </a:cubicBezTo>
                <a:lnTo>
                  <a:pt x="1717718" y="1499333"/>
                </a:lnTo>
                <a:lnTo>
                  <a:pt x="1718605" y="1500625"/>
                </a:lnTo>
                <a:cubicBezTo>
                  <a:pt x="1718826" y="1502773"/>
                  <a:pt x="1717943" y="1504997"/>
                  <a:pt x="1715383" y="1506042"/>
                </a:cubicBezTo>
                <a:close/>
                <a:moveTo>
                  <a:pt x="1226503" y="1739895"/>
                </a:moveTo>
                <a:cubicBezTo>
                  <a:pt x="1226503" y="1739895"/>
                  <a:pt x="1225286" y="1741215"/>
                  <a:pt x="1223722" y="1739772"/>
                </a:cubicBezTo>
                <a:cubicBezTo>
                  <a:pt x="1223722" y="1739772"/>
                  <a:pt x="1223375" y="1737010"/>
                  <a:pt x="1223028" y="1734248"/>
                </a:cubicBezTo>
                <a:cubicBezTo>
                  <a:pt x="1223028" y="1734248"/>
                  <a:pt x="1223028" y="1734248"/>
                  <a:pt x="1228590" y="1734494"/>
                </a:cubicBezTo>
                <a:cubicBezTo>
                  <a:pt x="1228937" y="1737256"/>
                  <a:pt x="1227720" y="1738576"/>
                  <a:pt x="1226503" y="1739895"/>
                </a:cubicBezTo>
                <a:close/>
                <a:moveTo>
                  <a:pt x="1535817" y="1604261"/>
                </a:moveTo>
                <a:cubicBezTo>
                  <a:pt x="1530983" y="1606348"/>
                  <a:pt x="1526836" y="1606705"/>
                  <a:pt x="1525106" y="1606018"/>
                </a:cubicBezTo>
                <a:cubicBezTo>
                  <a:pt x="1523375" y="1605332"/>
                  <a:pt x="1519915" y="1603959"/>
                  <a:pt x="1519558" y="1599811"/>
                </a:cubicBezTo>
                <a:cubicBezTo>
                  <a:pt x="1521975" y="1598768"/>
                  <a:pt x="1522662" y="1597037"/>
                  <a:pt x="1520931" y="1596351"/>
                </a:cubicBezTo>
                <a:cubicBezTo>
                  <a:pt x="1525765" y="1594263"/>
                  <a:pt x="1527496" y="1594950"/>
                  <a:pt x="1530956" y="1596323"/>
                </a:cubicBezTo>
                <a:lnTo>
                  <a:pt x="1531827" y="1597746"/>
                </a:lnTo>
                <a:lnTo>
                  <a:pt x="1534703" y="1594628"/>
                </a:lnTo>
                <a:cubicBezTo>
                  <a:pt x="1536022" y="1595845"/>
                  <a:pt x="1534806" y="1597165"/>
                  <a:pt x="1534908" y="1599701"/>
                </a:cubicBezTo>
                <a:lnTo>
                  <a:pt x="1533070" y="1599775"/>
                </a:lnTo>
                <a:close/>
                <a:moveTo>
                  <a:pt x="1236103" y="1749020"/>
                </a:moveTo>
                <a:cubicBezTo>
                  <a:pt x="1236158" y="1751785"/>
                  <a:pt x="1233398" y="1751952"/>
                  <a:pt x="1227879" y="1752288"/>
                </a:cubicBezTo>
                <a:cubicBezTo>
                  <a:pt x="1227823" y="1749524"/>
                  <a:pt x="1229176" y="1748058"/>
                  <a:pt x="1229120" y="1745293"/>
                </a:cubicBezTo>
                <a:cubicBezTo>
                  <a:pt x="1231880" y="1745125"/>
                  <a:pt x="1231880" y="1745125"/>
                  <a:pt x="1233288" y="1746424"/>
                </a:cubicBezTo>
                <a:cubicBezTo>
                  <a:pt x="1234695" y="1747722"/>
                  <a:pt x="1234695" y="1747722"/>
                  <a:pt x="1234695" y="1747722"/>
                </a:cubicBezTo>
                <a:cubicBezTo>
                  <a:pt x="1234695" y="1747722"/>
                  <a:pt x="1236103" y="1749020"/>
                  <a:pt x="1236103" y="1749020"/>
                </a:cubicBezTo>
                <a:close/>
                <a:moveTo>
                  <a:pt x="1192602" y="1770764"/>
                </a:moveTo>
                <a:cubicBezTo>
                  <a:pt x="1191340" y="1772133"/>
                  <a:pt x="1186078" y="1772345"/>
                  <a:pt x="1184710" y="1771083"/>
                </a:cubicBezTo>
                <a:cubicBezTo>
                  <a:pt x="1183342" y="1769820"/>
                  <a:pt x="1183236" y="1767190"/>
                  <a:pt x="1183129" y="1764559"/>
                </a:cubicBezTo>
                <a:cubicBezTo>
                  <a:pt x="1189653" y="1762978"/>
                  <a:pt x="1188285" y="1761716"/>
                  <a:pt x="1193652" y="1764134"/>
                </a:cubicBezTo>
                <a:cubicBezTo>
                  <a:pt x="1193652" y="1764134"/>
                  <a:pt x="1193652" y="1764134"/>
                  <a:pt x="1192602" y="1770764"/>
                </a:cubicBezTo>
                <a:close/>
                <a:moveTo>
                  <a:pt x="1288730" y="1725385"/>
                </a:moveTo>
                <a:cubicBezTo>
                  <a:pt x="1284889" y="1726725"/>
                  <a:pt x="1283481" y="1725427"/>
                  <a:pt x="1282074" y="1724129"/>
                </a:cubicBezTo>
                <a:cubicBezTo>
                  <a:pt x="1282074" y="1724129"/>
                  <a:pt x="1282074" y="1724129"/>
                  <a:pt x="1281693" y="1718894"/>
                </a:cubicBezTo>
                <a:cubicBezTo>
                  <a:pt x="1284127" y="1716255"/>
                  <a:pt x="1285534" y="1717553"/>
                  <a:pt x="1288349" y="1720149"/>
                </a:cubicBezTo>
                <a:cubicBezTo>
                  <a:pt x="1289757" y="1721448"/>
                  <a:pt x="1291164" y="1722746"/>
                  <a:pt x="1288730" y="1725385"/>
                </a:cubicBezTo>
                <a:close/>
                <a:moveTo>
                  <a:pt x="1335227" y="1716072"/>
                </a:moveTo>
                <a:cubicBezTo>
                  <a:pt x="1335227" y="1716072"/>
                  <a:pt x="1335227" y="1716072"/>
                  <a:pt x="1333505" y="1709596"/>
                </a:cubicBezTo>
                <a:cubicBezTo>
                  <a:pt x="1336021" y="1708663"/>
                  <a:pt x="1337875" y="1709398"/>
                  <a:pt x="1339729" y="1710134"/>
                </a:cubicBezTo>
                <a:cubicBezTo>
                  <a:pt x="1340921" y="1712538"/>
                  <a:pt x="1340259" y="1714207"/>
                  <a:pt x="1335227" y="1716072"/>
                </a:cubicBezTo>
                <a:close/>
                <a:moveTo>
                  <a:pt x="723532" y="2013065"/>
                </a:moveTo>
                <a:cubicBezTo>
                  <a:pt x="722885" y="2014696"/>
                  <a:pt x="721154" y="2014010"/>
                  <a:pt x="719424" y="2013323"/>
                </a:cubicBezTo>
                <a:cubicBezTo>
                  <a:pt x="719424" y="2013323"/>
                  <a:pt x="717694" y="2012636"/>
                  <a:pt x="715963" y="2011950"/>
                </a:cubicBezTo>
                <a:cubicBezTo>
                  <a:pt x="714880" y="2009631"/>
                  <a:pt x="716175" y="2006369"/>
                  <a:pt x="718553" y="2005424"/>
                </a:cubicBezTo>
                <a:cubicBezTo>
                  <a:pt x="719200" y="2003792"/>
                  <a:pt x="720931" y="2004479"/>
                  <a:pt x="722661" y="2005166"/>
                </a:cubicBezTo>
                <a:cubicBezTo>
                  <a:pt x="722661" y="2005166"/>
                  <a:pt x="724391" y="2005852"/>
                  <a:pt x="726122" y="2006539"/>
                </a:cubicBezTo>
                <a:cubicBezTo>
                  <a:pt x="726558" y="2010488"/>
                  <a:pt x="725910" y="2012120"/>
                  <a:pt x="723532" y="2013065"/>
                </a:cubicBezTo>
                <a:close/>
                <a:moveTo>
                  <a:pt x="1666739" y="1568803"/>
                </a:moveTo>
                <a:cubicBezTo>
                  <a:pt x="1665331" y="1567504"/>
                  <a:pt x="1665114" y="1564916"/>
                  <a:pt x="1664897" y="1562328"/>
                </a:cubicBezTo>
                <a:cubicBezTo>
                  <a:pt x="1671282" y="1561054"/>
                  <a:pt x="1670092" y="1562344"/>
                  <a:pt x="1672907" y="1564940"/>
                </a:cubicBezTo>
                <a:cubicBezTo>
                  <a:pt x="1671716" y="1566231"/>
                  <a:pt x="1671934" y="1568819"/>
                  <a:pt x="1666739" y="1568803"/>
                </a:cubicBezTo>
                <a:close/>
                <a:moveTo>
                  <a:pt x="1536328" y="1632038"/>
                </a:moveTo>
                <a:cubicBezTo>
                  <a:pt x="1535384" y="1634417"/>
                  <a:pt x="1532593" y="1636314"/>
                  <a:pt x="1527846" y="1635432"/>
                </a:cubicBezTo>
                <a:cubicBezTo>
                  <a:pt x="1529219" y="1631971"/>
                  <a:pt x="1526772" y="1633002"/>
                  <a:pt x="1524622" y="1628144"/>
                </a:cubicBezTo>
                <a:cubicBezTo>
                  <a:pt x="1527070" y="1627112"/>
                  <a:pt x="1527070" y="1627112"/>
                  <a:pt x="1527757" y="1625382"/>
                </a:cubicBezTo>
                <a:cubicBezTo>
                  <a:pt x="1530205" y="1624350"/>
                  <a:pt x="1531966" y="1625049"/>
                  <a:pt x="1533728" y="1625748"/>
                </a:cubicBezTo>
                <a:cubicBezTo>
                  <a:pt x="1536369" y="1626797"/>
                  <a:pt x="1537272" y="1629658"/>
                  <a:pt x="1536328" y="1632038"/>
                </a:cubicBezTo>
                <a:close/>
                <a:moveTo>
                  <a:pt x="1799566" y="1508929"/>
                </a:moveTo>
                <a:cubicBezTo>
                  <a:pt x="1797787" y="1508222"/>
                  <a:pt x="1796654" y="1505884"/>
                  <a:pt x="1795522" y="1503547"/>
                </a:cubicBezTo>
                <a:cubicBezTo>
                  <a:pt x="1801023" y="1500065"/>
                  <a:pt x="1800376" y="1501696"/>
                  <a:pt x="1803936" y="1503109"/>
                </a:cubicBezTo>
                <a:cubicBezTo>
                  <a:pt x="1803288" y="1504740"/>
                  <a:pt x="1804421" y="1507078"/>
                  <a:pt x="1799566" y="1508929"/>
                </a:cubicBezTo>
                <a:close/>
                <a:moveTo>
                  <a:pt x="1611755" y="1607572"/>
                </a:moveTo>
                <a:cubicBezTo>
                  <a:pt x="1609975" y="1606865"/>
                  <a:pt x="1608196" y="1606159"/>
                  <a:pt x="1605754" y="1607121"/>
                </a:cubicBezTo>
                <a:cubicBezTo>
                  <a:pt x="1604636" y="1604747"/>
                  <a:pt x="1604180" y="1600703"/>
                  <a:pt x="1608402" y="1600448"/>
                </a:cubicBezTo>
                <a:cubicBezTo>
                  <a:pt x="1610182" y="1601154"/>
                  <a:pt x="1613079" y="1604235"/>
                  <a:pt x="1611755" y="1607572"/>
                </a:cubicBezTo>
                <a:close/>
                <a:moveTo>
                  <a:pt x="1197559" y="1812082"/>
                </a:moveTo>
                <a:cubicBezTo>
                  <a:pt x="1195167" y="1813064"/>
                  <a:pt x="1192774" y="1814046"/>
                  <a:pt x="1191044" y="1813359"/>
                </a:cubicBezTo>
                <a:cubicBezTo>
                  <a:pt x="1189313" y="1812672"/>
                  <a:pt x="1188245" y="1810317"/>
                  <a:pt x="1187839" y="1806294"/>
                </a:cubicBezTo>
                <a:cubicBezTo>
                  <a:pt x="1189569" y="1806981"/>
                  <a:pt x="1191962" y="1805999"/>
                  <a:pt x="1193692" y="1806685"/>
                </a:cubicBezTo>
                <a:cubicBezTo>
                  <a:pt x="1195422" y="1807372"/>
                  <a:pt x="1196491" y="1809727"/>
                  <a:pt x="1197559" y="1812082"/>
                </a:cubicBezTo>
                <a:close/>
                <a:moveTo>
                  <a:pt x="572281" y="2114013"/>
                </a:moveTo>
                <a:cubicBezTo>
                  <a:pt x="571621" y="2114323"/>
                  <a:pt x="570694" y="2113956"/>
                  <a:pt x="569767" y="2113588"/>
                </a:cubicBezTo>
                <a:cubicBezTo>
                  <a:pt x="567913" y="2112852"/>
                  <a:pt x="566844" y="2110139"/>
                  <a:pt x="564990" y="2109403"/>
                </a:cubicBezTo>
                <a:cubicBezTo>
                  <a:pt x="565775" y="2107425"/>
                  <a:pt x="564706" y="2104712"/>
                  <a:pt x="568414" y="2106183"/>
                </a:cubicBezTo>
                <a:cubicBezTo>
                  <a:pt x="568414" y="2106183"/>
                  <a:pt x="570268" y="2106919"/>
                  <a:pt x="570268" y="2106919"/>
                </a:cubicBezTo>
                <a:cubicBezTo>
                  <a:pt x="570268" y="2106919"/>
                  <a:pt x="572121" y="2107655"/>
                  <a:pt x="572121" y="2107655"/>
                </a:cubicBezTo>
                <a:cubicBezTo>
                  <a:pt x="572121" y="2107655"/>
                  <a:pt x="573975" y="2108390"/>
                  <a:pt x="573190" y="2110368"/>
                </a:cubicBezTo>
                <a:cubicBezTo>
                  <a:pt x="573333" y="2112713"/>
                  <a:pt x="572940" y="2113702"/>
                  <a:pt x="572281" y="2114013"/>
                </a:cubicBezTo>
                <a:close/>
                <a:moveTo>
                  <a:pt x="1983930" y="1444066"/>
                </a:moveTo>
                <a:cubicBezTo>
                  <a:pt x="1979621" y="1444417"/>
                  <a:pt x="1977114" y="1445482"/>
                  <a:pt x="1975313" y="1444767"/>
                </a:cubicBezTo>
                <a:cubicBezTo>
                  <a:pt x="1970617" y="1440843"/>
                  <a:pt x="1977432" y="1439428"/>
                  <a:pt x="1980646" y="1436583"/>
                </a:cubicBezTo>
                <a:cubicBezTo>
                  <a:pt x="1980646" y="1436583"/>
                  <a:pt x="1980646" y="1436583"/>
                  <a:pt x="1983930" y="1444066"/>
                </a:cubicBezTo>
                <a:close/>
                <a:moveTo>
                  <a:pt x="1687623" y="1585104"/>
                </a:moveTo>
                <a:cubicBezTo>
                  <a:pt x="1687623" y="1585104"/>
                  <a:pt x="1687623" y="1585104"/>
                  <a:pt x="1682962" y="1587117"/>
                </a:cubicBezTo>
                <a:cubicBezTo>
                  <a:pt x="1680949" y="1582456"/>
                  <a:pt x="1681611" y="1580787"/>
                  <a:pt x="1685610" y="1580443"/>
                </a:cubicBezTo>
                <a:cubicBezTo>
                  <a:pt x="1687278" y="1581105"/>
                  <a:pt x="1686616" y="1582773"/>
                  <a:pt x="1687623" y="1585104"/>
                </a:cubicBezTo>
                <a:close/>
                <a:moveTo>
                  <a:pt x="1175391" y="1832039"/>
                </a:moveTo>
                <a:cubicBezTo>
                  <a:pt x="1175391" y="1832039"/>
                  <a:pt x="1174495" y="1829538"/>
                  <a:pt x="1172863" y="1828890"/>
                </a:cubicBezTo>
                <a:cubicBezTo>
                  <a:pt x="1175070" y="1823329"/>
                  <a:pt x="1177598" y="1826477"/>
                  <a:pt x="1180860" y="1827772"/>
                </a:cubicBezTo>
                <a:cubicBezTo>
                  <a:pt x="1181756" y="1830274"/>
                  <a:pt x="1178653" y="1833334"/>
                  <a:pt x="1175391" y="1832039"/>
                </a:cubicBezTo>
                <a:close/>
                <a:moveTo>
                  <a:pt x="883422" y="1972517"/>
                </a:moveTo>
                <a:cubicBezTo>
                  <a:pt x="882985" y="1973697"/>
                  <a:pt x="881687" y="1974399"/>
                  <a:pt x="879648" y="1973785"/>
                </a:cubicBezTo>
                <a:cubicBezTo>
                  <a:pt x="879648" y="1973785"/>
                  <a:pt x="879648" y="1973785"/>
                  <a:pt x="877950" y="1967153"/>
                </a:cubicBezTo>
                <a:cubicBezTo>
                  <a:pt x="880620" y="1967083"/>
                  <a:pt x="882027" y="1968381"/>
                  <a:pt x="882027" y="1968381"/>
                </a:cubicBezTo>
                <a:cubicBezTo>
                  <a:pt x="883435" y="1969679"/>
                  <a:pt x="883859" y="1971337"/>
                  <a:pt x="883422" y="1972517"/>
                </a:cubicBezTo>
                <a:close/>
                <a:moveTo>
                  <a:pt x="1917605" y="1486035"/>
                </a:moveTo>
                <a:cubicBezTo>
                  <a:pt x="1914735" y="1480674"/>
                  <a:pt x="1916087" y="1479209"/>
                  <a:pt x="1920199" y="1477575"/>
                </a:cubicBezTo>
                <a:cubicBezTo>
                  <a:pt x="1923014" y="1480171"/>
                  <a:pt x="1921772" y="1487166"/>
                  <a:pt x="1917605" y="1486035"/>
                </a:cubicBezTo>
                <a:close/>
                <a:moveTo>
                  <a:pt x="1955241" y="1469038"/>
                </a:moveTo>
                <a:cubicBezTo>
                  <a:pt x="1953511" y="1468352"/>
                  <a:pt x="1949026" y="1464512"/>
                  <a:pt x="1951144" y="1459173"/>
                </a:cubicBezTo>
                <a:cubicBezTo>
                  <a:pt x="1951851" y="1457393"/>
                  <a:pt x="1953581" y="1458080"/>
                  <a:pt x="1955312" y="1458766"/>
                </a:cubicBezTo>
                <a:cubicBezTo>
                  <a:pt x="1958772" y="1460140"/>
                  <a:pt x="1960114" y="1466852"/>
                  <a:pt x="1955241" y="1469038"/>
                </a:cubicBezTo>
                <a:close/>
                <a:moveTo>
                  <a:pt x="1282087" y="1791668"/>
                </a:moveTo>
                <a:cubicBezTo>
                  <a:pt x="1279343" y="1793614"/>
                  <a:pt x="1276427" y="1795402"/>
                  <a:pt x="1272462" y="1795582"/>
                </a:cubicBezTo>
                <a:cubicBezTo>
                  <a:pt x="1272182" y="1787649"/>
                  <a:pt x="1270441" y="1775808"/>
                  <a:pt x="1274266" y="1771662"/>
                </a:cubicBezTo>
                <a:cubicBezTo>
                  <a:pt x="1279459" y="1768777"/>
                  <a:pt x="1283471" y="1769919"/>
                  <a:pt x="1287576" y="1773705"/>
                </a:cubicBezTo>
                <a:cubicBezTo>
                  <a:pt x="1290313" y="1776230"/>
                  <a:pt x="1291775" y="1780136"/>
                  <a:pt x="1290686" y="1786807"/>
                </a:cubicBezTo>
                <a:cubicBezTo>
                  <a:pt x="1287405" y="1787619"/>
                  <a:pt x="1284832" y="1789722"/>
                  <a:pt x="1282087" y="1791668"/>
                </a:cubicBezTo>
                <a:close/>
                <a:moveTo>
                  <a:pt x="1081113" y="1890763"/>
                </a:moveTo>
                <a:cubicBezTo>
                  <a:pt x="1077511" y="1889333"/>
                  <a:pt x="1076028" y="1882565"/>
                  <a:pt x="1081043" y="1880434"/>
                </a:cubicBezTo>
                <a:cubicBezTo>
                  <a:pt x="1084645" y="1881864"/>
                  <a:pt x="1087929" y="1889347"/>
                  <a:pt x="1081113" y="1890763"/>
                </a:cubicBezTo>
                <a:close/>
                <a:moveTo>
                  <a:pt x="1223690" y="1832752"/>
                </a:moveTo>
                <a:cubicBezTo>
                  <a:pt x="1223690" y="1832752"/>
                  <a:pt x="1223690" y="1832752"/>
                  <a:pt x="1221224" y="1833919"/>
                </a:cubicBezTo>
                <a:cubicBezTo>
                  <a:pt x="1219493" y="1833232"/>
                  <a:pt x="1219493" y="1833232"/>
                  <a:pt x="1219493" y="1833232"/>
                </a:cubicBezTo>
                <a:cubicBezTo>
                  <a:pt x="1219493" y="1833232"/>
                  <a:pt x="1219493" y="1833232"/>
                  <a:pt x="1218499" y="1830692"/>
                </a:cubicBezTo>
                <a:cubicBezTo>
                  <a:pt x="1219234" y="1828838"/>
                  <a:pt x="1219234" y="1828838"/>
                  <a:pt x="1219970" y="1826984"/>
                </a:cubicBezTo>
                <a:cubicBezTo>
                  <a:pt x="1219970" y="1826984"/>
                  <a:pt x="1219970" y="1826984"/>
                  <a:pt x="1222436" y="1825817"/>
                </a:cubicBezTo>
                <a:cubicBezTo>
                  <a:pt x="1221700" y="1827671"/>
                  <a:pt x="1221700" y="1827671"/>
                  <a:pt x="1223431" y="1828358"/>
                </a:cubicBezTo>
                <a:cubicBezTo>
                  <a:pt x="1223431" y="1828358"/>
                  <a:pt x="1223431" y="1828358"/>
                  <a:pt x="1224166" y="1826504"/>
                </a:cubicBezTo>
                <a:cubicBezTo>
                  <a:pt x="1224166" y="1826504"/>
                  <a:pt x="1224166" y="1826504"/>
                  <a:pt x="1225161" y="1829044"/>
                </a:cubicBezTo>
                <a:cubicBezTo>
                  <a:pt x="1224425" y="1830898"/>
                  <a:pt x="1224425" y="1830898"/>
                  <a:pt x="1223690" y="1832752"/>
                </a:cubicBezTo>
                <a:close/>
                <a:moveTo>
                  <a:pt x="1148636" y="1872638"/>
                </a:moveTo>
                <a:cubicBezTo>
                  <a:pt x="1147262" y="1876099"/>
                  <a:pt x="1142428" y="1878186"/>
                  <a:pt x="1138967" y="1876813"/>
                </a:cubicBezTo>
                <a:cubicBezTo>
                  <a:pt x="1138967" y="1876813"/>
                  <a:pt x="1138967" y="1876813"/>
                  <a:pt x="1136880" y="1871979"/>
                </a:cubicBezTo>
                <a:cubicBezTo>
                  <a:pt x="1138253" y="1868518"/>
                  <a:pt x="1143087" y="1866431"/>
                  <a:pt x="1144818" y="1867117"/>
                </a:cubicBezTo>
                <a:cubicBezTo>
                  <a:pt x="1146548" y="1867804"/>
                  <a:pt x="1149322" y="1870908"/>
                  <a:pt x="1148636" y="1872638"/>
                </a:cubicBezTo>
                <a:close/>
                <a:moveTo>
                  <a:pt x="1255990" y="1833553"/>
                </a:moveTo>
                <a:cubicBezTo>
                  <a:pt x="1253524" y="1834720"/>
                  <a:pt x="1253524" y="1834720"/>
                  <a:pt x="1251793" y="1834033"/>
                </a:cubicBezTo>
                <a:cubicBezTo>
                  <a:pt x="1251793" y="1834033"/>
                  <a:pt x="1251793" y="1834033"/>
                  <a:pt x="1250063" y="1833347"/>
                </a:cubicBezTo>
                <a:cubicBezTo>
                  <a:pt x="1250063" y="1833347"/>
                  <a:pt x="1250799" y="1831493"/>
                  <a:pt x="1249068" y="1830806"/>
                </a:cubicBezTo>
                <a:cubicBezTo>
                  <a:pt x="1249068" y="1830806"/>
                  <a:pt x="1249068" y="1830806"/>
                  <a:pt x="1248332" y="1832660"/>
                </a:cubicBezTo>
                <a:cubicBezTo>
                  <a:pt x="1246343" y="1827579"/>
                  <a:pt x="1251275" y="1825244"/>
                  <a:pt x="1254736" y="1826618"/>
                </a:cubicBezTo>
                <a:cubicBezTo>
                  <a:pt x="1255731" y="1829158"/>
                  <a:pt x="1254995" y="1831012"/>
                  <a:pt x="1255990" y="1833553"/>
                </a:cubicBezTo>
                <a:close/>
                <a:moveTo>
                  <a:pt x="1147936" y="1899060"/>
                </a:moveTo>
                <a:cubicBezTo>
                  <a:pt x="1145890" y="1902305"/>
                  <a:pt x="1141614" y="1904159"/>
                  <a:pt x="1136548" y="1904178"/>
                </a:cubicBezTo>
                <a:cubicBezTo>
                  <a:pt x="1125704" y="1895816"/>
                  <a:pt x="1135460" y="1881428"/>
                  <a:pt x="1145948" y="1885590"/>
                </a:cubicBezTo>
                <a:cubicBezTo>
                  <a:pt x="1149800" y="1891177"/>
                  <a:pt x="1149983" y="1895814"/>
                  <a:pt x="1147936" y="1899060"/>
                </a:cubicBezTo>
                <a:close/>
                <a:moveTo>
                  <a:pt x="2216201" y="1401210"/>
                </a:moveTo>
                <a:cubicBezTo>
                  <a:pt x="2214348" y="1400474"/>
                  <a:pt x="2215515" y="1402940"/>
                  <a:pt x="2211120" y="1403200"/>
                </a:cubicBezTo>
                <a:cubicBezTo>
                  <a:pt x="2209953" y="1400734"/>
                  <a:pt x="2207413" y="1401728"/>
                  <a:pt x="2208786" y="1398268"/>
                </a:cubicBezTo>
                <a:cubicBezTo>
                  <a:pt x="2209473" y="1396537"/>
                  <a:pt x="2211326" y="1397273"/>
                  <a:pt x="2213180" y="1398009"/>
                </a:cubicBezTo>
                <a:cubicBezTo>
                  <a:pt x="2213180" y="1398009"/>
                  <a:pt x="2215034" y="1398744"/>
                  <a:pt x="2216201" y="1401210"/>
                </a:cubicBezTo>
                <a:close/>
                <a:moveTo>
                  <a:pt x="1826355" y="1587472"/>
                </a:moveTo>
                <a:cubicBezTo>
                  <a:pt x="1824987" y="1586210"/>
                  <a:pt x="1822180" y="1581016"/>
                  <a:pt x="1826075" y="1576793"/>
                </a:cubicBezTo>
                <a:cubicBezTo>
                  <a:pt x="1827373" y="1575386"/>
                  <a:pt x="1828741" y="1576648"/>
                  <a:pt x="1830110" y="1577910"/>
                </a:cubicBezTo>
                <a:cubicBezTo>
                  <a:pt x="1832846" y="1580435"/>
                  <a:pt x="1831688" y="1587182"/>
                  <a:pt x="1826355" y="1587472"/>
                </a:cubicBezTo>
                <a:close/>
                <a:moveTo>
                  <a:pt x="2101873" y="1457872"/>
                </a:moveTo>
                <a:cubicBezTo>
                  <a:pt x="2099472" y="1458979"/>
                  <a:pt x="2097070" y="1460086"/>
                  <a:pt x="2095375" y="1459413"/>
                </a:cubicBezTo>
                <a:cubicBezTo>
                  <a:pt x="2091985" y="1458068"/>
                  <a:pt x="2090008" y="1453163"/>
                  <a:pt x="2090714" y="1451383"/>
                </a:cubicBezTo>
                <a:cubicBezTo>
                  <a:pt x="2093115" y="1450276"/>
                  <a:pt x="2095517" y="1449169"/>
                  <a:pt x="2097212" y="1449842"/>
                </a:cubicBezTo>
                <a:cubicBezTo>
                  <a:pt x="2098907" y="1450514"/>
                  <a:pt x="2099895" y="1452967"/>
                  <a:pt x="2101873" y="1457872"/>
                </a:cubicBezTo>
                <a:close/>
                <a:moveTo>
                  <a:pt x="2351843" y="1340591"/>
                </a:moveTo>
                <a:cubicBezTo>
                  <a:pt x="2346812" y="1342886"/>
                  <a:pt x="2346812" y="1342886"/>
                  <a:pt x="2346812" y="1342886"/>
                </a:cubicBezTo>
                <a:cubicBezTo>
                  <a:pt x="2345768" y="1340326"/>
                  <a:pt x="2341473" y="1340767"/>
                  <a:pt x="2342944" y="1337059"/>
                </a:cubicBezTo>
                <a:cubicBezTo>
                  <a:pt x="2343680" y="1335206"/>
                  <a:pt x="2346195" y="1334058"/>
                  <a:pt x="2347975" y="1334764"/>
                </a:cubicBezTo>
                <a:cubicBezTo>
                  <a:pt x="2349755" y="1335471"/>
                  <a:pt x="2350799" y="1338031"/>
                  <a:pt x="2351843" y="1340591"/>
                </a:cubicBezTo>
                <a:close/>
                <a:moveTo>
                  <a:pt x="1862096" y="1574466"/>
                </a:moveTo>
                <a:cubicBezTo>
                  <a:pt x="1857949" y="1573246"/>
                  <a:pt x="1855227" y="1573340"/>
                  <a:pt x="1853803" y="1572026"/>
                </a:cubicBezTo>
                <a:cubicBezTo>
                  <a:pt x="1850828" y="1566678"/>
                  <a:pt x="1857698" y="1567804"/>
                  <a:pt x="1861718" y="1566303"/>
                </a:cubicBezTo>
                <a:cubicBezTo>
                  <a:pt x="1861718" y="1566303"/>
                  <a:pt x="1861718" y="1566303"/>
                  <a:pt x="1862096" y="1574466"/>
                </a:cubicBezTo>
                <a:close/>
                <a:moveTo>
                  <a:pt x="1335584" y="1826739"/>
                </a:moveTo>
                <a:cubicBezTo>
                  <a:pt x="1334915" y="1827817"/>
                  <a:pt x="1333197" y="1828268"/>
                  <a:pt x="1329733" y="1827787"/>
                </a:cubicBezTo>
                <a:cubicBezTo>
                  <a:pt x="1328271" y="1823724"/>
                  <a:pt x="1330975" y="1820792"/>
                  <a:pt x="1335142" y="1821923"/>
                </a:cubicBezTo>
                <a:cubicBezTo>
                  <a:pt x="1335874" y="1823954"/>
                  <a:pt x="1336253" y="1825660"/>
                  <a:pt x="1335584" y="1826739"/>
                </a:cubicBezTo>
                <a:close/>
                <a:moveTo>
                  <a:pt x="1566655" y="1721787"/>
                </a:moveTo>
                <a:cubicBezTo>
                  <a:pt x="1563950" y="1724719"/>
                  <a:pt x="1562543" y="1723421"/>
                  <a:pt x="1561135" y="1722122"/>
                </a:cubicBezTo>
                <a:cubicBezTo>
                  <a:pt x="1559728" y="1720824"/>
                  <a:pt x="1559673" y="1718060"/>
                  <a:pt x="1559617" y="1715296"/>
                </a:cubicBezTo>
                <a:cubicBezTo>
                  <a:pt x="1559617" y="1715296"/>
                  <a:pt x="1559617" y="1715296"/>
                  <a:pt x="1565137" y="1714960"/>
                </a:cubicBezTo>
                <a:cubicBezTo>
                  <a:pt x="1566545" y="1716258"/>
                  <a:pt x="1566600" y="1719022"/>
                  <a:pt x="1566655" y="1721787"/>
                </a:cubicBezTo>
                <a:close/>
                <a:moveTo>
                  <a:pt x="1094960" y="1946901"/>
                </a:moveTo>
                <a:cubicBezTo>
                  <a:pt x="1093329" y="1946253"/>
                  <a:pt x="1093329" y="1946253"/>
                  <a:pt x="1091697" y="1945606"/>
                </a:cubicBezTo>
                <a:cubicBezTo>
                  <a:pt x="1091697" y="1945606"/>
                  <a:pt x="1091697" y="1945606"/>
                  <a:pt x="1090066" y="1944958"/>
                </a:cubicBezTo>
                <a:cubicBezTo>
                  <a:pt x="1088434" y="1944311"/>
                  <a:pt x="1090772" y="1943179"/>
                  <a:pt x="1089847" y="1940751"/>
                </a:cubicBezTo>
                <a:cubicBezTo>
                  <a:pt x="1092891" y="1937839"/>
                  <a:pt x="1095229" y="1936707"/>
                  <a:pt x="1096860" y="1937354"/>
                </a:cubicBezTo>
                <a:cubicBezTo>
                  <a:pt x="1098711" y="1942209"/>
                  <a:pt x="1097298" y="1945768"/>
                  <a:pt x="1094960" y="1946901"/>
                </a:cubicBezTo>
                <a:close/>
                <a:moveTo>
                  <a:pt x="1360318" y="1825884"/>
                </a:moveTo>
                <a:cubicBezTo>
                  <a:pt x="1360318" y="1825884"/>
                  <a:pt x="1360318" y="1825884"/>
                  <a:pt x="1355608" y="1828020"/>
                </a:cubicBezTo>
                <a:cubicBezTo>
                  <a:pt x="1352958" y="1824966"/>
                  <a:pt x="1355313" y="1823898"/>
                  <a:pt x="1354331" y="1821505"/>
                </a:cubicBezTo>
                <a:cubicBezTo>
                  <a:pt x="1356000" y="1822167"/>
                  <a:pt x="1356000" y="1822167"/>
                  <a:pt x="1356000" y="1822167"/>
                </a:cubicBezTo>
                <a:cubicBezTo>
                  <a:pt x="1357668" y="1822829"/>
                  <a:pt x="1359337" y="1823491"/>
                  <a:pt x="1360318" y="1825884"/>
                </a:cubicBezTo>
                <a:close/>
                <a:moveTo>
                  <a:pt x="1372463" y="1820528"/>
                </a:moveTo>
                <a:cubicBezTo>
                  <a:pt x="1369703" y="1820696"/>
                  <a:pt x="1366943" y="1820864"/>
                  <a:pt x="1365536" y="1819566"/>
                </a:cubicBezTo>
                <a:cubicBezTo>
                  <a:pt x="1365536" y="1819566"/>
                  <a:pt x="1365481" y="1816801"/>
                  <a:pt x="1365425" y="1814037"/>
                </a:cubicBezTo>
                <a:cubicBezTo>
                  <a:pt x="1368185" y="1813869"/>
                  <a:pt x="1370945" y="1813701"/>
                  <a:pt x="1370945" y="1813701"/>
                </a:cubicBezTo>
                <a:cubicBezTo>
                  <a:pt x="1372353" y="1815000"/>
                  <a:pt x="1372408" y="1817764"/>
                  <a:pt x="1372463" y="1820528"/>
                </a:cubicBezTo>
                <a:close/>
                <a:moveTo>
                  <a:pt x="2089513" y="1485412"/>
                </a:moveTo>
                <a:cubicBezTo>
                  <a:pt x="2088519" y="1482872"/>
                  <a:pt x="2084322" y="1483352"/>
                  <a:pt x="2084063" y="1478958"/>
                </a:cubicBezTo>
                <a:cubicBezTo>
                  <a:pt x="2086529" y="1477791"/>
                  <a:pt x="2088995" y="1476623"/>
                  <a:pt x="2088995" y="1476623"/>
                </a:cubicBezTo>
                <a:cubicBezTo>
                  <a:pt x="2092456" y="1477997"/>
                  <a:pt x="2093710" y="1484932"/>
                  <a:pt x="2089513" y="1485412"/>
                </a:cubicBezTo>
                <a:close/>
                <a:moveTo>
                  <a:pt x="1478253" y="1780840"/>
                </a:moveTo>
                <a:cubicBezTo>
                  <a:pt x="1475765" y="1781856"/>
                  <a:pt x="1473277" y="1782872"/>
                  <a:pt x="1473277" y="1782872"/>
                </a:cubicBezTo>
                <a:cubicBezTo>
                  <a:pt x="1469675" y="1781442"/>
                  <a:pt x="1468561" y="1778997"/>
                  <a:pt x="1468133" y="1774822"/>
                </a:cubicBezTo>
                <a:cubicBezTo>
                  <a:pt x="1469507" y="1771361"/>
                  <a:pt x="1471995" y="1770345"/>
                  <a:pt x="1475596" y="1771775"/>
                </a:cubicBezTo>
                <a:cubicBezTo>
                  <a:pt x="1477397" y="1772489"/>
                  <a:pt x="1480999" y="1773919"/>
                  <a:pt x="1481427" y="1778094"/>
                </a:cubicBezTo>
                <a:cubicBezTo>
                  <a:pt x="1478939" y="1779110"/>
                  <a:pt x="1478939" y="1779110"/>
                  <a:pt x="1478253" y="1780840"/>
                </a:cubicBezTo>
                <a:close/>
                <a:moveTo>
                  <a:pt x="1255991" y="1891101"/>
                </a:moveTo>
                <a:cubicBezTo>
                  <a:pt x="1255885" y="1888470"/>
                  <a:pt x="1253255" y="1888577"/>
                  <a:pt x="1253148" y="1885946"/>
                </a:cubicBezTo>
                <a:cubicBezTo>
                  <a:pt x="1255461" y="1877948"/>
                  <a:pt x="1259459" y="1879104"/>
                  <a:pt x="1262196" y="1881628"/>
                </a:cubicBezTo>
                <a:cubicBezTo>
                  <a:pt x="1264933" y="1884153"/>
                  <a:pt x="1266513" y="1890676"/>
                  <a:pt x="1255991" y="1891101"/>
                </a:cubicBezTo>
                <a:close/>
                <a:moveTo>
                  <a:pt x="1932625" y="1574433"/>
                </a:moveTo>
                <a:cubicBezTo>
                  <a:pt x="1931053" y="1575870"/>
                  <a:pt x="1928793" y="1576518"/>
                  <a:pt x="1927063" y="1575831"/>
                </a:cubicBezTo>
                <a:cubicBezTo>
                  <a:pt x="1925332" y="1575145"/>
                  <a:pt x="1923602" y="1574458"/>
                  <a:pt x="1924308" y="1572678"/>
                </a:cubicBezTo>
                <a:cubicBezTo>
                  <a:pt x="1926427" y="1567339"/>
                  <a:pt x="1932324" y="1567619"/>
                  <a:pt x="1934055" y="1568306"/>
                </a:cubicBezTo>
                <a:cubicBezTo>
                  <a:pt x="1935079" y="1570772"/>
                  <a:pt x="1934196" y="1572997"/>
                  <a:pt x="1932625" y="1574433"/>
                </a:cubicBezTo>
                <a:close/>
                <a:moveTo>
                  <a:pt x="1906355" y="1593670"/>
                </a:moveTo>
                <a:cubicBezTo>
                  <a:pt x="1898833" y="1596865"/>
                  <a:pt x="1898833" y="1596865"/>
                  <a:pt x="1898833" y="1596865"/>
                </a:cubicBezTo>
                <a:cubicBezTo>
                  <a:pt x="1898445" y="1592591"/>
                  <a:pt x="1894455" y="1586888"/>
                  <a:pt x="1900564" y="1587252"/>
                </a:cubicBezTo>
                <a:cubicBezTo>
                  <a:pt x="1902365" y="1587966"/>
                  <a:pt x="1903459" y="1590461"/>
                  <a:pt x="1906355" y="1593670"/>
                </a:cubicBezTo>
                <a:close/>
                <a:moveTo>
                  <a:pt x="1502993" y="1790801"/>
                </a:moveTo>
                <a:cubicBezTo>
                  <a:pt x="1499889" y="1793432"/>
                  <a:pt x="1498109" y="1792726"/>
                  <a:pt x="1496329" y="1792019"/>
                </a:cubicBezTo>
                <a:cubicBezTo>
                  <a:pt x="1496329" y="1792019"/>
                  <a:pt x="1496329" y="1792019"/>
                  <a:pt x="1494094" y="1787270"/>
                </a:cubicBezTo>
                <a:cubicBezTo>
                  <a:pt x="1495418" y="1783933"/>
                  <a:pt x="1497198" y="1784640"/>
                  <a:pt x="1500758" y="1786052"/>
                </a:cubicBezTo>
                <a:cubicBezTo>
                  <a:pt x="1502538" y="1786758"/>
                  <a:pt x="1504317" y="1787465"/>
                  <a:pt x="1502993" y="1790801"/>
                </a:cubicBezTo>
                <a:close/>
                <a:moveTo>
                  <a:pt x="2101608" y="1510907"/>
                </a:moveTo>
                <a:cubicBezTo>
                  <a:pt x="2101608" y="1510907"/>
                  <a:pt x="2101608" y="1510907"/>
                  <a:pt x="2097213" y="1511166"/>
                </a:cubicBezTo>
                <a:cubicBezTo>
                  <a:pt x="2097213" y="1511166"/>
                  <a:pt x="2095360" y="1510430"/>
                  <a:pt x="2095360" y="1510430"/>
                </a:cubicBezTo>
                <a:cubicBezTo>
                  <a:pt x="2095360" y="1510430"/>
                  <a:pt x="2095360" y="1510430"/>
                  <a:pt x="2094192" y="1507964"/>
                </a:cubicBezTo>
                <a:cubicBezTo>
                  <a:pt x="2096046" y="1508700"/>
                  <a:pt x="2094879" y="1506234"/>
                  <a:pt x="2094879" y="1506234"/>
                </a:cubicBezTo>
                <a:cubicBezTo>
                  <a:pt x="2094879" y="1506234"/>
                  <a:pt x="2094879" y="1506234"/>
                  <a:pt x="2097420" y="1505239"/>
                </a:cubicBezTo>
                <a:cubicBezTo>
                  <a:pt x="2097420" y="1505239"/>
                  <a:pt x="2099274" y="1505975"/>
                  <a:pt x="2099274" y="1505975"/>
                </a:cubicBezTo>
                <a:cubicBezTo>
                  <a:pt x="2099274" y="1505975"/>
                  <a:pt x="2099274" y="1505975"/>
                  <a:pt x="2102294" y="1509176"/>
                </a:cubicBezTo>
                <a:cubicBezTo>
                  <a:pt x="2100441" y="1508441"/>
                  <a:pt x="2099754" y="1510171"/>
                  <a:pt x="2101608" y="1510907"/>
                </a:cubicBezTo>
                <a:close/>
                <a:moveTo>
                  <a:pt x="1735978" y="1686238"/>
                </a:moveTo>
                <a:cubicBezTo>
                  <a:pt x="1727811" y="1686519"/>
                  <a:pt x="1727811" y="1686519"/>
                  <a:pt x="1727811" y="1686519"/>
                </a:cubicBezTo>
                <a:cubicBezTo>
                  <a:pt x="1728983" y="1682391"/>
                  <a:pt x="1727307" y="1675635"/>
                  <a:pt x="1732877" y="1678168"/>
                </a:cubicBezTo>
                <a:cubicBezTo>
                  <a:pt x="1734302" y="1679482"/>
                  <a:pt x="1734428" y="1682203"/>
                  <a:pt x="1735978" y="1686238"/>
                </a:cubicBezTo>
                <a:close/>
                <a:moveTo>
                  <a:pt x="1450126" y="1826688"/>
                </a:moveTo>
                <a:cubicBezTo>
                  <a:pt x="1450126" y="1826688"/>
                  <a:pt x="1449464" y="1828357"/>
                  <a:pt x="1447487" y="1827572"/>
                </a:cubicBezTo>
                <a:cubicBezTo>
                  <a:pt x="1447487" y="1827572"/>
                  <a:pt x="1446171" y="1825119"/>
                  <a:pt x="1444856" y="1822665"/>
                </a:cubicBezTo>
                <a:cubicBezTo>
                  <a:pt x="1444856" y="1822665"/>
                  <a:pt x="1444856" y="1822665"/>
                  <a:pt x="1450135" y="1820898"/>
                </a:cubicBezTo>
                <a:cubicBezTo>
                  <a:pt x="1451450" y="1823351"/>
                  <a:pt x="1450788" y="1825020"/>
                  <a:pt x="1450126" y="1826688"/>
                </a:cubicBezTo>
                <a:close/>
                <a:moveTo>
                  <a:pt x="1767401" y="1677718"/>
                </a:moveTo>
                <a:cubicBezTo>
                  <a:pt x="1765419" y="1678494"/>
                  <a:pt x="1763077" y="1678287"/>
                  <a:pt x="1761708" y="1677025"/>
                </a:cubicBezTo>
                <a:cubicBezTo>
                  <a:pt x="1760340" y="1675763"/>
                  <a:pt x="1758972" y="1674501"/>
                  <a:pt x="1760270" y="1673093"/>
                </a:cubicBezTo>
                <a:cubicBezTo>
                  <a:pt x="1764165" y="1668871"/>
                  <a:pt x="1769568" y="1671250"/>
                  <a:pt x="1770937" y="1672512"/>
                </a:cubicBezTo>
                <a:cubicBezTo>
                  <a:pt x="1771007" y="1675182"/>
                  <a:pt x="1769384" y="1676941"/>
                  <a:pt x="1767401" y="1677718"/>
                </a:cubicBezTo>
                <a:close/>
                <a:moveTo>
                  <a:pt x="1761091" y="1687648"/>
                </a:moveTo>
                <a:cubicBezTo>
                  <a:pt x="1759619" y="1691356"/>
                  <a:pt x="1757840" y="1690649"/>
                  <a:pt x="1756060" y="1689943"/>
                </a:cubicBezTo>
                <a:cubicBezTo>
                  <a:pt x="1754280" y="1689237"/>
                  <a:pt x="1753236" y="1686676"/>
                  <a:pt x="1752192" y="1684116"/>
                </a:cubicBezTo>
                <a:cubicBezTo>
                  <a:pt x="1752192" y="1684116"/>
                  <a:pt x="1752192" y="1684116"/>
                  <a:pt x="1757223" y="1681821"/>
                </a:cubicBezTo>
                <a:cubicBezTo>
                  <a:pt x="1759003" y="1682527"/>
                  <a:pt x="1760047" y="1685088"/>
                  <a:pt x="1761091" y="1687648"/>
                </a:cubicBezTo>
                <a:close/>
                <a:moveTo>
                  <a:pt x="1089360" y="2008210"/>
                </a:moveTo>
                <a:cubicBezTo>
                  <a:pt x="1087975" y="2004220"/>
                  <a:pt x="1083902" y="2005889"/>
                  <a:pt x="1086591" y="2000229"/>
                </a:cubicBezTo>
                <a:cubicBezTo>
                  <a:pt x="1087927" y="1996035"/>
                  <a:pt x="1092032" y="1999821"/>
                  <a:pt x="1096121" y="2000880"/>
                </a:cubicBezTo>
                <a:cubicBezTo>
                  <a:pt x="1094785" y="2005074"/>
                  <a:pt x="1092081" y="2008006"/>
                  <a:pt x="1089360" y="2008210"/>
                </a:cubicBezTo>
                <a:close/>
                <a:moveTo>
                  <a:pt x="1455861" y="1837761"/>
                </a:moveTo>
                <a:cubicBezTo>
                  <a:pt x="1454816" y="1835201"/>
                  <a:pt x="1455552" y="1833348"/>
                  <a:pt x="1454508" y="1830787"/>
                </a:cubicBezTo>
                <a:cubicBezTo>
                  <a:pt x="1457024" y="1829640"/>
                  <a:pt x="1457024" y="1829640"/>
                  <a:pt x="1458803" y="1830346"/>
                </a:cubicBezTo>
                <a:cubicBezTo>
                  <a:pt x="1460583" y="1831052"/>
                  <a:pt x="1460583" y="1831052"/>
                  <a:pt x="1460583" y="1831052"/>
                </a:cubicBezTo>
                <a:cubicBezTo>
                  <a:pt x="1460583" y="1831052"/>
                  <a:pt x="1462363" y="1831759"/>
                  <a:pt x="1462363" y="1831759"/>
                </a:cubicBezTo>
                <a:cubicBezTo>
                  <a:pt x="1463407" y="1834319"/>
                  <a:pt x="1460892" y="1835466"/>
                  <a:pt x="1455861" y="1837761"/>
                </a:cubicBezTo>
                <a:close/>
                <a:moveTo>
                  <a:pt x="1338555" y="1896320"/>
                </a:moveTo>
                <a:cubicBezTo>
                  <a:pt x="1329490" y="1900112"/>
                  <a:pt x="1317727" y="1900541"/>
                  <a:pt x="1308147" y="1896739"/>
                </a:cubicBezTo>
                <a:cubicBezTo>
                  <a:pt x="1304663" y="1895357"/>
                  <a:pt x="1299438" y="1893283"/>
                  <a:pt x="1297352" y="1888378"/>
                </a:cubicBezTo>
                <a:cubicBezTo>
                  <a:pt x="1282396" y="1860019"/>
                  <a:pt x="1328394" y="1866041"/>
                  <a:pt x="1328770" y="1839688"/>
                </a:cubicBezTo>
                <a:cubicBezTo>
                  <a:pt x="1328770" y="1839688"/>
                  <a:pt x="1330512" y="1840380"/>
                  <a:pt x="1332254" y="1841071"/>
                </a:cubicBezTo>
                <a:cubicBezTo>
                  <a:pt x="1340963" y="1844527"/>
                  <a:pt x="1351048" y="1864838"/>
                  <a:pt x="1352779" y="1875718"/>
                </a:cubicBezTo>
                <a:cubicBezTo>
                  <a:pt x="1353989" y="1885371"/>
                  <a:pt x="1347621" y="1892528"/>
                  <a:pt x="1338555" y="1896320"/>
                </a:cubicBezTo>
                <a:close/>
                <a:moveTo>
                  <a:pt x="1393234" y="1871277"/>
                </a:moveTo>
                <a:cubicBezTo>
                  <a:pt x="1392166" y="1868922"/>
                  <a:pt x="1392828" y="1867254"/>
                  <a:pt x="1393490" y="1865585"/>
                </a:cubicBezTo>
                <a:cubicBezTo>
                  <a:pt x="1393490" y="1865585"/>
                  <a:pt x="1393490" y="1865585"/>
                  <a:pt x="1395220" y="1866272"/>
                </a:cubicBezTo>
                <a:cubicBezTo>
                  <a:pt x="1396950" y="1866959"/>
                  <a:pt x="1396950" y="1866959"/>
                  <a:pt x="1399343" y="1865977"/>
                </a:cubicBezTo>
                <a:cubicBezTo>
                  <a:pt x="1398681" y="1867645"/>
                  <a:pt x="1397357" y="1870982"/>
                  <a:pt x="1393234" y="1871277"/>
                </a:cubicBezTo>
                <a:close/>
                <a:moveTo>
                  <a:pt x="1429571" y="1867672"/>
                </a:moveTo>
                <a:cubicBezTo>
                  <a:pt x="1428885" y="1869402"/>
                  <a:pt x="1424050" y="1871490"/>
                  <a:pt x="1422320" y="1870803"/>
                </a:cubicBezTo>
                <a:cubicBezTo>
                  <a:pt x="1420590" y="1870116"/>
                  <a:pt x="1419546" y="1867699"/>
                  <a:pt x="1418502" y="1865282"/>
                </a:cubicBezTo>
                <a:cubicBezTo>
                  <a:pt x="1424023" y="1861464"/>
                  <a:pt x="1422293" y="1860778"/>
                  <a:pt x="1428170" y="1861107"/>
                </a:cubicBezTo>
                <a:cubicBezTo>
                  <a:pt x="1428170" y="1861107"/>
                  <a:pt x="1428170" y="1861107"/>
                  <a:pt x="1429571" y="1867672"/>
                </a:cubicBezTo>
                <a:close/>
                <a:moveTo>
                  <a:pt x="1967218" y="1629702"/>
                </a:moveTo>
                <a:cubicBezTo>
                  <a:pt x="1964579" y="1629873"/>
                  <a:pt x="1961940" y="1630044"/>
                  <a:pt x="1960600" y="1628807"/>
                </a:cubicBezTo>
                <a:cubicBezTo>
                  <a:pt x="1957919" y="1626335"/>
                  <a:pt x="1957835" y="1621047"/>
                  <a:pt x="1959133" y="1619639"/>
                </a:cubicBezTo>
                <a:cubicBezTo>
                  <a:pt x="1961772" y="1619468"/>
                  <a:pt x="1964410" y="1619297"/>
                  <a:pt x="1965751" y="1620534"/>
                </a:cubicBezTo>
                <a:cubicBezTo>
                  <a:pt x="1967091" y="1621770"/>
                  <a:pt x="1967133" y="1624414"/>
                  <a:pt x="1967218" y="1629702"/>
                </a:cubicBezTo>
                <a:close/>
                <a:moveTo>
                  <a:pt x="2347350" y="1449249"/>
                </a:moveTo>
                <a:cubicBezTo>
                  <a:pt x="2345570" y="1448542"/>
                  <a:pt x="2343103" y="1449567"/>
                  <a:pt x="2341323" y="1448860"/>
                </a:cubicBezTo>
                <a:cubicBezTo>
                  <a:pt x="2339544" y="1448154"/>
                  <a:pt x="2338451" y="1445717"/>
                  <a:pt x="2339137" y="1443987"/>
                </a:cubicBezTo>
                <a:cubicBezTo>
                  <a:pt x="2339824" y="1442257"/>
                  <a:pt x="2341604" y="1442963"/>
                  <a:pt x="2343384" y="1443669"/>
                </a:cubicBezTo>
                <a:cubicBezTo>
                  <a:pt x="2345163" y="1444375"/>
                  <a:pt x="2346256" y="1446812"/>
                  <a:pt x="2347350" y="1449249"/>
                </a:cubicBezTo>
                <a:close/>
                <a:moveTo>
                  <a:pt x="1674678" y="1775771"/>
                </a:moveTo>
                <a:cubicBezTo>
                  <a:pt x="1672791" y="1776405"/>
                  <a:pt x="1670369" y="1776206"/>
                  <a:pt x="1668962" y="1774908"/>
                </a:cubicBezTo>
                <a:cubicBezTo>
                  <a:pt x="1670259" y="1770677"/>
                  <a:pt x="1671611" y="1769211"/>
                  <a:pt x="1677186" y="1771640"/>
                </a:cubicBezTo>
                <a:cubicBezTo>
                  <a:pt x="1677917" y="1773671"/>
                  <a:pt x="1676565" y="1775137"/>
                  <a:pt x="1674678" y="1775771"/>
                </a:cubicBezTo>
                <a:close/>
                <a:moveTo>
                  <a:pt x="1945793" y="1650968"/>
                </a:moveTo>
                <a:cubicBezTo>
                  <a:pt x="1945776" y="1648240"/>
                  <a:pt x="1941687" y="1647182"/>
                  <a:pt x="1943024" y="1642987"/>
                </a:cubicBezTo>
                <a:cubicBezTo>
                  <a:pt x="1945744" y="1642784"/>
                  <a:pt x="1948465" y="1642580"/>
                  <a:pt x="1948465" y="1642580"/>
                </a:cubicBezTo>
                <a:cubicBezTo>
                  <a:pt x="1951202" y="1645104"/>
                  <a:pt x="1949882" y="1652027"/>
                  <a:pt x="1945793" y="1650968"/>
                </a:cubicBezTo>
                <a:close/>
                <a:moveTo>
                  <a:pt x="1513016" y="1862160"/>
                </a:moveTo>
                <a:cubicBezTo>
                  <a:pt x="1509906" y="1854856"/>
                  <a:pt x="1504029" y="1844431"/>
                  <a:pt x="1506110" y="1839187"/>
                </a:cubicBezTo>
                <a:cubicBezTo>
                  <a:pt x="1509921" y="1834630"/>
                  <a:pt x="1514075" y="1834255"/>
                  <a:pt x="1519266" y="1836315"/>
                </a:cubicBezTo>
                <a:cubicBezTo>
                  <a:pt x="1522727" y="1837688"/>
                  <a:pt x="1525494" y="1840809"/>
                  <a:pt x="1526874" y="1847427"/>
                </a:cubicBezTo>
                <a:cubicBezTo>
                  <a:pt x="1521332" y="1851297"/>
                  <a:pt x="1520288" y="1858976"/>
                  <a:pt x="1513016" y="1862160"/>
                </a:cubicBezTo>
                <a:close/>
                <a:moveTo>
                  <a:pt x="1881294" y="1699243"/>
                </a:moveTo>
                <a:cubicBezTo>
                  <a:pt x="1879760" y="1700512"/>
                  <a:pt x="1877429" y="1701197"/>
                  <a:pt x="1875649" y="1700490"/>
                </a:cubicBezTo>
                <a:cubicBezTo>
                  <a:pt x="1875341" y="1696076"/>
                  <a:pt x="1876076" y="1694222"/>
                  <a:pt x="1882152" y="1694487"/>
                </a:cubicBezTo>
                <a:cubicBezTo>
                  <a:pt x="1883563" y="1696121"/>
                  <a:pt x="1882828" y="1697974"/>
                  <a:pt x="1881294" y="1699243"/>
                </a:cubicBezTo>
                <a:close/>
                <a:moveTo>
                  <a:pt x="2037159" y="1627437"/>
                </a:moveTo>
                <a:cubicBezTo>
                  <a:pt x="2032765" y="1627696"/>
                  <a:pt x="2032765" y="1627696"/>
                  <a:pt x="2032765" y="1627696"/>
                </a:cubicBezTo>
                <a:cubicBezTo>
                  <a:pt x="2032765" y="1627696"/>
                  <a:pt x="2030911" y="1626961"/>
                  <a:pt x="2030911" y="1626961"/>
                </a:cubicBezTo>
                <a:cubicBezTo>
                  <a:pt x="2029744" y="1624494"/>
                  <a:pt x="2029744" y="1624494"/>
                  <a:pt x="2029744" y="1624494"/>
                </a:cubicBezTo>
                <a:cubicBezTo>
                  <a:pt x="2029744" y="1624494"/>
                  <a:pt x="2032284" y="1623500"/>
                  <a:pt x="2030431" y="1622764"/>
                </a:cubicBezTo>
                <a:cubicBezTo>
                  <a:pt x="2032971" y="1621769"/>
                  <a:pt x="2032971" y="1621769"/>
                  <a:pt x="2032971" y="1621769"/>
                </a:cubicBezTo>
                <a:cubicBezTo>
                  <a:pt x="2032971" y="1621769"/>
                  <a:pt x="2034825" y="1622505"/>
                  <a:pt x="2034825" y="1622505"/>
                </a:cubicBezTo>
                <a:cubicBezTo>
                  <a:pt x="2037846" y="1625707"/>
                  <a:pt x="2037846" y="1625707"/>
                  <a:pt x="2037846" y="1625707"/>
                </a:cubicBezTo>
                <a:cubicBezTo>
                  <a:pt x="2035992" y="1624971"/>
                  <a:pt x="2035305" y="1626701"/>
                  <a:pt x="2037159" y="1627437"/>
                </a:cubicBezTo>
                <a:close/>
                <a:moveTo>
                  <a:pt x="1947926" y="1679106"/>
                </a:moveTo>
                <a:cubicBezTo>
                  <a:pt x="1947926" y="1679106"/>
                  <a:pt x="1947926" y="1679106"/>
                  <a:pt x="1943732" y="1677770"/>
                </a:cubicBezTo>
                <a:cubicBezTo>
                  <a:pt x="1943732" y="1677770"/>
                  <a:pt x="1942266" y="1676417"/>
                  <a:pt x="1942266" y="1676417"/>
                </a:cubicBezTo>
                <a:cubicBezTo>
                  <a:pt x="1942266" y="1676417"/>
                  <a:pt x="1942266" y="1676417"/>
                  <a:pt x="1942062" y="1673696"/>
                </a:cubicBezTo>
                <a:cubicBezTo>
                  <a:pt x="1943528" y="1675049"/>
                  <a:pt x="1943324" y="1672328"/>
                  <a:pt x="1943324" y="1672328"/>
                </a:cubicBezTo>
                <a:cubicBezTo>
                  <a:pt x="1943324" y="1672328"/>
                  <a:pt x="1943324" y="1672328"/>
                  <a:pt x="1946052" y="1672312"/>
                </a:cubicBezTo>
                <a:cubicBezTo>
                  <a:pt x="1946052" y="1672312"/>
                  <a:pt x="1947518" y="1673664"/>
                  <a:pt x="1947518" y="1673664"/>
                </a:cubicBezTo>
                <a:cubicBezTo>
                  <a:pt x="1947518" y="1673664"/>
                  <a:pt x="1947518" y="1673664"/>
                  <a:pt x="1949188" y="1677737"/>
                </a:cubicBezTo>
                <a:cubicBezTo>
                  <a:pt x="1947722" y="1676385"/>
                  <a:pt x="1946460" y="1677753"/>
                  <a:pt x="1947926" y="1679106"/>
                </a:cubicBezTo>
                <a:close/>
                <a:moveTo>
                  <a:pt x="2094266" y="1617873"/>
                </a:moveTo>
                <a:cubicBezTo>
                  <a:pt x="2092800" y="1616520"/>
                  <a:pt x="2093004" y="1619241"/>
                  <a:pt x="2088810" y="1617905"/>
                </a:cubicBezTo>
                <a:cubicBezTo>
                  <a:pt x="2088606" y="1615184"/>
                  <a:pt x="2085877" y="1615200"/>
                  <a:pt x="2088402" y="1612463"/>
                </a:cubicBezTo>
                <a:cubicBezTo>
                  <a:pt x="2089664" y="1611095"/>
                  <a:pt x="2091130" y="1612447"/>
                  <a:pt x="2092596" y="1613799"/>
                </a:cubicBezTo>
                <a:cubicBezTo>
                  <a:pt x="2092596" y="1613799"/>
                  <a:pt x="2094062" y="1615152"/>
                  <a:pt x="2094266" y="1617873"/>
                </a:cubicBezTo>
                <a:close/>
                <a:moveTo>
                  <a:pt x="1615306" y="1849534"/>
                </a:moveTo>
                <a:cubicBezTo>
                  <a:pt x="1612791" y="1850682"/>
                  <a:pt x="1610276" y="1851829"/>
                  <a:pt x="1608496" y="1851123"/>
                </a:cubicBezTo>
                <a:cubicBezTo>
                  <a:pt x="1608496" y="1851123"/>
                  <a:pt x="1607452" y="1848563"/>
                  <a:pt x="1606408" y="1846003"/>
                </a:cubicBezTo>
                <a:cubicBezTo>
                  <a:pt x="1608923" y="1844855"/>
                  <a:pt x="1611438" y="1843708"/>
                  <a:pt x="1611438" y="1843708"/>
                </a:cubicBezTo>
                <a:cubicBezTo>
                  <a:pt x="1613218" y="1844414"/>
                  <a:pt x="1614262" y="1846974"/>
                  <a:pt x="1615306" y="1849534"/>
                </a:cubicBezTo>
                <a:close/>
                <a:moveTo>
                  <a:pt x="1578032" y="1871651"/>
                </a:moveTo>
                <a:cubicBezTo>
                  <a:pt x="1575208" y="1868385"/>
                  <a:pt x="1576679" y="1864677"/>
                  <a:pt x="1580974" y="1864236"/>
                </a:cubicBezTo>
                <a:cubicBezTo>
                  <a:pt x="1583798" y="1867502"/>
                  <a:pt x="1584842" y="1870062"/>
                  <a:pt x="1578032" y="1871651"/>
                </a:cubicBezTo>
                <a:close/>
                <a:moveTo>
                  <a:pt x="2042137" y="1653201"/>
                </a:moveTo>
                <a:cubicBezTo>
                  <a:pt x="2040628" y="1654480"/>
                  <a:pt x="2038346" y="1655184"/>
                  <a:pt x="2036615" y="1654497"/>
                </a:cubicBezTo>
                <a:cubicBezTo>
                  <a:pt x="2036615" y="1654497"/>
                  <a:pt x="2035621" y="1651957"/>
                  <a:pt x="2034626" y="1649416"/>
                </a:cubicBezTo>
                <a:cubicBezTo>
                  <a:pt x="2037828" y="1646395"/>
                  <a:pt x="2040553" y="1649622"/>
                  <a:pt x="2043019" y="1648455"/>
                </a:cubicBezTo>
                <a:cubicBezTo>
                  <a:pt x="2044381" y="1650069"/>
                  <a:pt x="2043646" y="1651923"/>
                  <a:pt x="2042137" y="1653201"/>
                </a:cubicBezTo>
                <a:close/>
                <a:moveTo>
                  <a:pt x="971288" y="2176788"/>
                </a:moveTo>
                <a:cubicBezTo>
                  <a:pt x="968037" y="2179789"/>
                  <a:pt x="966993" y="2177229"/>
                  <a:pt x="964478" y="2178377"/>
                </a:cubicBezTo>
                <a:cubicBezTo>
                  <a:pt x="962389" y="2173257"/>
                  <a:pt x="964905" y="2172109"/>
                  <a:pt x="967420" y="2170961"/>
                </a:cubicBezTo>
                <a:cubicBezTo>
                  <a:pt x="967420" y="2170961"/>
                  <a:pt x="967420" y="2170961"/>
                  <a:pt x="971288" y="2176788"/>
                </a:cubicBezTo>
                <a:close/>
                <a:moveTo>
                  <a:pt x="1845933" y="1764722"/>
                </a:moveTo>
                <a:cubicBezTo>
                  <a:pt x="1841738" y="1763386"/>
                  <a:pt x="1841738" y="1763386"/>
                  <a:pt x="1841738" y="1763386"/>
                </a:cubicBezTo>
                <a:cubicBezTo>
                  <a:pt x="1841738" y="1763386"/>
                  <a:pt x="1840272" y="1762033"/>
                  <a:pt x="1840272" y="1762033"/>
                </a:cubicBezTo>
                <a:cubicBezTo>
                  <a:pt x="1840068" y="1759313"/>
                  <a:pt x="1840068" y="1759313"/>
                  <a:pt x="1840068" y="1759313"/>
                </a:cubicBezTo>
                <a:cubicBezTo>
                  <a:pt x="1840068" y="1759313"/>
                  <a:pt x="1842797" y="1759296"/>
                  <a:pt x="1841331" y="1757944"/>
                </a:cubicBezTo>
                <a:cubicBezTo>
                  <a:pt x="1844059" y="1757928"/>
                  <a:pt x="1844059" y="1757928"/>
                  <a:pt x="1844059" y="1757928"/>
                </a:cubicBezTo>
                <a:cubicBezTo>
                  <a:pt x="1844059" y="1757928"/>
                  <a:pt x="1845525" y="1759280"/>
                  <a:pt x="1845525" y="1759280"/>
                </a:cubicBezTo>
                <a:cubicBezTo>
                  <a:pt x="1847195" y="1763353"/>
                  <a:pt x="1847195" y="1763353"/>
                  <a:pt x="1847195" y="1763353"/>
                </a:cubicBezTo>
                <a:cubicBezTo>
                  <a:pt x="1845729" y="1762001"/>
                  <a:pt x="1844466" y="1763370"/>
                  <a:pt x="1845933" y="1764722"/>
                </a:cubicBezTo>
                <a:close/>
                <a:moveTo>
                  <a:pt x="2033131" y="1676977"/>
                </a:moveTo>
                <a:cubicBezTo>
                  <a:pt x="2028329" y="1679191"/>
                  <a:pt x="2025927" y="1680298"/>
                  <a:pt x="2024232" y="1679625"/>
                </a:cubicBezTo>
                <a:cubicBezTo>
                  <a:pt x="2022537" y="1678953"/>
                  <a:pt x="2021549" y="1676500"/>
                  <a:pt x="2020560" y="1674048"/>
                </a:cubicBezTo>
                <a:cubicBezTo>
                  <a:pt x="2021266" y="1672268"/>
                  <a:pt x="2026069" y="1670054"/>
                  <a:pt x="2029459" y="1671399"/>
                </a:cubicBezTo>
                <a:cubicBezTo>
                  <a:pt x="2031154" y="1672072"/>
                  <a:pt x="2032142" y="1674524"/>
                  <a:pt x="2033131" y="1676977"/>
                </a:cubicBezTo>
                <a:close/>
                <a:moveTo>
                  <a:pt x="1040766" y="2169071"/>
                </a:moveTo>
                <a:cubicBezTo>
                  <a:pt x="1040766" y="2169071"/>
                  <a:pt x="1040766" y="2169071"/>
                  <a:pt x="1039359" y="2167773"/>
                </a:cubicBezTo>
                <a:cubicBezTo>
                  <a:pt x="1037951" y="2166474"/>
                  <a:pt x="1038923" y="2159773"/>
                  <a:pt x="1043146" y="2163667"/>
                </a:cubicBezTo>
                <a:cubicBezTo>
                  <a:pt x="1043291" y="2166334"/>
                  <a:pt x="1043436" y="2169001"/>
                  <a:pt x="1040766" y="2169071"/>
                </a:cubicBezTo>
                <a:close/>
                <a:moveTo>
                  <a:pt x="1841326" y="1790555"/>
                </a:moveTo>
                <a:cubicBezTo>
                  <a:pt x="1839459" y="1791207"/>
                  <a:pt x="1837076" y="1791044"/>
                  <a:pt x="1835708" y="1789782"/>
                </a:cubicBezTo>
                <a:cubicBezTo>
                  <a:pt x="1835708" y="1789782"/>
                  <a:pt x="1835692" y="1787054"/>
                  <a:pt x="1835676" y="1784326"/>
                </a:cubicBezTo>
                <a:cubicBezTo>
                  <a:pt x="1839749" y="1782656"/>
                  <a:pt x="1841133" y="1786646"/>
                  <a:pt x="1843854" y="1786442"/>
                </a:cubicBezTo>
                <a:cubicBezTo>
                  <a:pt x="1844546" y="1788438"/>
                  <a:pt x="1843194" y="1789904"/>
                  <a:pt x="1841326" y="1790555"/>
                </a:cubicBezTo>
                <a:close/>
                <a:moveTo>
                  <a:pt x="2242629" y="1610001"/>
                </a:moveTo>
                <a:cubicBezTo>
                  <a:pt x="2237110" y="1610337"/>
                  <a:pt x="2237110" y="1610337"/>
                  <a:pt x="2237110" y="1610337"/>
                </a:cubicBezTo>
                <a:cubicBezTo>
                  <a:pt x="2237055" y="1607573"/>
                  <a:pt x="2232887" y="1606442"/>
                  <a:pt x="2235592" y="1603510"/>
                </a:cubicBezTo>
                <a:cubicBezTo>
                  <a:pt x="2236944" y="1602044"/>
                  <a:pt x="2239704" y="1601876"/>
                  <a:pt x="2241112" y="1603175"/>
                </a:cubicBezTo>
                <a:cubicBezTo>
                  <a:pt x="2242519" y="1604473"/>
                  <a:pt x="2242574" y="1607237"/>
                  <a:pt x="2242629" y="1610001"/>
                </a:cubicBezTo>
                <a:close/>
                <a:moveTo>
                  <a:pt x="1824384" y="1809512"/>
                </a:moveTo>
                <a:cubicBezTo>
                  <a:pt x="1819106" y="1809854"/>
                  <a:pt x="1816468" y="1810025"/>
                  <a:pt x="1815127" y="1808789"/>
                </a:cubicBezTo>
                <a:cubicBezTo>
                  <a:pt x="1813787" y="1807552"/>
                  <a:pt x="1813745" y="1804908"/>
                  <a:pt x="1813702" y="1802264"/>
                </a:cubicBezTo>
                <a:cubicBezTo>
                  <a:pt x="1815001" y="1800857"/>
                  <a:pt x="1820278" y="1800515"/>
                  <a:pt x="1822959" y="1802988"/>
                </a:cubicBezTo>
                <a:cubicBezTo>
                  <a:pt x="1824299" y="1804224"/>
                  <a:pt x="1824341" y="1806868"/>
                  <a:pt x="1824384" y="1809512"/>
                </a:cubicBezTo>
                <a:close/>
                <a:moveTo>
                  <a:pt x="2357704" y="1556646"/>
                </a:moveTo>
                <a:cubicBezTo>
                  <a:pt x="2354314" y="1555300"/>
                  <a:pt x="2350281" y="1545688"/>
                  <a:pt x="2355044" y="1543573"/>
                </a:cubicBezTo>
                <a:cubicBezTo>
                  <a:pt x="2359442" y="1547321"/>
                  <a:pt x="2360772" y="1553857"/>
                  <a:pt x="2357704" y="1556646"/>
                </a:cubicBezTo>
                <a:close/>
                <a:moveTo>
                  <a:pt x="1531943" y="1957222"/>
                </a:moveTo>
                <a:cubicBezTo>
                  <a:pt x="1530899" y="1954805"/>
                  <a:pt x="1528482" y="1955849"/>
                  <a:pt x="1527439" y="1953432"/>
                </a:cubicBezTo>
                <a:cubicBezTo>
                  <a:pt x="1526725" y="1945137"/>
                  <a:pt x="1530872" y="1944780"/>
                  <a:pt x="1534333" y="1946153"/>
                </a:cubicBezTo>
                <a:cubicBezTo>
                  <a:pt x="1537793" y="1947527"/>
                  <a:pt x="1541611" y="1953047"/>
                  <a:pt x="1531943" y="1957222"/>
                </a:cubicBezTo>
                <a:close/>
                <a:moveTo>
                  <a:pt x="1210388" y="2169527"/>
                </a:moveTo>
                <a:cubicBezTo>
                  <a:pt x="1210388" y="2169527"/>
                  <a:pt x="1210388" y="2169527"/>
                  <a:pt x="1206422" y="2163947"/>
                </a:cubicBezTo>
                <a:cubicBezTo>
                  <a:pt x="1208889" y="2162923"/>
                  <a:pt x="1210669" y="2163629"/>
                  <a:pt x="1210669" y="2163629"/>
                </a:cubicBezTo>
                <a:cubicBezTo>
                  <a:pt x="1214228" y="2165042"/>
                  <a:pt x="1214635" y="2169209"/>
                  <a:pt x="1210388" y="2169527"/>
                </a:cubicBezTo>
                <a:close/>
                <a:moveTo>
                  <a:pt x="2199419" y="1709799"/>
                </a:moveTo>
                <a:cubicBezTo>
                  <a:pt x="2198012" y="1708501"/>
                  <a:pt x="2195342" y="1708571"/>
                  <a:pt x="2193935" y="1707273"/>
                </a:cubicBezTo>
                <a:cubicBezTo>
                  <a:pt x="2192527" y="1705975"/>
                  <a:pt x="2192382" y="1703308"/>
                  <a:pt x="2193644" y="1701940"/>
                </a:cubicBezTo>
                <a:cubicBezTo>
                  <a:pt x="2194906" y="1700571"/>
                  <a:pt x="2196314" y="1701870"/>
                  <a:pt x="2197721" y="1703168"/>
                </a:cubicBezTo>
                <a:cubicBezTo>
                  <a:pt x="2199129" y="1704466"/>
                  <a:pt x="2199274" y="1707133"/>
                  <a:pt x="2199419" y="1709799"/>
                </a:cubicBezTo>
                <a:close/>
                <a:moveTo>
                  <a:pt x="2077499" y="1796613"/>
                </a:moveTo>
                <a:cubicBezTo>
                  <a:pt x="2074959" y="1797608"/>
                  <a:pt x="2073105" y="1796872"/>
                  <a:pt x="2073105" y="1796872"/>
                </a:cubicBezTo>
                <a:cubicBezTo>
                  <a:pt x="2071251" y="1796136"/>
                  <a:pt x="2069397" y="1795400"/>
                  <a:pt x="2070084" y="1793670"/>
                </a:cubicBezTo>
                <a:cubicBezTo>
                  <a:pt x="2071457" y="1790209"/>
                  <a:pt x="2072624" y="1792675"/>
                  <a:pt x="2075165" y="1791681"/>
                </a:cubicBezTo>
                <a:cubicBezTo>
                  <a:pt x="2078186" y="1794882"/>
                  <a:pt x="2075645" y="1795877"/>
                  <a:pt x="2077499" y="1796613"/>
                </a:cubicBezTo>
                <a:close/>
                <a:moveTo>
                  <a:pt x="1418475" y="2126354"/>
                </a:moveTo>
                <a:cubicBezTo>
                  <a:pt x="1415750" y="2123127"/>
                  <a:pt x="1412549" y="2126148"/>
                  <a:pt x="1413025" y="2119899"/>
                </a:cubicBezTo>
                <a:cubicBezTo>
                  <a:pt x="1412766" y="2115505"/>
                  <a:pt x="1417957" y="2117565"/>
                  <a:pt x="1422154" y="2117084"/>
                </a:cubicBezTo>
                <a:cubicBezTo>
                  <a:pt x="1422413" y="2121479"/>
                  <a:pt x="1420942" y="2125187"/>
                  <a:pt x="1418475" y="2126354"/>
                </a:cubicBezTo>
                <a:close/>
                <a:moveTo>
                  <a:pt x="1822834" y="1937101"/>
                </a:moveTo>
                <a:cubicBezTo>
                  <a:pt x="1820106" y="1937117"/>
                  <a:pt x="1818640" y="1935765"/>
                  <a:pt x="1818640" y="1935765"/>
                </a:cubicBezTo>
                <a:cubicBezTo>
                  <a:pt x="1817174" y="1934412"/>
                  <a:pt x="1815708" y="1933060"/>
                  <a:pt x="1816970" y="1931691"/>
                </a:cubicBezTo>
                <a:cubicBezTo>
                  <a:pt x="1819494" y="1928955"/>
                  <a:pt x="1819698" y="1931675"/>
                  <a:pt x="1822427" y="1931659"/>
                </a:cubicBezTo>
                <a:cubicBezTo>
                  <a:pt x="1824096" y="1935732"/>
                  <a:pt x="1821368" y="1935748"/>
                  <a:pt x="1822834" y="1937101"/>
                </a:cubicBezTo>
                <a:close/>
                <a:moveTo>
                  <a:pt x="2170519" y="1813752"/>
                </a:moveTo>
                <a:cubicBezTo>
                  <a:pt x="2167838" y="1811279"/>
                  <a:pt x="2167525" y="1800860"/>
                  <a:pt x="2172731" y="1800596"/>
                </a:cubicBezTo>
                <a:cubicBezTo>
                  <a:pt x="2175490" y="1805674"/>
                  <a:pt x="2174384" y="1812252"/>
                  <a:pt x="2170519" y="1813752"/>
                </a:cubicBezTo>
                <a:close/>
                <a:moveTo>
                  <a:pt x="2283913" y="1786001"/>
                </a:moveTo>
                <a:cubicBezTo>
                  <a:pt x="2281869" y="1787443"/>
                  <a:pt x="2279064" y="1788333"/>
                  <a:pt x="2276178" y="1788189"/>
                </a:cubicBezTo>
                <a:cubicBezTo>
                  <a:pt x="2274161" y="1783383"/>
                  <a:pt x="2283688" y="1779152"/>
                  <a:pt x="2287078" y="1780497"/>
                </a:cubicBezTo>
                <a:cubicBezTo>
                  <a:pt x="2287239" y="1782564"/>
                  <a:pt x="2285957" y="1784559"/>
                  <a:pt x="2283913" y="1786001"/>
                </a:cubicBezTo>
                <a:close/>
                <a:moveTo>
                  <a:pt x="2205902" y="1851572"/>
                </a:moveTo>
                <a:cubicBezTo>
                  <a:pt x="2203435" y="1852596"/>
                  <a:pt x="2200969" y="1853620"/>
                  <a:pt x="2199189" y="1852914"/>
                </a:cubicBezTo>
                <a:cubicBezTo>
                  <a:pt x="2197409" y="1852208"/>
                  <a:pt x="2195629" y="1851502"/>
                  <a:pt x="2196316" y="1849771"/>
                </a:cubicBezTo>
                <a:cubicBezTo>
                  <a:pt x="2197002" y="1848041"/>
                  <a:pt x="2199469" y="1847017"/>
                  <a:pt x="2201249" y="1847723"/>
                </a:cubicBezTo>
                <a:cubicBezTo>
                  <a:pt x="2203029" y="1848429"/>
                  <a:pt x="2204122" y="1850866"/>
                  <a:pt x="2205902" y="1851572"/>
                </a:cubicBezTo>
                <a:close/>
                <a:moveTo>
                  <a:pt x="2552786" y="1715497"/>
                </a:moveTo>
                <a:cubicBezTo>
                  <a:pt x="2551387" y="1716551"/>
                  <a:pt x="2549324" y="1716805"/>
                  <a:pt x="2548476" y="1716469"/>
                </a:cubicBezTo>
                <a:cubicBezTo>
                  <a:pt x="2544127" y="1712597"/>
                  <a:pt x="2549724" y="1708381"/>
                  <a:pt x="2553114" y="1709726"/>
                </a:cubicBezTo>
                <a:cubicBezTo>
                  <a:pt x="2554921" y="1712589"/>
                  <a:pt x="2554185" y="1714443"/>
                  <a:pt x="2552786" y="1715497"/>
                </a:cubicBezTo>
                <a:close/>
                <a:moveTo>
                  <a:pt x="2134666" y="1933746"/>
                </a:moveTo>
                <a:cubicBezTo>
                  <a:pt x="2132151" y="1934894"/>
                  <a:pt x="2129636" y="1936041"/>
                  <a:pt x="2127856" y="1935335"/>
                </a:cubicBezTo>
                <a:cubicBezTo>
                  <a:pt x="2126076" y="1934629"/>
                  <a:pt x="2125032" y="1932069"/>
                  <a:pt x="2125768" y="1930215"/>
                </a:cubicBezTo>
                <a:cubicBezTo>
                  <a:pt x="2127239" y="1926507"/>
                  <a:pt x="2130063" y="1929774"/>
                  <a:pt x="2132578" y="1928626"/>
                </a:cubicBezTo>
                <a:cubicBezTo>
                  <a:pt x="2132578" y="1928626"/>
                  <a:pt x="2132578" y="1928626"/>
                  <a:pt x="2134666" y="1933746"/>
                </a:cubicBezTo>
                <a:close/>
                <a:moveTo>
                  <a:pt x="1922939" y="2034501"/>
                </a:moveTo>
                <a:cubicBezTo>
                  <a:pt x="1920269" y="2034571"/>
                  <a:pt x="1917599" y="2034641"/>
                  <a:pt x="1916192" y="2033343"/>
                </a:cubicBezTo>
                <a:cubicBezTo>
                  <a:pt x="1914785" y="2032045"/>
                  <a:pt x="1913377" y="2030747"/>
                  <a:pt x="1914639" y="2029378"/>
                </a:cubicBezTo>
                <a:cubicBezTo>
                  <a:pt x="1915901" y="2028010"/>
                  <a:pt x="1918571" y="2027940"/>
                  <a:pt x="1919979" y="2029238"/>
                </a:cubicBezTo>
                <a:cubicBezTo>
                  <a:pt x="1921386" y="2030536"/>
                  <a:pt x="1921531" y="2033203"/>
                  <a:pt x="1922939" y="2034501"/>
                </a:cubicBezTo>
                <a:close/>
                <a:moveTo>
                  <a:pt x="1826948" y="2085615"/>
                </a:moveTo>
                <a:cubicBezTo>
                  <a:pt x="1824188" y="2085783"/>
                  <a:pt x="1821428" y="2085951"/>
                  <a:pt x="1820021" y="2084652"/>
                </a:cubicBezTo>
                <a:cubicBezTo>
                  <a:pt x="1818613" y="2083354"/>
                  <a:pt x="1818558" y="2080590"/>
                  <a:pt x="1819910" y="2079124"/>
                </a:cubicBezTo>
                <a:cubicBezTo>
                  <a:pt x="1822615" y="2076192"/>
                  <a:pt x="1824078" y="2080254"/>
                  <a:pt x="1826837" y="2080086"/>
                </a:cubicBezTo>
                <a:cubicBezTo>
                  <a:pt x="1826837" y="2080086"/>
                  <a:pt x="1826837" y="2080086"/>
                  <a:pt x="1826948" y="2085615"/>
                </a:cubicBezTo>
                <a:close/>
                <a:moveTo>
                  <a:pt x="2024223" y="1997315"/>
                </a:moveTo>
                <a:cubicBezTo>
                  <a:pt x="2023039" y="2001288"/>
                  <a:pt x="2016571" y="2002921"/>
                  <a:pt x="2011288" y="2000580"/>
                </a:cubicBezTo>
                <a:cubicBezTo>
                  <a:pt x="2011131" y="1995370"/>
                  <a:pt x="2021542" y="1994842"/>
                  <a:pt x="2024223" y="1997315"/>
                </a:cubicBezTo>
                <a:close/>
                <a:moveTo>
                  <a:pt x="1430885" y="2293936"/>
                </a:moveTo>
                <a:cubicBezTo>
                  <a:pt x="1430885" y="2293936"/>
                  <a:pt x="1430885" y="2293936"/>
                  <a:pt x="1429106" y="2293230"/>
                </a:cubicBezTo>
                <a:cubicBezTo>
                  <a:pt x="1427326" y="2292523"/>
                  <a:pt x="1425826" y="2285919"/>
                  <a:pt x="1431166" y="2288038"/>
                </a:cubicBezTo>
                <a:cubicBezTo>
                  <a:pt x="1432259" y="2290475"/>
                  <a:pt x="1433352" y="2292912"/>
                  <a:pt x="1430885" y="2293936"/>
                </a:cubicBezTo>
                <a:close/>
                <a:moveTo>
                  <a:pt x="2534282" y="1803060"/>
                </a:moveTo>
                <a:cubicBezTo>
                  <a:pt x="2530892" y="1801715"/>
                  <a:pt x="2529709" y="1794808"/>
                  <a:pt x="2535530" y="1794972"/>
                </a:cubicBezTo>
                <a:cubicBezTo>
                  <a:pt x="2537225" y="1795645"/>
                  <a:pt x="2540839" y="1801371"/>
                  <a:pt x="2534282" y="1803060"/>
                </a:cubicBezTo>
                <a:close/>
                <a:moveTo>
                  <a:pt x="2295551" y="2032058"/>
                </a:moveTo>
                <a:cubicBezTo>
                  <a:pt x="2293867" y="2032540"/>
                  <a:pt x="2291850" y="2032036"/>
                  <a:pt x="2291180" y="2031418"/>
                </a:cubicBezTo>
                <a:cubicBezTo>
                  <a:pt x="2288511" y="2026243"/>
                  <a:pt x="2295249" y="2024317"/>
                  <a:pt x="2297930" y="2026790"/>
                </a:cubicBezTo>
                <a:cubicBezTo>
                  <a:pt x="2298588" y="2030111"/>
                  <a:pt x="2297236" y="2031577"/>
                  <a:pt x="2295551" y="2032058"/>
                </a:cubicBezTo>
                <a:close/>
                <a:moveTo>
                  <a:pt x="2246838" y="2107139"/>
                </a:moveTo>
                <a:cubicBezTo>
                  <a:pt x="2244157" y="2104666"/>
                  <a:pt x="2245533" y="2097795"/>
                  <a:pt x="2250907" y="2100038"/>
                </a:cubicBezTo>
                <a:cubicBezTo>
                  <a:pt x="2252247" y="2101274"/>
                  <a:pt x="2253564" y="2107916"/>
                  <a:pt x="2246838" y="2107139"/>
                </a:cubicBezTo>
                <a:close/>
              </a:path>
            </a:pathLst>
          </a:custGeom>
          <a:solidFill>
            <a:srgbClr val="0F1C3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78125" y="3890990"/>
            <a:ext cx="2238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3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br>
              <a:rPr b="1" lang="en" sz="1800">
                <a:solidFill>
                  <a:srgbClr val="03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350">
                <a:solidFill>
                  <a:srgbClr val="141414"/>
                </a:solidFill>
              </a:rPr>
              <a:t>30 January - Public Health Emergency declared</a:t>
            </a:r>
            <a:r>
              <a:rPr b="1" lang="en" sz="1800">
                <a:solidFill>
                  <a:srgbClr val="030000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b="1" lang="en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0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885226" y="3781625"/>
            <a:ext cx="26268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" sz="1800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800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350">
                <a:solidFill>
                  <a:srgbClr val="141414"/>
                </a:solidFill>
              </a:rPr>
              <a:t>Today - US Coronavirus Cases:</a:t>
            </a:r>
            <a:endParaRPr sz="1350">
              <a:solidFill>
                <a:srgbClr val="14141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141414"/>
                </a:solidFill>
              </a:rPr>
              <a:t>1,307,430</a:t>
            </a:r>
            <a:endParaRPr b="1" sz="4050">
              <a:solidFill>
                <a:srgbClr val="AAAAAA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3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3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0"/>
          <p:cNvSpPr/>
          <p:nvPr/>
        </p:nvSpPr>
        <p:spPr>
          <a:xfrm rot="-9122521">
            <a:off x="2870850" y="3314326"/>
            <a:ext cx="939791" cy="907429"/>
          </a:xfrm>
          <a:custGeom>
            <a:rect b="b" l="l" r="r" t="t"/>
            <a:pathLst>
              <a:path extrusionOk="0" h="2293936" w="2554184">
                <a:moveTo>
                  <a:pt x="633021" y="22555"/>
                </a:moveTo>
                <a:cubicBezTo>
                  <a:pt x="629177" y="24075"/>
                  <a:pt x="629177" y="24075"/>
                  <a:pt x="627857" y="22858"/>
                </a:cubicBezTo>
                <a:cubicBezTo>
                  <a:pt x="626538" y="21641"/>
                  <a:pt x="625218" y="20424"/>
                  <a:pt x="627743" y="17687"/>
                </a:cubicBezTo>
                <a:cubicBezTo>
                  <a:pt x="627743" y="17687"/>
                  <a:pt x="630325" y="17536"/>
                  <a:pt x="631644" y="18753"/>
                </a:cubicBezTo>
                <a:cubicBezTo>
                  <a:pt x="632964" y="19970"/>
                  <a:pt x="631701" y="21339"/>
                  <a:pt x="633021" y="22555"/>
                </a:cubicBezTo>
                <a:close/>
                <a:moveTo>
                  <a:pt x="669001" y="81216"/>
                </a:moveTo>
                <a:cubicBezTo>
                  <a:pt x="665065" y="82795"/>
                  <a:pt x="662426" y="82966"/>
                  <a:pt x="659745" y="80493"/>
                </a:cubicBezTo>
                <a:cubicBezTo>
                  <a:pt x="658405" y="79256"/>
                  <a:pt x="658362" y="76612"/>
                  <a:pt x="658320" y="73969"/>
                </a:cubicBezTo>
                <a:cubicBezTo>
                  <a:pt x="660917" y="71154"/>
                  <a:pt x="664896" y="72219"/>
                  <a:pt x="666236" y="73455"/>
                </a:cubicBezTo>
                <a:cubicBezTo>
                  <a:pt x="668917" y="75928"/>
                  <a:pt x="668959" y="78572"/>
                  <a:pt x="669001" y="81216"/>
                </a:cubicBezTo>
                <a:close/>
                <a:moveTo>
                  <a:pt x="605590" y="136548"/>
                </a:moveTo>
                <a:cubicBezTo>
                  <a:pt x="605590" y="136548"/>
                  <a:pt x="605590" y="136548"/>
                  <a:pt x="604183" y="135250"/>
                </a:cubicBezTo>
                <a:cubicBezTo>
                  <a:pt x="604183" y="135250"/>
                  <a:pt x="604183" y="135250"/>
                  <a:pt x="601513" y="135320"/>
                </a:cubicBezTo>
                <a:cubicBezTo>
                  <a:pt x="601223" y="129987"/>
                  <a:pt x="601223" y="129987"/>
                  <a:pt x="601223" y="129987"/>
                </a:cubicBezTo>
                <a:cubicBezTo>
                  <a:pt x="605300" y="131215"/>
                  <a:pt x="605300" y="131215"/>
                  <a:pt x="605300" y="131215"/>
                </a:cubicBezTo>
                <a:cubicBezTo>
                  <a:pt x="605300" y="131215"/>
                  <a:pt x="605300" y="131215"/>
                  <a:pt x="606707" y="132513"/>
                </a:cubicBezTo>
                <a:cubicBezTo>
                  <a:pt x="608115" y="133811"/>
                  <a:pt x="608260" y="136478"/>
                  <a:pt x="605590" y="136548"/>
                </a:cubicBezTo>
                <a:close/>
                <a:moveTo>
                  <a:pt x="279566" y="436990"/>
                </a:moveTo>
                <a:cubicBezTo>
                  <a:pt x="276524" y="439788"/>
                  <a:pt x="276524" y="439788"/>
                  <a:pt x="274856" y="439126"/>
                </a:cubicBezTo>
                <a:cubicBezTo>
                  <a:pt x="273188" y="438464"/>
                  <a:pt x="271519" y="437802"/>
                  <a:pt x="272893" y="434341"/>
                </a:cubicBezTo>
                <a:cubicBezTo>
                  <a:pt x="272893" y="434341"/>
                  <a:pt x="275248" y="433273"/>
                  <a:pt x="276916" y="433935"/>
                </a:cubicBezTo>
                <a:cubicBezTo>
                  <a:pt x="278585" y="434597"/>
                  <a:pt x="277898" y="436327"/>
                  <a:pt x="279566" y="436990"/>
                </a:cubicBezTo>
                <a:close/>
                <a:moveTo>
                  <a:pt x="880712" y="188571"/>
                </a:moveTo>
                <a:cubicBezTo>
                  <a:pt x="878111" y="185393"/>
                  <a:pt x="880318" y="179831"/>
                  <a:pt x="883655" y="181155"/>
                </a:cubicBezTo>
                <a:cubicBezTo>
                  <a:pt x="883655" y="181155"/>
                  <a:pt x="885323" y="181817"/>
                  <a:pt x="885323" y="181817"/>
                </a:cubicBezTo>
                <a:cubicBezTo>
                  <a:pt x="886256" y="184334"/>
                  <a:pt x="884784" y="188041"/>
                  <a:pt x="880712" y="188571"/>
                </a:cubicBezTo>
                <a:close/>
                <a:moveTo>
                  <a:pt x="1283277" y="6563"/>
                </a:moveTo>
                <a:cubicBezTo>
                  <a:pt x="1281990" y="2663"/>
                  <a:pt x="1286047" y="-1736"/>
                  <a:pt x="1288686" y="699"/>
                </a:cubicBezTo>
                <a:cubicBezTo>
                  <a:pt x="1288686" y="699"/>
                  <a:pt x="1290005" y="1916"/>
                  <a:pt x="1290005" y="1916"/>
                </a:cubicBezTo>
                <a:cubicBezTo>
                  <a:pt x="1289972" y="4599"/>
                  <a:pt x="1287268" y="7531"/>
                  <a:pt x="1283277" y="6563"/>
                </a:cubicBezTo>
                <a:close/>
                <a:moveTo>
                  <a:pt x="334211" y="478816"/>
                </a:moveTo>
                <a:cubicBezTo>
                  <a:pt x="331104" y="481703"/>
                  <a:pt x="328702" y="482811"/>
                  <a:pt x="325312" y="481465"/>
                </a:cubicBezTo>
                <a:cubicBezTo>
                  <a:pt x="323617" y="480792"/>
                  <a:pt x="322629" y="478340"/>
                  <a:pt x="321640" y="475888"/>
                </a:cubicBezTo>
                <a:cubicBezTo>
                  <a:pt x="323053" y="472328"/>
                  <a:pt x="327149" y="471894"/>
                  <a:pt x="328844" y="472566"/>
                </a:cubicBezTo>
                <a:cubicBezTo>
                  <a:pt x="332234" y="473912"/>
                  <a:pt x="333222" y="476364"/>
                  <a:pt x="334211" y="478816"/>
                </a:cubicBezTo>
                <a:close/>
                <a:moveTo>
                  <a:pt x="797321" y="277074"/>
                </a:moveTo>
                <a:cubicBezTo>
                  <a:pt x="794654" y="277220"/>
                  <a:pt x="790619" y="276103"/>
                  <a:pt x="789251" y="274841"/>
                </a:cubicBezTo>
                <a:cubicBezTo>
                  <a:pt x="786514" y="272317"/>
                  <a:pt x="785146" y="271054"/>
                  <a:pt x="786374" y="266977"/>
                </a:cubicBezTo>
                <a:cubicBezTo>
                  <a:pt x="792935" y="262610"/>
                  <a:pt x="795532" y="259795"/>
                  <a:pt x="803602" y="262028"/>
                </a:cubicBezTo>
                <a:cubicBezTo>
                  <a:pt x="805180" y="271299"/>
                  <a:pt x="798479" y="270328"/>
                  <a:pt x="797321" y="277074"/>
                </a:cubicBezTo>
                <a:close/>
                <a:moveTo>
                  <a:pt x="114921" y="609204"/>
                </a:moveTo>
                <a:cubicBezTo>
                  <a:pt x="113602" y="607987"/>
                  <a:pt x="112340" y="609355"/>
                  <a:pt x="111020" y="608138"/>
                </a:cubicBezTo>
                <a:cubicBezTo>
                  <a:pt x="109701" y="606921"/>
                  <a:pt x="109644" y="604336"/>
                  <a:pt x="109644" y="604336"/>
                </a:cubicBezTo>
                <a:cubicBezTo>
                  <a:pt x="112168" y="601599"/>
                  <a:pt x="113487" y="602816"/>
                  <a:pt x="114807" y="604033"/>
                </a:cubicBezTo>
                <a:cubicBezTo>
                  <a:pt x="116126" y="605250"/>
                  <a:pt x="116126" y="605250"/>
                  <a:pt x="114921" y="609204"/>
                </a:cubicBezTo>
                <a:close/>
                <a:moveTo>
                  <a:pt x="979519" y="211472"/>
                </a:moveTo>
                <a:cubicBezTo>
                  <a:pt x="974179" y="209353"/>
                  <a:pt x="976298" y="204014"/>
                  <a:pt x="979491" y="201160"/>
                </a:cubicBezTo>
                <a:cubicBezTo>
                  <a:pt x="983050" y="202573"/>
                  <a:pt x="984491" y="209325"/>
                  <a:pt x="979519" y="211472"/>
                </a:cubicBezTo>
                <a:close/>
                <a:moveTo>
                  <a:pt x="226331" y="572675"/>
                </a:moveTo>
                <a:cubicBezTo>
                  <a:pt x="226477" y="575341"/>
                  <a:pt x="223807" y="575412"/>
                  <a:pt x="222399" y="574113"/>
                </a:cubicBezTo>
                <a:cubicBezTo>
                  <a:pt x="220992" y="572815"/>
                  <a:pt x="220992" y="572815"/>
                  <a:pt x="220992" y="572815"/>
                </a:cubicBezTo>
                <a:cubicBezTo>
                  <a:pt x="220992" y="572815"/>
                  <a:pt x="220992" y="572815"/>
                  <a:pt x="219439" y="568850"/>
                </a:cubicBezTo>
                <a:cubicBezTo>
                  <a:pt x="219439" y="568850"/>
                  <a:pt x="219439" y="568850"/>
                  <a:pt x="224779" y="568710"/>
                </a:cubicBezTo>
                <a:cubicBezTo>
                  <a:pt x="224924" y="571376"/>
                  <a:pt x="224924" y="571376"/>
                  <a:pt x="224924" y="571376"/>
                </a:cubicBezTo>
                <a:cubicBezTo>
                  <a:pt x="226331" y="572675"/>
                  <a:pt x="226331" y="572675"/>
                  <a:pt x="226331" y="572675"/>
                </a:cubicBezTo>
                <a:close/>
                <a:moveTo>
                  <a:pt x="294898" y="553228"/>
                </a:moveTo>
                <a:cubicBezTo>
                  <a:pt x="294898" y="553228"/>
                  <a:pt x="294898" y="553228"/>
                  <a:pt x="293118" y="552522"/>
                </a:cubicBezTo>
                <a:cubicBezTo>
                  <a:pt x="293118" y="552522"/>
                  <a:pt x="293118" y="552522"/>
                  <a:pt x="290651" y="553546"/>
                </a:cubicBezTo>
                <a:cubicBezTo>
                  <a:pt x="288465" y="548673"/>
                  <a:pt x="288465" y="548673"/>
                  <a:pt x="288465" y="548673"/>
                </a:cubicBezTo>
                <a:cubicBezTo>
                  <a:pt x="292712" y="548355"/>
                  <a:pt x="292712" y="548355"/>
                  <a:pt x="292712" y="548355"/>
                </a:cubicBezTo>
                <a:cubicBezTo>
                  <a:pt x="292712" y="548355"/>
                  <a:pt x="292712" y="548355"/>
                  <a:pt x="294491" y="549061"/>
                </a:cubicBezTo>
                <a:cubicBezTo>
                  <a:pt x="296271" y="549767"/>
                  <a:pt x="297364" y="552204"/>
                  <a:pt x="294898" y="553228"/>
                </a:cubicBezTo>
                <a:close/>
                <a:moveTo>
                  <a:pt x="1367270" y="63416"/>
                </a:moveTo>
                <a:cubicBezTo>
                  <a:pt x="1363047" y="59521"/>
                  <a:pt x="1366942" y="55299"/>
                  <a:pt x="1370946" y="53782"/>
                </a:cubicBezTo>
                <a:cubicBezTo>
                  <a:pt x="1373761" y="56379"/>
                  <a:pt x="1372681" y="63197"/>
                  <a:pt x="1367270" y="63416"/>
                </a:cubicBezTo>
                <a:close/>
                <a:moveTo>
                  <a:pt x="707290" y="379778"/>
                </a:moveTo>
                <a:cubicBezTo>
                  <a:pt x="704765" y="382516"/>
                  <a:pt x="704708" y="379930"/>
                  <a:pt x="702126" y="380082"/>
                </a:cubicBezTo>
                <a:cubicBezTo>
                  <a:pt x="700750" y="376279"/>
                  <a:pt x="704594" y="374759"/>
                  <a:pt x="707233" y="377193"/>
                </a:cubicBezTo>
                <a:cubicBezTo>
                  <a:pt x="707233" y="377193"/>
                  <a:pt x="708552" y="378410"/>
                  <a:pt x="707290" y="379778"/>
                </a:cubicBezTo>
                <a:close/>
                <a:moveTo>
                  <a:pt x="799558" y="336230"/>
                </a:moveTo>
                <a:cubicBezTo>
                  <a:pt x="796962" y="339045"/>
                  <a:pt x="794198" y="339100"/>
                  <a:pt x="791265" y="336395"/>
                </a:cubicBezTo>
                <a:cubicBezTo>
                  <a:pt x="789799" y="335043"/>
                  <a:pt x="788333" y="333691"/>
                  <a:pt x="788166" y="330931"/>
                </a:cubicBezTo>
                <a:cubicBezTo>
                  <a:pt x="790762" y="328116"/>
                  <a:pt x="794824" y="326653"/>
                  <a:pt x="797757" y="329358"/>
                </a:cubicBezTo>
                <a:cubicBezTo>
                  <a:pt x="799223" y="330710"/>
                  <a:pt x="800689" y="332062"/>
                  <a:pt x="799558" y="336230"/>
                </a:cubicBezTo>
                <a:close/>
                <a:moveTo>
                  <a:pt x="176291" y="640339"/>
                </a:moveTo>
                <a:cubicBezTo>
                  <a:pt x="173652" y="640511"/>
                  <a:pt x="171014" y="640682"/>
                  <a:pt x="168333" y="638209"/>
                </a:cubicBezTo>
                <a:cubicBezTo>
                  <a:pt x="166992" y="636972"/>
                  <a:pt x="165610" y="633093"/>
                  <a:pt x="168206" y="630277"/>
                </a:cubicBezTo>
                <a:cubicBezTo>
                  <a:pt x="170845" y="630106"/>
                  <a:pt x="173484" y="629935"/>
                  <a:pt x="174824" y="631171"/>
                </a:cubicBezTo>
                <a:cubicBezTo>
                  <a:pt x="177505" y="633645"/>
                  <a:pt x="177547" y="636288"/>
                  <a:pt x="176291" y="640339"/>
                </a:cubicBezTo>
                <a:close/>
                <a:moveTo>
                  <a:pt x="616450" y="455904"/>
                </a:moveTo>
                <a:cubicBezTo>
                  <a:pt x="613868" y="456055"/>
                  <a:pt x="612548" y="454839"/>
                  <a:pt x="612548" y="454839"/>
                </a:cubicBezTo>
                <a:cubicBezTo>
                  <a:pt x="611229" y="453621"/>
                  <a:pt x="609910" y="452404"/>
                  <a:pt x="611172" y="451036"/>
                </a:cubicBezTo>
                <a:cubicBezTo>
                  <a:pt x="613754" y="450885"/>
                  <a:pt x="615016" y="449516"/>
                  <a:pt x="616335" y="450733"/>
                </a:cubicBezTo>
                <a:cubicBezTo>
                  <a:pt x="617655" y="451950"/>
                  <a:pt x="616392" y="453319"/>
                  <a:pt x="616450" y="455904"/>
                </a:cubicBezTo>
                <a:close/>
                <a:moveTo>
                  <a:pt x="1152929" y="208479"/>
                </a:moveTo>
                <a:cubicBezTo>
                  <a:pt x="1150332" y="211294"/>
                  <a:pt x="1146453" y="210321"/>
                  <a:pt x="1145163" y="209131"/>
                </a:cubicBezTo>
                <a:cubicBezTo>
                  <a:pt x="1143881" y="205343"/>
                  <a:pt x="1146478" y="202528"/>
                  <a:pt x="1151654" y="202094"/>
                </a:cubicBezTo>
                <a:cubicBezTo>
                  <a:pt x="1150348" y="206098"/>
                  <a:pt x="1152936" y="205881"/>
                  <a:pt x="1152929" y="208479"/>
                </a:cubicBezTo>
                <a:close/>
                <a:moveTo>
                  <a:pt x="1085220" y="254104"/>
                </a:moveTo>
                <a:cubicBezTo>
                  <a:pt x="1084015" y="255171"/>
                  <a:pt x="1081861" y="255346"/>
                  <a:pt x="1079707" y="255522"/>
                </a:cubicBezTo>
                <a:cubicBezTo>
                  <a:pt x="1075716" y="249818"/>
                  <a:pt x="1081437" y="245908"/>
                  <a:pt x="1085039" y="247337"/>
                </a:cubicBezTo>
                <a:cubicBezTo>
                  <a:pt x="1086681" y="251079"/>
                  <a:pt x="1086425" y="253037"/>
                  <a:pt x="1085220" y="254104"/>
                </a:cubicBezTo>
                <a:close/>
                <a:moveTo>
                  <a:pt x="1336352" y="141347"/>
                </a:moveTo>
                <a:cubicBezTo>
                  <a:pt x="1335568" y="143324"/>
                  <a:pt x="1333714" y="142589"/>
                  <a:pt x="1333714" y="142589"/>
                </a:cubicBezTo>
                <a:cubicBezTo>
                  <a:pt x="1333714" y="142589"/>
                  <a:pt x="1331860" y="141853"/>
                  <a:pt x="1331860" y="141853"/>
                </a:cubicBezTo>
                <a:cubicBezTo>
                  <a:pt x="1331860" y="141853"/>
                  <a:pt x="1330006" y="141117"/>
                  <a:pt x="1330006" y="141117"/>
                </a:cubicBezTo>
                <a:cubicBezTo>
                  <a:pt x="1326298" y="139646"/>
                  <a:pt x="1328937" y="138404"/>
                  <a:pt x="1329722" y="136427"/>
                </a:cubicBezTo>
                <a:cubicBezTo>
                  <a:pt x="1331576" y="137162"/>
                  <a:pt x="1334214" y="135920"/>
                  <a:pt x="1336068" y="136656"/>
                </a:cubicBezTo>
                <a:cubicBezTo>
                  <a:pt x="1337922" y="137392"/>
                  <a:pt x="1339776" y="138127"/>
                  <a:pt x="1336352" y="141347"/>
                </a:cubicBezTo>
                <a:close/>
                <a:moveTo>
                  <a:pt x="682699" y="465275"/>
                </a:moveTo>
                <a:cubicBezTo>
                  <a:pt x="678610" y="464217"/>
                  <a:pt x="675890" y="464421"/>
                  <a:pt x="674521" y="463158"/>
                </a:cubicBezTo>
                <a:cubicBezTo>
                  <a:pt x="673137" y="459168"/>
                  <a:pt x="679930" y="457294"/>
                  <a:pt x="681299" y="458556"/>
                </a:cubicBezTo>
                <a:cubicBezTo>
                  <a:pt x="682667" y="459819"/>
                  <a:pt x="682683" y="462547"/>
                  <a:pt x="682699" y="465275"/>
                </a:cubicBezTo>
                <a:close/>
                <a:moveTo>
                  <a:pt x="1194397" y="231507"/>
                </a:moveTo>
                <a:cubicBezTo>
                  <a:pt x="1190837" y="230094"/>
                  <a:pt x="1192956" y="224755"/>
                  <a:pt x="1196148" y="221902"/>
                </a:cubicBezTo>
                <a:cubicBezTo>
                  <a:pt x="1197928" y="222608"/>
                  <a:pt x="1201149" y="230066"/>
                  <a:pt x="1194397" y="231507"/>
                </a:cubicBezTo>
                <a:close/>
                <a:moveTo>
                  <a:pt x="625461" y="504738"/>
                </a:moveTo>
                <a:cubicBezTo>
                  <a:pt x="621590" y="501167"/>
                  <a:pt x="623951" y="496019"/>
                  <a:pt x="629039" y="498270"/>
                </a:cubicBezTo>
                <a:cubicBezTo>
                  <a:pt x="629185" y="503289"/>
                  <a:pt x="627968" y="504608"/>
                  <a:pt x="625461" y="504738"/>
                </a:cubicBezTo>
                <a:close/>
                <a:moveTo>
                  <a:pt x="545523" y="557756"/>
                </a:moveTo>
                <a:cubicBezTo>
                  <a:pt x="542942" y="557907"/>
                  <a:pt x="541680" y="559276"/>
                  <a:pt x="540360" y="558059"/>
                </a:cubicBezTo>
                <a:cubicBezTo>
                  <a:pt x="539041" y="556842"/>
                  <a:pt x="540303" y="555473"/>
                  <a:pt x="540246" y="552888"/>
                </a:cubicBezTo>
                <a:cubicBezTo>
                  <a:pt x="541508" y="551519"/>
                  <a:pt x="542827" y="552737"/>
                  <a:pt x="544147" y="553953"/>
                </a:cubicBezTo>
                <a:cubicBezTo>
                  <a:pt x="544147" y="553953"/>
                  <a:pt x="545466" y="555171"/>
                  <a:pt x="545523" y="557756"/>
                </a:cubicBezTo>
                <a:close/>
                <a:moveTo>
                  <a:pt x="824548" y="427222"/>
                </a:moveTo>
                <a:cubicBezTo>
                  <a:pt x="821992" y="424147"/>
                  <a:pt x="823404" y="420588"/>
                  <a:pt x="828080" y="418323"/>
                </a:cubicBezTo>
                <a:cubicBezTo>
                  <a:pt x="828298" y="422530"/>
                  <a:pt x="830636" y="421398"/>
                  <a:pt x="831561" y="423825"/>
                </a:cubicBezTo>
                <a:cubicBezTo>
                  <a:pt x="830149" y="427385"/>
                  <a:pt x="826180" y="427869"/>
                  <a:pt x="824548" y="427222"/>
                </a:cubicBezTo>
                <a:close/>
                <a:moveTo>
                  <a:pt x="1450614" y="141160"/>
                </a:moveTo>
                <a:cubicBezTo>
                  <a:pt x="1449106" y="141723"/>
                  <a:pt x="1447033" y="141113"/>
                  <a:pt x="1444959" y="140503"/>
                </a:cubicBezTo>
                <a:cubicBezTo>
                  <a:pt x="1443283" y="133747"/>
                  <a:pt x="1450026" y="132152"/>
                  <a:pt x="1452875" y="134779"/>
                </a:cubicBezTo>
                <a:cubicBezTo>
                  <a:pt x="1453064" y="138861"/>
                  <a:pt x="1452122" y="140597"/>
                  <a:pt x="1450614" y="141160"/>
                </a:cubicBezTo>
                <a:close/>
                <a:moveTo>
                  <a:pt x="588766" y="566889"/>
                </a:moveTo>
                <a:cubicBezTo>
                  <a:pt x="586112" y="561999"/>
                  <a:pt x="591053" y="559231"/>
                  <a:pt x="594924" y="562801"/>
                </a:cubicBezTo>
                <a:cubicBezTo>
                  <a:pt x="594997" y="565310"/>
                  <a:pt x="593780" y="566630"/>
                  <a:pt x="588766" y="566889"/>
                </a:cubicBezTo>
                <a:close/>
                <a:moveTo>
                  <a:pt x="1234149" y="265162"/>
                </a:moveTo>
                <a:cubicBezTo>
                  <a:pt x="1228864" y="265713"/>
                  <a:pt x="1228864" y="265713"/>
                  <a:pt x="1228864" y="265713"/>
                </a:cubicBezTo>
                <a:cubicBezTo>
                  <a:pt x="1227636" y="261868"/>
                  <a:pt x="1229051" y="257745"/>
                  <a:pt x="1232983" y="258660"/>
                </a:cubicBezTo>
                <a:cubicBezTo>
                  <a:pt x="1234149" y="265162"/>
                  <a:pt x="1234149" y="265162"/>
                  <a:pt x="1234149" y="265162"/>
                </a:cubicBezTo>
                <a:close/>
                <a:moveTo>
                  <a:pt x="676050" y="534199"/>
                </a:moveTo>
                <a:cubicBezTo>
                  <a:pt x="673614" y="534339"/>
                  <a:pt x="670941" y="533665"/>
                  <a:pt x="669517" y="532351"/>
                </a:cubicBezTo>
                <a:cubicBezTo>
                  <a:pt x="670239" y="525853"/>
                  <a:pt x="670239" y="525853"/>
                  <a:pt x="670239" y="525853"/>
                </a:cubicBezTo>
                <a:cubicBezTo>
                  <a:pt x="671429" y="524563"/>
                  <a:pt x="675467" y="525900"/>
                  <a:pt x="678316" y="528527"/>
                </a:cubicBezTo>
                <a:cubicBezTo>
                  <a:pt x="678316" y="528527"/>
                  <a:pt x="679740" y="529841"/>
                  <a:pt x="681164" y="531155"/>
                </a:cubicBezTo>
                <a:cubicBezTo>
                  <a:pt x="680686" y="533102"/>
                  <a:pt x="678487" y="534058"/>
                  <a:pt x="676050" y="534199"/>
                </a:cubicBezTo>
                <a:close/>
                <a:moveTo>
                  <a:pt x="697368" y="532920"/>
                </a:moveTo>
                <a:cubicBezTo>
                  <a:pt x="692058" y="535930"/>
                  <a:pt x="686694" y="536254"/>
                  <a:pt x="683958" y="533730"/>
                </a:cubicBezTo>
                <a:cubicBezTo>
                  <a:pt x="681221" y="531206"/>
                  <a:pt x="681166" y="528519"/>
                  <a:pt x="682425" y="524409"/>
                </a:cubicBezTo>
                <a:cubicBezTo>
                  <a:pt x="685053" y="521561"/>
                  <a:pt x="690417" y="521236"/>
                  <a:pt x="693154" y="523761"/>
                </a:cubicBezTo>
                <a:cubicBezTo>
                  <a:pt x="695890" y="526285"/>
                  <a:pt x="695945" y="528971"/>
                  <a:pt x="697368" y="532920"/>
                </a:cubicBezTo>
                <a:close/>
                <a:moveTo>
                  <a:pt x="524301" y="615537"/>
                </a:moveTo>
                <a:cubicBezTo>
                  <a:pt x="521864" y="616630"/>
                  <a:pt x="517697" y="617036"/>
                  <a:pt x="515967" y="616350"/>
                </a:cubicBezTo>
                <a:cubicBezTo>
                  <a:pt x="512507" y="614977"/>
                  <a:pt x="510776" y="614290"/>
                  <a:pt x="510458" y="610044"/>
                </a:cubicBezTo>
                <a:cubicBezTo>
                  <a:pt x="515014" y="603611"/>
                  <a:pt x="516426" y="600052"/>
                  <a:pt x="524760" y="599239"/>
                </a:cubicBezTo>
                <a:cubicBezTo>
                  <a:pt x="529562" y="607324"/>
                  <a:pt x="522959" y="608824"/>
                  <a:pt x="524301" y="615537"/>
                </a:cubicBezTo>
                <a:close/>
                <a:moveTo>
                  <a:pt x="1132038" y="328096"/>
                </a:moveTo>
                <a:cubicBezTo>
                  <a:pt x="1130190" y="329448"/>
                  <a:pt x="1127567" y="329449"/>
                  <a:pt x="1125754" y="328729"/>
                </a:cubicBezTo>
                <a:cubicBezTo>
                  <a:pt x="1122129" y="327291"/>
                  <a:pt x="1119218" y="324051"/>
                  <a:pt x="1123175" y="319367"/>
                </a:cubicBezTo>
                <a:cubicBezTo>
                  <a:pt x="1126417" y="316485"/>
                  <a:pt x="1128944" y="315403"/>
                  <a:pt x="1130757" y="316123"/>
                </a:cubicBezTo>
                <a:cubicBezTo>
                  <a:pt x="1132570" y="316842"/>
                  <a:pt x="1133668" y="319362"/>
                  <a:pt x="1133668" y="319362"/>
                </a:cubicBezTo>
                <a:cubicBezTo>
                  <a:pt x="1134957" y="324043"/>
                  <a:pt x="1133886" y="326745"/>
                  <a:pt x="1132038" y="328096"/>
                </a:cubicBezTo>
                <a:close/>
                <a:moveTo>
                  <a:pt x="476969" y="654437"/>
                </a:moveTo>
                <a:cubicBezTo>
                  <a:pt x="475707" y="655805"/>
                  <a:pt x="474387" y="654587"/>
                  <a:pt x="474387" y="654587"/>
                </a:cubicBezTo>
                <a:cubicBezTo>
                  <a:pt x="471748" y="652153"/>
                  <a:pt x="472953" y="648200"/>
                  <a:pt x="476854" y="649265"/>
                </a:cubicBezTo>
                <a:cubicBezTo>
                  <a:pt x="476911" y="651851"/>
                  <a:pt x="479493" y="651700"/>
                  <a:pt x="476969" y="654437"/>
                </a:cubicBezTo>
                <a:close/>
                <a:moveTo>
                  <a:pt x="922984" y="449975"/>
                </a:moveTo>
                <a:cubicBezTo>
                  <a:pt x="920457" y="446827"/>
                  <a:pt x="920297" y="442472"/>
                  <a:pt x="924295" y="441913"/>
                </a:cubicBezTo>
                <a:cubicBezTo>
                  <a:pt x="927718" y="447563"/>
                  <a:pt x="927718" y="447563"/>
                  <a:pt x="927718" y="447563"/>
                </a:cubicBezTo>
                <a:cubicBezTo>
                  <a:pt x="922984" y="449975"/>
                  <a:pt x="922984" y="449975"/>
                  <a:pt x="922984" y="449975"/>
                </a:cubicBezTo>
                <a:close/>
                <a:moveTo>
                  <a:pt x="560204" y="623035"/>
                </a:moveTo>
                <a:cubicBezTo>
                  <a:pt x="557484" y="623239"/>
                  <a:pt x="554763" y="623443"/>
                  <a:pt x="553394" y="622181"/>
                </a:cubicBezTo>
                <a:cubicBezTo>
                  <a:pt x="552026" y="620918"/>
                  <a:pt x="553346" y="613995"/>
                  <a:pt x="557435" y="615054"/>
                </a:cubicBezTo>
                <a:cubicBezTo>
                  <a:pt x="558803" y="616316"/>
                  <a:pt x="558820" y="619044"/>
                  <a:pt x="560204" y="623035"/>
                </a:cubicBezTo>
                <a:close/>
                <a:moveTo>
                  <a:pt x="798389" y="515184"/>
                </a:moveTo>
                <a:cubicBezTo>
                  <a:pt x="795807" y="515335"/>
                  <a:pt x="795807" y="515335"/>
                  <a:pt x="795807" y="515335"/>
                </a:cubicBezTo>
                <a:cubicBezTo>
                  <a:pt x="794488" y="514118"/>
                  <a:pt x="794488" y="514118"/>
                  <a:pt x="794488" y="514118"/>
                </a:cubicBezTo>
                <a:cubicBezTo>
                  <a:pt x="794488" y="514118"/>
                  <a:pt x="794488" y="514118"/>
                  <a:pt x="793168" y="512901"/>
                </a:cubicBezTo>
                <a:cubicBezTo>
                  <a:pt x="793111" y="510316"/>
                  <a:pt x="793111" y="510316"/>
                  <a:pt x="793111" y="510316"/>
                </a:cubicBezTo>
                <a:cubicBezTo>
                  <a:pt x="794431" y="511532"/>
                  <a:pt x="794431" y="511532"/>
                  <a:pt x="794373" y="508947"/>
                </a:cubicBezTo>
                <a:cubicBezTo>
                  <a:pt x="796955" y="508796"/>
                  <a:pt x="796955" y="508796"/>
                  <a:pt x="796955" y="508796"/>
                </a:cubicBezTo>
                <a:cubicBezTo>
                  <a:pt x="798275" y="510013"/>
                  <a:pt x="798275" y="510013"/>
                  <a:pt x="798275" y="510013"/>
                </a:cubicBezTo>
                <a:cubicBezTo>
                  <a:pt x="798275" y="510013"/>
                  <a:pt x="798275" y="510013"/>
                  <a:pt x="799594" y="511230"/>
                </a:cubicBezTo>
                <a:cubicBezTo>
                  <a:pt x="799651" y="513815"/>
                  <a:pt x="799651" y="513815"/>
                  <a:pt x="799651" y="513815"/>
                </a:cubicBezTo>
                <a:cubicBezTo>
                  <a:pt x="797069" y="513966"/>
                  <a:pt x="797069" y="513966"/>
                  <a:pt x="798389" y="515184"/>
                </a:cubicBezTo>
                <a:close/>
                <a:moveTo>
                  <a:pt x="732580" y="552651"/>
                </a:moveTo>
                <a:cubicBezTo>
                  <a:pt x="731240" y="551415"/>
                  <a:pt x="731240" y="551415"/>
                  <a:pt x="729899" y="550179"/>
                </a:cubicBezTo>
                <a:cubicBezTo>
                  <a:pt x="727297" y="550311"/>
                  <a:pt x="727297" y="550311"/>
                  <a:pt x="725956" y="549075"/>
                </a:cubicBezTo>
                <a:cubicBezTo>
                  <a:pt x="725956" y="549075"/>
                  <a:pt x="725956" y="549075"/>
                  <a:pt x="724616" y="547838"/>
                </a:cubicBezTo>
                <a:cubicBezTo>
                  <a:pt x="725721" y="541260"/>
                  <a:pt x="730927" y="540996"/>
                  <a:pt x="734870" y="542100"/>
                </a:cubicBezTo>
                <a:cubicBezTo>
                  <a:pt x="735026" y="547310"/>
                  <a:pt x="735104" y="549915"/>
                  <a:pt x="732580" y="552651"/>
                </a:cubicBezTo>
                <a:close/>
                <a:moveTo>
                  <a:pt x="1560623" y="159272"/>
                </a:moveTo>
                <a:cubicBezTo>
                  <a:pt x="1557808" y="156676"/>
                  <a:pt x="1561703" y="152454"/>
                  <a:pt x="1565707" y="150937"/>
                </a:cubicBezTo>
                <a:cubicBezTo>
                  <a:pt x="1567114" y="152235"/>
                  <a:pt x="1567442" y="160352"/>
                  <a:pt x="1560623" y="159272"/>
                </a:cubicBezTo>
                <a:close/>
                <a:moveTo>
                  <a:pt x="986627" y="433486"/>
                </a:moveTo>
                <a:cubicBezTo>
                  <a:pt x="981372" y="439183"/>
                  <a:pt x="973350" y="437055"/>
                  <a:pt x="970652" y="434567"/>
                </a:cubicBezTo>
                <a:cubicBezTo>
                  <a:pt x="967955" y="432078"/>
                  <a:pt x="966571" y="428166"/>
                  <a:pt x="971861" y="425137"/>
                </a:cubicBezTo>
                <a:cubicBezTo>
                  <a:pt x="975837" y="423533"/>
                  <a:pt x="979848" y="424597"/>
                  <a:pt x="982546" y="427085"/>
                </a:cubicBezTo>
                <a:cubicBezTo>
                  <a:pt x="983894" y="428330"/>
                  <a:pt x="985243" y="429574"/>
                  <a:pt x="986627" y="433486"/>
                </a:cubicBezTo>
                <a:close/>
                <a:moveTo>
                  <a:pt x="1045928" y="413913"/>
                </a:moveTo>
                <a:cubicBezTo>
                  <a:pt x="1041855" y="415583"/>
                  <a:pt x="1041855" y="415583"/>
                  <a:pt x="1041855" y="415583"/>
                </a:cubicBezTo>
                <a:cubicBezTo>
                  <a:pt x="1043207" y="414117"/>
                  <a:pt x="1043207" y="414117"/>
                  <a:pt x="1041839" y="412855"/>
                </a:cubicBezTo>
                <a:cubicBezTo>
                  <a:pt x="1041839" y="412855"/>
                  <a:pt x="1041839" y="412855"/>
                  <a:pt x="1040487" y="414320"/>
                </a:cubicBezTo>
                <a:cubicBezTo>
                  <a:pt x="1041823" y="410126"/>
                  <a:pt x="1041823" y="410126"/>
                  <a:pt x="1041823" y="410126"/>
                </a:cubicBezTo>
                <a:cubicBezTo>
                  <a:pt x="1041823" y="410126"/>
                  <a:pt x="1041823" y="410126"/>
                  <a:pt x="1043175" y="408660"/>
                </a:cubicBezTo>
                <a:cubicBezTo>
                  <a:pt x="1045896" y="408456"/>
                  <a:pt x="1045896" y="408456"/>
                  <a:pt x="1045896" y="408456"/>
                </a:cubicBezTo>
                <a:cubicBezTo>
                  <a:pt x="1045896" y="408456"/>
                  <a:pt x="1045896" y="408456"/>
                  <a:pt x="1047264" y="409718"/>
                </a:cubicBezTo>
                <a:cubicBezTo>
                  <a:pt x="1047280" y="412447"/>
                  <a:pt x="1047280" y="412447"/>
                  <a:pt x="1047280" y="412447"/>
                </a:cubicBezTo>
                <a:cubicBezTo>
                  <a:pt x="1045928" y="413913"/>
                  <a:pt x="1045928" y="413913"/>
                  <a:pt x="1045928" y="413913"/>
                </a:cubicBezTo>
                <a:close/>
                <a:moveTo>
                  <a:pt x="625745" y="616194"/>
                </a:moveTo>
                <a:cubicBezTo>
                  <a:pt x="624321" y="614880"/>
                  <a:pt x="622897" y="613567"/>
                  <a:pt x="622897" y="613567"/>
                </a:cubicBezTo>
                <a:cubicBezTo>
                  <a:pt x="620049" y="610940"/>
                  <a:pt x="618390" y="607022"/>
                  <a:pt x="619580" y="605732"/>
                </a:cubicBezTo>
                <a:cubicBezTo>
                  <a:pt x="619580" y="605732"/>
                  <a:pt x="619580" y="605732"/>
                  <a:pt x="625999" y="604489"/>
                </a:cubicBezTo>
                <a:cubicBezTo>
                  <a:pt x="628847" y="607116"/>
                  <a:pt x="629550" y="614927"/>
                  <a:pt x="625745" y="616194"/>
                </a:cubicBezTo>
                <a:close/>
                <a:moveTo>
                  <a:pt x="1467740" y="227028"/>
                </a:moveTo>
                <a:cubicBezTo>
                  <a:pt x="1465530" y="227626"/>
                  <a:pt x="1463082" y="226685"/>
                  <a:pt x="1461648" y="225363"/>
                </a:cubicBezTo>
                <a:cubicBezTo>
                  <a:pt x="1458781" y="222718"/>
                  <a:pt x="1457228" y="218649"/>
                  <a:pt x="1462603" y="215699"/>
                </a:cubicBezTo>
                <a:cubicBezTo>
                  <a:pt x="1466663" y="214173"/>
                  <a:pt x="1469411" y="214071"/>
                  <a:pt x="1470844" y="215393"/>
                </a:cubicBezTo>
                <a:cubicBezTo>
                  <a:pt x="1472278" y="216715"/>
                  <a:pt x="1472397" y="219462"/>
                  <a:pt x="1472397" y="219462"/>
                </a:cubicBezTo>
                <a:cubicBezTo>
                  <a:pt x="1471920" y="224294"/>
                  <a:pt x="1469950" y="226430"/>
                  <a:pt x="1467740" y="227028"/>
                </a:cubicBezTo>
                <a:close/>
                <a:moveTo>
                  <a:pt x="786567" y="555654"/>
                </a:moveTo>
                <a:cubicBezTo>
                  <a:pt x="786464" y="553117"/>
                  <a:pt x="783928" y="553220"/>
                  <a:pt x="786362" y="550581"/>
                </a:cubicBezTo>
                <a:cubicBezTo>
                  <a:pt x="787681" y="551798"/>
                  <a:pt x="790115" y="549159"/>
                  <a:pt x="790115" y="549159"/>
                </a:cubicBezTo>
                <a:cubicBezTo>
                  <a:pt x="790115" y="549159"/>
                  <a:pt x="791435" y="550376"/>
                  <a:pt x="791435" y="550376"/>
                </a:cubicBezTo>
                <a:cubicBezTo>
                  <a:pt x="788898" y="550479"/>
                  <a:pt x="790423" y="556769"/>
                  <a:pt x="786567" y="555654"/>
                </a:cubicBezTo>
                <a:close/>
                <a:moveTo>
                  <a:pt x="547631" y="669944"/>
                </a:moveTo>
                <a:cubicBezTo>
                  <a:pt x="546219" y="673504"/>
                  <a:pt x="543658" y="674548"/>
                  <a:pt x="539951" y="673077"/>
                </a:cubicBezTo>
                <a:cubicBezTo>
                  <a:pt x="538097" y="672341"/>
                  <a:pt x="536243" y="671605"/>
                  <a:pt x="535095" y="669090"/>
                </a:cubicBezTo>
                <a:cubicBezTo>
                  <a:pt x="536508" y="665530"/>
                  <a:pt x="539774" y="662706"/>
                  <a:pt x="543482" y="664177"/>
                </a:cubicBezTo>
                <a:cubicBezTo>
                  <a:pt x="545336" y="664913"/>
                  <a:pt x="547190" y="665649"/>
                  <a:pt x="547631" y="669944"/>
                </a:cubicBezTo>
                <a:close/>
                <a:moveTo>
                  <a:pt x="628811" y="632202"/>
                </a:moveTo>
                <a:cubicBezTo>
                  <a:pt x="624761" y="631102"/>
                  <a:pt x="622079" y="631264"/>
                  <a:pt x="619342" y="628740"/>
                </a:cubicBezTo>
                <a:cubicBezTo>
                  <a:pt x="616605" y="626216"/>
                  <a:pt x="616496" y="620843"/>
                  <a:pt x="619123" y="617994"/>
                </a:cubicBezTo>
                <a:cubicBezTo>
                  <a:pt x="623119" y="616408"/>
                  <a:pt x="625801" y="616246"/>
                  <a:pt x="628538" y="618770"/>
                </a:cubicBezTo>
                <a:cubicBezTo>
                  <a:pt x="631274" y="621295"/>
                  <a:pt x="631384" y="626668"/>
                  <a:pt x="628811" y="632202"/>
                </a:cubicBezTo>
                <a:close/>
                <a:moveTo>
                  <a:pt x="375636" y="757137"/>
                </a:moveTo>
                <a:cubicBezTo>
                  <a:pt x="374013" y="758896"/>
                  <a:pt x="372048" y="760340"/>
                  <a:pt x="367364" y="759927"/>
                </a:cubicBezTo>
                <a:cubicBezTo>
                  <a:pt x="364487" y="752064"/>
                  <a:pt x="367084" y="749248"/>
                  <a:pt x="370908" y="742357"/>
                </a:cubicBezTo>
                <a:cubicBezTo>
                  <a:pt x="374873" y="740804"/>
                  <a:pt x="376241" y="742066"/>
                  <a:pt x="378978" y="744590"/>
                </a:cubicBezTo>
                <a:cubicBezTo>
                  <a:pt x="380347" y="745852"/>
                  <a:pt x="381785" y="749784"/>
                  <a:pt x="381855" y="752454"/>
                </a:cubicBezTo>
                <a:cubicBezTo>
                  <a:pt x="378539" y="753303"/>
                  <a:pt x="377259" y="755378"/>
                  <a:pt x="375636" y="757137"/>
                </a:cubicBezTo>
                <a:close/>
                <a:moveTo>
                  <a:pt x="626440" y="642763"/>
                </a:moveTo>
                <a:cubicBezTo>
                  <a:pt x="623915" y="645500"/>
                  <a:pt x="621313" y="645632"/>
                  <a:pt x="616107" y="645896"/>
                </a:cubicBezTo>
                <a:cubicBezTo>
                  <a:pt x="614689" y="642055"/>
                  <a:pt x="614532" y="636845"/>
                  <a:pt x="621000" y="635212"/>
                </a:cubicBezTo>
                <a:cubicBezTo>
                  <a:pt x="622340" y="636449"/>
                  <a:pt x="622340" y="636449"/>
                  <a:pt x="622340" y="636449"/>
                </a:cubicBezTo>
                <a:cubicBezTo>
                  <a:pt x="623680" y="637685"/>
                  <a:pt x="623680" y="637685"/>
                  <a:pt x="623759" y="640290"/>
                </a:cubicBezTo>
                <a:cubicBezTo>
                  <a:pt x="625099" y="641527"/>
                  <a:pt x="625099" y="641527"/>
                  <a:pt x="626440" y="642763"/>
                </a:cubicBezTo>
                <a:close/>
                <a:moveTo>
                  <a:pt x="1338128" y="306584"/>
                </a:moveTo>
                <a:cubicBezTo>
                  <a:pt x="1335423" y="306694"/>
                  <a:pt x="1335532" y="309399"/>
                  <a:pt x="1331419" y="308210"/>
                </a:cubicBezTo>
                <a:cubicBezTo>
                  <a:pt x="1331200" y="302799"/>
                  <a:pt x="1331091" y="300093"/>
                  <a:pt x="1335095" y="298577"/>
                </a:cubicBezTo>
                <a:cubicBezTo>
                  <a:pt x="1335204" y="301282"/>
                  <a:pt x="1335204" y="301282"/>
                  <a:pt x="1335204" y="301282"/>
                </a:cubicBezTo>
                <a:cubicBezTo>
                  <a:pt x="1335204" y="301282"/>
                  <a:pt x="1336612" y="302581"/>
                  <a:pt x="1336612" y="302581"/>
                </a:cubicBezTo>
                <a:cubicBezTo>
                  <a:pt x="1338019" y="303879"/>
                  <a:pt x="1338019" y="303879"/>
                  <a:pt x="1338128" y="306584"/>
                </a:cubicBezTo>
                <a:close/>
                <a:moveTo>
                  <a:pt x="916177" y="507511"/>
                </a:moveTo>
                <a:cubicBezTo>
                  <a:pt x="907898" y="508015"/>
                  <a:pt x="907898" y="508015"/>
                  <a:pt x="907898" y="508015"/>
                </a:cubicBezTo>
                <a:cubicBezTo>
                  <a:pt x="909195" y="503784"/>
                  <a:pt x="909139" y="501020"/>
                  <a:pt x="913307" y="502150"/>
                </a:cubicBezTo>
                <a:cubicBezTo>
                  <a:pt x="914714" y="503449"/>
                  <a:pt x="916122" y="504747"/>
                  <a:pt x="916177" y="507511"/>
                </a:cubicBezTo>
                <a:close/>
                <a:moveTo>
                  <a:pt x="1033959" y="452813"/>
                </a:moveTo>
                <a:cubicBezTo>
                  <a:pt x="1031812" y="447841"/>
                  <a:pt x="1030738" y="445355"/>
                  <a:pt x="1033931" y="442501"/>
                </a:cubicBezTo>
                <a:cubicBezTo>
                  <a:pt x="1035004" y="444987"/>
                  <a:pt x="1035004" y="444987"/>
                  <a:pt x="1035004" y="444987"/>
                </a:cubicBezTo>
                <a:cubicBezTo>
                  <a:pt x="1035004" y="444987"/>
                  <a:pt x="1036784" y="445693"/>
                  <a:pt x="1036784" y="445693"/>
                </a:cubicBezTo>
                <a:cubicBezTo>
                  <a:pt x="1038564" y="446400"/>
                  <a:pt x="1038564" y="446400"/>
                  <a:pt x="1039637" y="448886"/>
                </a:cubicBezTo>
                <a:cubicBezTo>
                  <a:pt x="1037151" y="449960"/>
                  <a:pt x="1038225" y="452446"/>
                  <a:pt x="1033959" y="452813"/>
                </a:cubicBezTo>
                <a:close/>
                <a:moveTo>
                  <a:pt x="1725485" y="126099"/>
                </a:moveTo>
                <a:cubicBezTo>
                  <a:pt x="1724043" y="127663"/>
                  <a:pt x="1722577" y="126311"/>
                  <a:pt x="1722577" y="126311"/>
                </a:cubicBezTo>
                <a:cubicBezTo>
                  <a:pt x="1722577" y="126311"/>
                  <a:pt x="1721110" y="124958"/>
                  <a:pt x="1721110" y="124958"/>
                </a:cubicBezTo>
                <a:cubicBezTo>
                  <a:pt x="1721110" y="124958"/>
                  <a:pt x="1719644" y="123606"/>
                  <a:pt x="1719644" y="123606"/>
                </a:cubicBezTo>
                <a:cubicBezTo>
                  <a:pt x="1716712" y="120902"/>
                  <a:pt x="1719621" y="120690"/>
                  <a:pt x="1721064" y="119126"/>
                </a:cubicBezTo>
                <a:cubicBezTo>
                  <a:pt x="1722530" y="120478"/>
                  <a:pt x="1725438" y="120267"/>
                  <a:pt x="1726904" y="121619"/>
                </a:cubicBezTo>
                <a:cubicBezTo>
                  <a:pt x="1728370" y="122971"/>
                  <a:pt x="1729836" y="124324"/>
                  <a:pt x="1725485" y="126099"/>
                </a:cubicBezTo>
                <a:close/>
                <a:moveTo>
                  <a:pt x="440999" y="749916"/>
                </a:moveTo>
                <a:cubicBezTo>
                  <a:pt x="436937" y="751379"/>
                  <a:pt x="435470" y="750026"/>
                  <a:pt x="434004" y="748674"/>
                </a:cubicBezTo>
                <a:cubicBezTo>
                  <a:pt x="431072" y="745969"/>
                  <a:pt x="432203" y="741802"/>
                  <a:pt x="434799" y="738987"/>
                </a:cubicBezTo>
                <a:cubicBezTo>
                  <a:pt x="437564" y="738932"/>
                  <a:pt x="439030" y="740284"/>
                  <a:pt x="440496" y="741637"/>
                </a:cubicBezTo>
                <a:cubicBezTo>
                  <a:pt x="443428" y="744341"/>
                  <a:pt x="443596" y="747101"/>
                  <a:pt x="440999" y="749916"/>
                </a:cubicBezTo>
                <a:close/>
                <a:moveTo>
                  <a:pt x="475166" y="745685"/>
                </a:moveTo>
                <a:cubicBezTo>
                  <a:pt x="474455" y="745653"/>
                  <a:pt x="473620" y="745322"/>
                  <a:pt x="472443" y="745856"/>
                </a:cubicBezTo>
                <a:cubicBezTo>
                  <a:pt x="469793" y="742802"/>
                  <a:pt x="472835" y="740003"/>
                  <a:pt x="476171" y="741327"/>
                </a:cubicBezTo>
                <a:cubicBezTo>
                  <a:pt x="476171" y="741327"/>
                  <a:pt x="477840" y="741989"/>
                  <a:pt x="477153" y="743719"/>
                </a:cubicBezTo>
                <a:cubicBezTo>
                  <a:pt x="476466" y="745449"/>
                  <a:pt x="475878" y="745717"/>
                  <a:pt x="475166" y="745685"/>
                </a:cubicBezTo>
                <a:close/>
                <a:moveTo>
                  <a:pt x="771094" y="605965"/>
                </a:moveTo>
                <a:cubicBezTo>
                  <a:pt x="768373" y="606169"/>
                  <a:pt x="768389" y="608897"/>
                  <a:pt x="764300" y="607839"/>
                </a:cubicBezTo>
                <a:cubicBezTo>
                  <a:pt x="761563" y="605314"/>
                  <a:pt x="761531" y="599858"/>
                  <a:pt x="765620" y="600916"/>
                </a:cubicBezTo>
                <a:cubicBezTo>
                  <a:pt x="766989" y="602179"/>
                  <a:pt x="766989" y="602179"/>
                  <a:pt x="766989" y="602179"/>
                </a:cubicBezTo>
                <a:cubicBezTo>
                  <a:pt x="769709" y="601975"/>
                  <a:pt x="769709" y="601975"/>
                  <a:pt x="769709" y="601975"/>
                </a:cubicBezTo>
                <a:cubicBezTo>
                  <a:pt x="771078" y="603237"/>
                  <a:pt x="771078" y="603237"/>
                  <a:pt x="771094" y="605965"/>
                </a:cubicBezTo>
                <a:close/>
                <a:moveTo>
                  <a:pt x="1217696" y="393566"/>
                </a:moveTo>
                <a:cubicBezTo>
                  <a:pt x="1214477" y="397215"/>
                  <a:pt x="1209300" y="398791"/>
                  <a:pt x="1205804" y="397404"/>
                </a:cubicBezTo>
                <a:cubicBezTo>
                  <a:pt x="1202307" y="396016"/>
                  <a:pt x="1197775" y="392143"/>
                  <a:pt x="1201331" y="383183"/>
                </a:cubicBezTo>
                <a:cubicBezTo>
                  <a:pt x="1204501" y="380292"/>
                  <a:pt x="1212590" y="375204"/>
                  <a:pt x="1216086" y="376592"/>
                </a:cubicBezTo>
                <a:cubicBezTo>
                  <a:pt x="1216086" y="376592"/>
                  <a:pt x="1217834" y="377285"/>
                  <a:pt x="1217834" y="377285"/>
                </a:cubicBezTo>
                <a:cubicBezTo>
                  <a:pt x="1222173" y="384193"/>
                  <a:pt x="1220914" y="389916"/>
                  <a:pt x="1217696" y="393566"/>
                </a:cubicBezTo>
                <a:close/>
                <a:moveTo>
                  <a:pt x="1376477" y="321787"/>
                </a:moveTo>
                <a:cubicBezTo>
                  <a:pt x="1374747" y="321101"/>
                  <a:pt x="1373016" y="320414"/>
                  <a:pt x="1373016" y="320414"/>
                </a:cubicBezTo>
                <a:cubicBezTo>
                  <a:pt x="1371286" y="319728"/>
                  <a:pt x="1369556" y="319041"/>
                  <a:pt x="1370203" y="317409"/>
                </a:cubicBezTo>
                <a:cubicBezTo>
                  <a:pt x="1369120" y="315091"/>
                  <a:pt x="1370415" y="311828"/>
                  <a:pt x="1372793" y="310884"/>
                </a:cubicBezTo>
                <a:cubicBezTo>
                  <a:pt x="1374523" y="311570"/>
                  <a:pt x="1376254" y="312257"/>
                  <a:pt x="1376254" y="312257"/>
                </a:cubicBezTo>
                <a:cubicBezTo>
                  <a:pt x="1377984" y="312943"/>
                  <a:pt x="1379714" y="313630"/>
                  <a:pt x="1379067" y="315262"/>
                </a:cubicBezTo>
                <a:cubicBezTo>
                  <a:pt x="1380150" y="317580"/>
                  <a:pt x="1379503" y="319211"/>
                  <a:pt x="1376477" y="321787"/>
                </a:cubicBezTo>
                <a:close/>
                <a:moveTo>
                  <a:pt x="756684" y="630119"/>
                </a:moveTo>
                <a:cubicBezTo>
                  <a:pt x="755013" y="630532"/>
                  <a:pt x="752647" y="630303"/>
                  <a:pt x="750652" y="631068"/>
                </a:cubicBezTo>
                <a:cubicBezTo>
                  <a:pt x="747678" y="623114"/>
                  <a:pt x="755751" y="622746"/>
                  <a:pt x="758536" y="625316"/>
                </a:cubicBezTo>
                <a:cubicBezTo>
                  <a:pt x="759328" y="628650"/>
                  <a:pt x="758354" y="629706"/>
                  <a:pt x="756684" y="630119"/>
                </a:cubicBezTo>
                <a:close/>
                <a:moveTo>
                  <a:pt x="1340970" y="358810"/>
                </a:moveTo>
                <a:cubicBezTo>
                  <a:pt x="1335799" y="358924"/>
                  <a:pt x="1335799" y="358924"/>
                  <a:pt x="1335799" y="358924"/>
                </a:cubicBezTo>
                <a:cubicBezTo>
                  <a:pt x="1330326" y="353875"/>
                  <a:pt x="1336562" y="349859"/>
                  <a:pt x="1339299" y="352384"/>
                </a:cubicBezTo>
                <a:cubicBezTo>
                  <a:pt x="1340668" y="353646"/>
                  <a:pt x="1340819" y="356228"/>
                  <a:pt x="1340970" y="358810"/>
                </a:cubicBezTo>
                <a:close/>
                <a:moveTo>
                  <a:pt x="1061043" y="496607"/>
                </a:moveTo>
                <a:cubicBezTo>
                  <a:pt x="1056258" y="498571"/>
                  <a:pt x="1056258" y="498571"/>
                  <a:pt x="1056258" y="498571"/>
                </a:cubicBezTo>
                <a:cubicBezTo>
                  <a:pt x="1049336" y="495824"/>
                  <a:pt x="1053715" y="489837"/>
                  <a:pt x="1057176" y="491211"/>
                </a:cubicBezTo>
                <a:cubicBezTo>
                  <a:pt x="1058906" y="491897"/>
                  <a:pt x="1059974" y="494252"/>
                  <a:pt x="1061043" y="496607"/>
                </a:cubicBezTo>
                <a:close/>
                <a:moveTo>
                  <a:pt x="832287" y="623876"/>
                </a:moveTo>
                <a:cubicBezTo>
                  <a:pt x="831737" y="625178"/>
                  <a:pt x="830303" y="626026"/>
                  <a:pt x="828174" y="625510"/>
                </a:cubicBezTo>
                <a:cubicBezTo>
                  <a:pt x="826767" y="624212"/>
                  <a:pt x="825360" y="622914"/>
                  <a:pt x="826837" y="618488"/>
                </a:cubicBezTo>
                <a:cubicBezTo>
                  <a:pt x="829687" y="618222"/>
                  <a:pt x="831095" y="619520"/>
                  <a:pt x="831095" y="619520"/>
                </a:cubicBezTo>
                <a:cubicBezTo>
                  <a:pt x="832502" y="620819"/>
                  <a:pt x="832836" y="622574"/>
                  <a:pt x="832287" y="623876"/>
                </a:cubicBezTo>
                <a:close/>
                <a:moveTo>
                  <a:pt x="916522" y="588331"/>
                </a:moveTo>
                <a:cubicBezTo>
                  <a:pt x="911342" y="591152"/>
                  <a:pt x="912605" y="589783"/>
                  <a:pt x="905902" y="588666"/>
                </a:cubicBezTo>
                <a:cubicBezTo>
                  <a:pt x="902855" y="580790"/>
                  <a:pt x="912082" y="579170"/>
                  <a:pt x="914868" y="581740"/>
                </a:cubicBezTo>
                <a:cubicBezTo>
                  <a:pt x="916522" y="588331"/>
                  <a:pt x="916522" y="588331"/>
                  <a:pt x="916522" y="588331"/>
                </a:cubicBezTo>
                <a:close/>
                <a:moveTo>
                  <a:pt x="618013" y="735693"/>
                </a:moveTo>
                <a:cubicBezTo>
                  <a:pt x="618013" y="735693"/>
                  <a:pt x="618013" y="735693"/>
                  <a:pt x="615432" y="735844"/>
                </a:cubicBezTo>
                <a:cubicBezTo>
                  <a:pt x="614112" y="734628"/>
                  <a:pt x="614112" y="734628"/>
                  <a:pt x="614112" y="734628"/>
                </a:cubicBezTo>
                <a:cubicBezTo>
                  <a:pt x="614112" y="734628"/>
                  <a:pt x="614112" y="734628"/>
                  <a:pt x="612793" y="733410"/>
                </a:cubicBezTo>
                <a:cubicBezTo>
                  <a:pt x="612793" y="733410"/>
                  <a:pt x="612793" y="733410"/>
                  <a:pt x="612736" y="730825"/>
                </a:cubicBezTo>
                <a:cubicBezTo>
                  <a:pt x="615317" y="730674"/>
                  <a:pt x="615317" y="730674"/>
                  <a:pt x="613998" y="729457"/>
                </a:cubicBezTo>
                <a:cubicBezTo>
                  <a:pt x="613998" y="729457"/>
                  <a:pt x="613998" y="729457"/>
                  <a:pt x="616580" y="729306"/>
                </a:cubicBezTo>
                <a:cubicBezTo>
                  <a:pt x="617899" y="730522"/>
                  <a:pt x="617899" y="730522"/>
                  <a:pt x="617899" y="730522"/>
                </a:cubicBezTo>
                <a:cubicBezTo>
                  <a:pt x="617899" y="730522"/>
                  <a:pt x="617899" y="730522"/>
                  <a:pt x="619218" y="731740"/>
                </a:cubicBezTo>
                <a:cubicBezTo>
                  <a:pt x="619218" y="731740"/>
                  <a:pt x="619218" y="731740"/>
                  <a:pt x="619276" y="734325"/>
                </a:cubicBezTo>
                <a:cubicBezTo>
                  <a:pt x="617956" y="733108"/>
                  <a:pt x="617956" y="733108"/>
                  <a:pt x="618013" y="735693"/>
                </a:cubicBezTo>
                <a:close/>
                <a:moveTo>
                  <a:pt x="725836" y="685725"/>
                </a:moveTo>
                <a:cubicBezTo>
                  <a:pt x="723050" y="683155"/>
                  <a:pt x="722767" y="675079"/>
                  <a:pt x="730934" y="677403"/>
                </a:cubicBezTo>
                <a:cubicBezTo>
                  <a:pt x="729731" y="681503"/>
                  <a:pt x="732611" y="686764"/>
                  <a:pt x="725836" y="685725"/>
                </a:cubicBezTo>
                <a:close/>
                <a:moveTo>
                  <a:pt x="1211382" y="456269"/>
                </a:moveTo>
                <a:cubicBezTo>
                  <a:pt x="1212044" y="454601"/>
                  <a:pt x="1212044" y="454601"/>
                  <a:pt x="1212044" y="454601"/>
                </a:cubicBezTo>
                <a:cubicBezTo>
                  <a:pt x="1210190" y="453865"/>
                  <a:pt x="1209528" y="455533"/>
                  <a:pt x="1209528" y="455533"/>
                </a:cubicBezTo>
                <a:cubicBezTo>
                  <a:pt x="1208336" y="453129"/>
                  <a:pt x="1207145" y="450725"/>
                  <a:pt x="1207807" y="449057"/>
                </a:cubicBezTo>
                <a:cubicBezTo>
                  <a:pt x="1210323" y="448124"/>
                  <a:pt x="1210323" y="448124"/>
                  <a:pt x="1212177" y="448860"/>
                </a:cubicBezTo>
                <a:cubicBezTo>
                  <a:pt x="1214030" y="449595"/>
                  <a:pt x="1214030" y="449595"/>
                  <a:pt x="1215222" y="451999"/>
                </a:cubicBezTo>
                <a:cubicBezTo>
                  <a:pt x="1212706" y="452932"/>
                  <a:pt x="1213898" y="455336"/>
                  <a:pt x="1211382" y="456269"/>
                </a:cubicBezTo>
                <a:close/>
                <a:moveTo>
                  <a:pt x="653794" y="724556"/>
                </a:moveTo>
                <a:cubicBezTo>
                  <a:pt x="653794" y="724556"/>
                  <a:pt x="652474" y="723339"/>
                  <a:pt x="652474" y="723339"/>
                </a:cubicBezTo>
                <a:cubicBezTo>
                  <a:pt x="652474" y="723339"/>
                  <a:pt x="654909" y="720700"/>
                  <a:pt x="653589" y="719483"/>
                </a:cubicBezTo>
                <a:cubicBezTo>
                  <a:pt x="656023" y="716844"/>
                  <a:pt x="656126" y="719381"/>
                  <a:pt x="658662" y="719278"/>
                </a:cubicBezTo>
                <a:cubicBezTo>
                  <a:pt x="660084" y="723031"/>
                  <a:pt x="653691" y="722019"/>
                  <a:pt x="653794" y="724556"/>
                </a:cubicBezTo>
                <a:close/>
                <a:moveTo>
                  <a:pt x="707561" y="699802"/>
                </a:moveTo>
                <a:cubicBezTo>
                  <a:pt x="704841" y="700005"/>
                  <a:pt x="704841" y="700005"/>
                  <a:pt x="703472" y="698743"/>
                </a:cubicBezTo>
                <a:cubicBezTo>
                  <a:pt x="703472" y="698743"/>
                  <a:pt x="703472" y="698743"/>
                  <a:pt x="703456" y="696015"/>
                </a:cubicBezTo>
                <a:cubicBezTo>
                  <a:pt x="703456" y="696015"/>
                  <a:pt x="703456" y="696015"/>
                  <a:pt x="702088" y="694753"/>
                </a:cubicBezTo>
                <a:cubicBezTo>
                  <a:pt x="700703" y="690762"/>
                  <a:pt x="706144" y="690354"/>
                  <a:pt x="708881" y="692879"/>
                </a:cubicBezTo>
                <a:cubicBezTo>
                  <a:pt x="710266" y="696869"/>
                  <a:pt x="707545" y="697073"/>
                  <a:pt x="707561" y="699802"/>
                </a:cubicBezTo>
                <a:close/>
                <a:moveTo>
                  <a:pt x="802262" y="657000"/>
                </a:moveTo>
                <a:cubicBezTo>
                  <a:pt x="802997" y="655146"/>
                  <a:pt x="802997" y="655146"/>
                  <a:pt x="801267" y="654459"/>
                </a:cubicBezTo>
                <a:cubicBezTo>
                  <a:pt x="801267" y="654459"/>
                  <a:pt x="801267" y="654459"/>
                  <a:pt x="800531" y="656313"/>
                </a:cubicBezTo>
                <a:cubicBezTo>
                  <a:pt x="800272" y="651919"/>
                  <a:pt x="800272" y="651919"/>
                  <a:pt x="800272" y="651919"/>
                </a:cubicBezTo>
                <a:cubicBezTo>
                  <a:pt x="800272" y="651919"/>
                  <a:pt x="800272" y="651919"/>
                  <a:pt x="801008" y="650065"/>
                </a:cubicBezTo>
                <a:cubicBezTo>
                  <a:pt x="803474" y="648898"/>
                  <a:pt x="803474" y="648898"/>
                  <a:pt x="803474" y="648898"/>
                </a:cubicBezTo>
                <a:cubicBezTo>
                  <a:pt x="803474" y="648898"/>
                  <a:pt x="803474" y="648898"/>
                  <a:pt x="805204" y="649585"/>
                </a:cubicBezTo>
                <a:cubicBezTo>
                  <a:pt x="806199" y="652125"/>
                  <a:pt x="806199" y="652125"/>
                  <a:pt x="806199" y="652125"/>
                </a:cubicBezTo>
                <a:cubicBezTo>
                  <a:pt x="805463" y="653979"/>
                  <a:pt x="805463" y="653979"/>
                  <a:pt x="805463" y="653979"/>
                </a:cubicBezTo>
                <a:cubicBezTo>
                  <a:pt x="802262" y="657000"/>
                  <a:pt x="802262" y="657000"/>
                  <a:pt x="802262" y="657000"/>
                </a:cubicBezTo>
                <a:close/>
                <a:moveTo>
                  <a:pt x="1524175" y="318890"/>
                </a:moveTo>
                <a:cubicBezTo>
                  <a:pt x="1519861" y="321140"/>
                  <a:pt x="1514463" y="320751"/>
                  <a:pt x="1511699" y="318201"/>
                </a:cubicBezTo>
                <a:cubicBezTo>
                  <a:pt x="1508934" y="315651"/>
                  <a:pt x="1506094" y="310409"/>
                  <a:pt x="1512631" y="303323"/>
                </a:cubicBezTo>
                <a:cubicBezTo>
                  <a:pt x="1516627" y="301763"/>
                  <a:pt x="1526003" y="299919"/>
                  <a:pt x="1528768" y="302469"/>
                </a:cubicBezTo>
                <a:cubicBezTo>
                  <a:pt x="1528768" y="302469"/>
                  <a:pt x="1530150" y="303744"/>
                  <a:pt x="1530150" y="303744"/>
                </a:cubicBezTo>
                <a:cubicBezTo>
                  <a:pt x="1531720" y="311750"/>
                  <a:pt x="1528490" y="316640"/>
                  <a:pt x="1524175" y="318890"/>
                </a:cubicBezTo>
                <a:close/>
                <a:moveTo>
                  <a:pt x="419706" y="847386"/>
                </a:moveTo>
                <a:cubicBezTo>
                  <a:pt x="417351" y="848455"/>
                  <a:pt x="415683" y="847792"/>
                  <a:pt x="415683" y="847792"/>
                </a:cubicBezTo>
                <a:cubicBezTo>
                  <a:pt x="414014" y="847130"/>
                  <a:pt x="412346" y="846468"/>
                  <a:pt x="413033" y="844738"/>
                </a:cubicBezTo>
                <a:cubicBezTo>
                  <a:pt x="415387" y="843670"/>
                  <a:pt x="416074" y="841939"/>
                  <a:pt x="417743" y="842601"/>
                </a:cubicBezTo>
                <a:cubicBezTo>
                  <a:pt x="419411" y="843264"/>
                  <a:pt x="418724" y="844994"/>
                  <a:pt x="419706" y="847386"/>
                </a:cubicBezTo>
                <a:close/>
                <a:moveTo>
                  <a:pt x="750093" y="700122"/>
                </a:moveTo>
                <a:cubicBezTo>
                  <a:pt x="747247" y="701077"/>
                  <a:pt x="744331" y="700962"/>
                  <a:pt x="742625" y="700285"/>
                </a:cubicBezTo>
                <a:cubicBezTo>
                  <a:pt x="739214" y="698932"/>
                  <a:pt x="736517" y="695777"/>
                  <a:pt x="740367" y="691051"/>
                </a:cubicBezTo>
                <a:cubicBezTo>
                  <a:pt x="743502" y="688126"/>
                  <a:pt x="747628" y="687679"/>
                  <a:pt x="751039" y="689033"/>
                </a:cubicBezTo>
                <a:cubicBezTo>
                  <a:pt x="752744" y="689709"/>
                  <a:pt x="754450" y="690386"/>
                  <a:pt x="757147" y="693541"/>
                </a:cubicBezTo>
                <a:cubicBezTo>
                  <a:pt x="755717" y="697142"/>
                  <a:pt x="752940" y="699167"/>
                  <a:pt x="750093" y="700122"/>
                </a:cubicBezTo>
                <a:close/>
                <a:moveTo>
                  <a:pt x="484902" y="832344"/>
                </a:moveTo>
                <a:cubicBezTo>
                  <a:pt x="480706" y="832825"/>
                  <a:pt x="478240" y="833992"/>
                  <a:pt x="476509" y="833305"/>
                </a:cubicBezTo>
                <a:cubicBezTo>
                  <a:pt x="473784" y="830078"/>
                  <a:pt x="479452" y="825890"/>
                  <a:pt x="481183" y="826576"/>
                </a:cubicBezTo>
                <a:cubicBezTo>
                  <a:pt x="482913" y="827263"/>
                  <a:pt x="483908" y="829804"/>
                  <a:pt x="484902" y="832344"/>
                </a:cubicBezTo>
                <a:close/>
                <a:moveTo>
                  <a:pt x="768381" y="706575"/>
                </a:moveTo>
                <a:cubicBezTo>
                  <a:pt x="767164" y="707894"/>
                  <a:pt x="764578" y="707951"/>
                  <a:pt x="763210" y="706689"/>
                </a:cubicBezTo>
                <a:cubicBezTo>
                  <a:pt x="763210" y="706689"/>
                  <a:pt x="763058" y="704108"/>
                  <a:pt x="763058" y="704108"/>
                </a:cubicBezTo>
                <a:cubicBezTo>
                  <a:pt x="764275" y="702788"/>
                  <a:pt x="765492" y="701469"/>
                  <a:pt x="769446" y="702673"/>
                </a:cubicBezTo>
                <a:cubicBezTo>
                  <a:pt x="768381" y="706575"/>
                  <a:pt x="768381" y="706575"/>
                  <a:pt x="768381" y="706575"/>
                </a:cubicBezTo>
                <a:close/>
                <a:moveTo>
                  <a:pt x="807625" y="688987"/>
                </a:moveTo>
                <a:cubicBezTo>
                  <a:pt x="807625" y="688987"/>
                  <a:pt x="807625" y="688987"/>
                  <a:pt x="803822" y="690363"/>
                </a:cubicBezTo>
                <a:cubicBezTo>
                  <a:pt x="802302" y="686519"/>
                  <a:pt x="803519" y="685200"/>
                  <a:pt x="804736" y="683881"/>
                </a:cubicBezTo>
                <a:cubicBezTo>
                  <a:pt x="804736" y="683881"/>
                  <a:pt x="807322" y="683823"/>
                  <a:pt x="807322" y="683823"/>
                </a:cubicBezTo>
                <a:cubicBezTo>
                  <a:pt x="808690" y="685085"/>
                  <a:pt x="808842" y="687667"/>
                  <a:pt x="807625" y="688987"/>
                </a:cubicBezTo>
                <a:close/>
                <a:moveTo>
                  <a:pt x="1153273" y="536914"/>
                </a:moveTo>
                <a:cubicBezTo>
                  <a:pt x="1151132" y="537219"/>
                  <a:pt x="1148483" y="536729"/>
                  <a:pt x="1147142" y="535492"/>
                </a:cubicBezTo>
                <a:cubicBezTo>
                  <a:pt x="1147100" y="532848"/>
                  <a:pt x="1148398" y="531441"/>
                  <a:pt x="1148356" y="528797"/>
                </a:cubicBezTo>
                <a:cubicBezTo>
                  <a:pt x="1150995" y="528626"/>
                  <a:pt x="1153633" y="528455"/>
                  <a:pt x="1154974" y="529691"/>
                </a:cubicBezTo>
                <a:cubicBezTo>
                  <a:pt x="1156314" y="530928"/>
                  <a:pt x="1156314" y="530928"/>
                  <a:pt x="1156356" y="533571"/>
                </a:cubicBezTo>
                <a:cubicBezTo>
                  <a:pt x="1157048" y="535511"/>
                  <a:pt x="1155414" y="536610"/>
                  <a:pt x="1153273" y="536914"/>
                </a:cubicBezTo>
                <a:close/>
                <a:moveTo>
                  <a:pt x="1495769" y="375144"/>
                </a:moveTo>
                <a:cubicBezTo>
                  <a:pt x="1496986" y="373824"/>
                  <a:pt x="1496986" y="373824"/>
                  <a:pt x="1496986" y="373824"/>
                </a:cubicBezTo>
                <a:cubicBezTo>
                  <a:pt x="1495520" y="372472"/>
                  <a:pt x="1494303" y="373791"/>
                  <a:pt x="1494303" y="373791"/>
                </a:cubicBezTo>
                <a:cubicBezTo>
                  <a:pt x="1494053" y="371120"/>
                  <a:pt x="1493804" y="368448"/>
                  <a:pt x="1495022" y="367129"/>
                </a:cubicBezTo>
                <a:cubicBezTo>
                  <a:pt x="1497705" y="367161"/>
                  <a:pt x="1497705" y="367161"/>
                  <a:pt x="1499171" y="368514"/>
                </a:cubicBezTo>
                <a:cubicBezTo>
                  <a:pt x="1500637" y="369866"/>
                  <a:pt x="1500637" y="369866"/>
                  <a:pt x="1500886" y="372538"/>
                </a:cubicBezTo>
                <a:cubicBezTo>
                  <a:pt x="1498203" y="372505"/>
                  <a:pt x="1498452" y="375176"/>
                  <a:pt x="1495769" y="375144"/>
                </a:cubicBezTo>
                <a:close/>
                <a:moveTo>
                  <a:pt x="885936" y="665765"/>
                </a:moveTo>
                <a:cubicBezTo>
                  <a:pt x="883503" y="666001"/>
                  <a:pt x="880865" y="665428"/>
                  <a:pt x="879496" y="664166"/>
                </a:cubicBezTo>
                <a:cubicBezTo>
                  <a:pt x="878128" y="662904"/>
                  <a:pt x="875391" y="660380"/>
                  <a:pt x="877864" y="657699"/>
                </a:cubicBezTo>
                <a:cubicBezTo>
                  <a:pt x="878968" y="653756"/>
                  <a:pt x="885414" y="652259"/>
                  <a:pt x="889519" y="656045"/>
                </a:cubicBezTo>
                <a:cubicBezTo>
                  <a:pt x="890888" y="657308"/>
                  <a:pt x="892256" y="658570"/>
                  <a:pt x="891152" y="662513"/>
                </a:cubicBezTo>
                <a:cubicBezTo>
                  <a:pt x="890599" y="664484"/>
                  <a:pt x="888370" y="665529"/>
                  <a:pt x="885936" y="665765"/>
                </a:cubicBezTo>
                <a:close/>
                <a:moveTo>
                  <a:pt x="445650" y="889728"/>
                </a:moveTo>
                <a:cubicBezTo>
                  <a:pt x="440756" y="887785"/>
                  <a:pt x="441111" y="882133"/>
                  <a:pt x="446667" y="882407"/>
                </a:cubicBezTo>
                <a:cubicBezTo>
                  <a:pt x="448606" y="887039"/>
                  <a:pt x="447944" y="888707"/>
                  <a:pt x="445650" y="889728"/>
                </a:cubicBezTo>
                <a:close/>
                <a:moveTo>
                  <a:pt x="725909" y="758514"/>
                </a:moveTo>
                <a:cubicBezTo>
                  <a:pt x="725909" y="758514"/>
                  <a:pt x="724502" y="757216"/>
                  <a:pt x="724537" y="754354"/>
                </a:cubicBezTo>
                <a:cubicBezTo>
                  <a:pt x="728830" y="752524"/>
                  <a:pt x="730237" y="753823"/>
                  <a:pt x="731645" y="755121"/>
                </a:cubicBezTo>
                <a:cubicBezTo>
                  <a:pt x="733017" y="759281"/>
                  <a:pt x="728724" y="761111"/>
                  <a:pt x="725909" y="758514"/>
                </a:cubicBezTo>
                <a:close/>
                <a:moveTo>
                  <a:pt x="1698142" y="308914"/>
                </a:moveTo>
                <a:cubicBezTo>
                  <a:pt x="1696774" y="307652"/>
                  <a:pt x="1695406" y="306390"/>
                  <a:pt x="1695406" y="306390"/>
                </a:cubicBezTo>
                <a:cubicBezTo>
                  <a:pt x="1694037" y="305128"/>
                  <a:pt x="1692669" y="303865"/>
                  <a:pt x="1693859" y="302575"/>
                </a:cubicBezTo>
                <a:cubicBezTo>
                  <a:pt x="1693680" y="300023"/>
                  <a:pt x="1696060" y="297442"/>
                  <a:pt x="1698619" y="297415"/>
                </a:cubicBezTo>
                <a:cubicBezTo>
                  <a:pt x="1699987" y="298677"/>
                  <a:pt x="1701356" y="299939"/>
                  <a:pt x="1701356" y="299939"/>
                </a:cubicBezTo>
                <a:cubicBezTo>
                  <a:pt x="1702724" y="301201"/>
                  <a:pt x="1704093" y="302464"/>
                  <a:pt x="1702902" y="303753"/>
                </a:cubicBezTo>
                <a:cubicBezTo>
                  <a:pt x="1703081" y="306306"/>
                  <a:pt x="1701891" y="307596"/>
                  <a:pt x="1698142" y="308914"/>
                </a:cubicBezTo>
                <a:close/>
                <a:moveTo>
                  <a:pt x="999252" y="651615"/>
                </a:moveTo>
                <a:cubicBezTo>
                  <a:pt x="996524" y="651631"/>
                  <a:pt x="996524" y="651631"/>
                  <a:pt x="996524" y="651631"/>
                </a:cubicBezTo>
                <a:cubicBezTo>
                  <a:pt x="996524" y="651631"/>
                  <a:pt x="995058" y="650279"/>
                  <a:pt x="995058" y="650279"/>
                </a:cubicBezTo>
                <a:cubicBezTo>
                  <a:pt x="993388" y="646206"/>
                  <a:pt x="993388" y="646206"/>
                  <a:pt x="993388" y="646206"/>
                </a:cubicBezTo>
                <a:cubicBezTo>
                  <a:pt x="994854" y="647558"/>
                  <a:pt x="996116" y="646190"/>
                  <a:pt x="994650" y="644837"/>
                </a:cubicBezTo>
                <a:cubicBezTo>
                  <a:pt x="998844" y="646173"/>
                  <a:pt x="998844" y="646173"/>
                  <a:pt x="998844" y="646173"/>
                </a:cubicBezTo>
                <a:cubicBezTo>
                  <a:pt x="998844" y="646173"/>
                  <a:pt x="1000310" y="647526"/>
                  <a:pt x="1000310" y="647526"/>
                </a:cubicBezTo>
                <a:cubicBezTo>
                  <a:pt x="1000514" y="650247"/>
                  <a:pt x="1000514" y="650247"/>
                  <a:pt x="1000514" y="650247"/>
                </a:cubicBezTo>
                <a:cubicBezTo>
                  <a:pt x="1000514" y="650247"/>
                  <a:pt x="997786" y="650262"/>
                  <a:pt x="999252" y="651615"/>
                </a:cubicBezTo>
                <a:close/>
                <a:moveTo>
                  <a:pt x="610797" y="837382"/>
                </a:moveTo>
                <a:cubicBezTo>
                  <a:pt x="608442" y="838450"/>
                  <a:pt x="608442" y="838450"/>
                  <a:pt x="608442" y="838450"/>
                </a:cubicBezTo>
                <a:cubicBezTo>
                  <a:pt x="606774" y="837788"/>
                  <a:pt x="606774" y="837788"/>
                  <a:pt x="606774" y="837788"/>
                </a:cubicBezTo>
                <a:cubicBezTo>
                  <a:pt x="606774" y="837788"/>
                  <a:pt x="606774" y="837788"/>
                  <a:pt x="605105" y="837126"/>
                </a:cubicBezTo>
                <a:cubicBezTo>
                  <a:pt x="604124" y="834734"/>
                  <a:pt x="604124" y="834734"/>
                  <a:pt x="604124" y="834734"/>
                </a:cubicBezTo>
                <a:cubicBezTo>
                  <a:pt x="605792" y="835396"/>
                  <a:pt x="605792" y="835396"/>
                  <a:pt x="604810" y="833003"/>
                </a:cubicBezTo>
                <a:cubicBezTo>
                  <a:pt x="607166" y="831935"/>
                  <a:pt x="607166" y="831935"/>
                  <a:pt x="607166" y="831935"/>
                </a:cubicBezTo>
                <a:cubicBezTo>
                  <a:pt x="608834" y="832597"/>
                  <a:pt x="608834" y="832597"/>
                  <a:pt x="608834" y="832597"/>
                </a:cubicBezTo>
                <a:cubicBezTo>
                  <a:pt x="608834" y="832597"/>
                  <a:pt x="608834" y="832597"/>
                  <a:pt x="610502" y="833259"/>
                </a:cubicBezTo>
                <a:cubicBezTo>
                  <a:pt x="611484" y="835652"/>
                  <a:pt x="611484" y="835652"/>
                  <a:pt x="611484" y="835652"/>
                </a:cubicBezTo>
                <a:cubicBezTo>
                  <a:pt x="609129" y="836720"/>
                  <a:pt x="609129" y="836720"/>
                  <a:pt x="610797" y="837382"/>
                </a:cubicBezTo>
                <a:close/>
                <a:moveTo>
                  <a:pt x="717975" y="787928"/>
                </a:moveTo>
                <a:cubicBezTo>
                  <a:pt x="710429" y="791371"/>
                  <a:pt x="710429" y="791371"/>
                  <a:pt x="710429" y="791371"/>
                </a:cubicBezTo>
                <a:cubicBezTo>
                  <a:pt x="710120" y="786956"/>
                  <a:pt x="709076" y="784396"/>
                  <a:pt x="713371" y="783955"/>
                </a:cubicBezTo>
                <a:cubicBezTo>
                  <a:pt x="715151" y="784661"/>
                  <a:pt x="716931" y="785367"/>
                  <a:pt x="717975" y="787928"/>
                </a:cubicBezTo>
                <a:close/>
                <a:moveTo>
                  <a:pt x="503445" y="899058"/>
                </a:moveTo>
                <a:cubicBezTo>
                  <a:pt x="501222" y="900064"/>
                  <a:pt x="498485" y="900394"/>
                  <a:pt x="496685" y="899679"/>
                </a:cubicBezTo>
                <a:cubicBezTo>
                  <a:pt x="495025" y="893355"/>
                  <a:pt x="495025" y="893355"/>
                  <a:pt x="495025" y="893355"/>
                </a:cubicBezTo>
                <a:cubicBezTo>
                  <a:pt x="495672" y="891724"/>
                  <a:pt x="499922" y="891522"/>
                  <a:pt x="503524" y="892952"/>
                </a:cubicBezTo>
                <a:cubicBezTo>
                  <a:pt x="503524" y="892952"/>
                  <a:pt x="505325" y="893666"/>
                  <a:pt x="507125" y="894381"/>
                </a:cubicBezTo>
                <a:cubicBezTo>
                  <a:pt x="507378" y="896369"/>
                  <a:pt x="505669" y="898052"/>
                  <a:pt x="503445" y="899058"/>
                </a:cubicBezTo>
                <a:close/>
                <a:moveTo>
                  <a:pt x="522882" y="890210"/>
                </a:moveTo>
                <a:cubicBezTo>
                  <a:pt x="519008" y="894926"/>
                  <a:pt x="514118" y="897155"/>
                  <a:pt x="510657" y="895782"/>
                </a:cubicBezTo>
                <a:cubicBezTo>
                  <a:pt x="507197" y="894408"/>
                  <a:pt x="506181" y="891920"/>
                  <a:pt x="505880" y="887632"/>
                </a:cubicBezTo>
                <a:cubicBezTo>
                  <a:pt x="507309" y="884031"/>
                  <a:pt x="512199" y="881802"/>
                  <a:pt x="515660" y="883175"/>
                </a:cubicBezTo>
                <a:cubicBezTo>
                  <a:pt x="519120" y="884548"/>
                  <a:pt x="520136" y="887036"/>
                  <a:pt x="522882" y="890210"/>
                </a:cubicBezTo>
                <a:close/>
                <a:moveTo>
                  <a:pt x="94383" y="1099206"/>
                </a:moveTo>
                <a:cubicBezTo>
                  <a:pt x="92603" y="1098500"/>
                  <a:pt x="92603" y="1098500"/>
                  <a:pt x="92603" y="1098500"/>
                </a:cubicBezTo>
                <a:cubicBezTo>
                  <a:pt x="92603" y="1098500"/>
                  <a:pt x="92603" y="1098500"/>
                  <a:pt x="89730" y="1095357"/>
                </a:cubicBezTo>
                <a:cubicBezTo>
                  <a:pt x="89730" y="1095357"/>
                  <a:pt x="89730" y="1095357"/>
                  <a:pt x="94663" y="1093309"/>
                </a:cubicBezTo>
                <a:cubicBezTo>
                  <a:pt x="95756" y="1095745"/>
                  <a:pt x="95756" y="1095745"/>
                  <a:pt x="95756" y="1095745"/>
                </a:cubicBezTo>
                <a:cubicBezTo>
                  <a:pt x="97536" y="1096451"/>
                  <a:pt x="97536" y="1096451"/>
                  <a:pt x="97536" y="1096451"/>
                </a:cubicBezTo>
                <a:cubicBezTo>
                  <a:pt x="98629" y="1098888"/>
                  <a:pt x="96163" y="1099912"/>
                  <a:pt x="94383" y="1099206"/>
                </a:cubicBezTo>
                <a:close/>
                <a:moveTo>
                  <a:pt x="827778" y="751088"/>
                </a:moveTo>
                <a:cubicBezTo>
                  <a:pt x="821554" y="753966"/>
                  <a:pt x="813496" y="753557"/>
                  <a:pt x="808588" y="749029"/>
                </a:cubicBezTo>
                <a:cubicBezTo>
                  <a:pt x="807186" y="747736"/>
                  <a:pt x="807056" y="745062"/>
                  <a:pt x="807056" y="745062"/>
                </a:cubicBezTo>
                <a:cubicBezTo>
                  <a:pt x="805524" y="741095"/>
                  <a:pt x="805592" y="737328"/>
                  <a:pt x="806733" y="734070"/>
                </a:cubicBezTo>
                <a:lnTo>
                  <a:pt x="810708" y="728900"/>
                </a:lnTo>
                <a:lnTo>
                  <a:pt x="808071" y="727446"/>
                </a:lnTo>
                <a:cubicBezTo>
                  <a:pt x="796851" y="717098"/>
                  <a:pt x="807918" y="696659"/>
                  <a:pt x="824228" y="701488"/>
                </a:cubicBezTo>
                <a:cubicBezTo>
                  <a:pt x="824228" y="701488"/>
                  <a:pt x="826903" y="701401"/>
                  <a:pt x="828306" y="702695"/>
                </a:cubicBezTo>
                <a:cubicBezTo>
                  <a:pt x="833214" y="707222"/>
                  <a:pt x="834272" y="715221"/>
                  <a:pt x="831904" y="721657"/>
                </a:cubicBezTo>
                <a:lnTo>
                  <a:pt x="827990" y="726724"/>
                </a:lnTo>
                <a:lnTo>
                  <a:pt x="831628" y="726866"/>
                </a:lnTo>
                <a:cubicBezTo>
                  <a:pt x="833030" y="728159"/>
                  <a:pt x="835835" y="730746"/>
                  <a:pt x="835965" y="733420"/>
                </a:cubicBezTo>
                <a:cubicBezTo>
                  <a:pt x="838392" y="742043"/>
                  <a:pt x="834002" y="748210"/>
                  <a:pt x="827778" y="751088"/>
                </a:cubicBezTo>
                <a:close/>
                <a:moveTo>
                  <a:pt x="621123" y="852348"/>
                </a:moveTo>
                <a:cubicBezTo>
                  <a:pt x="618363" y="852516"/>
                  <a:pt x="616956" y="851218"/>
                  <a:pt x="615548" y="849919"/>
                </a:cubicBezTo>
                <a:cubicBezTo>
                  <a:pt x="614085" y="845857"/>
                  <a:pt x="616845" y="845689"/>
                  <a:pt x="620957" y="844055"/>
                </a:cubicBezTo>
                <a:cubicBezTo>
                  <a:pt x="620957" y="844055"/>
                  <a:pt x="620957" y="844055"/>
                  <a:pt x="621123" y="852348"/>
                </a:cubicBezTo>
                <a:close/>
                <a:moveTo>
                  <a:pt x="390084" y="967913"/>
                </a:moveTo>
                <a:cubicBezTo>
                  <a:pt x="387729" y="968982"/>
                  <a:pt x="387042" y="970712"/>
                  <a:pt x="385374" y="970050"/>
                </a:cubicBezTo>
                <a:cubicBezTo>
                  <a:pt x="383706" y="969388"/>
                  <a:pt x="384392" y="967657"/>
                  <a:pt x="383411" y="965265"/>
                </a:cubicBezTo>
                <a:cubicBezTo>
                  <a:pt x="384097" y="963534"/>
                  <a:pt x="385766" y="964197"/>
                  <a:pt x="387434" y="964859"/>
                </a:cubicBezTo>
                <a:cubicBezTo>
                  <a:pt x="387434" y="964859"/>
                  <a:pt x="389103" y="965521"/>
                  <a:pt x="390084" y="967913"/>
                </a:cubicBezTo>
                <a:close/>
                <a:moveTo>
                  <a:pt x="1671671" y="365969"/>
                </a:moveTo>
                <a:cubicBezTo>
                  <a:pt x="1664861" y="367559"/>
                  <a:pt x="1664861" y="367559"/>
                  <a:pt x="1664861" y="367559"/>
                </a:cubicBezTo>
                <a:cubicBezTo>
                  <a:pt x="1663816" y="364998"/>
                  <a:pt x="1662772" y="362438"/>
                  <a:pt x="1667803" y="360143"/>
                </a:cubicBezTo>
                <a:cubicBezTo>
                  <a:pt x="1668847" y="362703"/>
                  <a:pt x="1671363" y="361555"/>
                  <a:pt x="1671671" y="365969"/>
                </a:cubicBezTo>
                <a:close/>
                <a:moveTo>
                  <a:pt x="562832" y="895982"/>
                </a:moveTo>
                <a:cubicBezTo>
                  <a:pt x="561136" y="895309"/>
                  <a:pt x="561136" y="895309"/>
                  <a:pt x="559441" y="894636"/>
                </a:cubicBezTo>
                <a:cubicBezTo>
                  <a:pt x="557060" y="895694"/>
                  <a:pt x="557060" y="895694"/>
                  <a:pt x="555365" y="895021"/>
                </a:cubicBezTo>
                <a:cubicBezTo>
                  <a:pt x="555365" y="895021"/>
                  <a:pt x="555365" y="895021"/>
                  <a:pt x="553670" y="894349"/>
                </a:cubicBezTo>
                <a:cubicBezTo>
                  <a:pt x="552340" y="887812"/>
                  <a:pt x="557103" y="885697"/>
                  <a:pt x="561180" y="885312"/>
                </a:cubicBezTo>
                <a:cubicBezTo>
                  <a:pt x="563197" y="890118"/>
                  <a:pt x="564205" y="892521"/>
                  <a:pt x="562832" y="895982"/>
                </a:cubicBezTo>
                <a:close/>
                <a:moveTo>
                  <a:pt x="433721" y="960909"/>
                </a:moveTo>
                <a:cubicBezTo>
                  <a:pt x="429489" y="957298"/>
                  <a:pt x="433107" y="952941"/>
                  <a:pt x="438001" y="954883"/>
                </a:cubicBezTo>
                <a:cubicBezTo>
                  <a:pt x="438970" y="957198"/>
                  <a:pt x="438308" y="958867"/>
                  <a:pt x="433721" y="960909"/>
                </a:cubicBezTo>
                <a:close/>
                <a:moveTo>
                  <a:pt x="1284430" y="556841"/>
                </a:moveTo>
                <a:cubicBezTo>
                  <a:pt x="1284430" y="556841"/>
                  <a:pt x="1283023" y="555543"/>
                  <a:pt x="1283023" y="555543"/>
                </a:cubicBezTo>
                <a:cubicBezTo>
                  <a:pt x="1281560" y="551480"/>
                  <a:pt x="1284320" y="551312"/>
                  <a:pt x="1288432" y="549678"/>
                </a:cubicBezTo>
                <a:cubicBezTo>
                  <a:pt x="1288542" y="555207"/>
                  <a:pt x="1288597" y="557972"/>
                  <a:pt x="1284430" y="556841"/>
                </a:cubicBezTo>
                <a:close/>
                <a:moveTo>
                  <a:pt x="614295" y="879399"/>
                </a:moveTo>
                <a:cubicBezTo>
                  <a:pt x="613289" y="877068"/>
                  <a:pt x="610959" y="878074"/>
                  <a:pt x="612283" y="874738"/>
                </a:cubicBezTo>
                <a:cubicBezTo>
                  <a:pt x="613951" y="875400"/>
                  <a:pt x="615276" y="872063"/>
                  <a:pt x="615276" y="872063"/>
                </a:cubicBezTo>
                <a:cubicBezTo>
                  <a:pt x="615276" y="872063"/>
                  <a:pt x="616944" y="872725"/>
                  <a:pt x="616944" y="872725"/>
                </a:cubicBezTo>
                <a:cubicBezTo>
                  <a:pt x="614613" y="873731"/>
                  <a:pt x="618295" y="879055"/>
                  <a:pt x="614295" y="879399"/>
                </a:cubicBezTo>
                <a:close/>
                <a:moveTo>
                  <a:pt x="6673" y="1170550"/>
                </a:moveTo>
                <a:cubicBezTo>
                  <a:pt x="5005" y="1169888"/>
                  <a:pt x="4318" y="1171618"/>
                  <a:pt x="2650" y="1170956"/>
                </a:cubicBezTo>
                <a:cubicBezTo>
                  <a:pt x="981" y="1170294"/>
                  <a:pt x="0" y="1167901"/>
                  <a:pt x="0" y="1167901"/>
                </a:cubicBezTo>
                <a:cubicBezTo>
                  <a:pt x="1373" y="1164441"/>
                  <a:pt x="3041" y="1165103"/>
                  <a:pt x="4710" y="1165765"/>
                </a:cubicBezTo>
                <a:cubicBezTo>
                  <a:pt x="6378" y="1166427"/>
                  <a:pt x="6378" y="1166427"/>
                  <a:pt x="6673" y="1170550"/>
                </a:cubicBezTo>
                <a:close/>
                <a:moveTo>
                  <a:pt x="961053" y="720339"/>
                </a:moveTo>
                <a:cubicBezTo>
                  <a:pt x="958619" y="722979"/>
                  <a:pt x="954777" y="724319"/>
                  <a:pt x="953370" y="723021"/>
                </a:cubicBezTo>
                <a:cubicBezTo>
                  <a:pt x="951962" y="721722"/>
                  <a:pt x="951772" y="719105"/>
                  <a:pt x="951581" y="716487"/>
                </a:cubicBezTo>
                <a:cubicBezTo>
                  <a:pt x="955423" y="715147"/>
                  <a:pt x="958238" y="717743"/>
                  <a:pt x="961053" y="720339"/>
                </a:cubicBezTo>
                <a:close/>
                <a:moveTo>
                  <a:pt x="1180180" y="616843"/>
                </a:moveTo>
                <a:cubicBezTo>
                  <a:pt x="1178454" y="617286"/>
                  <a:pt x="1176354" y="616705"/>
                  <a:pt x="1175641" y="616049"/>
                </a:cubicBezTo>
                <a:cubicBezTo>
                  <a:pt x="1172721" y="610641"/>
                  <a:pt x="1181050" y="610184"/>
                  <a:pt x="1182475" y="611498"/>
                </a:cubicBezTo>
                <a:cubicBezTo>
                  <a:pt x="1183259" y="614934"/>
                  <a:pt x="1181906" y="616400"/>
                  <a:pt x="1180180" y="616843"/>
                </a:cubicBezTo>
                <a:close/>
                <a:moveTo>
                  <a:pt x="1222559" y="597182"/>
                </a:moveTo>
                <a:cubicBezTo>
                  <a:pt x="1217368" y="595122"/>
                  <a:pt x="1215893" y="588743"/>
                  <a:pt x="1221746" y="589135"/>
                </a:cubicBezTo>
                <a:cubicBezTo>
                  <a:pt x="1226275" y="592863"/>
                  <a:pt x="1223221" y="595513"/>
                  <a:pt x="1222559" y="597182"/>
                </a:cubicBezTo>
                <a:close/>
                <a:moveTo>
                  <a:pt x="701707" y="846178"/>
                </a:moveTo>
                <a:cubicBezTo>
                  <a:pt x="701707" y="846178"/>
                  <a:pt x="701707" y="846178"/>
                  <a:pt x="695004" y="845061"/>
                </a:cubicBezTo>
                <a:cubicBezTo>
                  <a:pt x="692219" y="842491"/>
                  <a:pt x="693089" y="833163"/>
                  <a:pt x="701185" y="835565"/>
                </a:cubicBezTo>
                <a:cubicBezTo>
                  <a:pt x="702839" y="842156"/>
                  <a:pt x="704101" y="840788"/>
                  <a:pt x="701707" y="846178"/>
                </a:cubicBezTo>
                <a:close/>
                <a:moveTo>
                  <a:pt x="949817" y="730233"/>
                </a:moveTo>
                <a:cubicBezTo>
                  <a:pt x="947928" y="731286"/>
                  <a:pt x="945279" y="731780"/>
                  <a:pt x="943584" y="731107"/>
                </a:cubicBezTo>
                <a:cubicBezTo>
                  <a:pt x="942596" y="728655"/>
                  <a:pt x="943302" y="726875"/>
                  <a:pt x="942313" y="724422"/>
                </a:cubicBezTo>
                <a:cubicBezTo>
                  <a:pt x="944714" y="723315"/>
                  <a:pt x="947116" y="722208"/>
                  <a:pt x="948811" y="722881"/>
                </a:cubicBezTo>
                <a:cubicBezTo>
                  <a:pt x="950506" y="723553"/>
                  <a:pt x="950506" y="723553"/>
                  <a:pt x="951494" y="726006"/>
                </a:cubicBezTo>
                <a:cubicBezTo>
                  <a:pt x="952836" y="727568"/>
                  <a:pt x="951706" y="729180"/>
                  <a:pt x="949817" y="730233"/>
                </a:cubicBezTo>
                <a:close/>
                <a:moveTo>
                  <a:pt x="773602" y="814910"/>
                </a:moveTo>
                <a:cubicBezTo>
                  <a:pt x="769761" y="816329"/>
                  <a:pt x="768392" y="815067"/>
                  <a:pt x="767024" y="813804"/>
                </a:cubicBezTo>
                <a:cubicBezTo>
                  <a:pt x="762919" y="810018"/>
                  <a:pt x="763891" y="803472"/>
                  <a:pt x="767733" y="802054"/>
                </a:cubicBezTo>
                <a:cubicBezTo>
                  <a:pt x="770205" y="799373"/>
                  <a:pt x="772942" y="801897"/>
                  <a:pt x="774310" y="803159"/>
                </a:cubicBezTo>
                <a:cubicBezTo>
                  <a:pt x="777047" y="805683"/>
                  <a:pt x="777443" y="813491"/>
                  <a:pt x="773602" y="814910"/>
                </a:cubicBezTo>
                <a:close/>
                <a:moveTo>
                  <a:pt x="1361755" y="542202"/>
                </a:moveTo>
                <a:cubicBezTo>
                  <a:pt x="1357751" y="543719"/>
                  <a:pt x="1355045" y="543828"/>
                  <a:pt x="1353638" y="542529"/>
                </a:cubicBezTo>
                <a:cubicBezTo>
                  <a:pt x="1353420" y="537118"/>
                  <a:pt x="1354718" y="535711"/>
                  <a:pt x="1360129" y="535492"/>
                </a:cubicBezTo>
                <a:cubicBezTo>
                  <a:pt x="1361537" y="536791"/>
                  <a:pt x="1361646" y="539496"/>
                  <a:pt x="1361755" y="542202"/>
                </a:cubicBezTo>
                <a:close/>
                <a:moveTo>
                  <a:pt x="553018" y="928536"/>
                </a:moveTo>
                <a:cubicBezTo>
                  <a:pt x="549007" y="927472"/>
                  <a:pt x="547658" y="926228"/>
                  <a:pt x="546309" y="924984"/>
                </a:cubicBezTo>
                <a:cubicBezTo>
                  <a:pt x="543611" y="922496"/>
                  <a:pt x="542227" y="918583"/>
                  <a:pt x="543506" y="914491"/>
                </a:cubicBezTo>
                <a:cubicBezTo>
                  <a:pt x="546098" y="908974"/>
                  <a:pt x="550109" y="910038"/>
                  <a:pt x="552807" y="912526"/>
                </a:cubicBezTo>
                <a:cubicBezTo>
                  <a:pt x="555505" y="915014"/>
                  <a:pt x="558273" y="922840"/>
                  <a:pt x="553018" y="928536"/>
                </a:cubicBezTo>
                <a:close/>
                <a:moveTo>
                  <a:pt x="1455601" y="510672"/>
                </a:moveTo>
                <a:cubicBezTo>
                  <a:pt x="1451495" y="506886"/>
                  <a:pt x="1452410" y="500403"/>
                  <a:pt x="1457732" y="502870"/>
                </a:cubicBezTo>
                <a:cubicBezTo>
                  <a:pt x="1460620" y="507976"/>
                  <a:pt x="1456818" y="509353"/>
                  <a:pt x="1455601" y="510672"/>
                </a:cubicBezTo>
                <a:close/>
                <a:moveTo>
                  <a:pt x="1146294" y="660307"/>
                </a:moveTo>
                <a:cubicBezTo>
                  <a:pt x="1143101" y="663160"/>
                  <a:pt x="1140615" y="664233"/>
                  <a:pt x="1138835" y="663527"/>
                </a:cubicBezTo>
                <a:cubicBezTo>
                  <a:pt x="1136688" y="658555"/>
                  <a:pt x="1137395" y="656775"/>
                  <a:pt x="1142367" y="654628"/>
                </a:cubicBezTo>
                <a:cubicBezTo>
                  <a:pt x="1144147" y="655335"/>
                  <a:pt x="1145220" y="657821"/>
                  <a:pt x="1146294" y="660307"/>
                </a:cubicBezTo>
                <a:close/>
                <a:moveTo>
                  <a:pt x="1361829" y="563180"/>
                </a:moveTo>
                <a:cubicBezTo>
                  <a:pt x="1360049" y="562474"/>
                  <a:pt x="1358975" y="559988"/>
                  <a:pt x="1357902" y="557502"/>
                </a:cubicBezTo>
                <a:cubicBezTo>
                  <a:pt x="1360388" y="556428"/>
                  <a:pt x="1361094" y="554649"/>
                  <a:pt x="1363580" y="553575"/>
                </a:cubicBezTo>
                <a:cubicBezTo>
                  <a:pt x="1363580" y="553575"/>
                  <a:pt x="1363580" y="553575"/>
                  <a:pt x="1365360" y="554281"/>
                </a:cubicBezTo>
                <a:cubicBezTo>
                  <a:pt x="1367140" y="554987"/>
                  <a:pt x="1368213" y="557473"/>
                  <a:pt x="1367507" y="559253"/>
                </a:cubicBezTo>
                <a:cubicBezTo>
                  <a:pt x="1366095" y="562813"/>
                  <a:pt x="1363608" y="563886"/>
                  <a:pt x="1361829" y="563180"/>
                </a:cubicBezTo>
                <a:close/>
                <a:moveTo>
                  <a:pt x="75130" y="1177572"/>
                </a:moveTo>
                <a:cubicBezTo>
                  <a:pt x="72728" y="1178679"/>
                  <a:pt x="70327" y="1179786"/>
                  <a:pt x="66937" y="1178441"/>
                </a:cubicBezTo>
                <a:cubicBezTo>
                  <a:pt x="65242" y="1177768"/>
                  <a:pt x="62558" y="1174644"/>
                  <a:pt x="63971" y="1171084"/>
                </a:cubicBezTo>
                <a:cubicBezTo>
                  <a:pt x="66372" y="1169977"/>
                  <a:pt x="68774" y="1168869"/>
                  <a:pt x="70469" y="1169542"/>
                </a:cubicBezTo>
                <a:cubicBezTo>
                  <a:pt x="73858" y="1170888"/>
                  <a:pt x="74847" y="1173340"/>
                  <a:pt x="75130" y="1177572"/>
                </a:cubicBezTo>
                <a:close/>
                <a:moveTo>
                  <a:pt x="1079382" y="701736"/>
                </a:moveTo>
                <a:cubicBezTo>
                  <a:pt x="1079382" y="701736"/>
                  <a:pt x="1077603" y="701030"/>
                  <a:pt x="1077603" y="701030"/>
                </a:cubicBezTo>
                <a:cubicBezTo>
                  <a:pt x="1074779" y="697763"/>
                  <a:pt x="1077294" y="696615"/>
                  <a:pt x="1080545" y="693614"/>
                </a:cubicBezTo>
                <a:cubicBezTo>
                  <a:pt x="1082634" y="698734"/>
                  <a:pt x="1083678" y="701295"/>
                  <a:pt x="1079382" y="701736"/>
                </a:cubicBezTo>
                <a:close/>
                <a:moveTo>
                  <a:pt x="982575" y="749959"/>
                </a:moveTo>
                <a:lnTo>
                  <a:pt x="975765" y="749104"/>
                </a:lnTo>
                <a:lnTo>
                  <a:pt x="976619" y="742295"/>
                </a:lnTo>
                <a:lnTo>
                  <a:pt x="982256" y="742067"/>
                </a:lnTo>
                <a:close/>
                <a:moveTo>
                  <a:pt x="743485" y="866468"/>
                </a:moveTo>
                <a:cubicBezTo>
                  <a:pt x="742347" y="866767"/>
                  <a:pt x="740854" y="866676"/>
                  <a:pt x="737525" y="867358"/>
                </a:cubicBezTo>
                <a:cubicBezTo>
                  <a:pt x="731854" y="861101"/>
                  <a:pt x="739884" y="856276"/>
                  <a:pt x="743407" y="857674"/>
                </a:cubicBezTo>
                <a:cubicBezTo>
                  <a:pt x="747317" y="863232"/>
                  <a:pt x="747317" y="863232"/>
                  <a:pt x="747317" y="863232"/>
                </a:cubicBezTo>
                <a:cubicBezTo>
                  <a:pt x="745407" y="865478"/>
                  <a:pt x="744623" y="866169"/>
                  <a:pt x="743485" y="866468"/>
                </a:cubicBezTo>
                <a:close/>
                <a:moveTo>
                  <a:pt x="1225884" y="639273"/>
                </a:moveTo>
                <a:cubicBezTo>
                  <a:pt x="1223553" y="640280"/>
                  <a:pt x="1221222" y="641286"/>
                  <a:pt x="1219554" y="640624"/>
                </a:cubicBezTo>
                <a:cubicBezTo>
                  <a:pt x="1218548" y="638294"/>
                  <a:pt x="1219872" y="634957"/>
                  <a:pt x="1223871" y="634613"/>
                </a:cubicBezTo>
                <a:cubicBezTo>
                  <a:pt x="1225884" y="639273"/>
                  <a:pt x="1225884" y="639273"/>
                  <a:pt x="1225884" y="639273"/>
                </a:cubicBezTo>
                <a:close/>
                <a:moveTo>
                  <a:pt x="890108" y="799589"/>
                </a:moveTo>
                <a:cubicBezTo>
                  <a:pt x="887634" y="800473"/>
                  <a:pt x="884222" y="799858"/>
                  <a:pt x="882071" y="797875"/>
                </a:cubicBezTo>
                <a:cubicBezTo>
                  <a:pt x="880638" y="796552"/>
                  <a:pt x="879204" y="795230"/>
                  <a:pt x="880295" y="791171"/>
                </a:cubicBezTo>
                <a:cubicBezTo>
                  <a:pt x="885516" y="788388"/>
                  <a:pt x="888211" y="788342"/>
                  <a:pt x="892512" y="792308"/>
                </a:cubicBezTo>
                <a:cubicBezTo>
                  <a:pt x="894117" y="796322"/>
                  <a:pt x="892581" y="798705"/>
                  <a:pt x="890108" y="799589"/>
                </a:cubicBezTo>
                <a:close/>
                <a:moveTo>
                  <a:pt x="1250679" y="628941"/>
                </a:moveTo>
                <a:cubicBezTo>
                  <a:pt x="1245955" y="624982"/>
                  <a:pt x="1241563" y="614901"/>
                  <a:pt x="1246618" y="612738"/>
                </a:cubicBezTo>
                <a:cubicBezTo>
                  <a:pt x="1250243" y="614177"/>
                  <a:pt x="1253869" y="615616"/>
                  <a:pt x="1256065" y="620656"/>
                </a:cubicBezTo>
                <a:cubicBezTo>
                  <a:pt x="1254635" y="624258"/>
                  <a:pt x="1255733" y="626778"/>
                  <a:pt x="1250679" y="628941"/>
                </a:cubicBezTo>
                <a:close/>
                <a:moveTo>
                  <a:pt x="485940" y="993649"/>
                </a:moveTo>
                <a:cubicBezTo>
                  <a:pt x="484139" y="992934"/>
                  <a:pt x="482338" y="992219"/>
                  <a:pt x="482338" y="992219"/>
                </a:cubicBezTo>
                <a:cubicBezTo>
                  <a:pt x="478736" y="990790"/>
                  <a:pt x="475781" y="987729"/>
                  <a:pt x="476429" y="986098"/>
                </a:cubicBezTo>
                <a:cubicBezTo>
                  <a:pt x="476429" y="986098"/>
                  <a:pt x="476429" y="986098"/>
                  <a:pt x="481973" y="982633"/>
                </a:cubicBezTo>
                <a:cubicBezTo>
                  <a:pt x="485575" y="984062"/>
                  <a:pt x="489035" y="991101"/>
                  <a:pt x="485940" y="993649"/>
                </a:cubicBezTo>
                <a:close/>
                <a:moveTo>
                  <a:pt x="427226" y="1023567"/>
                </a:moveTo>
                <a:cubicBezTo>
                  <a:pt x="424760" y="1024734"/>
                  <a:pt x="422293" y="1025901"/>
                  <a:pt x="420563" y="1025215"/>
                </a:cubicBezTo>
                <a:cubicBezTo>
                  <a:pt x="418833" y="1024528"/>
                  <a:pt x="417579" y="1017593"/>
                  <a:pt x="421776" y="1017113"/>
                </a:cubicBezTo>
                <a:cubicBezTo>
                  <a:pt x="423506" y="1017799"/>
                  <a:pt x="424500" y="1020340"/>
                  <a:pt x="427226" y="1023567"/>
                </a:cubicBezTo>
                <a:close/>
                <a:moveTo>
                  <a:pt x="612252" y="936098"/>
                </a:moveTo>
                <a:cubicBezTo>
                  <a:pt x="608792" y="934725"/>
                  <a:pt x="606802" y="929644"/>
                  <a:pt x="610999" y="929163"/>
                </a:cubicBezTo>
                <a:cubicBezTo>
                  <a:pt x="612729" y="929850"/>
                  <a:pt x="612729" y="929850"/>
                  <a:pt x="612729" y="929850"/>
                </a:cubicBezTo>
                <a:cubicBezTo>
                  <a:pt x="615195" y="928683"/>
                  <a:pt x="615195" y="928683"/>
                  <a:pt x="615195" y="928683"/>
                </a:cubicBezTo>
                <a:cubicBezTo>
                  <a:pt x="616925" y="929369"/>
                  <a:pt x="616925" y="929369"/>
                  <a:pt x="617920" y="931910"/>
                </a:cubicBezTo>
                <a:cubicBezTo>
                  <a:pt x="615454" y="933077"/>
                  <a:pt x="616449" y="935618"/>
                  <a:pt x="612252" y="936098"/>
                </a:cubicBezTo>
                <a:close/>
                <a:moveTo>
                  <a:pt x="1299004" y="615072"/>
                </a:moveTo>
                <a:cubicBezTo>
                  <a:pt x="1296415" y="616190"/>
                  <a:pt x="1294561" y="615454"/>
                  <a:pt x="1292707" y="614719"/>
                </a:cubicBezTo>
                <a:cubicBezTo>
                  <a:pt x="1290853" y="613983"/>
                  <a:pt x="1290853" y="613983"/>
                  <a:pt x="1291589" y="612129"/>
                </a:cubicBezTo>
                <a:cubicBezTo>
                  <a:pt x="1292325" y="610275"/>
                  <a:pt x="1294179" y="611011"/>
                  <a:pt x="1294179" y="611011"/>
                </a:cubicBezTo>
                <a:cubicBezTo>
                  <a:pt x="1296032" y="611747"/>
                  <a:pt x="1297886" y="612482"/>
                  <a:pt x="1299004" y="615072"/>
                </a:cubicBezTo>
                <a:close/>
                <a:moveTo>
                  <a:pt x="910149" y="802820"/>
                </a:moveTo>
                <a:cubicBezTo>
                  <a:pt x="909467" y="805357"/>
                  <a:pt x="907215" y="807079"/>
                  <a:pt x="903086" y="805803"/>
                </a:cubicBezTo>
                <a:cubicBezTo>
                  <a:pt x="898785" y="801836"/>
                  <a:pt x="898614" y="799145"/>
                  <a:pt x="900967" y="793718"/>
                </a:cubicBezTo>
                <a:cubicBezTo>
                  <a:pt x="904925" y="792303"/>
                  <a:pt x="906359" y="793625"/>
                  <a:pt x="907792" y="794948"/>
                </a:cubicBezTo>
                <a:cubicBezTo>
                  <a:pt x="909942" y="796931"/>
                  <a:pt x="910830" y="800283"/>
                  <a:pt x="910149" y="802820"/>
                </a:cubicBezTo>
                <a:close/>
                <a:moveTo>
                  <a:pt x="1167740" y="680760"/>
                </a:moveTo>
                <a:cubicBezTo>
                  <a:pt x="1164832" y="680972"/>
                  <a:pt x="1164832" y="680972"/>
                  <a:pt x="1163366" y="679619"/>
                </a:cubicBezTo>
                <a:cubicBezTo>
                  <a:pt x="1161900" y="678267"/>
                  <a:pt x="1163319" y="673787"/>
                  <a:pt x="1164761" y="672223"/>
                </a:cubicBezTo>
                <a:cubicBezTo>
                  <a:pt x="1163342" y="676703"/>
                  <a:pt x="1169159" y="676280"/>
                  <a:pt x="1167740" y="680760"/>
                </a:cubicBezTo>
                <a:close/>
                <a:moveTo>
                  <a:pt x="1443591" y="551150"/>
                </a:moveTo>
                <a:cubicBezTo>
                  <a:pt x="1441054" y="551252"/>
                  <a:pt x="1438517" y="551355"/>
                  <a:pt x="1437198" y="550138"/>
                </a:cubicBezTo>
                <a:cubicBezTo>
                  <a:pt x="1437096" y="547601"/>
                  <a:pt x="1439530" y="544962"/>
                  <a:pt x="1443386" y="546077"/>
                </a:cubicBezTo>
                <a:cubicBezTo>
                  <a:pt x="1443591" y="551150"/>
                  <a:pt x="1443591" y="551150"/>
                  <a:pt x="1443591" y="551150"/>
                </a:cubicBezTo>
                <a:close/>
                <a:moveTo>
                  <a:pt x="494548" y="1007487"/>
                </a:moveTo>
                <a:cubicBezTo>
                  <a:pt x="490373" y="1007915"/>
                  <a:pt x="487928" y="1009030"/>
                  <a:pt x="484468" y="1007656"/>
                </a:cubicBezTo>
                <a:cubicBezTo>
                  <a:pt x="481007" y="1006283"/>
                  <a:pt x="478976" y="1001308"/>
                  <a:pt x="480405" y="997706"/>
                </a:cubicBezTo>
                <a:cubicBezTo>
                  <a:pt x="483565" y="994791"/>
                  <a:pt x="486010" y="993676"/>
                  <a:pt x="489470" y="995050"/>
                </a:cubicBezTo>
                <a:cubicBezTo>
                  <a:pt x="492931" y="996423"/>
                  <a:pt x="494962" y="1001398"/>
                  <a:pt x="494548" y="1007487"/>
                </a:cubicBezTo>
                <a:close/>
                <a:moveTo>
                  <a:pt x="811999" y="856976"/>
                </a:moveTo>
                <a:cubicBezTo>
                  <a:pt x="809184" y="854379"/>
                  <a:pt x="806369" y="851783"/>
                  <a:pt x="807395" y="847846"/>
                </a:cubicBezTo>
                <a:cubicBezTo>
                  <a:pt x="810020" y="847825"/>
                  <a:pt x="812645" y="847804"/>
                  <a:pt x="814052" y="849102"/>
                </a:cubicBezTo>
                <a:cubicBezTo>
                  <a:pt x="815460" y="850400"/>
                  <a:pt x="814433" y="854337"/>
                  <a:pt x="811999" y="856976"/>
                </a:cubicBezTo>
                <a:close/>
                <a:moveTo>
                  <a:pt x="536935" y="990689"/>
                </a:moveTo>
                <a:cubicBezTo>
                  <a:pt x="536935" y="990689"/>
                  <a:pt x="536935" y="990689"/>
                  <a:pt x="534214" y="990892"/>
                </a:cubicBezTo>
                <a:cubicBezTo>
                  <a:pt x="532846" y="989630"/>
                  <a:pt x="532846" y="989630"/>
                  <a:pt x="532846" y="989630"/>
                </a:cubicBezTo>
                <a:cubicBezTo>
                  <a:pt x="532846" y="989630"/>
                  <a:pt x="532846" y="989630"/>
                  <a:pt x="532829" y="986902"/>
                </a:cubicBezTo>
                <a:cubicBezTo>
                  <a:pt x="534182" y="985436"/>
                  <a:pt x="534182" y="985436"/>
                  <a:pt x="534182" y="985436"/>
                </a:cubicBezTo>
                <a:cubicBezTo>
                  <a:pt x="534182" y="985436"/>
                  <a:pt x="534182" y="985436"/>
                  <a:pt x="538255" y="983766"/>
                </a:cubicBezTo>
                <a:cubicBezTo>
                  <a:pt x="536902" y="985232"/>
                  <a:pt x="536902" y="985232"/>
                  <a:pt x="536902" y="985232"/>
                </a:cubicBezTo>
                <a:cubicBezTo>
                  <a:pt x="538271" y="986494"/>
                  <a:pt x="538271" y="986494"/>
                  <a:pt x="539623" y="985028"/>
                </a:cubicBezTo>
                <a:cubicBezTo>
                  <a:pt x="539623" y="985028"/>
                  <a:pt x="539623" y="985028"/>
                  <a:pt x="538287" y="989223"/>
                </a:cubicBezTo>
                <a:cubicBezTo>
                  <a:pt x="538287" y="989223"/>
                  <a:pt x="538287" y="989223"/>
                  <a:pt x="536935" y="990689"/>
                </a:cubicBezTo>
                <a:close/>
                <a:moveTo>
                  <a:pt x="1392110" y="584639"/>
                </a:moveTo>
                <a:cubicBezTo>
                  <a:pt x="1391126" y="582360"/>
                  <a:pt x="1390142" y="580081"/>
                  <a:pt x="1390789" y="578450"/>
                </a:cubicBezTo>
                <a:cubicBezTo>
                  <a:pt x="1393716" y="575834"/>
                  <a:pt x="1395347" y="576481"/>
                  <a:pt x="1395347" y="576481"/>
                </a:cubicBezTo>
                <a:cubicBezTo>
                  <a:pt x="1396979" y="577129"/>
                  <a:pt x="1397963" y="579408"/>
                  <a:pt x="1399594" y="580055"/>
                </a:cubicBezTo>
                <a:cubicBezTo>
                  <a:pt x="1398299" y="583318"/>
                  <a:pt x="1397652" y="584949"/>
                  <a:pt x="1392110" y="584639"/>
                </a:cubicBezTo>
                <a:close/>
                <a:moveTo>
                  <a:pt x="951051" y="795666"/>
                </a:moveTo>
                <a:cubicBezTo>
                  <a:pt x="949211" y="796249"/>
                  <a:pt x="947182" y="796331"/>
                  <a:pt x="946533" y="797035"/>
                </a:cubicBezTo>
                <a:cubicBezTo>
                  <a:pt x="947722" y="792922"/>
                  <a:pt x="950209" y="787401"/>
                  <a:pt x="954432" y="791296"/>
                </a:cubicBezTo>
                <a:cubicBezTo>
                  <a:pt x="954541" y="794001"/>
                  <a:pt x="952891" y="795084"/>
                  <a:pt x="951051" y="795666"/>
                </a:cubicBezTo>
                <a:close/>
                <a:moveTo>
                  <a:pt x="1261483" y="648558"/>
                </a:moveTo>
                <a:cubicBezTo>
                  <a:pt x="1258763" y="648762"/>
                  <a:pt x="1257410" y="650228"/>
                  <a:pt x="1256042" y="648965"/>
                </a:cubicBezTo>
                <a:cubicBezTo>
                  <a:pt x="1256042" y="648965"/>
                  <a:pt x="1254673" y="647703"/>
                  <a:pt x="1256026" y="646237"/>
                </a:cubicBezTo>
                <a:cubicBezTo>
                  <a:pt x="1257378" y="644771"/>
                  <a:pt x="1258730" y="643305"/>
                  <a:pt x="1261451" y="643101"/>
                </a:cubicBezTo>
                <a:cubicBezTo>
                  <a:pt x="1261483" y="648558"/>
                  <a:pt x="1261483" y="648558"/>
                  <a:pt x="1261483" y="648558"/>
                </a:cubicBezTo>
                <a:close/>
                <a:moveTo>
                  <a:pt x="981161" y="782086"/>
                </a:moveTo>
                <a:cubicBezTo>
                  <a:pt x="978470" y="782209"/>
                  <a:pt x="975684" y="779639"/>
                  <a:pt x="971695" y="781169"/>
                </a:cubicBezTo>
                <a:cubicBezTo>
                  <a:pt x="968720" y="773215"/>
                  <a:pt x="978186" y="774132"/>
                  <a:pt x="982365" y="777986"/>
                </a:cubicBezTo>
                <a:cubicBezTo>
                  <a:pt x="983758" y="779271"/>
                  <a:pt x="982459" y="780678"/>
                  <a:pt x="981161" y="782086"/>
                </a:cubicBezTo>
                <a:close/>
                <a:moveTo>
                  <a:pt x="1470442" y="550411"/>
                </a:moveTo>
                <a:cubicBezTo>
                  <a:pt x="1467455" y="545020"/>
                  <a:pt x="1466976" y="534034"/>
                  <a:pt x="1472470" y="533830"/>
                </a:cubicBezTo>
                <a:cubicBezTo>
                  <a:pt x="1475337" y="536475"/>
                  <a:pt x="1478204" y="539119"/>
                  <a:pt x="1478444" y="544612"/>
                </a:cubicBezTo>
                <a:cubicBezTo>
                  <a:pt x="1475816" y="547460"/>
                  <a:pt x="1475936" y="550207"/>
                  <a:pt x="1470442" y="550411"/>
                </a:cubicBezTo>
                <a:close/>
                <a:moveTo>
                  <a:pt x="607856" y="962679"/>
                </a:moveTo>
                <a:cubicBezTo>
                  <a:pt x="602224" y="956324"/>
                  <a:pt x="609626" y="953081"/>
                  <a:pt x="613149" y="954479"/>
                </a:cubicBezTo>
                <a:cubicBezTo>
                  <a:pt x="617020" y="960135"/>
                  <a:pt x="611030" y="959818"/>
                  <a:pt x="607856" y="962679"/>
                </a:cubicBezTo>
                <a:close/>
                <a:moveTo>
                  <a:pt x="678213" y="929656"/>
                </a:moveTo>
                <a:cubicBezTo>
                  <a:pt x="676433" y="928950"/>
                  <a:pt x="674653" y="928244"/>
                  <a:pt x="674443" y="923582"/>
                </a:cubicBezTo>
                <a:cubicBezTo>
                  <a:pt x="677007" y="922311"/>
                  <a:pt x="678787" y="923017"/>
                  <a:pt x="678787" y="923017"/>
                </a:cubicBezTo>
                <a:cubicBezTo>
                  <a:pt x="682347" y="924430"/>
                  <a:pt x="682557" y="929091"/>
                  <a:pt x="678213" y="929656"/>
                </a:cubicBezTo>
                <a:close/>
                <a:moveTo>
                  <a:pt x="360817" y="1082763"/>
                </a:moveTo>
                <a:cubicBezTo>
                  <a:pt x="360130" y="1084493"/>
                  <a:pt x="358462" y="1083831"/>
                  <a:pt x="358462" y="1083831"/>
                </a:cubicBezTo>
                <a:cubicBezTo>
                  <a:pt x="355125" y="1082507"/>
                  <a:pt x="354830" y="1078384"/>
                  <a:pt x="358853" y="1077978"/>
                </a:cubicBezTo>
                <a:cubicBezTo>
                  <a:pt x="359835" y="1080370"/>
                  <a:pt x="362190" y="1079302"/>
                  <a:pt x="360817" y="1082763"/>
                </a:cubicBezTo>
                <a:close/>
                <a:moveTo>
                  <a:pt x="1011818" y="774297"/>
                </a:moveTo>
                <a:cubicBezTo>
                  <a:pt x="1010425" y="773012"/>
                  <a:pt x="1007718" y="773152"/>
                  <a:pt x="1007718" y="773152"/>
                </a:cubicBezTo>
                <a:cubicBezTo>
                  <a:pt x="1004933" y="770583"/>
                  <a:pt x="1004774" y="765165"/>
                  <a:pt x="1007323" y="759607"/>
                </a:cubicBezTo>
                <a:cubicBezTo>
                  <a:pt x="1008637" y="758183"/>
                  <a:pt x="1011343" y="758044"/>
                  <a:pt x="1012736" y="759328"/>
                </a:cubicBezTo>
                <a:cubicBezTo>
                  <a:pt x="1016914" y="763182"/>
                  <a:pt x="1015838" y="772733"/>
                  <a:pt x="1011818" y="774297"/>
                </a:cubicBezTo>
                <a:close/>
                <a:moveTo>
                  <a:pt x="487609" y="1024830"/>
                </a:moveTo>
                <a:cubicBezTo>
                  <a:pt x="484905" y="1021754"/>
                  <a:pt x="482889" y="1016948"/>
                  <a:pt x="488338" y="1013102"/>
                </a:cubicBezTo>
                <a:cubicBezTo>
                  <a:pt x="490033" y="1013775"/>
                  <a:pt x="490033" y="1013775"/>
                  <a:pt x="490033" y="1013775"/>
                </a:cubicBezTo>
                <a:cubicBezTo>
                  <a:pt x="491728" y="1014448"/>
                  <a:pt x="491728" y="1014448"/>
                  <a:pt x="492737" y="1016851"/>
                </a:cubicBezTo>
                <a:cubicBezTo>
                  <a:pt x="494432" y="1017523"/>
                  <a:pt x="494432" y="1017523"/>
                  <a:pt x="496127" y="1018196"/>
                </a:cubicBezTo>
                <a:cubicBezTo>
                  <a:pt x="494753" y="1021657"/>
                  <a:pt x="492372" y="1022715"/>
                  <a:pt x="487609" y="1024830"/>
                </a:cubicBezTo>
                <a:close/>
                <a:moveTo>
                  <a:pt x="918940" y="822113"/>
                </a:moveTo>
                <a:cubicBezTo>
                  <a:pt x="918102" y="823375"/>
                  <a:pt x="916736" y="824150"/>
                  <a:pt x="914652" y="823585"/>
                </a:cubicBezTo>
                <a:cubicBezTo>
                  <a:pt x="911782" y="818224"/>
                  <a:pt x="914486" y="815292"/>
                  <a:pt x="920061" y="817720"/>
                </a:cubicBezTo>
                <a:cubicBezTo>
                  <a:pt x="920088" y="819102"/>
                  <a:pt x="919778" y="820851"/>
                  <a:pt x="918940" y="822113"/>
                </a:cubicBezTo>
                <a:close/>
                <a:moveTo>
                  <a:pt x="882190" y="844657"/>
                </a:moveTo>
                <a:cubicBezTo>
                  <a:pt x="877968" y="840762"/>
                  <a:pt x="883270" y="837838"/>
                  <a:pt x="887274" y="836321"/>
                </a:cubicBezTo>
                <a:cubicBezTo>
                  <a:pt x="885976" y="837729"/>
                  <a:pt x="887602" y="844438"/>
                  <a:pt x="882190" y="844657"/>
                </a:cubicBezTo>
                <a:close/>
                <a:moveTo>
                  <a:pt x="1018618" y="780310"/>
                </a:moveTo>
                <a:cubicBezTo>
                  <a:pt x="1018618" y="780310"/>
                  <a:pt x="1018618" y="780310"/>
                  <a:pt x="1011871" y="779152"/>
                </a:cubicBezTo>
                <a:cubicBezTo>
                  <a:pt x="1010318" y="775187"/>
                  <a:pt x="1014250" y="773749"/>
                  <a:pt x="1017065" y="776345"/>
                </a:cubicBezTo>
                <a:cubicBezTo>
                  <a:pt x="1017065" y="776345"/>
                  <a:pt x="1018472" y="777644"/>
                  <a:pt x="1018618" y="780310"/>
                </a:cubicBezTo>
                <a:close/>
                <a:moveTo>
                  <a:pt x="1004383" y="790698"/>
                </a:moveTo>
                <a:cubicBezTo>
                  <a:pt x="1002959" y="789385"/>
                  <a:pt x="999985" y="784036"/>
                  <a:pt x="1002581" y="781221"/>
                </a:cubicBezTo>
                <a:cubicBezTo>
                  <a:pt x="1003879" y="779814"/>
                  <a:pt x="1006602" y="779720"/>
                  <a:pt x="1008026" y="781034"/>
                </a:cubicBezTo>
                <a:cubicBezTo>
                  <a:pt x="1012299" y="784975"/>
                  <a:pt x="1011252" y="791825"/>
                  <a:pt x="1004383" y="790698"/>
                </a:cubicBezTo>
                <a:close/>
                <a:moveTo>
                  <a:pt x="968366" y="809130"/>
                </a:moveTo>
                <a:cubicBezTo>
                  <a:pt x="967456" y="811915"/>
                  <a:pt x="965127" y="813721"/>
                  <a:pt x="960947" y="812500"/>
                </a:cubicBezTo>
                <a:cubicBezTo>
                  <a:pt x="960827" y="809754"/>
                  <a:pt x="957960" y="807109"/>
                  <a:pt x="959034" y="800192"/>
                </a:cubicBezTo>
                <a:cubicBezTo>
                  <a:pt x="959034" y="800192"/>
                  <a:pt x="959034" y="800192"/>
                  <a:pt x="967275" y="799886"/>
                </a:cubicBezTo>
                <a:cubicBezTo>
                  <a:pt x="968769" y="802581"/>
                  <a:pt x="969277" y="806345"/>
                  <a:pt x="968366" y="809130"/>
                </a:cubicBezTo>
                <a:close/>
                <a:moveTo>
                  <a:pt x="1003630" y="795170"/>
                </a:moveTo>
                <a:cubicBezTo>
                  <a:pt x="1002178" y="796203"/>
                  <a:pt x="1000009" y="796415"/>
                  <a:pt x="999108" y="796058"/>
                </a:cubicBezTo>
                <a:cubicBezTo>
                  <a:pt x="994441" y="792060"/>
                  <a:pt x="1002051" y="788642"/>
                  <a:pt x="1003852" y="789357"/>
                </a:cubicBezTo>
                <a:cubicBezTo>
                  <a:pt x="1005818" y="792283"/>
                  <a:pt x="1005082" y="794137"/>
                  <a:pt x="1003630" y="795170"/>
                </a:cubicBezTo>
                <a:close/>
                <a:moveTo>
                  <a:pt x="1391313" y="611017"/>
                </a:moveTo>
                <a:cubicBezTo>
                  <a:pt x="1384092" y="614074"/>
                  <a:pt x="1384092" y="614074"/>
                  <a:pt x="1384092" y="614074"/>
                </a:cubicBezTo>
                <a:cubicBezTo>
                  <a:pt x="1382661" y="607584"/>
                  <a:pt x="1388829" y="602135"/>
                  <a:pt x="1392590" y="597705"/>
                </a:cubicBezTo>
                <a:cubicBezTo>
                  <a:pt x="1394697" y="602489"/>
                  <a:pt x="1395751" y="604882"/>
                  <a:pt x="1395074" y="606587"/>
                </a:cubicBezTo>
                <a:cubicBezTo>
                  <a:pt x="1388529" y="607938"/>
                  <a:pt x="1390937" y="606920"/>
                  <a:pt x="1391313" y="611017"/>
                </a:cubicBezTo>
                <a:close/>
                <a:moveTo>
                  <a:pt x="930636" y="831214"/>
                </a:moveTo>
                <a:cubicBezTo>
                  <a:pt x="927766" y="825853"/>
                  <a:pt x="930470" y="822921"/>
                  <a:pt x="936045" y="825350"/>
                </a:cubicBezTo>
                <a:cubicBezTo>
                  <a:pt x="937508" y="829412"/>
                  <a:pt x="933396" y="831046"/>
                  <a:pt x="930636" y="831214"/>
                </a:cubicBezTo>
                <a:close/>
                <a:moveTo>
                  <a:pt x="1240869" y="683702"/>
                </a:moveTo>
                <a:cubicBezTo>
                  <a:pt x="1237827" y="686501"/>
                  <a:pt x="1236159" y="685839"/>
                  <a:pt x="1236159" y="685839"/>
                </a:cubicBezTo>
                <a:cubicBezTo>
                  <a:pt x="1234490" y="685177"/>
                  <a:pt x="1232822" y="684515"/>
                  <a:pt x="1232822" y="684515"/>
                </a:cubicBezTo>
                <a:cubicBezTo>
                  <a:pt x="1233509" y="682785"/>
                  <a:pt x="1234195" y="681054"/>
                  <a:pt x="1236550" y="679986"/>
                </a:cubicBezTo>
                <a:cubicBezTo>
                  <a:pt x="1237532" y="682378"/>
                  <a:pt x="1239200" y="683040"/>
                  <a:pt x="1240869" y="683702"/>
                </a:cubicBezTo>
                <a:close/>
                <a:moveTo>
                  <a:pt x="342147" y="1112433"/>
                </a:moveTo>
                <a:cubicBezTo>
                  <a:pt x="339559" y="1112651"/>
                  <a:pt x="339567" y="1110053"/>
                  <a:pt x="335680" y="1111678"/>
                </a:cubicBezTo>
                <a:cubicBezTo>
                  <a:pt x="335696" y="1106483"/>
                  <a:pt x="338293" y="1103668"/>
                  <a:pt x="342171" y="1104641"/>
                </a:cubicBezTo>
                <a:cubicBezTo>
                  <a:pt x="343461" y="1105831"/>
                  <a:pt x="344743" y="1109618"/>
                  <a:pt x="342147" y="1112433"/>
                </a:cubicBezTo>
                <a:close/>
                <a:moveTo>
                  <a:pt x="1104723" y="751433"/>
                </a:moveTo>
                <a:cubicBezTo>
                  <a:pt x="1099379" y="751932"/>
                  <a:pt x="1099379" y="751932"/>
                  <a:pt x="1099379" y="751932"/>
                </a:cubicBezTo>
                <a:cubicBezTo>
                  <a:pt x="1099412" y="749249"/>
                  <a:pt x="1099445" y="746565"/>
                  <a:pt x="1103469" y="744850"/>
                </a:cubicBezTo>
                <a:cubicBezTo>
                  <a:pt x="1103436" y="747533"/>
                  <a:pt x="1104755" y="748750"/>
                  <a:pt x="1104723" y="751433"/>
                </a:cubicBezTo>
                <a:close/>
                <a:moveTo>
                  <a:pt x="843257" y="876040"/>
                </a:moveTo>
                <a:lnTo>
                  <a:pt x="835365" y="876358"/>
                </a:lnTo>
                <a:lnTo>
                  <a:pt x="835137" y="870721"/>
                </a:lnTo>
                <a:lnTo>
                  <a:pt x="841856" y="869321"/>
                </a:lnTo>
                <a:close/>
                <a:moveTo>
                  <a:pt x="1520525" y="554819"/>
                </a:moveTo>
                <a:cubicBezTo>
                  <a:pt x="1517706" y="554933"/>
                  <a:pt x="1516240" y="553581"/>
                  <a:pt x="1514774" y="552229"/>
                </a:cubicBezTo>
                <a:cubicBezTo>
                  <a:pt x="1513308" y="550876"/>
                  <a:pt x="1513308" y="550876"/>
                  <a:pt x="1514660" y="549410"/>
                </a:cubicBezTo>
                <a:cubicBezTo>
                  <a:pt x="1516012" y="547944"/>
                  <a:pt x="1517479" y="549296"/>
                  <a:pt x="1517479" y="549296"/>
                </a:cubicBezTo>
                <a:cubicBezTo>
                  <a:pt x="1518945" y="550649"/>
                  <a:pt x="1520411" y="552001"/>
                  <a:pt x="1520525" y="554819"/>
                </a:cubicBezTo>
                <a:close/>
                <a:moveTo>
                  <a:pt x="1051249" y="778811"/>
                </a:moveTo>
                <a:cubicBezTo>
                  <a:pt x="1048618" y="778918"/>
                  <a:pt x="1048618" y="778918"/>
                  <a:pt x="1048618" y="778918"/>
                </a:cubicBezTo>
                <a:cubicBezTo>
                  <a:pt x="1047143" y="775025"/>
                  <a:pt x="1048406" y="773657"/>
                  <a:pt x="1051036" y="773550"/>
                </a:cubicBezTo>
                <a:cubicBezTo>
                  <a:pt x="1052405" y="774813"/>
                  <a:pt x="1052405" y="774813"/>
                  <a:pt x="1051249" y="778811"/>
                </a:cubicBezTo>
                <a:close/>
                <a:moveTo>
                  <a:pt x="1441623" y="597998"/>
                </a:moveTo>
                <a:cubicBezTo>
                  <a:pt x="1437779" y="599517"/>
                  <a:pt x="1436459" y="598301"/>
                  <a:pt x="1436459" y="598301"/>
                </a:cubicBezTo>
                <a:cubicBezTo>
                  <a:pt x="1435140" y="597083"/>
                  <a:pt x="1433821" y="595867"/>
                  <a:pt x="1433821" y="595867"/>
                </a:cubicBezTo>
                <a:cubicBezTo>
                  <a:pt x="1435083" y="594498"/>
                  <a:pt x="1436345" y="593130"/>
                  <a:pt x="1438927" y="592979"/>
                </a:cubicBezTo>
                <a:cubicBezTo>
                  <a:pt x="1438984" y="595564"/>
                  <a:pt x="1440303" y="596781"/>
                  <a:pt x="1441623" y="597998"/>
                </a:cubicBezTo>
                <a:close/>
                <a:moveTo>
                  <a:pt x="901089" y="857109"/>
                </a:moveTo>
                <a:cubicBezTo>
                  <a:pt x="898387" y="858240"/>
                  <a:pt x="894595" y="858037"/>
                  <a:pt x="891788" y="856766"/>
                </a:cubicBezTo>
                <a:cubicBezTo>
                  <a:pt x="891428" y="848527"/>
                  <a:pt x="891428" y="848527"/>
                  <a:pt x="891428" y="848527"/>
                </a:cubicBezTo>
                <a:cubicBezTo>
                  <a:pt x="898236" y="846898"/>
                  <a:pt x="901103" y="849543"/>
                  <a:pt x="903851" y="849441"/>
                </a:cubicBezTo>
                <a:cubicBezTo>
                  <a:pt x="905404" y="853510"/>
                  <a:pt x="903792" y="855977"/>
                  <a:pt x="901089" y="857109"/>
                </a:cubicBezTo>
                <a:close/>
                <a:moveTo>
                  <a:pt x="875165" y="872042"/>
                </a:moveTo>
                <a:cubicBezTo>
                  <a:pt x="873867" y="873450"/>
                  <a:pt x="872568" y="874857"/>
                  <a:pt x="871176" y="873572"/>
                </a:cubicBezTo>
                <a:cubicBezTo>
                  <a:pt x="866997" y="869718"/>
                  <a:pt x="865320" y="860357"/>
                  <a:pt x="873488" y="862681"/>
                </a:cubicBezTo>
                <a:cubicBezTo>
                  <a:pt x="872285" y="866780"/>
                  <a:pt x="875070" y="869350"/>
                  <a:pt x="875165" y="872042"/>
                </a:cubicBezTo>
                <a:close/>
                <a:moveTo>
                  <a:pt x="1311614" y="666577"/>
                </a:moveTo>
                <a:cubicBezTo>
                  <a:pt x="1310148" y="665224"/>
                  <a:pt x="1308682" y="663872"/>
                  <a:pt x="1308478" y="661151"/>
                </a:cubicBezTo>
                <a:cubicBezTo>
                  <a:pt x="1313935" y="661119"/>
                  <a:pt x="1313935" y="661119"/>
                  <a:pt x="1313935" y="661119"/>
                </a:cubicBezTo>
                <a:cubicBezTo>
                  <a:pt x="1314139" y="663840"/>
                  <a:pt x="1314343" y="666560"/>
                  <a:pt x="1311614" y="666577"/>
                </a:cubicBezTo>
                <a:close/>
                <a:moveTo>
                  <a:pt x="1604502" y="527321"/>
                </a:moveTo>
                <a:cubicBezTo>
                  <a:pt x="1601905" y="530136"/>
                  <a:pt x="1599200" y="530245"/>
                  <a:pt x="1597792" y="528947"/>
                </a:cubicBezTo>
                <a:cubicBezTo>
                  <a:pt x="1596385" y="527648"/>
                  <a:pt x="1596276" y="524943"/>
                  <a:pt x="1596166" y="522237"/>
                </a:cubicBezTo>
                <a:cubicBezTo>
                  <a:pt x="1598872" y="522128"/>
                  <a:pt x="1600170" y="520720"/>
                  <a:pt x="1602876" y="520611"/>
                </a:cubicBezTo>
                <a:cubicBezTo>
                  <a:pt x="1602876" y="520611"/>
                  <a:pt x="1602876" y="520611"/>
                  <a:pt x="1604283" y="521910"/>
                </a:cubicBezTo>
                <a:cubicBezTo>
                  <a:pt x="1605691" y="523208"/>
                  <a:pt x="1605800" y="525913"/>
                  <a:pt x="1604502" y="527321"/>
                </a:cubicBezTo>
                <a:close/>
                <a:moveTo>
                  <a:pt x="1298219" y="673215"/>
                </a:moveTo>
                <a:cubicBezTo>
                  <a:pt x="1296605" y="674259"/>
                  <a:pt x="1294566" y="673645"/>
                  <a:pt x="1293158" y="672347"/>
                </a:cubicBezTo>
                <a:cubicBezTo>
                  <a:pt x="1288936" y="668452"/>
                  <a:pt x="1288500" y="660452"/>
                  <a:pt x="1300732" y="664136"/>
                </a:cubicBezTo>
                <a:cubicBezTo>
                  <a:pt x="1301022" y="669469"/>
                  <a:pt x="1299833" y="672171"/>
                  <a:pt x="1298219" y="673215"/>
                </a:cubicBezTo>
                <a:close/>
                <a:moveTo>
                  <a:pt x="770192" y="924904"/>
                </a:moveTo>
                <a:cubicBezTo>
                  <a:pt x="770192" y="924904"/>
                  <a:pt x="770192" y="924904"/>
                  <a:pt x="767464" y="924921"/>
                </a:cubicBezTo>
                <a:cubicBezTo>
                  <a:pt x="767464" y="924921"/>
                  <a:pt x="765998" y="923568"/>
                  <a:pt x="765998" y="923568"/>
                </a:cubicBezTo>
                <a:cubicBezTo>
                  <a:pt x="765998" y="923568"/>
                  <a:pt x="765998" y="923568"/>
                  <a:pt x="764328" y="919495"/>
                </a:cubicBezTo>
                <a:cubicBezTo>
                  <a:pt x="765794" y="920848"/>
                  <a:pt x="767056" y="919479"/>
                  <a:pt x="765590" y="918127"/>
                </a:cubicBezTo>
                <a:cubicBezTo>
                  <a:pt x="765590" y="918127"/>
                  <a:pt x="765590" y="918127"/>
                  <a:pt x="769785" y="919463"/>
                </a:cubicBezTo>
                <a:cubicBezTo>
                  <a:pt x="769785" y="919463"/>
                  <a:pt x="771251" y="920816"/>
                  <a:pt x="771251" y="920816"/>
                </a:cubicBezTo>
                <a:cubicBezTo>
                  <a:pt x="771251" y="920816"/>
                  <a:pt x="771251" y="920816"/>
                  <a:pt x="771454" y="923536"/>
                </a:cubicBezTo>
                <a:cubicBezTo>
                  <a:pt x="769988" y="922184"/>
                  <a:pt x="770192" y="924904"/>
                  <a:pt x="770192" y="924904"/>
                </a:cubicBezTo>
                <a:close/>
                <a:moveTo>
                  <a:pt x="847253" y="892589"/>
                </a:moveTo>
                <a:cubicBezTo>
                  <a:pt x="844712" y="893584"/>
                  <a:pt x="844712" y="893584"/>
                  <a:pt x="844712" y="893584"/>
                </a:cubicBezTo>
                <a:cubicBezTo>
                  <a:pt x="844712" y="893584"/>
                  <a:pt x="842858" y="892848"/>
                  <a:pt x="842858" y="892848"/>
                </a:cubicBezTo>
                <a:cubicBezTo>
                  <a:pt x="839837" y="889646"/>
                  <a:pt x="839837" y="889646"/>
                  <a:pt x="839837" y="889646"/>
                </a:cubicBezTo>
                <a:cubicBezTo>
                  <a:pt x="841691" y="890382"/>
                  <a:pt x="842378" y="888652"/>
                  <a:pt x="840524" y="887916"/>
                </a:cubicBezTo>
                <a:cubicBezTo>
                  <a:pt x="844918" y="887657"/>
                  <a:pt x="844918" y="887657"/>
                  <a:pt x="844918" y="887657"/>
                </a:cubicBezTo>
                <a:cubicBezTo>
                  <a:pt x="844918" y="887657"/>
                  <a:pt x="846772" y="888393"/>
                  <a:pt x="846772" y="888393"/>
                </a:cubicBezTo>
                <a:cubicBezTo>
                  <a:pt x="847939" y="890859"/>
                  <a:pt x="847939" y="890859"/>
                  <a:pt x="847939" y="890859"/>
                </a:cubicBezTo>
                <a:cubicBezTo>
                  <a:pt x="847939" y="890859"/>
                  <a:pt x="845399" y="891854"/>
                  <a:pt x="847253" y="892589"/>
                </a:cubicBezTo>
                <a:close/>
                <a:moveTo>
                  <a:pt x="953004" y="845068"/>
                </a:moveTo>
                <a:cubicBezTo>
                  <a:pt x="951877" y="846633"/>
                  <a:pt x="949228" y="847446"/>
                  <a:pt x="945193" y="846329"/>
                </a:cubicBezTo>
                <a:cubicBezTo>
                  <a:pt x="943755" y="842397"/>
                  <a:pt x="946351" y="839582"/>
                  <a:pt x="951685" y="839292"/>
                </a:cubicBezTo>
                <a:cubicBezTo>
                  <a:pt x="953737" y="841185"/>
                  <a:pt x="954132" y="843503"/>
                  <a:pt x="953004" y="845068"/>
                </a:cubicBezTo>
                <a:close/>
                <a:moveTo>
                  <a:pt x="746577" y="946484"/>
                </a:moveTo>
                <a:cubicBezTo>
                  <a:pt x="744390" y="947578"/>
                  <a:pt x="741723" y="947991"/>
                  <a:pt x="739992" y="947305"/>
                </a:cubicBezTo>
                <a:cubicBezTo>
                  <a:pt x="738262" y="946618"/>
                  <a:pt x="734802" y="945245"/>
                  <a:pt x="736147" y="941855"/>
                </a:cubicBezTo>
                <a:cubicBezTo>
                  <a:pt x="735762" y="937778"/>
                  <a:pt x="741240" y="934066"/>
                  <a:pt x="746431" y="936127"/>
                </a:cubicBezTo>
                <a:cubicBezTo>
                  <a:pt x="748161" y="936813"/>
                  <a:pt x="749892" y="937500"/>
                  <a:pt x="750277" y="941576"/>
                </a:cubicBezTo>
                <a:cubicBezTo>
                  <a:pt x="750469" y="943615"/>
                  <a:pt x="748763" y="945390"/>
                  <a:pt x="746577" y="946484"/>
                </a:cubicBezTo>
                <a:close/>
                <a:moveTo>
                  <a:pt x="1246716" y="708811"/>
                </a:moveTo>
                <a:cubicBezTo>
                  <a:pt x="1245884" y="710418"/>
                  <a:pt x="1244180" y="711560"/>
                  <a:pt x="1242097" y="710995"/>
                </a:cubicBezTo>
                <a:cubicBezTo>
                  <a:pt x="1242041" y="708230"/>
                  <a:pt x="1239227" y="705634"/>
                  <a:pt x="1241931" y="702702"/>
                </a:cubicBezTo>
                <a:cubicBezTo>
                  <a:pt x="1243339" y="704000"/>
                  <a:pt x="1244691" y="702534"/>
                  <a:pt x="1246098" y="703832"/>
                </a:cubicBezTo>
                <a:cubicBezTo>
                  <a:pt x="1247506" y="705130"/>
                  <a:pt x="1247547" y="707204"/>
                  <a:pt x="1246716" y="708811"/>
                </a:cubicBezTo>
                <a:close/>
                <a:moveTo>
                  <a:pt x="999154" y="829653"/>
                </a:moveTo>
                <a:cubicBezTo>
                  <a:pt x="988483" y="827408"/>
                  <a:pt x="979074" y="823795"/>
                  <a:pt x="972190" y="817444"/>
                </a:cubicBezTo>
                <a:cubicBezTo>
                  <a:pt x="970813" y="816175"/>
                  <a:pt x="969436" y="814904"/>
                  <a:pt x="968059" y="813635"/>
                </a:cubicBezTo>
                <a:cubicBezTo>
                  <a:pt x="971387" y="798975"/>
                  <a:pt x="980107" y="786759"/>
                  <a:pt x="988139" y="789102"/>
                </a:cubicBezTo>
                <a:cubicBezTo>
                  <a:pt x="992155" y="790273"/>
                  <a:pt x="993532" y="791544"/>
                  <a:pt x="994909" y="792814"/>
                </a:cubicBezTo>
                <a:cubicBezTo>
                  <a:pt x="1004547" y="801704"/>
                  <a:pt x="1000072" y="820369"/>
                  <a:pt x="999154" y="829653"/>
                </a:cubicBezTo>
                <a:close/>
                <a:moveTo>
                  <a:pt x="604321" y="1022601"/>
                </a:moveTo>
                <a:cubicBezTo>
                  <a:pt x="600799" y="1021203"/>
                  <a:pt x="597634" y="1013767"/>
                  <a:pt x="606091" y="1013003"/>
                </a:cubicBezTo>
                <a:cubicBezTo>
                  <a:pt x="606440" y="1017262"/>
                  <a:pt x="611018" y="1021139"/>
                  <a:pt x="604321" y="1022601"/>
                </a:cubicBezTo>
                <a:close/>
                <a:moveTo>
                  <a:pt x="1241586" y="720727"/>
                </a:moveTo>
                <a:cubicBezTo>
                  <a:pt x="1238990" y="723542"/>
                  <a:pt x="1233461" y="723652"/>
                  <a:pt x="1230529" y="720948"/>
                </a:cubicBezTo>
                <a:cubicBezTo>
                  <a:pt x="1230529" y="720948"/>
                  <a:pt x="1230361" y="718188"/>
                  <a:pt x="1230194" y="715428"/>
                </a:cubicBezTo>
                <a:cubicBezTo>
                  <a:pt x="1232790" y="712613"/>
                  <a:pt x="1237021" y="713910"/>
                  <a:pt x="1238487" y="715263"/>
                </a:cubicBezTo>
                <a:cubicBezTo>
                  <a:pt x="1239953" y="716615"/>
                  <a:pt x="1241419" y="717967"/>
                  <a:pt x="1241586" y="720727"/>
                </a:cubicBezTo>
                <a:close/>
                <a:moveTo>
                  <a:pt x="1047898" y="815640"/>
                </a:moveTo>
                <a:cubicBezTo>
                  <a:pt x="1046681" y="816959"/>
                  <a:pt x="1044247" y="819598"/>
                  <a:pt x="1040293" y="818393"/>
                </a:cubicBezTo>
                <a:cubicBezTo>
                  <a:pt x="1040141" y="815811"/>
                  <a:pt x="1041358" y="814492"/>
                  <a:pt x="1042576" y="813173"/>
                </a:cubicBezTo>
                <a:cubicBezTo>
                  <a:pt x="1043793" y="811853"/>
                  <a:pt x="1043793" y="811853"/>
                  <a:pt x="1043793" y="811853"/>
                </a:cubicBezTo>
                <a:cubicBezTo>
                  <a:pt x="1045161" y="813115"/>
                  <a:pt x="1045161" y="813115"/>
                  <a:pt x="1045161" y="813115"/>
                </a:cubicBezTo>
                <a:cubicBezTo>
                  <a:pt x="1046529" y="814377"/>
                  <a:pt x="1046529" y="814377"/>
                  <a:pt x="1047898" y="815640"/>
                </a:cubicBezTo>
                <a:close/>
                <a:moveTo>
                  <a:pt x="1083617" y="799261"/>
                </a:moveTo>
                <a:cubicBezTo>
                  <a:pt x="1084916" y="797853"/>
                  <a:pt x="1084834" y="795824"/>
                  <a:pt x="1085103" y="794119"/>
                </a:cubicBezTo>
                <a:lnTo>
                  <a:pt x="1088202" y="791369"/>
                </a:lnTo>
                <a:lnTo>
                  <a:pt x="1088909" y="790493"/>
                </a:lnTo>
                <a:cubicBezTo>
                  <a:pt x="1090898" y="795574"/>
                  <a:pt x="1090898" y="795574"/>
                  <a:pt x="1090898" y="795574"/>
                </a:cubicBezTo>
                <a:cubicBezTo>
                  <a:pt x="1088432" y="796741"/>
                  <a:pt x="1087697" y="798595"/>
                  <a:pt x="1085966" y="797908"/>
                </a:cubicBezTo>
                <a:lnTo>
                  <a:pt x="1085962" y="797896"/>
                </a:lnTo>
                <a:close/>
                <a:moveTo>
                  <a:pt x="1065781" y="807773"/>
                </a:moveTo>
                <a:cubicBezTo>
                  <a:pt x="1062974" y="802579"/>
                  <a:pt x="1065570" y="799764"/>
                  <a:pt x="1070904" y="799474"/>
                </a:cubicBezTo>
                <a:cubicBezTo>
                  <a:pt x="1072272" y="800736"/>
                  <a:pt x="1072272" y="800736"/>
                  <a:pt x="1073641" y="801998"/>
                </a:cubicBezTo>
                <a:cubicBezTo>
                  <a:pt x="1073781" y="807337"/>
                  <a:pt x="1069816" y="808890"/>
                  <a:pt x="1065781" y="807773"/>
                </a:cubicBezTo>
                <a:close/>
                <a:moveTo>
                  <a:pt x="1382583" y="659316"/>
                </a:moveTo>
                <a:cubicBezTo>
                  <a:pt x="1383443" y="652667"/>
                  <a:pt x="1383068" y="647359"/>
                  <a:pt x="1388389" y="647305"/>
                </a:cubicBezTo>
                <a:cubicBezTo>
                  <a:pt x="1392662" y="651246"/>
                  <a:pt x="1390565" y="659235"/>
                  <a:pt x="1382583" y="659316"/>
                </a:cubicBezTo>
                <a:close/>
                <a:moveTo>
                  <a:pt x="863553" y="907283"/>
                </a:moveTo>
                <a:cubicBezTo>
                  <a:pt x="860518" y="907778"/>
                  <a:pt x="857115" y="907275"/>
                  <a:pt x="855026" y="905348"/>
                </a:cubicBezTo>
                <a:cubicBezTo>
                  <a:pt x="853633" y="904064"/>
                  <a:pt x="853554" y="901355"/>
                  <a:pt x="854867" y="899930"/>
                </a:cubicBezTo>
                <a:cubicBezTo>
                  <a:pt x="860201" y="896943"/>
                  <a:pt x="865615" y="896664"/>
                  <a:pt x="868400" y="899233"/>
                </a:cubicBezTo>
                <a:cubicBezTo>
                  <a:pt x="868400" y="899233"/>
                  <a:pt x="868479" y="901942"/>
                  <a:pt x="869872" y="903227"/>
                </a:cubicBezTo>
                <a:cubicBezTo>
                  <a:pt x="869255" y="905294"/>
                  <a:pt x="866588" y="906787"/>
                  <a:pt x="863553" y="907283"/>
                </a:cubicBezTo>
                <a:close/>
                <a:moveTo>
                  <a:pt x="960550" y="861846"/>
                </a:moveTo>
                <a:cubicBezTo>
                  <a:pt x="959080" y="863096"/>
                  <a:pt x="956738" y="862889"/>
                  <a:pt x="954685" y="860996"/>
                </a:cubicBezTo>
                <a:cubicBezTo>
                  <a:pt x="954545" y="855657"/>
                  <a:pt x="957142" y="852842"/>
                  <a:pt x="961177" y="853959"/>
                </a:cubicBezTo>
                <a:cubicBezTo>
                  <a:pt x="962616" y="857890"/>
                  <a:pt x="962019" y="860596"/>
                  <a:pt x="960550" y="861846"/>
                </a:cubicBezTo>
                <a:close/>
                <a:moveTo>
                  <a:pt x="883182" y="900711"/>
                </a:moveTo>
                <a:cubicBezTo>
                  <a:pt x="881172" y="901461"/>
                  <a:pt x="878418" y="900875"/>
                  <a:pt x="876282" y="898904"/>
                </a:cubicBezTo>
                <a:cubicBezTo>
                  <a:pt x="874857" y="897591"/>
                  <a:pt x="874731" y="894870"/>
                  <a:pt x="876030" y="893462"/>
                </a:cubicBezTo>
                <a:cubicBezTo>
                  <a:pt x="878626" y="890647"/>
                  <a:pt x="884197" y="893181"/>
                  <a:pt x="885621" y="894495"/>
                </a:cubicBezTo>
                <a:cubicBezTo>
                  <a:pt x="886459" y="897873"/>
                  <a:pt x="885193" y="899961"/>
                  <a:pt x="883182" y="900711"/>
                </a:cubicBezTo>
                <a:close/>
                <a:moveTo>
                  <a:pt x="678772" y="998927"/>
                </a:moveTo>
                <a:cubicBezTo>
                  <a:pt x="675974" y="995885"/>
                  <a:pt x="676636" y="994217"/>
                  <a:pt x="677298" y="992548"/>
                </a:cubicBezTo>
                <a:cubicBezTo>
                  <a:pt x="677298" y="992548"/>
                  <a:pt x="679690" y="991566"/>
                  <a:pt x="679690" y="991566"/>
                </a:cubicBezTo>
                <a:cubicBezTo>
                  <a:pt x="681420" y="992253"/>
                  <a:pt x="682489" y="994608"/>
                  <a:pt x="681827" y="996277"/>
                </a:cubicBezTo>
                <a:cubicBezTo>
                  <a:pt x="681827" y="996277"/>
                  <a:pt x="681827" y="996277"/>
                  <a:pt x="678772" y="998927"/>
                </a:cubicBezTo>
                <a:close/>
                <a:moveTo>
                  <a:pt x="592320" y="1042301"/>
                </a:moveTo>
                <a:cubicBezTo>
                  <a:pt x="589853" y="1043469"/>
                  <a:pt x="589853" y="1043469"/>
                  <a:pt x="588123" y="1042782"/>
                </a:cubicBezTo>
                <a:cubicBezTo>
                  <a:pt x="588123" y="1042782"/>
                  <a:pt x="588123" y="1042782"/>
                  <a:pt x="587128" y="1040241"/>
                </a:cubicBezTo>
                <a:cubicBezTo>
                  <a:pt x="587128" y="1040241"/>
                  <a:pt x="587128" y="1040241"/>
                  <a:pt x="585398" y="1039555"/>
                </a:cubicBezTo>
                <a:cubicBezTo>
                  <a:pt x="582673" y="1036327"/>
                  <a:pt x="587605" y="1033993"/>
                  <a:pt x="591066" y="1035367"/>
                </a:cubicBezTo>
                <a:cubicBezTo>
                  <a:pt x="593791" y="1038594"/>
                  <a:pt x="591325" y="1039761"/>
                  <a:pt x="592320" y="1042301"/>
                </a:cubicBezTo>
                <a:close/>
                <a:moveTo>
                  <a:pt x="924027" y="886142"/>
                </a:moveTo>
                <a:cubicBezTo>
                  <a:pt x="914847" y="887805"/>
                  <a:pt x="896603" y="893770"/>
                  <a:pt x="886965" y="884880"/>
                </a:cubicBezTo>
                <a:cubicBezTo>
                  <a:pt x="885588" y="883610"/>
                  <a:pt x="884211" y="882340"/>
                  <a:pt x="882720" y="878432"/>
                </a:cubicBezTo>
                <a:cubicBezTo>
                  <a:pt x="879737" y="870615"/>
                  <a:pt x="891211" y="860938"/>
                  <a:pt x="905554" y="856439"/>
                </a:cubicBezTo>
                <a:cubicBezTo>
                  <a:pt x="906931" y="857709"/>
                  <a:pt x="908308" y="858979"/>
                  <a:pt x="909685" y="860249"/>
                </a:cubicBezTo>
                <a:cubicBezTo>
                  <a:pt x="916569" y="866599"/>
                  <a:pt x="920929" y="875686"/>
                  <a:pt x="924027" y="886142"/>
                </a:cubicBezTo>
                <a:close/>
                <a:moveTo>
                  <a:pt x="876415" y="909519"/>
                </a:moveTo>
                <a:cubicBezTo>
                  <a:pt x="873745" y="909589"/>
                  <a:pt x="872338" y="908291"/>
                  <a:pt x="872338" y="908291"/>
                </a:cubicBezTo>
                <a:cubicBezTo>
                  <a:pt x="869523" y="905694"/>
                  <a:pt x="870640" y="901660"/>
                  <a:pt x="874717" y="902887"/>
                </a:cubicBezTo>
                <a:cubicBezTo>
                  <a:pt x="876415" y="909519"/>
                  <a:pt x="876415" y="909519"/>
                  <a:pt x="876415" y="909519"/>
                </a:cubicBezTo>
                <a:close/>
                <a:moveTo>
                  <a:pt x="1296603" y="711971"/>
                </a:moveTo>
                <a:cubicBezTo>
                  <a:pt x="1294273" y="712978"/>
                  <a:pt x="1291942" y="713984"/>
                  <a:pt x="1290274" y="713322"/>
                </a:cubicBezTo>
                <a:cubicBezTo>
                  <a:pt x="1290274" y="713322"/>
                  <a:pt x="1290274" y="713322"/>
                  <a:pt x="1289267" y="710991"/>
                </a:cubicBezTo>
                <a:cubicBezTo>
                  <a:pt x="1291598" y="709985"/>
                  <a:pt x="1290591" y="707654"/>
                  <a:pt x="1294591" y="707310"/>
                </a:cubicBezTo>
                <a:cubicBezTo>
                  <a:pt x="1296603" y="711971"/>
                  <a:pt x="1296603" y="711971"/>
                  <a:pt x="1296603" y="711971"/>
                </a:cubicBezTo>
                <a:close/>
                <a:moveTo>
                  <a:pt x="999929" y="853523"/>
                </a:moveTo>
                <a:cubicBezTo>
                  <a:pt x="998667" y="854892"/>
                  <a:pt x="997348" y="853674"/>
                  <a:pt x="997348" y="853674"/>
                </a:cubicBezTo>
                <a:cubicBezTo>
                  <a:pt x="996028" y="852458"/>
                  <a:pt x="994709" y="851240"/>
                  <a:pt x="994652" y="848655"/>
                </a:cubicBezTo>
                <a:cubicBezTo>
                  <a:pt x="998496" y="847136"/>
                  <a:pt x="998553" y="849721"/>
                  <a:pt x="1001135" y="849570"/>
                </a:cubicBezTo>
                <a:cubicBezTo>
                  <a:pt x="1001192" y="852155"/>
                  <a:pt x="998610" y="852306"/>
                  <a:pt x="999929" y="853523"/>
                </a:cubicBezTo>
                <a:close/>
                <a:moveTo>
                  <a:pt x="1012726" y="847887"/>
                </a:moveTo>
                <a:cubicBezTo>
                  <a:pt x="1010138" y="848105"/>
                  <a:pt x="1010138" y="848105"/>
                  <a:pt x="1008847" y="846915"/>
                </a:cubicBezTo>
                <a:cubicBezTo>
                  <a:pt x="1007557" y="845724"/>
                  <a:pt x="1006267" y="844535"/>
                  <a:pt x="1006275" y="841937"/>
                </a:cubicBezTo>
                <a:cubicBezTo>
                  <a:pt x="1006275" y="841937"/>
                  <a:pt x="1006275" y="841937"/>
                  <a:pt x="1016629" y="841067"/>
                </a:cubicBezTo>
                <a:cubicBezTo>
                  <a:pt x="1016621" y="843665"/>
                  <a:pt x="1011444" y="844100"/>
                  <a:pt x="1012726" y="847887"/>
                </a:cubicBezTo>
                <a:close/>
                <a:moveTo>
                  <a:pt x="1626980" y="558257"/>
                </a:moveTo>
                <a:cubicBezTo>
                  <a:pt x="1624600" y="560837"/>
                  <a:pt x="1623410" y="562127"/>
                  <a:pt x="1618349" y="559847"/>
                </a:cubicBezTo>
                <a:cubicBezTo>
                  <a:pt x="1618249" y="557367"/>
                  <a:pt x="1618149" y="554887"/>
                  <a:pt x="1619339" y="553597"/>
                </a:cubicBezTo>
                <a:cubicBezTo>
                  <a:pt x="1623009" y="552207"/>
                  <a:pt x="1624299" y="553396"/>
                  <a:pt x="1624299" y="553396"/>
                </a:cubicBezTo>
                <a:cubicBezTo>
                  <a:pt x="1625589" y="554587"/>
                  <a:pt x="1625690" y="557066"/>
                  <a:pt x="1626980" y="558257"/>
                </a:cubicBezTo>
                <a:close/>
                <a:moveTo>
                  <a:pt x="1342110" y="694706"/>
                </a:moveTo>
                <a:cubicBezTo>
                  <a:pt x="1342142" y="692023"/>
                  <a:pt x="1342142" y="692023"/>
                  <a:pt x="1340823" y="690806"/>
                </a:cubicBezTo>
                <a:cubicBezTo>
                  <a:pt x="1343495" y="690557"/>
                  <a:pt x="1343527" y="687874"/>
                  <a:pt x="1347518" y="688842"/>
                </a:cubicBezTo>
                <a:cubicBezTo>
                  <a:pt x="1346133" y="692991"/>
                  <a:pt x="1346100" y="695674"/>
                  <a:pt x="1342110" y="694706"/>
                </a:cubicBezTo>
                <a:close/>
                <a:moveTo>
                  <a:pt x="147306" y="1265714"/>
                </a:moveTo>
                <a:cubicBezTo>
                  <a:pt x="147306" y="1265714"/>
                  <a:pt x="145987" y="1264497"/>
                  <a:pt x="145987" y="1264497"/>
                </a:cubicBezTo>
                <a:cubicBezTo>
                  <a:pt x="143348" y="1262063"/>
                  <a:pt x="147405" y="1257665"/>
                  <a:pt x="151396" y="1258633"/>
                </a:cubicBezTo>
                <a:cubicBezTo>
                  <a:pt x="152683" y="1262533"/>
                  <a:pt x="149978" y="1265465"/>
                  <a:pt x="147306" y="1265714"/>
                </a:cubicBezTo>
                <a:close/>
                <a:moveTo>
                  <a:pt x="947883" y="884989"/>
                </a:moveTo>
                <a:cubicBezTo>
                  <a:pt x="946563" y="883773"/>
                  <a:pt x="946621" y="886358"/>
                  <a:pt x="944039" y="886509"/>
                </a:cubicBezTo>
                <a:cubicBezTo>
                  <a:pt x="943982" y="883924"/>
                  <a:pt x="941400" y="884075"/>
                  <a:pt x="942605" y="880121"/>
                </a:cubicBezTo>
                <a:cubicBezTo>
                  <a:pt x="945187" y="879970"/>
                  <a:pt x="946506" y="881187"/>
                  <a:pt x="947826" y="882404"/>
                </a:cubicBezTo>
                <a:cubicBezTo>
                  <a:pt x="947826" y="882404"/>
                  <a:pt x="949145" y="883621"/>
                  <a:pt x="947883" y="884989"/>
                </a:cubicBezTo>
                <a:close/>
                <a:moveTo>
                  <a:pt x="1207785" y="762131"/>
                </a:moveTo>
                <a:cubicBezTo>
                  <a:pt x="1206201" y="755617"/>
                  <a:pt x="1203944" y="750797"/>
                  <a:pt x="1208891" y="748837"/>
                </a:cubicBezTo>
                <a:cubicBezTo>
                  <a:pt x="1214294" y="750981"/>
                  <a:pt x="1215206" y="759190"/>
                  <a:pt x="1207785" y="762131"/>
                </a:cubicBezTo>
                <a:close/>
                <a:moveTo>
                  <a:pt x="651515" y="1026785"/>
                </a:moveTo>
                <a:cubicBezTo>
                  <a:pt x="650853" y="1028454"/>
                  <a:pt x="648460" y="1029435"/>
                  <a:pt x="646730" y="1028748"/>
                </a:cubicBezTo>
                <a:cubicBezTo>
                  <a:pt x="646730" y="1028748"/>
                  <a:pt x="645662" y="1026393"/>
                  <a:pt x="645662" y="1026393"/>
                </a:cubicBezTo>
                <a:cubicBezTo>
                  <a:pt x="646324" y="1024725"/>
                  <a:pt x="646986" y="1023056"/>
                  <a:pt x="651108" y="1022761"/>
                </a:cubicBezTo>
                <a:cubicBezTo>
                  <a:pt x="651515" y="1026785"/>
                  <a:pt x="651515" y="1026785"/>
                  <a:pt x="651515" y="1026785"/>
                </a:cubicBezTo>
                <a:close/>
                <a:moveTo>
                  <a:pt x="1144156" y="794391"/>
                </a:moveTo>
                <a:cubicBezTo>
                  <a:pt x="1142302" y="793655"/>
                  <a:pt x="1140448" y="792920"/>
                  <a:pt x="1139281" y="790453"/>
                </a:cubicBezTo>
                <a:cubicBezTo>
                  <a:pt x="1144362" y="788464"/>
                  <a:pt x="1144362" y="788464"/>
                  <a:pt x="1144362" y="788464"/>
                </a:cubicBezTo>
                <a:cubicBezTo>
                  <a:pt x="1145529" y="790930"/>
                  <a:pt x="1146696" y="793396"/>
                  <a:pt x="1144156" y="794391"/>
                </a:cubicBezTo>
                <a:close/>
                <a:moveTo>
                  <a:pt x="1388305" y="680513"/>
                </a:moveTo>
                <a:cubicBezTo>
                  <a:pt x="1385568" y="677989"/>
                  <a:pt x="1382937" y="678095"/>
                  <a:pt x="1381675" y="679463"/>
                </a:cubicBezTo>
                <a:cubicBezTo>
                  <a:pt x="1379044" y="679570"/>
                  <a:pt x="1377782" y="680938"/>
                  <a:pt x="1376414" y="679676"/>
                </a:cubicBezTo>
                <a:cubicBezTo>
                  <a:pt x="1376414" y="679676"/>
                  <a:pt x="1376308" y="677045"/>
                  <a:pt x="1376308" y="677045"/>
                </a:cubicBezTo>
                <a:cubicBezTo>
                  <a:pt x="1381675" y="679463"/>
                  <a:pt x="1381463" y="674202"/>
                  <a:pt x="1384200" y="676727"/>
                </a:cubicBezTo>
                <a:cubicBezTo>
                  <a:pt x="1384200" y="676727"/>
                  <a:pt x="1384200" y="676727"/>
                  <a:pt x="1385568" y="677989"/>
                </a:cubicBezTo>
                <a:cubicBezTo>
                  <a:pt x="1385462" y="675358"/>
                  <a:pt x="1385462" y="675358"/>
                  <a:pt x="1388092" y="675252"/>
                </a:cubicBezTo>
                <a:cubicBezTo>
                  <a:pt x="1388305" y="680513"/>
                  <a:pt x="1388305" y="680513"/>
                  <a:pt x="1388305" y="680513"/>
                </a:cubicBezTo>
                <a:close/>
                <a:moveTo>
                  <a:pt x="1014971" y="859290"/>
                </a:moveTo>
                <a:cubicBezTo>
                  <a:pt x="1012332" y="860532"/>
                  <a:pt x="1012332" y="860532"/>
                  <a:pt x="1010478" y="859797"/>
                </a:cubicBezTo>
                <a:cubicBezTo>
                  <a:pt x="1008624" y="859061"/>
                  <a:pt x="1008340" y="854370"/>
                  <a:pt x="1009125" y="852392"/>
                </a:cubicBezTo>
                <a:cubicBezTo>
                  <a:pt x="1009409" y="857083"/>
                  <a:pt x="1014687" y="854600"/>
                  <a:pt x="1014971" y="859290"/>
                </a:cubicBezTo>
                <a:close/>
                <a:moveTo>
                  <a:pt x="1361564" y="696978"/>
                </a:moveTo>
                <a:cubicBezTo>
                  <a:pt x="1360582" y="694585"/>
                  <a:pt x="1358227" y="695653"/>
                  <a:pt x="1357932" y="691531"/>
                </a:cubicBezTo>
                <a:cubicBezTo>
                  <a:pt x="1360287" y="690462"/>
                  <a:pt x="1360287" y="690462"/>
                  <a:pt x="1361956" y="691125"/>
                </a:cubicBezTo>
                <a:cubicBezTo>
                  <a:pt x="1363624" y="691787"/>
                  <a:pt x="1363624" y="691787"/>
                  <a:pt x="1364606" y="694179"/>
                </a:cubicBezTo>
                <a:cubicBezTo>
                  <a:pt x="1362937" y="693517"/>
                  <a:pt x="1363919" y="695910"/>
                  <a:pt x="1361564" y="696978"/>
                </a:cubicBezTo>
                <a:close/>
                <a:moveTo>
                  <a:pt x="1134038" y="805397"/>
                </a:moveTo>
                <a:cubicBezTo>
                  <a:pt x="1132906" y="806951"/>
                  <a:pt x="1130783" y="807110"/>
                  <a:pt x="1129003" y="806403"/>
                </a:cubicBezTo>
                <a:cubicBezTo>
                  <a:pt x="1123664" y="804285"/>
                  <a:pt x="1120385" y="796975"/>
                  <a:pt x="1133123" y="796021"/>
                </a:cubicBezTo>
                <a:cubicBezTo>
                  <a:pt x="1135309" y="800894"/>
                  <a:pt x="1135169" y="803843"/>
                  <a:pt x="1134038" y="805397"/>
                </a:cubicBezTo>
                <a:close/>
                <a:moveTo>
                  <a:pt x="551027" y="1084712"/>
                </a:moveTo>
                <a:cubicBezTo>
                  <a:pt x="551027" y="1084712"/>
                  <a:pt x="549358" y="1084050"/>
                  <a:pt x="549358" y="1084050"/>
                </a:cubicBezTo>
                <a:cubicBezTo>
                  <a:pt x="549358" y="1084050"/>
                  <a:pt x="550683" y="1080713"/>
                  <a:pt x="549014" y="1080051"/>
                </a:cubicBezTo>
                <a:cubicBezTo>
                  <a:pt x="550338" y="1076714"/>
                  <a:pt x="551345" y="1079045"/>
                  <a:pt x="553675" y="1078039"/>
                </a:cubicBezTo>
                <a:cubicBezTo>
                  <a:pt x="556350" y="1081031"/>
                  <a:pt x="550020" y="1082382"/>
                  <a:pt x="551027" y="1084712"/>
                </a:cubicBezTo>
                <a:close/>
                <a:moveTo>
                  <a:pt x="936814" y="902639"/>
                </a:moveTo>
                <a:cubicBezTo>
                  <a:pt x="936846" y="892249"/>
                  <a:pt x="936846" y="892249"/>
                  <a:pt x="936846" y="892249"/>
                </a:cubicBezTo>
                <a:cubicBezTo>
                  <a:pt x="939434" y="892032"/>
                  <a:pt x="940725" y="893222"/>
                  <a:pt x="942015" y="894412"/>
                </a:cubicBezTo>
                <a:cubicBezTo>
                  <a:pt x="943305" y="895602"/>
                  <a:pt x="943305" y="895602"/>
                  <a:pt x="943297" y="898200"/>
                </a:cubicBezTo>
                <a:cubicBezTo>
                  <a:pt x="939418" y="897227"/>
                  <a:pt x="939402" y="902422"/>
                  <a:pt x="936814" y="902639"/>
                </a:cubicBezTo>
                <a:close/>
                <a:moveTo>
                  <a:pt x="1065044" y="841767"/>
                </a:moveTo>
                <a:cubicBezTo>
                  <a:pt x="1063724" y="840550"/>
                  <a:pt x="1062372" y="842016"/>
                  <a:pt x="1061053" y="840799"/>
                </a:cubicBezTo>
                <a:cubicBezTo>
                  <a:pt x="1059733" y="839582"/>
                  <a:pt x="1061085" y="838116"/>
                  <a:pt x="1061118" y="835433"/>
                </a:cubicBezTo>
                <a:cubicBezTo>
                  <a:pt x="1063790" y="835184"/>
                  <a:pt x="1065110" y="836401"/>
                  <a:pt x="1067781" y="836152"/>
                </a:cubicBezTo>
                <a:cubicBezTo>
                  <a:pt x="1066429" y="837618"/>
                  <a:pt x="1065076" y="839084"/>
                  <a:pt x="1065044" y="841767"/>
                </a:cubicBezTo>
                <a:close/>
                <a:moveTo>
                  <a:pt x="1608133" y="584181"/>
                </a:moveTo>
                <a:cubicBezTo>
                  <a:pt x="1600295" y="584441"/>
                  <a:pt x="1600295" y="584441"/>
                  <a:pt x="1600295" y="584441"/>
                </a:cubicBezTo>
                <a:cubicBezTo>
                  <a:pt x="1601291" y="577870"/>
                  <a:pt x="1609004" y="574999"/>
                  <a:pt x="1614105" y="572215"/>
                </a:cubicBezTo>
                <a:cubicBezTo>
                  <a:pt x="1614353" y="577437"/>
                  <a:pt x="1614478" y="580048"/>
                  <a:pt x="1613234" y="581397"/>
                </a:cubicBezTo>
                <a:cubicBezTo>
                  <a:pt x="1606640" y="580308"/>
                  <a:pt x="1609253" y="580221"/>
                  <a:pt x="1608133" y="584181"/>
                </a:cubicBezTo>
                <a:close/>
                <a:moveTo>
                  <a:pt x="1483489" y="644394"/>
                </a:moveTo>
                <a:cubicBezTo>
                  <a:pt x="1480953" y="644496"/>
                  <a:pt x="1478416" y="644599"/>
                  <a:pt x="1477097" y="643382"/>
                </a:cubicBezTo>
                <a:cubicBezTo>
                  <a:pt x="1477097" y="643382"/>
                  <a:pt x="1477097" y="643382"/>
                  <a:pt x="1476994" y="640845"/>
                </a:cubicBezTo>
                <a:cubicBezTo>
                  <a:pt x="1479531" y="640743"/>
                  <a:pt x="1479428" y="638206"/>
                  <a:pt x="1483284" y="639321"/>
                </a:cubicBezTo>
                <a:cubicBezTo>
                  <a:pt x="1483489" y="644394"/>
                  <a:pt x="1483489" y="644394"/>
                  <a:pt x="1483489" y="644394"/>
                </a:cubicBezTo>
                <a:close/>
                <a:moveTo>
                  <a:pt x="1044675" y="855600"/>
                </a:moveTo>
                <a:cubicBezTo>
                  <a:pt x="1043268" y="854302"/>
                  <a:pt x="1043077" y="851685"/>
                  <a:pt x="1042887" y="849067"/>
                </a:cubicBezTo>
                <a:cubicBezTo>
                  <a:pt x="1046728" y="847726"/>
                  <a:pt x="1046919" y="850344"/>
                  <a:pt x="1049544" y="850323"/>
                </a:cubicBezTo>
                <a:cubicBezTo>
                  <a:pt x="1051141" y="854239"/>
                  <a:pt x="1047300" y="855579"/>
                  <a:pt x="1044675" y="855600"/>
                </a:cubicBezTo>
                <a:close/>
                <a:moveTo>
                  <a:pt x="521633" y="1107954"/>
                </a:moveTo>
                <a:cubicBezTo>
                  <a:pt x="521633" y="1107954"/>
                  <a:pt x="521633" y="1107954"/>
                  <a:pt x="519277" y="1109022"/>
                </a:cubicBezTo>
                <a:cubicBezTo>
                  <a:pt x="517609" y="1108360"/>
                  <a:pt x="517609" y="1108360"/>
                  <a:pt x="517609" y="1108360"/>
                </a:cubicBezTo>
                <a:cubicBezTo>
                  <a:pt x="517609" y="1108360"/>
                  <a:pt x="517609" y="1108360"/>
                  <a:pt x="515941" y="1107697"/>
                </a:cubicBezTo>
                <a:cubicBezTo>
                  <a:pt x="515941" y="1107697"/>
                  <a:pt x="515941" y="1107697"/>
                  <a:pt x="514959" y="1105305"/>
                </a:cubicBezTo>
                <a:cubicBezTo>
                  <a:pt x="517314" y="1104237"/>
                  <a:pt x="517314" y="1104237"/>
                  <a:pt x="515645" y="1103575"/>
                </a:cubicBezTo>
                <a:cubicBezTo>
                  <a:pt x="515645" y="1103575"/>
                  <a:pt x="515645" y="1103575"/>
                  <a:pt x="518001" y="1102506"/>
                </a:cubicBezTo>
                <a:cubicBezTo>
                  <a:pt x="519669" y="1103169"/>
                  <a:pt x="519669" y="1103169"/>
                  <a:pt x="519669" y="1103169"/>
                </a:cubicBezTo>
                <a:cubicBezTo>
                  <a:pt x="519669" y="1103169"/>
                  <a:pt x="519669" y="1103169"/>
                  <a:pt x="521337" y="1103831"/>
                </a:cubicBezTo>
                <a:cubicBezTo>
                  <a:pt x="521337" y="1103831"/>
                  <a:pt x="521337" y="1103831"/>
                  <a:pt x="522319" y="1106223"/>
                </a:cubicBezTo>
                <a:cubicBezTo>
                  <a:pt x="520651" y="1105561"/>
                  <a:pt x="520651" y="1105561"/>
                  <a:pt x="521633" y="1107954"/>
                </a:cubicBezTo>
                <a:close/>
                <a:moveTo>
                  <a:pt x="361530" y="1184789"/>
                </a:moveTo>
                <a:cubicBezTo>
                  <a:pt x="358264" y="1187613"/>
                  <a:pt x="356410" y="1186878"/>
                  <a:pt x="354556" y="1186142"/>
                </a:cubicBezTo>
                <a:cubicBezTo>
                  <a:pt x="350848" y="1184671"/>
                  <a:pt x="350407" y="1180375"/>
                  <a:pt x="351820" y="1176816"/>
                </a:cubicBezTo>
                <a:cubicBezTo>
                  <a:pt x="354380" y="1175772"/>
                  <a:pt x="356234" y="1176507"/>
                  <a:pt x="358087" y="1177243"/>
                </a:cubicBezTo>
                <a:cubicBezTo>
                  <a:pt x="361795" y="1178715"/>
                  <a:pt x="362943" y="1181230"/>
                  <a:pt x="361530" y="1184789"/>
                </a:cubicBezTo>
                <a:close/>
                <a:moveTo>
                  <a:pt x="1359107" y="710742"/>
                </a:moveTo>
                <a:cubicBezTo>
                  <a:pt x="1357118" y="713266"/>
                  <a:pt x="1353686" y="714452"/>
                  <a:pt x="1351128" y="713437"/>
                </a:cubicBezTo>
                <a:cubicBezTo>
                  <a:pt x="1349423" y="712760"/>
                  <a:pt x="1348416" y="710322"/>
                  <a:pt x="1347409" y="707884"/>
                </a:cubicBezTo>
                <a:cubicBezTo>
                  <a:pt x="1347101" y="703685"/>
                  <a:pt x="1353308" y="697993"/>
                  <a:pt x="1358425" y="700024"/>
                </a:cubicBezTo>
                <a:cubicBezTo>
                  <a:pt x="1361641" y="704358"/>
                  <a:pt x="1361096" y="708218"/>
                  <a:pt x="1359107" y="710742"/>
                </a:cubicBezTo>
                <a:close/>
                <a:moveTo>
                  <a:pt x="1377400" y="704102"/>
                </a:moveTo>
                <a:cubicBezTo>
                  <a:pt x="1376078" y="705536"/>
                  <a:pt x="1374755" y="706970"/>
                  <a:pt x="1370668" y="705853"/>
                </a:cubicBezTo>
                <a:cubicBezTo>
                  <a:pt x="1371871" y="699002"/>
                  <a:pt x="1356725" y="687685"/>
                  <a:pt x="1370128" y="681476"/>
                </a:cubicBezTo>
                <a:cubicBezTo>
                  <a:pt x="1377039" y="687851"/>
                  <a:pt x="1371871" y="699002"/>
                  <a:pt x="1377400" y="704102"/>
                </a:cubicBezTo>
                <a:close/>
                <a:moveTo>
                  <a:pt x="1220736" y="779860"/>
                </a:moveTo>
                <a:cubicBezTo>
                  <a:pt x="1217275" y="778486"/>
                  <a:pt x="1214858" y="779530"/>
                  <a:pt x="1214172" y="781260"/>
                </a:cubicBezTo>
                <a:cubicBezTo>
                  <a:pt x="1211754" y="782304"/>
                  <a:pt x="1211068" y="784035"/>
                  <a:pt x="1209337" y="783348"/>
                </a:cubicBezTo>
                <a:cubicBezTo>
                  <a:pt x="1209337" y="783348"/>
                  <a:pt x="1208294" y="780931"/>
                  <a:pt x="1208294" y="780931"/>
                </a:cubicBezTo>
                <a:cubicBezTo>
                  <a:pt x="1214172" y="781260"/>
                  <a:pt x="1212084" y="776426"/>
                  <a:pt x="1215545" y="777800"/>
                </a:cubicBezTo>
                <a:cubicBezTo>
                  <a:pt x="1215545" y="777800"/>
                  <a:pt x="1215545" y="777800"/>
                  <a:pt x="1217275" y="778486"/>
                </a:cubicBezTo>
                <a:cubicBezTo>
                  <a:pt x="1216232" y="776069"/>
                  <a:pt x="1216232" y="776069"/>
                  <a:pt x="1218649" y="775026"/>
                </a:cubicBezTo>
                <a:cubicBezTo>
                  <a:pt x="1220736" y="779860"/>
                  <a:pt x="1220736" y="779860"/>
                  <a:pt x="1220736" y="779860"/>
                </a:cubicBezTo>
                <a:close/>
                <a:moveTo>
                  <a:pt x="1090690" y="841777"/>
                </a:moveTo>
                <a:cubicBezTo>
                  <a:pt x="1087990" y="841922"/>
                  <a:pt x="1087990" y="841922"/>
                  <a:pt x="1086604" y="840644"/>
                </a:cubicBezTo>
                <a:cubicBezTo>
                  <a:pt x="1086604" y="840644"/>
                  <a:pt x="1085218" y="839365"/>
                  <a:pt x="1085218" y="839365"/>
                </a:cubicBezTo>
                <a:cubicBezTo>
                  <a:pt x="1083832" y="838087"/>
                  <a:pt x="1083832" y="838087"/>
                  <a:pt x="1082445" y="836808"/>
                </a:cubicBezTo>
                <a:cubicBezTo>
                  <a:pt x="1081059" y="835529"/>
                  <a:pt x="1079673" y="834251"/>
                  <a:pt x="1075659" y="835820"/>
                </a:cubicBezTo>
                <a:cubicBezTo>
                  <a:pt x="1075659" y="835820"/>
                  <a:pt x="1075659" y="835820"/>
                  <a:pt x="1075515" y="830415"/>
                </a:cubicBezTo>
                <a:cubicBezTo>
                  <a:pt x="1084928" y="828554"/>
                  <a:pt x="1087773" y="833814"/>
                  <a:pt x="1093172" y="833523"/>
                </a:cubicBezTo>
                <a:cubicBezTo>
                  <a:pt x="1096017" y="838783"/>
                  <a:pt x="1090617" y="839074"/>
                  <a:pt x="1090690" y="841777"/>
                </a:cubicBezTo>
                <a:close/>
                <a:moveTo>
                  <a:pt x="1184860" y="797317"/>
                </a:moveTo>
                <a:cubicBezTo>
                  <a:pt x="1181761" y="798648"/>
                  <a:pt x="1178131" y="798522"/>
                  <a:pt x="1176108" y="796656"/>
                </a:cubicBezTo>
                <a:cubicBezTo>
                  <a:pt x="1174759" y="795412"/>
                  <a:pt x="1173411" y="794168"/>
                  <a:pt x="1174631" y="790138"/>
                </a:cubicBezTo>
                <a:cubicBezTo>
                  <a:pt x="1177137" y="784715"/>
                  <a:pt x="1183752" y="785662"/>
                  <a:pt x="1190433" y="789246"/>
                </a:cubicBezTo>
                <a:cubicBezTo>
                  <a:pt x="1190529" y="793201"/>
                  <a:pt x="1187959" y="795987"/>
                  <a:pt x="1184860" y="797317"/>
                </a:cubicBezTo>
                <a:close/>
                <a:moveTo>
                  <a:pt x="296401" y="1220573"/>
                </a:moveTo>
                <a:cubicBezTo>
                  <a:pt x="290893" y="1214268"/>
                  <a:pt x="292305" y="1210708"/>
                  <a:pt x="293400" y="1202902"/>
                </a:cubicBezTo>
                <a:cubicBezTo>
                  <a:pt x="296543" y="1200029"/>
                  <a:pt x="298273" y="1200716"/>
                  <a:pt x="301734" y="1202089"/>
                </a:cubicBezTo>
                <a:cubicBezTo>
                  <a:pt x="303464" y="1202776"/>
                  <a:pt x="306218" y="1205929"/>
                  <a:pt x="307242" y="1208395"/>
                </a:cubicBezTo>
                <a:cubicBezTo>
                  <a:pt x="301663" y="1212361"/>
                  <a:pt x="305441" y="1217981"/>
                  <a:pt x="296401" y="1220573"/>
                </a:cubicBezTo>
                <a:close/>
                <a:moveTo>
                  <a:pt x="1430924" y="681025"/>
                </a:moveTo>
                <a:cubicBezTo>
                  <a:pt x="1428357" y="683455"/>
                  <a:pt x="1425422" y="685224"/>
                  <a:pt x="1420695" y="684702"/>
                </a:cubicBezTo>
                <a:cubicBezTo>
                  <a:pt x="1412118" y="674232"/>
                  <a:pt x="1417963" y="656598"/>
                  <a:pt x="1432915" y="660156"/>
                </a:cubicBezTo>
                <a:cubicBezTo>
                  <a:pt x="1434455" y="664135"/>
                  <a:pt x="1435995" y="668114"/>
                  <a:pt x="1438943" y="673391"/>
                </a:cubicBezTo>
                <a:cubicBezTo>
                  <a:pt x="1435689" y="675506"/>
                  <a:pt x="1433491" y="678595"/>
                  <a:pt x="1430924" y="681025"/>
                </a:cubicBezTo>
                <a:close/>
                <a:moveTo>
                  <a:pt x="1293914" y="749959"/>
                </a:moveTo>
                <a:cubicBezTo>
                  <a:pt x="1290524" y="748614"/>
                  <a:pt x="1285439" y="746596"/>
                  <a:pt x="1292584" y="743422"/>
                </a:cubicBezTo>
                <a:cubicBezTo>
                  <a:pt x="1291897" y="745153"/>
                  <a:pt x="1297991" y="749574"/>
                  <a:pt x="1293914" y="749959"/>
                </a:cubicBezTo>
                <a:close/>
                <a:moveTo>
                  <a:pt x="1096790" y="843974"/>
                </a:moveTo>
                <a:cubicBezTo>
                  <a:pt x="1093696" y="836344"/>
                  <a:pt x="1101728" y="841365"/>
                  <a:pt x="1104108" y="838786"/>
                </a:cubicBezTo>
                <a:cubicBezTo>
                  <a:pt x="1103097" y="842628"/>
                  <a:pt x="1101907" y="843918"/>
                  <a:pt x="1096790" y="843974"/>
                </a:cubicBezTo>
                <a:close/>
                <a:moveTo>
                  <a:pt x="1154442" y="817556"/>
                </a:moveTo>
                <a:cubicBezTo>
                  <a:pt x="1151812" y="817663"/>
                  <a:pt x="1151812" y="817663"/>
                  <a:pt x="1151812" y="817663"/>
                </a:cubicBezTo>
                <a:cubicBezTo>
                  <a:pt x="1151812" y="817663"/>
                  <a:pt x="1151812" y="817663"/>
                  <a:pt x="1150443" y="816400"/>
                </a:cubicBezTo>
                <a:cubicBezTo>
                  <a:pt x="1150337" y="813770"/>
                  <a:pt x="1150337" y="813770"/>
                  <a:pt x="1150337" y="813770"/>
                </a:cubicBezTo>
                <a:cubicBezTo>
                  <a:pt x="1150337" y="813770"/>
                  <a:pt x="1151599" y="812402"/>
                  <a:pt x="1151599" y="812402"/>
                </a:cubicBezTo>
                <a:cubicBezTo>
                  <a:pt x="1154230" y="812295"/>
                  <a:pt x="1154230" y="812295"/>
                  <a:pt x="1154230" y="812295"/>
                </a:cubicBezTo>
                <a:cubicBezTo>
                  <a:pt x="1154230" y="812295"/>
                  <a:pt x="1154230" y="812295"/>
                  <a:pt x="1155599" y="813558"/>
                </a:cubicBezTo>
                <a:cubicBezTo>
                  <a:pt x="1155705" y="816188"/>
                  <a:pt x="1155705" y="816188"/>
                  <a:pt x="1155705" y="816188"/>
                </a:cubicBezTo>
                <a:cubicBezTo>
                  <a:pt x="1155705" y="816188"/>
                  <a:pt x="1154442" y="817556"/>
                  <a:pt x="1154442" y="817556"/>
                </a:cubicBezTo>
                <a:close/>
                <a:moveTo>
                  <a:pt x="1252470" y="772139"/>
                </a:moveTo>
                <a:cubicBezTo>
                  <a:pt x="1243646" y="767120"/>
                  <a:pt x="1240948" y="755427"/>
                  <a:pt x="1246576" y="749030"/>
                </a:cubicBezTo>
                <a:lnTo>
                  <a:pt x="1253108" y="745806"/>
                </a:lnTo>
                <a:lnTo>
                  <a:pt x="1243775" y="748361"/>
                </a:lnTo>
                <a:cubicBezTo>
                  <a:pt x="1242141" y="744249"/>
                  <a:pt x="1243440" y="742841"/>
                  <a:pt x="1244570" y="738674"/>
                </a:cubicBezTo>
                <a:cubicBezTo>
                  <a:pt x="1248801" y="739971"/>
                  <a:pt x="1250266" y="741323"/>
                  <a:pt x="1251733" y="742676"/>
                </a:cubicBezTo>
                <a:lnTo>
                  <a:pt x="1254423" y="745157"/>
                </a:lnTo>
                <a:lnTo>
                  <a:pt x="1255062" y="744842"/>
                </a:lnTo>
                <a:cubicBezTo>
                  <a:pt x="1257928" y="748002"/>
                  <a:pt x="1260794" y="751163"/>
                  <a:pt x="1265440" y="755030"/>
                </a:cubicBezTo>
                <a:cubicBezTo>
                  <a:pt x="1260885" y="761316"/>
                  <a:pt x="1261670" y="769720"/>
                  <a:pt x="1252470" y="772139"/>
                </a:cubicBezTo>
                <a:close/>
                <a:moveTo>
                  <a:pt x="830072" y="975708"/>
                </a:moveTo>
                <a:cubicBezTo>
                  <a:pt x="828292" y="975001"/>
                  <a:pt x="827174" y="972627"/>
                  <a:pt x="826057" y="970252"/>
                </a:cubicBezTo>
                <a:cubicBezTo>
                  <a:pt x="829161" y="967621"/>
                  <a:pt x="832720" y="969034"/>
                  <a:pt x="836280" y="970446"/>
                </a:cubicBezTo>
                <a:cubicBezTo>
                  <a:pt x="834956" y="973783"/>
                  <a:pt x="831852" y="976414"/>
                  <a:pt x="830072" y="975708"/>
                </a:cubicBezTo>
                <a:close/>
                <a:moveTo>
                  <a:pt x="913990" y="935856"/>
                </a:moveTo>
                <a:cubicBezTo>
                  <a:pt x="912621" y="934594"/>
                  <a:pt x="912621" y="934594"/>
                  <a:pt x="911253" y="933332"/>
                </a:cubicBezTo>
                <a:cubicBezTo>
                  <a:pt x="911253" y="933332"/>
                  <a:pt x="911253" y="933332"/>
                  <a:pt x="909884" y="932069"/>
                </a:cubicBezTo>
                <a:cubicBezTo>
                  <a:pt x="909884" y="932069"/>
                  <a:pt x="909884" y="932069"/>
                  <a:pt x="911101" y="930750"/>
                </a:cubicBezTo>
                <a:cubicBezTo>
                  <a:pt x="912318" y="929431"/>
                  <a:pt x="913536" y="928112"/>
                  <a:pt x="916121" y="928054"/>
                </a:cubicBezTo>
                <a:cubicBezTo>
                  <a:pt x="917641" y="931898"/>
                  <a:pt x="915207" y="934537"/>
                  <a:pt x="913990" y="935856"/>
                </a:cubicBezTo>
                <a:close/>
                <a:moveTo>
                  <a:pt x="1182719" y="809693"/>
                </a:moveTo>
                <a:cubicBezTo>
                  <a:pt x="1181786" y="807177"/>
                  <a:pt x="1181786" y="807177"/>
                  <a:pt x="1180118" y="806515"/>
                </a:cubicBezTo>
                <a:cubicBezTo>
                  <a:pt x="1182522" y="805323"/>
                  <a:pt x="1181589" y="802808"/>
                  <a:pt x="1185661" y="802278"/>
                </a:cubicBezTo>
                <a:cubicBezTo>
                  <a:pt x="1185858" y="806648"/>
                  <a:pt x="1186791" y="809163"/>
                  <a:pt x="1182719" y="809693"/>
                </a:cubicBezTo>
                <a:close/>
                <a:moveTo>
                  <a:pt x="1361538" y="727868"/>
                </a:moveTo>
                <a:cubicBezTo>
                  <a:pt x="1358566" y="724543"/>
                  <a:pt x="1359302" y="722689"/>
                  <a:pt x="1362627" y="719717"/>
                </a:cubicBezTo>
                <a:cubicBezTo>
                  <a:pt x="1363745" y="722307"/>
                  <a:pt x="1365599" y="723042"/>
                  <a:pt x="1367453" y="723778"/>
                </a:cubicBezTo>
                <a:cubicBezTo>
                  <a:pt x="1364864" y="724896"/>
                  <a:pt x="1364128" y="726750"/>
                  <a:pt x="1361538" y="727868"/>
                </a:cubicBezTo>
                <a:close/>
                <a:moveTo>
                  <a:pt x="1467338" y="678882"/>
                </a:moveTo>
                <a:cubicBezTo>
                  <a:pt x="1464657" y="676409"/>
                  <a:pt x="1460636" y="672700"/>
                  <a:pt x="1468444" y="672304"/>
                </a:cubicBezTo>
                <a:cubicBezTo>
                  <a:pt x="1467181" y="673672"/>
                  <a:pt x="1471281" y="679986"/>
                  <a:pt x="1467338" y="678882"/>
                </a:cubicBezTo>
                <a:close/>
                <a:moveTo>
                  <a:pt x="1088500" y="860581"/>
                </a:moveTo>
                <a:cubicBezTo>
                  <a:pt x="1087716" y="862137"/>
                  <a:pt x="1086390" y="862868"/>
                  <a:pt x="1084334" y="862274"/>
                </a:cubicBezTo>
                <a:cubicBezTo>
                  <a:pt x="1084225" y="859568"/>
                  <a:pt x="1084006" y="854157"/>
                  <a:pt x="1089418" y="853938"/>
                </a:cubicBezTo>
                <a:cubicBezTo>
                  <a:pt x="1089527" y="856644"/>
                  <a:pt x="1089284" y="859025"/>
                  <a:pt x="1088500" y="860581"/>
                </a:cubicBezTo>
                <a:close/>
                <a:moveTo>
                  <a:pt x="1258601" y="779946"/>
                </a:moveTo>
                <a:cubicBezTo>
                  <a:pt x="1254528" y="781616"/>
                  <a:pt x="1253143" y="777625"/>
                  <a:pt x="1249070" y="779295"/>
                </a:cubicBezTo>
                <a:cubicBezTo>
                  <a:pt x="1249038" y="773838"/>
                  <a:pt x="1255848" y="774693"/>
                  <a:pt x="1257216" y="775955"/>
                </a:cubicBezTo>
                <a:cubicBezTo>
                  <a:pt x="1258585" y="777218"/>
                  <a:pt x="1259953" y="778480"/>
                  <a:pt x="1258601" y="779946"/>
                </a:cubicBezTo>
                <a:close/>
                <a:moveTo>
                  <a:pt x="1018705" y="894357"/>
                </a:moveTo>
                <a:cubicBezTo>
                  <a:pt x="1018705" y="894357"/>
                  <a:pt x="1018705" y="894357"/>
                  <a:pt x="1013499" y="894621"/>
                </a:cubicBezTo>
                <a:cubicBezTo>
                  <a:pt x="1008060" y="887071"/>
                  <a:pt x="1015711" y="881465"/>
                  <a:pt x="1021073" y="886411"/>
                </a:cubicBezTo>
                <a:cubicBezTo>
                  <a:pt x="1021073" y="886411"/>
                  <a:pt x="1021073" y="886411"/>
                  <a:pt x="1022413" y="887647"/>
                </a:cubicBezTo>
                <a:cubicBezTo>
                  <a:pt x="1021151" y="889016"/>
                  <a:pt x="1021229" y="891620"/>
                  <a:pt x="1018705" y="894357"/>
                </a:cubicBezTo>
                <a:close/>
                <a:moveTo>
                  <a:pt x="1294209" y="763404"/>
                </a:moveTo>
                <a:cubicBezTo>
                  <a:pt x="1293899" y="758053"/>
                  <a:pt x="1287764" y="744797"/>
                  <a:pt x="1299899" y="745860"/>
                </a:cubicBezTo>
                <a:cubicBezTo>
                  <a:pt x="1305568" y="751089"/>
                  <a:pt x="1302247" y="763221"/>
                  <a:pt x="1294209" y="763404"/>
                </a:cubicBezTo>
                <a:close/>
                <a:moveTo>
                  <a:pt x="1147008" y="833853"/>
                </a:moveTo>
                <a:cubicBezTo>
                  <a:pt x="1141664" y="834351"/>
                  <a:pt x="1141664" y="834351"/>
                  <a:pt x="1141664" y="834351"/>
                </a:cubicBezTo>
                <a:cubicBezTo>
                  <a:pt x="1140378" y="830451"/>
                  <a:pt x="1144402" y="828736"/>
                  <a:pt x="1145754" y="827270"/>
                </a:cubicBezTo>
                <a:cubicBezTo>
                  <a:pt x="1145721" y="829953"/>
                  <a:pt x="1148393" y="829704"/>
                  <a:pt x="1147008" y="833853"/>
                </a:cubicBezTo>
                <a:close/>
                <a:moveTo>
                  <a:pt x="1359038" y="734601"/>
                </a:moveTo>
                <a:cubicBezTo>
                  <a:pt x="1353699" y="732482"/>
                  <a:pt x="1358127" y="726515"/>
                  <a:pt x="1361686" y="727927"/>
                </a:cubicBezTo>
                <a:cubicBezTo>
                  <a:pt x="1361686" y="727927"/>
                  <a:pt x="1363466" y="728633"/>
                  <a:pt x="1364584" y="731008"/>
                </a:cubicBezTo>
                <a:cubicBezTo>
                  <a:pt x="1360362" y="731264"/>
                  <a:pt x="1363260" y="734345"/>
                  <a:pt x="1359038" y="734601"/>
                </a:cubicBezTo>
                <a:close/>
                <a:moveTo>
                  <a:pt x="405192" y="1188821"/>
                </a:moveTo>
                <a:cubicBezTo>
                  <a:pt x="405192" y="1188821"/>
                  <a:pt x="405192" y="1188821"/>
                  <a:pt x="398617" y="1188183"/>
                </a:cubicBezTo>
                <a:cubicBezTo>
                  <a:pt x="397389" y="1184337"/>
                  <a:pt x="401384" y="1182595"/>
                  <a:pt x="405316" y="1183509"/>
                </a:cubicBezTo>
                <a:cubicBezTo>
                  <a:pt x="405316" y="1183509"/>
                  <a:pt x="405316" y="1183509"/>
                  <a:pt x="405192" y="1188821"/>
                </a:cubicBezTo>
                <a:close/>
                <a:moveTo>
                  <a:pt x="1095225" y="860809"/>
                </a:moveTo>
                <a:cubicBezTo>
                  <a:pt x="1094181" y="858249"/>
                  <a:pt x="1090621" y="856836"/>
                  <a:pt x="1092092" y="853128"/>
                </a:cubicBezTo>
                <a:cubicBezTo>
                  <a:pt x="1093872" y="853835"/>
                  <a:pt x="1094608" y="851981"/>
                  <a:pt x="1096388" y="852687"/>
                </a:cubicBezTo>
                <a:cubicBezTo>
                  <a:pt x="1099947" y="854100"/>
                  <a:pt x="1099520" y="860368"/>
                  <a:pt x="1095225" y="860809"/>
                </a:cubicBezTo>
                <a:close/>
                <a:moveTo>
                  <a:pt x="1073625" y="874825"/>
                </a:moveTo>
                <a:cubicBezTo>
                  <a:pt x="1070896" y="874841"/>
                  <a:pt x="1069430" y="873489"/>
                  <a:pt x="1067964" y="872137"/>
                </a:cubicBezTo>
                <a:cubicBezTo>
                  <a:pt x="1066498" y="870784"/>
                  <a:pt x="1066294" y="868064"/>
                  <a:pt x="1066090" y="865343"/>
                </a:cubicBezTo>
                <a:cubicBezTo>
                  <a:pt x="1068819" y="865327"/>
                  <a:pt x="1070285" y="866679"/>
                  <a:pt x="1071751" y="868032"/>
                </a:cubicBezTo>
                <a:cubicBezTo>
                  <a:pt x="1073217" y="869384"/>
                  <a:pt x="1074683" y="870736"/>
                  <a:pt x="1073625" y="874825"/>
                </a:cubicBezTo>
                <a:close/>
                <a:moveTo>
                  <a:pt x="992962" y="914029"/>
                </a:moveTo>
                <a:cubicBezTo>
                  <a:pt x="990316" y="914121"/>
                  <a:pt x="986286" y="912936"/>
                  <a:pt x="983518" y="910383"/>
                </a:cubicBezTo>
                <a:cubicBezTo>
                  <a:pt x="982133" y="909106"/>
                  <a:pt x="980628" y="905185"/>
                  <a:pt x="980506" y="902540"/>
                </a:cubicBezTo>
                <a:cubicBezTo>
                  <a:pt x="979122" y="901263"/>
                  <a:pt x="976354" y="898710"/>
                  <a:pt x="974970" y="897433"/>
                </a:cubicBezTo>
                <a:cubicBezTo>
                  <a:pt x="970125" y="892965"/>
                  <a:pt x="969129" y="885714"/>
                  <a:pt x="971674" y="879831"/>
                </a:cubicBezTo>
                <a:lnTo>
                  <a:pt x="972236" y="879196"/>
                </a:lnTo>
                <a:lnTo>
                  <a:pt x="970705" y="877098"/>
                </a:lnTo>
                <a:cubicBezTo>
                  <a:pt x="969321" y="875822"/>
                  <a:pt x="967937" y="874545"/>
                  <a:pt x="963907" y="873360"/>
                </a:cubicBezTo>
                <a:cubicBezTo>
                  <a:pt x="960408" y="854937"/>
                  <a:pt x="979950" y="847636"/>
                  <a:pt x="989638" y="856573"/>
                </a:cubicBezTo>
                <a:cubicBezTo>
                  <a:pt x="991022" y="857849"/>
                  <a:pt x="993790" y="860403"/>
                  <a:pt x="995174" y="861679"/>
                </a:cubicBezTo>
                <a:cubicBezTo>
                  <a:pt x="997820" y="861587"/>
                  <a:pt x="1001850" y="862772"/>
                  <a:pt x="1003234" y="864049"/>
                </a:cubicBezTo>
                <a:cubicBezTo>
                  <a:pt x="1006002" y="866602"/>
                  <a:pt x="1007508" y="870524"/>
                  <a:pt x="1007630" y="873169"/>
                </a:cubicBezTo>
                <a:cubicBezTo>
                  <a:pt x="1005106" y="875905"/>
                  <a:pt x="1002671" y="876984"/>
                  <a:pt x="1000278" y="877191"/>
                </a:cubicBezTo>
                <a:lnTo>
                  <a:pt x="993310" y="876009"/>
                </a:lnTo>
                <a:lnTo>
                  <a:pt x="993903" y="876908"/>
                </a:lnTo>
                <a:cubicBezTo>
                  <a:pt x="995287" y="878184"/>
                  <a:pt x="997933" y="878092"/>
                  <a:pt x="1002085" y="881922"/>
                </a:cubicBezTo>
                <a:cubicBezTo>
                  <a:pt x="999561" y="884659"/>
                  <a:pt x="997036" y="887395"/>
                  <a:pt x="994268" y="884842"/>
                </a:cubicBezTo>
                <a:cubicBezTo>
                  <a:pt x="986817" y="895698"/>
                  <a:pt x="1003059" y="903082"/>
                  <a:pt x="992962" y="914029"/>
                </a:cubicBezTo>
                <a:close/>
                <a:moveTo>
                  <a:pt x="1598899" y="626356"/>
                </a:moveTo>
                <a:cubicBezTo>
                  <a:pt x="1597268" y="625708"/>
                  <a:pt x="1596343" y="623281"/>
                  <a:pt x="1596124" y="619074"/>
                </a:cubicBezTo>
                <a:cubicBezTo>
                  <a:pt x="1598461" y="617942"/>
                  <a:pt x="1597536" y="615515"/>
                  <a:pt x="1599168" y="616162"/>
                </a:cubicBezTo>
                <a:cubicBezTo>
                  <a:pt x="1600799" y="616809"/>
                  <a:pt x="1600799" y="616809"/>
                  <a:pt x="1600799" y="616809"/>
                </a:cubicBezTo>
                <a:cubicBezTo>
                  <a:pt x="1602431" y="617457"/>
                  <a:pt x="1602431" y="617457"/>
                  <a:pt x="1604062" y="618104"/>
                </a:cubicBezTo>
                <a:cubicBezTo>
                  <a:pt x="1604987" y="620531"/>
                  <a:pt x="1603575" y="624091"/>
                  <a:pt x="1598899" y="626356"/>
                </a:cubicBezTo>
                <a:close/>
                <a:moveTo>
                  <a:pt x="1213376" y="809842"/>
                </a:moveTo>
                <a:cubicBezTo>
                  <a:pt x="1212038" y="803017"/>
                  <a:pt x="1193839" y="797893"/>
                  <a:pt x="1204118" y="787285"/>
                </a:cubicBezTo>
                <a:cubicBezTo>
                  <a:pt x="1212858" y="790753"/>
                  <a:pt x="1212038" y="803017"/>
                  <a:pt x="1219030" y="805791"/>
                </a:cubicBezTo>
                <a:cubicBezTo>
                  <a:pt x="1218310" y="807604"/>
                  <a:pt x="1217591" y="809417"/>
                  <a:pt x="1213376" y="809842"/>
                </a:cubicBezTo>
                <a:close/>
                <a:moveTo>
                  <a:pt x="1957784" y="456146"/>
                </a:moveTo>
                <a:cubicBezTo>
                  <a:pt x="1950857" y="455184"/>
                  <a:pt x="1950857" y="455184"/>
                  <a:pt x="1950857" y="455184"/>
                </a:cubicBezTo>
                <a:cubicBezTo>
                  <a:pt x="1950801" y="452419"/>
                  <a:pt x="1950746" y="449655"/>
                  <a:pt x="1956266" y="449319"/>
                </a:cubicBezTo>
                <a:cubicBezTo>
                  <a:pt x="1956321" y="452084"/>
                  <a:pt x="1959081" y="451916"/>
                  <a:pt x="1957784" y="456146"/>
                </a:cubicBezTo>
                <a:close/>
                <a:moveTo>
                  <a:pt x="1057628" y="886285"/>
                </a:moveTo>
                <a:cubicBezTo>
                  <a:pt x="1052385" y="889145"/>
                  <a:pt x="1047141" y="892006"/>
                  <a:pt x="1041511" y="886812"/>
                </a:cubicBezTo>
                <a:cubicBezTo>
                  <a:pt x="1040996" y="876075"/>
                  <a:pt x="1044832" y="871916"/>
                  <a:pt x="1055576" y="871564"/>
                </a:cubicBezTo>
                <a:cubicBezTo>
                  <a:pt x="1055576" y="871564"/>
                  <a:pt x="1056984" y="872863"/>
                  <a:pt x="1056984" y="872863"/>
                </a:cubicBezTo>
                <a:cubicBezTo>
                  <a:pt x="1061206" y="876757"/>
                  <a:pt x="1060185" y="883513"/>
                  <a:pt x="1057628" y="886285"/>
                </a:cubicBezTo>
                <a:close/>
                <a:moveTo>
                  <a:pt x="722935" y="1047000"/>
                </a:moveTo>
                <a:cubicBezTo>
                  <a:pt x="718160" y="1051922"/>
                  <a:pt x="710492" y="1054433"/>
                  <a:pt x="704285" y="1051970"/>
                </a:cubicBezTo>
                <a:cubicBezTo>
                  <a:pt x="702512" y="1051266"/>
                  <a:pt x="701431" y="1048818"/>
                  <a:pt x="701431" y="1048818"/>
                </a:cubicBezTo>
                <a:lnTo>
                  <a:pt x="700279" y="1032593"/>
                </a:lnTo>
                <a:lnTo>
                  <a:pt x="696051" y="1032012"/>
                </a:lnTo>
                <a:cubicBezTo>
                  <a:pt x="681865" y="1026382"/>
                  <a:pt x="684854" y="1003333"/>
                  <a:pt x="701810" y="1001983"/>
                </a:cubicBezTo>
                <a:cubicBezTo>
                  <a:pt x="701810" y="1001983"/>
                  <a:pt x="704276" y="1000942"/>
                  <a:pt x="706049" y="1001646"/>
                </a:cubicBezTo>
                <a:cubicBezTo>
                  <a:pt x="712256" y="1004109"/>
                  <a:pt x="716115" y="1011194"/>
                  <a:pt x="716217" y="1018050"/>
                </a:cubicBezTo>
                <a:lnTo>
                  <a:pt x="714744" y="1022976"/>
                </a:lnTo>
                <a:lnTo>
                  <a:pt x="717830" y="1023011"/>
                </a:lnTo>
                <a:cubicBezTo>
                  <a:pt x="719603" y="1023714"/>
                  <a:pt x="723150" y="1025122"/>
                  <a:pt x="724231" y="1027571"/>
                </a:cubicBezTo>
                <a:cubicBezTo>
                  <a:pt x="729593" y="1034748"/>
                  <a:pt x="727710" y="1042079"/>
                  <a:pt x="722935" y="1047000"/>
                </a:cubicBezTo>
                <a:close/>
                <a:moveTo>
                  <a:pt x="634969" y="1089697"/>
                </a:moveTo>
                <a:cubicBezTo>
                  <a:pt x="634033" y="1090756"/>
                  <a:pt x="632306" y="1091215"/>
                  <a:pt x="630526" y="1090509"/>
                </a:cubicBezTo>
                <a:cubicBezTo>
                  <a:pt x="630526" y="1090509"/>
                  <a:pt x="628747" y="1089803"/>
                  <a:pt x="627752" y="1087119"/>
                </a:cubicBezTo>
                <a:cubicBezTo>
                  <a:pt x="631101" y="1083870"/>
                  <a:pt x="632881" y="1084576"/>
                  <a:pt x="634661" y="1085283"/>
                </a:cubicBezTo>
                <a:cubicBezTo>
                  <a:pt x="636048" y="1086978"/>
                  <a:pt x="635904" y="1088637"/>
                  <a:pt x="634969" y="1089697"/>
                </a:cubicBezTo>
                <a:close/>
                <a:moveTo>
                  <a:pt x="1413715" y="719676"/>
                </a:moveTo>
                <a:cubicBezTo>
                  <a:pt x="1410611" y="722450"/>
                  <a:pt x="1408881" y="721764"/>
                  <a:pt x="1407150" y="721077"/>
                </a:cubicBezTo>
                <a:cubicBezTo>
                  <a:pt x="1402646" y="717287"/>
                  <a:pt x="1408524" y="717616"/>
                  <a:pt x="1410941" y="716572"/>
                </a:cubicBezTo>
                <a:cubicBezTo>
                  <a:pt x="1413715" y="719676"/>
                  <a:pt x="1413715" y="719676"/>
                  <a:pt x="1413715" y="719676"/>
                </a:cubicBezTo>
                <a:close/>
                <a:moveTo>
                  <a:pt x="1098243" y="870075"/>
                </a:moveTo>
                <a:cubicBezTo>
                  <a:pt x="1096830" y="873634"/>
                  <a:pt x="1091710" y="875723"/>
                  <a:pt x="1088002" y="874251"/>
                </a:cubicBezTo>
                <a:cubicBezTo>
                  <a:pt x="1088002" y="874251"/>
                  <a:pt x="1086855" y="871736"/>
                  <a:pt x="1085707" y="869221"/>
                </a:cubicBezTo>
                <a:cubicBezTo>
                  <a:pt x="1087120" y="865661"/>
                  <a:pt x="1091534" y="865353"/>
                  <a:pt x="1093387" y="866088"/>
                </a:cubicBezTo>
                <a:cubicBezTo>
                  <a:pt x="1095241" y="866824"/>
                  <a:pt x="1097095" y="867560"/>
                  <a:pt x="1098243" y="870075"/>
                </a:cubicBezTo>
                <a:close/>
                <a:moveTo>
                  <a:pt x="1325922" y="762265"/>
                </a:moveTo>
                <a:cubicBezTo>
                  <a:pt x="1320579" y="762764"/>
                  <a:pt x="1320579" y="762764"/>
                  <a:pt x="1320579" y="762764"/>
                </a:cubicBezTo>
                <a:cubicBezTo>
                  <a:pt x="1320612" y="760080"/>
                  <a:pt x="1321997" y="755931"/>
                  <a:pt x="1324669" y="755682"/>
                </a:cubicBezTo>
                <a:cubicBezTo>
                  <a:pt x="1324636" y="758365"/>
                  <a:pt x="1327307" y="758116"/>
                  <a:pt x="1325922" y="762265"/>
                </a:cubicBezTo>
                <a:close/>
                <a:moveTo>
                  <a:pt x="1139098" y="852262"/>
                </a:moveTo>
                <a:cubicBezTo>
                  <a:pt x="1136431" y="853010"/>
                  <a:pt x="1133372" y="852754"/>
                  <a:pt x="1131236" y="850783"/>
                </a:cubicBezTo>
                <a:cubicBezTo>
                  <a:pt x="1131236" y="850783"/>
                  <a:pt x="1129812" y="849470"/>
                  <a:pt x="1129666" y="846770"/>
                </a:cubicBezTo>
                <a:cubicBezTo>
                  <a:pt x="1133502" y="842611"/>
                  <a:pt x="1140186" y="841080"/>
                  <a:pt x="1145301" y="835535"/>
                </a:cubicBezTo>
                <a:cubicBezTo>
                  <a:pt x="1149719" y="842176"/>
                  <a:pt x="1140332" y="843780"/>
                  <a:pt x="1144605" y="847721"/>
                </a:cubicBezTo>
                <a:cubicBezTo>
                  <a:pt x="1144038" y="849764"/>
                  <a:pt x="1141764" y="851515"/>
                  <a:pt x="1139098" y="852262"/>
                </a:cubicBezTo>
                <a:close/>
                <a:moveTo>
                  <a:pt x="902428" y="965112"/>
                </a:moveTo>
                <a:cubicBezTo>
                  <a:pt x="898536" y="966586"/>
                  <a:pt x="898536" y="966586"/>
                  <a:pt x="897167" y="965324"/>
                </a:cubicBezTo>
                <a:cubicBezTo>
                  <a:pt x="897061" y="962693"/>
                  <a:pt x="898323" y="961325"/>
                  <a:pt x="902322" y="962481"/>
                </a:cubicBezTo>
                <a:cubicBezTo>
                  <a:pt x="902322" y="962481"/>
                  <a:pt x="902322" y="962481"/>
                  <a:pt x="902428" y="965112"/>
                </a:cubicBezTo>
                <a:close/>
                <a:moveTo>
                  <a:pt x="1554770" y="655882"/>
                </a:moveTo>
                <a:cubicBezTo>
                  <a:pt x="1552938" y="657215"/>
                  <a:pt x="1550157" y="657656"/>
                  <a:pt x="1548356" y="656942"/>
                </a:cubicBezTo>
                <a:lnTo>
                  <a:pt x="1549227" y="653107"/>
                </a:lnTo>
                <a:lnTo>
                  <a:pt x="1548312" y="651045"/>
                </a:lnTo>
                <a:cubicBezTo>
                  <a:pt x="1547810" y="650266"/>
                  <a:pt x="1547466" y="649315"/>
                  <a:pt x="1548068" y="647338"/>
                </a:cubicBezTo>
                <a:cubicBezTo>
                  <a:pt x="1550650" y="647187"/>
                  <a:pt x="1550650" y="647187"/>
                  <a:pt x="1551969" y="648404"/>
                </a:cubicBezTo>
                <a:lnTo>
                  <a:pt x="1552598" y="650141"/>
                </a:lnTo>
                <a:lnTo>
                  <a:pt x="1555489" y="649472"/>
                </a:lnTo>
                <a:cubicBezTo>
                  <a:pt x="1557484" y="652324"/>
                  <a:pt x="1556602" y="654548"/>
                  <a:pt x="1554770" y="655882"/>
                </a:cubicBezTo>
                <a:close/>
                <a:moveTo>
                  <a:pt x="1447928" y="709166"/>
                </a:moveTo>
                <a:cubicBezTo>
                  <a:pt x="1443041" y="711285"/>
                  <a:pt x="1441293" y="710591"/>
                  <a:pt x="1437797" y="709204"/>
                </a:cubicBezTo>
                <a:cubicBezTo>
                  <a:pt x="1429057" y="705735"/>
                  <a:pt x="1428325" y="687185"/>
                  <a:pt x="1445448" y="689923"/>
                </a:cubicBezTo>
                <a:cubicBezTo>
                  <a:pt x="1451049" y="696203"/>
                  <a:pt x="1450710" y="702155"/>
                  <a:pt x="1447928" y="709166"/>
                </a:cubicBezTo>
                <a:close/>
                <a:moveTo>
                  <a:pt x="1357680" y="752732"/>
                </a:moveTo>
                <a:cubicBezTo>
                  <a:pt x="1357018" y="754400"/>
                  <a:pt x="1355288" y="753714"/>
                  <a:pt x="1353557" y="753027"/>
                </a:cubicBezTo>
                <a:cubicBezTo>
                  <a:pt x="1350097" y="751654"/>
                  <a:pt x="1349690" y="747630"/>
                  <a:pt x="1349284" y="743607"/>
                </a:cubicBezTo>
                <a:cubicBezTo>
                  <a:pt x="1351014" y="744293"/>
                  <a:pt x="1351014" y="744293"/>
                  <a:pt x="1352745" y="744980"/>
                </a:cubicBezTo>
                <a:cubicBezTo>
                  <a:pt x="1356206" y="746353"/>
                  <a:pt x="1359004" y="749395"/>
                  <a:pt x="1357680" y="752732"/>
                </a:cubicBezTo>
                <a:close/>
                <a:moveTo>
                  <a:pt x="1542266" y="665690"/>
                </a:moveTo>
                <a:cubicBezTo>
                  <a:pt x="1539504" y="667332"/>
                  <a:pt x="1535874" y="667206"/>
                  <a:pt x="1533851" y="665340"/>
                </a:cubicBezTo>
                <a:cubicBezTo>
                  <a:pt x="1532502" y="664096"/>
                  <a:pt x="1532438" y="661459"/>
                  <a:pt x="1532374" y="658822"/>
                </a:cubicBezTo>
                <a:cubicBezTo>
                  <a:pt x="1533595" y="654792"/>
                  <a:pt x="1541431" y="651709"/>
                  <a:pt x="1545478" y="655442"/>
                </a:cubicBezTo>
                <a:cubicBezTo>
                  <a:pt x="1546923" y="660642"/>
                  <a:pt x="1545028" y="664049"/>
                  <a:pt x="1542266" y="665690"/>
                </a:cubicBezTo>
                <a:close/>
                <a:moveTo>
                  <a:pt x="936036" y="954022"/>
                </a:moveTo>
                <a:cubicBezTo>
                  <a:pt x="936069" y="951339"/>
                  <a:pt x="934750" y="950122"/>
                  <a:pt x="934783" y="947439"/>
                </a:cubicBezTo>
                <a:cubicBezTo>
                  <a:pt x="937454" y="947190"/>
                  <a:pt x="938807" y="945724"/>
                  <a:pt x="940126" y="946941"/>
                </a:cubicBezTo>
                <a:cubicBezTo>
                  <a:pt x="941446" y="948158"/>
                  <a:pt x="940093" y="949624"/>
                  <a:pt x="941413" y="950841"/>
                </a:cubicBezTo>
                <a:cubicBezTo>
                  <a:pt x="938741" y="951090"/>
                  <a:pt x="937389" y="952556"/>
                  <a:pt x="936036" y="954022"/>
                </a:cubicBezTo>
                <a:close/>
                <a:moveTo>
                  <a:pt x="1379602" y="745569"/>
                </a:moveTo>
                <a:cubicBezTo>
                  <a:pt x="1378094" y="746132"/>
                  <a:pt x="1375696" y="745874"/>
                  <a:pt x="1372262" y="745311"/>
                </a:cubicBezTo>
                <a:cubicBezTo>
                  <a:pt x="1370586" y="738555"/>
                  <a:pt x="1377329" y="736960"/>
                  <a:pt x="1380178" y="739587"/>
                </a:cubicBezTo>
                <a:cubicBezTo>
                  <a:pt x="1381602" y="740901"/>
                  <a:pt x="1381602" y="740901"/>
                  <a:pt x="1381602" y="740901"/>
                </a:cubicBezTo>
                <a:cubicBezTo>
                  <a:pt x="1381728" y="743622"/>
                  <a:pt x="1381110" y="745006"/>
                  <a:pt x="1379602" y="745569"/>
                </a:cubicBezTo>
                <a:close/>
                <a:moveTo>
                  <a:pt x="867003" y="990363"/>
                </a:moveTo>
                <a:lnTo>
                  <a:pt x="860341" y="992011"/>
                </a:lnTo>
                <a:lnTo>
                  <a:pt x="858693" y="985349"/>
                </a:lnTo>
                <a:lnTo>
                  <a:pt x="863872" y="983112"/>
                </a:lnTo>
                <a:close/>
                <a:moveTo>
                  <a:pt x="1029822" y="913536"/>
                </a:moveTo>
                <a:cubicBezTo>
                  <a:pt x="1028400" y="909783"/>
                  <a:pt x="1027183" y="911102"/>
                  <a:pt x="1029515" y="905927"/>
                </a:cubicBezTo>
                <a:cubicBezTo>
                  <a:pt x="1030834" y="907144"/>
                  <a:pt x="1032051" y="905824"/>
                  <a:pt x="1033371" y="907042"/>
                </a:cubicBezTo>
                <a:cubicBezTo>
                  <a:pt x="1036009" y="909476"/>
                  <a:pt x="1033576" y="912114"/>
                  <a:pt x="1029822" y="913536"/>
                </a:cubicBezTo>
                <a:close/>
                <a:moveTo>
                  <a:pt x="1118927" y="872534"/>
                </a:moveTo>
                <a:cubicBezTo>
                  <a:pt x="1116303" y="872555"/>
                  <a:pt x="1113678" y="872576"/>
                  <a:pt x="1113678" y="872576"/>
                </a:cubicBezTo>
                <a:cubicBezTo>
                  <a:pt x="1110673" y="867362"/>
                  <a:pt x="1117329" y="868618"/>
                  <a:pt x="1119954" y="868597"/>
                </a:cubicBezTo>
                <a:cubicBezTo>
                  <a:pt x="1118927" y="872534"/>
                  <a:pt x="1118927" y="872534"/>
                  <a:pt x="1118927" y="872534"/>
                </a:cubicBezTo>
                <a:close/>
                <a:moveTo>
                  <a:pt x="666459" y="1089646"/>
                </a:moveTo>
                <a:cubicBezTo>
                  <a:pt x="663821" y="1089817"/>
                  <a:pt x="663821" y="1089817"/>
                  <a:pt x="662480" y="1088581"/>
                </a:cubicBezTo>
                <a:cubicBezTo>
                  <a:pt x="661140" y="1087344"/>
                  <a:pt x="661098" y="1084701"/>
                  <a:pt x="661056" y="1082057"/>
                </a:cubicBezTo>
                <a:cubicBezTo>
                  <a:pt x="663694" y="1081885"/>
                  <a:pt x="664992" y="1080478"/>
                  <a:pt x="667631" y="1080307"/>
                </a:cubicBezTo>
                <a:cubicBezTo>
                  <a:pt x="670312" y="1082780"/>
                  <a:pt x="670438" y="1090711"/>
                  <a:pt x="666459" y="1089646"/>
                </a:cubicBezTo>
                <a:close/>
                <a:moveTo>
                  <a:pt x="985189" y="939860"/>
                </a:moveTo>
                <a:cubicBezTo>
                  <a:pt x="982631" y="942632"/>
                  <a:pt x="975981" y="944195"/>
                  <a:pt x="971758" y="940300"/>
                </a:cubicBezTo>
                <a:cubicBezTo>
                  <a:pt x="971758" y="940300"/>
                  <a:pt x="970351" y="939002"/>
                  <a:pt x="970351" y="939002"/>
                </a:cubicBezTo>
                <a:cubicBezTo>
                  <a:pt x="969835" y="928264"/>
                  <a:pt x="973671" y="924106"/>
                  <a:pt x="984415" y="923754"/>
                </a:cubicBezTo>
                <a:cubicBezTo>
                  <a:pt x="990045" y="928947"/>
                  <a:pt x="987617" y="934404"/>
                  <a:pt x="985189" y="939860"/>
                </a:cubicBezTo>
                <a:close/>
                <a:moveTo>
                  <a:pt x="1259672" y="811732"/>
                </a:moveTo>
                <a:cubicBezTo>
                  <a:pt x="1254282" y="809337"/>
                  <a:pt x="1256935" y="809207"/>
                  <a:pt x="1251713" y="812123"/>
                </a:cubicBezTo>
                <a:cubicBezTo>
                  <a:pt x="1252830" y="805420"/>
                  <a:pt x="1254031" y="801372"/>
                  <a:pt x="1260622" y="799719"/>
                </a:cubicBezTo>
                <a:cubicBezTo>
                  <a:pt x="1263359" y="802243"/>
                  <a:pt x="1260873" y="807683"/>
                  <a:pt x="1259672" y="811732"/>
                </a:cubicBezTo>
                <a:close/>
                <a:moveTo>
                  <a:pt x="1169167" y="856899"/>
                </a:moveTo>
                <a:cubicBezTo>
                  <a:pt x="1166501" y="857044"/>
                  <a:pt x="1161237" y="860004"/>
                  <a:pt x="1158501" y="857480"/>
                </a:cubicBezTo>
                <a:cubicBezTo>
                  <a:pt x="1158360" y="852140"/>
                  <a:pt x="1158360" y="852140"/>
                  <a:pt x="1158360" y="852140"/>
                </a:cubicBezTo>
                <a:cubicBezTo>
                  <a:pt x="1160957" y="849325"/>
                  <a:pt x="1164992" y="850442"/>
                  <a:pt x="1166360" y="851705"/>
                </a:cubicBezTo>
                <a:cubicBezTo>
                  <a:pt x="1167729" y="852967"/>
                  <a:pt x="1169097" y="854229"/>
                  <a:pt x="1169167" y="856899"/>
                </a:cubicBezTo>
                <a:close/>
                <a:moveTo>
                  <a:pt x="976724" y="950263"/>
                </a:moveTo>
                <a:cubicBezTo>
                  <a:pt x="975792" y="947746"/>
                  <a:pt x="974859" y="945231"/>
                  <a:pt x="977999" y="942185"/>
                </a:cubicBezTo>
                <a:cubicBezTo>
                  <a:pt x="978932" y="944701"/>
                  <a:pt x="980600" y="945363"/>
                  <a:pt x="981533" y="947879"/>
                </a:cubicBezTo>
                <a:cubicBezTo>
                  <a:pt x="976724" y="950263"/>
                  <a:pt x="976724" y="950263"/>
                  <a:pt x="976724" y="950263"/>
                </a:cubicBezTo>
                <a:close/>
                <a:moveTo>
                  <a:pt x="1841225" y="539153"/>
                </a:moveTo>
                <a:cubicBezTo>
                  <a:pt x="1840350" y="540058"/>
                  <a:pt x="1838672" y="540394"/>
                  <a:pt x="1836892" y="539687"/>
                </a:cubicBezTo>
                <a:cubicBezTo>
                  <a:pt x="1836892" y="539687"/>
                  <a:pt x="1835113" y="538981"/>
                  <a:pt x="1834020" y="536545"/>
                </a:cubicBezTo>
                <a:cubicBezTo>
                  <a:pt x="1840732" y="535202"/>
                  <a:pt x="1840732" y="535202"/>
                  <a:pt x="1840732" y="535202"/>
                </a:cubicBezTo>
                <a:cubicBezTo>
                  <a:pt x="1842169" y="536774"/>
                  <a:pt x="1842099" y="538248"/>
                  <a:pt x="1841225" y="539153"/>
                </a:cubicBezTo>
                <a:close/>
                <a:moveTo>
                  <a:pt x="1545374" y="680854"/>
                </a:moveTo>
                <a:cubicBezTo>
                  <a:pt x="1542556" y="680968"/>
                  <a:pt x="1541203" y="682434"/>
                  <a:pt x="1538385" y="682548"/>
                </a:cubicBezTo>
                <a:cubicBezTo>
                  <a:pt x="1536805" y="678377"/>
                  <a:pt x="1538157" y="676910"/>
                  <a:pt x="1542328" y="675331"/>
                </a:cubicBezTo>
                <a:cubicBezTo>
                  <a:pt x="1542442" y="678149"/>
                  <a:pt x="1543908" y="679501"/>
                  <a:pt x="1545374" y="680854"/>
                </a:cubicBezTo>
                <a:close/>
                <a:moveTo>
                  <a:pt x="1540100" y="686572"/>
                </a:moveTo>
                <a:cubicBezTo>
                  <a:pt x="1536068" y="685295"/>
                  <a:pt x="1537666" y="689211"/>
                  <a:pt x="1533634" y="687934"/>
                </a:cubicBezTo>
                <a:cubicBezTo>
                  <a:pt x="1529411" y="684039"/>
                  <a:pt x="1535687" y="680060"/>
                  <a:pt x="1538502" y="682656"/>
                </a:cubicBezTo>
                <a:cubicBezTo>
                  <a:pt x="1538502" y="682656"/>
                  <a:pt x="1539909" y="683955"/>
                  <a:pt x="1540100" y="686572"/>
                </a:cubicBezTo>
                <a:close/>
                <a:moveTo>
                  <a:pt x="1039113" y="925254"/>
                </a:moveTo>
                <a:cubicBezTo>
                  <a:pt x="1037474" y="926673"/>
                  <a:pt x="1035108" y="927095"/>
                  <a:pt x="1033684" y="925782"/>
                </a:cubicBezTo>
                <a:cubicBezTo>
                  <a:pt x="1037705" y="924281"/>
                  <a:pt x="1030583" y="917712"/>
                  <a:pt x="1035902" y="914803"/>
                </a:cubicBezTo>
                <a:cubicBezTo>
                  <a:pt x="1037327" y="916117"/>
                  <a:pt x="1036028" y="917524"/>
                  <a:pt x="1037453" y="918838"/>
                </a:cubicBezTo>
                <a:cubicBezTo>
                  <a:pt x="1037453" y="918838"/>
                  <a:pt x="1038877" y="920152"/>
                  <a:pt x="1040175" y="918745"/>
                </a:cubicBezTo>
                <a:cubicBezTo>
                  <a:pt x="1041662" y="921419"/>
                  <a:pt x="1040751" y="923835"/>
                  <a:pt x="1039113" y="925254"/>
                </a:cubicBezTo>
                <a:close/>
                <a:moveTo>
                  <a:pt x="977586" y="956469"/>
                </a:moveTo>
                <a:cubicBezTo>
                  <a:pt x="976849" y="957621"/>
                  <a:pt x="975585" y="958286"/>
                  <a:pt x="973569" y="957647"/>
                </a:cubicBezTo>
                <a:lnTo>
                  <a:pt x="973221" y="956378"/>
                </a:lnTo>
                <a:lnTo>
                  <a:pt x="968134" y="955408"/>
                </a:lnTo>
                <a:cubicBezTo>
                  <a:pt x="966668" y="954056"/>
                  <a:pt x="965202" y="952704"/>
                  <a:pt x="964998" y="949983"/>
                </a:cubicBezTo>
                <a:lnTo>
                  <a:pt x="971827" y="951285"/>
                </a:lnTo>
                <a:lnTo>
                  <a:pt x="971780" y="951114"/>
                </a:lnTo>
                <a:cubicBezTo>
                  <a:pt x="974405" y="951093"/>
                  <a:pt x="977029" y="951071"/>
                  <a:pt x="978437" y="952370"/>
                </a:cubicBezTo>
                <a:cubicBezTo>
                  <a:pt x="978532" y="953679"/>
                  <a:pt x="978323" y="955317"/>
                  <a:pt x="977586" y="956469"/>
                </a:cubicBezTo>
                <a:close/>
                <a:moveTo>
                  <a:pt x="1067866" y="914017"/>
                </a:moveTo>
                <a:cubicBezTo>
                  <a:pt x="1063814" y="915586"/>
                  <a:pt x="1062407" y="914287"/>
                  <a:pt x="1059592" y="911691"/>
                </a:cubicBezTo>
                <a:cubicBezTo>
                  <a:pt x="1059592" y="911691"/>
                  <a:pt x="1059592" y="911691"/>
                  <a:pt x="1058185" y="910393"/>
                </a:cubicBezTo>
                <a:cubicBezTo>
                  <a:pt x="1058185" y="910393"/>
                  <a:pt x="1058185" y="910393"/>
                  <a:pt x="1056777" y="909095"/>
                </a:cubicBezTo>
                <a:cubicBezTo>
                  <a:pt x="1056777" y="909095"/>
                  <a:pt x="1055370" y="907796"/>
                  <a:pt x="1054047" y="909230"/>
                </a:cubicBezTo>
                <a:cubicBezTo>
                  <a:pt x="1052555" y="905200"/>
                  <a:pt x="1057759" y="896734"/>
                  <a:pt x="1067355" y="897626"/>
                </a:cubicBezTo>
                <a:cubicBezTo>
                  <a:pt x="1071578" y="901521"/>
                  <a:pt x="1071833" y="909716"/>
                  <a:pt x="1067866" y="914017"/>
                </a:cubicBezTo>
                <a:close/>
                <a:moveTo>
                  <a:pt x="1116840" y="892562"/>
                </a:moveTo>
                <a:cubicBezTo>
                  <a:pt x="1115615" y="893622"/>
                  <a:pt x="1113695" y="894405"/>
                  <a:pt x="1110208" y="895081"/>
                </a:cubicBezTo>
                <a:cubicBezTo>
                  <a:pt x="1107207" y="891830"/>
                  <a:pt x="1107913" y="890050"/>
                  <a:pt x="1107472" y="885755"/>
                </a:cubicBezTo>
                <a:cubicBezTo>
                  <a:pt x="1111886" y="885446"/>
                  <a:pt x="1113739" y="886182"/>
                  <a:pt x="1115593" y="886918"/>
                </a:cubicBezTo>
                <a:cubicBezTo>
                  <a:pt x="1117447" y="887653"/>
                  <a:pt x="1119301" y="888389"/>
                  <a:pt x="1119301" y="888389"/>
                </a:cubicBezTo>
                <a:cubicBezTo>
                  <a:pt x="1118595" y="890169"/>
                  <a:pt x="1118065" y="891504"/>
                  <a:pt x="1116840" y="892562"/>
                </a:cubicBezTo>
                <a:close/>
                <a:moveTo>
                  <a:pt x="1420635" y="748745"/>
                </a:moveTo>
                <a:cubicBezTo>
                  <a:pt x="1419443" y="746341"/>
                  <a:pt x="1416927" y="747273"/>
                  <a:pt x="1416397" y="743201"/>
                </a:cubicBezTo>
                <a:cubicBezTo>
                  <a:pt x="1418913" y="742268"/>
                  <a:pt x="1419575" y="740599"/>
                  <a:pt x="1421429" y="741335"/>
                </a:cubicBezTo>
                <a:cubicBezTo>
                  <a:pt x="1423283" y="742071"/>
                  <a:pt x="1422621" y="743740"/>
                  <a:pt x="1424475" y="744475"/>
                </a:cubicBezTo>
                <a:cubicBezTo>
                  <a:pt x="1421959" y="745408"/>
                  <a:pt x="1423151" y="747812"/>
                  <a:pt x="1420635" y="748745"/>
                </a:cubicBezTo>
                <a:close/>
                <a:moveTo>
                  <a:pt x="1248131" y="832480"/>
                </a:moveTo>
                <a:cubicBezTo>
                  <a:pt x="1244152" y="831415"/>
                  <a:pt x="1244194" y="834059"/>
                  <a:pt x="1241555" y="834230"/>
                </a:cubicBezTo>
                <a:cubicBezTo>
                  <a:pt x="1241555" y="834230"/>
                  <a:pt x="1240215" y="832994"/>
                  <a:pt x="1240215" y="832994"/>
                </a:cubicBezTo>
                <a:cubicBezTo>
                  <a:pt x="1237534" y="830521"/>
                  <a:pt x="1238748" y="823826"/>
                  <a:pt x="1245365" y="824720"/>
                </a:cubicBezTo>
                <a:cubicBezTo>
                  <a:pt x="1246706" y="825956"/>
                  <a:pt x="1249387" y="828429"/>
                  <a:pt x="1248131" y="832480"/>
                </a:cubicBezTo>
                <a:close/>
                <a:moveTo>
                  <a:pt x="940516" y="978932"/>
                </a:moveTo>
                <a:cubicBezTo>
                  <a:pt x="939530" y="980000"/>
                  <a:pt x="938199" y="980749"/>
                  <a:pt x="935462" y="979543"/>
                </a:cubicBezTo>
                <a:cubicBezTo>
                  <a:pt x="935317" y="974137"/>
                  <a:pt x="929845" y="971726"/>
                  <a:pt x="930941" y="962193"/>
                </a:cubicBezTo>
                <a:cubicBezTo>
                  <a:pt x="936341" y="961901"/>
                  <a:pt x="936341" y="961901"/>
                  <a:pt x="936341" y="961901"/>
                </a:cubicBezTo>
                <a:cubicBezTo>
                  <a:pt x="935100" y="966029"/>
                  <a:pt x="936486" y="967307"/>
                  <a:pt x="937872" y="968586"/>
                </a:cubicBezTo>
                <a:cubicBezTo>
                  <a:pt x="939258" y="969864"/>
                  <a:pt x="939258" y="969864"/>
                  <a:pt x="940644" y="971143"/>
                </a:cubicBezTo>
                <a:cubicBezTo>
                  <a:pt x="940644" y="971143"/>
                  <a:pt x="942031" y="972421"/>
                  <a:pt x="942031" y="972421"/>
                </a:cubicBezTo>
                <a:cubicBezTo>
                  <a:pt x="943417" y="973700"/>
                  <a:pt x="943417" y="973700"/>
                  <a:pt x="943489" y="976403"/>
                </a:cubicBezTo>
                <a:cubicBezTo>
                  <a:pt x="942139" y="976476"/>
                  <a:pt x="941501" y="977864"/>
                  <a:pt x="940516" y="978932"/>
                </a:cubicBezTo>
                <a:close/>
                <a:moveTo>
                  <a:pt x="1028799" y="936955"/>
                </a:moveTo>
                <a:cubicBezTo>
                  <a:pt x="1027480" y="935738"/>
                  <a:pt x="1028697" y="934418"/>
                  <a:pt x="1027377" y="933201"/>
                </a:cubicBezTo>
                <a:cubicBezTo>
                  <a:pt x="1032348" y="930460"/>
                  <a:pt x="1031131" y="931779"/>
                  <a:pt x="1034987" y="932894"/>
                </a:cubicBezTo>
                <a:cubicBezTo>
                  <a:pt x="1033872" y="936750"/>
                  <a:pt x="1031438" y="939389"/>
                  <a:pt x="1028799" y="936955"/>
                </a:cubicBezTo>
                <a:close/>
                <a:moveTo>
                  <a:pt x="927343" y="985561"/>
                </a:moveTo>
                <a:cubicBezTo>
                  <a:pt x="925975" y="984299"/>
                  <a:pt x="925975" y="984299"/>
                  <a:pt x="924606" y="983037"/>
                </a:cubicBezTo>
                <a:cubicBezTo>
                  <a:pt x="924466" y="977697"/>
                  <a:pt x="927063" y="974882"/>
                  <a:pt x="932466" y="977262"/>
                </a:cubicBezTo>
                <a:cubicBezTo>
                  <a:pt x="933905" y="981193"/>
                  <a:pt x="932676" y="985271"/>
                  <a:pt x="927343" y="985561"/>
                </a:cubicBezTo>
                <a:close/>
                <a:moveTo>
                  <a:pt x="1099769" y="904730"/>
                </a:moveTo>
                <a:cubicBezTo>
                  <a:pt x="1099835" y="899364"/>
                  <a:pt x="1105178" y="898866"/>
                  <a:pt x="1106497" y="900083"/>
                </a:cubicBezTo>
                <a:cubicBezTo>
                  <a:pt x="1105112" y="904232"/>
                  <a:pt x="1102408" y="907165"/>
                  <a:pt x="1099769" y="904730"/>
                </a:cubicBezTo>
                <a:close/>
                <a:moveTo>
                  <a:pt x="955510" y="974155"/>
                </a:moveTo>
                <a:cubicBezTo>
                  <a:pt x="955292" y="968743"/>
                  <a:pt x="960703" y="968525"/>
                  <a:pt x="963409" y="968416"/>
                </a:cubicBezTo>
                <a:cubicBezTo>
                  <a:pt x="964925" y="972420"/>
                  <a:pt x="960921" y="973936"/>
                  <a:pt x="955510" y="974155"/>
                </a:cubicBezTo>
                <a:close/>
                <a:moveTo>
                  <a:pt x="1013656" y="947830"/>
                </a:moveTo>
                <a:cubicBezTo>
                  <a:pt x="1009689" y="952130"/>
                  <a:pt x="1001500" y="952537"/>
                  <a:pt x="997277" y="948642"/>
                </a:cubicBezTo>
                <a:cubicBezTo>
                  <a:pt x="995614" y="939148"/>
                  <a:pt x="1003633" y="933279"/>
                  <a:pt x="1007770" y="934441"/>
                </a:cubicBezTo>
                <a:cubicBezTo>
                  <a:pt x="1006448" y="935875"/>
                  <a:pt x="1007855" y="937174"/>
                  <a:pt x="1007855" y="937174"/>
                </a:cubicBezTo>
                <a:cubicBezTo>
                  <a:pt x="1009263" y="938471"/>
                  <a:pt x="1009263" y="938471"/>
                  <a:pt x="1009263" y="938471"/>
                </a:cubicBezTo>
                <a:cubicBezTo>
                  <a:pt x="1010670" y="939770"/>
                  <a:pt x="1010670" y="939770"/>
                  <a:pt x="1010670" y="939770"/>
                </a:cubicBezTo>
                <a:cubicBezTo>
                  <a:pt x="1013485" y="942366"/>
                  <a:pt x="1014893" y="943665"/>
                  <a:pt x="1013656" y="947830"/>
                </a:cubicBezTo>
                <a:close/>
                <a:moveTo>
                  <a:pt x="1525856" y="704368"/>
                </a:moveTo>
                <a:cubicBezTo>
                  <a:pt x="1524639" y="705687"/>
                  <a:pt x="1523271" y="704425"/>
                  <a:pt x="1521902" y="703163"/>
                </a:cubicBezTo>
                <a:cubicBezTo>
                  <a:pt x="1519165" y="700638"/>
                  <a:pt x="1520231" y="696737"/>
                  <a:pt x="1521297" y="692836"/>
                </a:cubicBezTo>
                <a:cubicBezTo>
                  <a:pt x="1522665" y="694098"/>
                  <a:pt x="1522665" y="694098"/>
                  <a:pt x="1524034" y="695361"/>
                </a:cubicBezTo>
                <a:cubicBezTo>
                  <a:pt x="1526771" y="697885"/>
                  <a:pt x="1528290" y="701729"/>
                  <a:pt x="1525856" y="704368"/>
                </a:cubicBezTo>
                <a:close/>
                <a:moveTo>
                  <a:pt x="1235974" y="843703"/>
                </a:moveTo>
                <a:cubicBezTo>
                  <a:pt x="1234769" y="844770"/>
                  <a:pt x="1232439" y="845390"/>
                  <a:pt x="1229031" y="846098"/>
                </a:cubicBezTo>
                <a:cubicBezTo>
                  <a:pt x="1225041" y="840395"/>
                  <a:pt x="1230762" y="836484"/>
                  <a:pt x="1234363" y="837914"/>
                </a:cubicBezTo>
                <a:cubicBezTo>
                  <a:pt x="1236164" y="838628"/>
                  <a:pt x="1236164" y="838628"/>
                  <a:pt x="1236164" y="838628"/>
                </a:cubicBezTo>
                <a:cubicBezTo>
                  <a:pt x="1237259" y="841123"/>
                  <a:pt x="1237179" y="842636"/>
                  <a:pt x="1235974" y="843703"/>
                </a:cubicBezTo>
                <a:close/>
                <a:moveTo>
                  <a:pt x="903034" y="1002578"/>
                </a:moveTo>
                <a:cubicBezTo>
                  <a:pt x="901273" y="1001879"/>
                  <a:pt x="898797" y="1002981"/>
                  <a:pt x="898797" y="1002981"/>
                </a:cubicBezTo>
                <a:cubicBezTo>
                  <a:pt x="895275" y="1001583"/>
                  <a:pt x="893181" y="996583"/>
                  <a:pt x="893564" y="990482"/>
                </a:cubicBezTo>
                <a:cubicBezTo>
                  <a:pt x="894279" y="988681"/>
                  <a:pt x="896755" y="987579"/>
                  <a:pt x="898516" y="988277"/>
                </a:cubicBezTo>
                <a:cubicBezTo>
                  <a:pt x="903800" y="990374"/>
                  <a:pt x="906225" y="999675"/>
                  <a:pt x="903034" y="1002578"/>
                </a:cubicBezTo>
                <a:close/>
                <a:moveTo>
                  <a:pt x="1126788" y="897694"/>
                </a:moveTo>
                <a:cubicBezTo>
                  <a:pt x="1121217" y="892555"/>
                  <a:pt x="1126032" y="878951"/>
                  <a:pt x="1134281" y="883982"/>
                </a:cubicBezTo>
                <a:cubicBezTo>
                  <a:pt x="1134605" y="892014"/>
                  <a:pt x="1130643" y="893516"/>
                  <a:pt x="1126788" y="897694"/>
                </a:cubicBezTo>
                <a:close/>
                <a:moveTo>
                  <a:pt x="917521" y="1001465"/>
                </a:moveTo>
                <a:cubicBezTo>
                  <a:pt x="917303" y="996054"/>
                  <a:pt x="922824" y="998541"/>
                  <a:pt x="925420" y="995726"/>
                </a:cubicBezTo>
                <a:cubicBezTo>
                  <a:pt x="925639" y="1001137"/>
                  <a:pt x="920337" y="1004062"/>
                  <a:pt x="917521" y="1001465"/>
                </a:cubicBezTo>
                <a:close/>
                <a:moveTo>
                  <a:pt x="879450" y="1020618"/>
                </a:moveTo>
                <a:lnTo>
                  <a:pt x="877180" y="1020373"/>
                </a:lnTo>
                <a:lnTo>
                  <a:pt x="877220" y="1020855"/>
                </a:lnTo>
                <a:cubicBezTo>
                  <a:pt x="874752" y="1021936"/>
                  <a:pt x="871230" y="1020537"/>
                  <a:pt x="868056" y="1023398"/>
                </a:cubicBezTo>
                <a:cubicBezTo>
                  <a:pt x="862423" y="1017043"/>
                  <a:pt x="871587" y="1014499"/>
                  <a:pt x="876871" y="1016596"/>
                </a:cubicBezTo>
                <a:lnTo>
                  <a:pt x="876908" y="1017052"/>
                </a:lnTo>
                <a:lnTo>
                  <a:pt x="879515" y="1015251"/>
                </a:lnTo>
                <a:cubicBezTo>
                  <a:pt x="879515" y="1015251"/>
                  <a:pt x="879515" y="1015251"/>
                  <a:pt x="879450" y="1020618"/>
                </a:cubicBezTo>
                <a:close/>
                <a:moveTo>
                  <a:pt x="911540" y="1005748"/>
                </a:moveTo>
                <a:cubicBezTo>
                  <a:pt x="911540" y="1005748"/>
                  <a:pt x="911540" y="1005748"/>
                  <a:pt x="904827" y="1007090"/>
                </a:cubicBezTo>
                <a:cubicBezTo>
                  <a:pt x="901954" y="1003948"/>
                  <a:pt x="905107" y="1001193"/>
                  <a:pt x="908667" y="1002605"/>
                </a:cubicBezTo>
                <a:cubicBezTo>
                  <a:pt x="908667" y="1002605"/>
                  <a:pt x="910446" y="1003312"/>
                  <a:pt x="911540" y="1005748"/>
                </a:cubicBezTo>
                <a:close/>
                <a:moveTo>
                  <a:pt x="1047416" y="941211"/>
                </a:moveTo>
                <a:cubicBezTo>
                  <a:pt x="1046133" y="942958"/>
                  <a:pt x="1043798" y="944061"/>
                  <a:pt x="1041013" y="942794"/>
                </a:cubicBezTo>
                <a:cubicBezTo>
                  <a:pt x="1042311" y="941386"/>
                  <a:pt x="1040887" y="940073"/>
                  <a:pt x="1040887" y="940073"/>
                </a:cubicBezTo>
                <a:cubicBezTo>
                  <a:pt x="1039463" y="938759"/>
                  <a:pt x="1038164" y="940167"/>
                  <a:pt x="1036740" y="938853"/>
                </a:cubicBezTo>
                <a:cubicBezTo>
                  <a:pt x="1039211" y="933317"/>
                  <a:pt x="1046332" y="939885"/>
                  <a:pt x="1047504" y="935757"/>
                </a:cubicBezTo>
                <a:cubicBezTo>
                  <a:pt x="1048928" y="937070"/>
                  <a:pt x="1048698" y="939463"/>
                  <a:pt x="1047416" y="941211"/>
                </a:cubicBezTo>
                <a:close/>
                <a:moveTo>
                  <a:pt x="941456" y="992632"/>
                </a:moveTo>
                <a:cubicBezTo>
                  <a:pt x="939039" y="993676"/>
                  <a:pt x="939039" y="993676"/>
                  <a:pt x="939039" y="993676"/>
                </a:cubicBezTo>
                <a:cubicBezTo>
                  <a:pt x="936265" y="990572"/>
                  <a:pt x="936952" y="988842"/>
                  <a:pt x="939369" y="987798"/>
                </a:cubicBezTo>
                <a:cubicBezTo>
                  <a:pt x="941099" y="988485"/>
                  <a:pt x="941099" y="988485"/>
                  <a:pt x="941456" y="992632"/>
                </a:cubicBezTo>
                <a:close/>
                <a:moveTo>
                  <a:pt x="1212747" y="866134"/>
                </a:moveTo>
                <a:cubicBezTo>
                  <a:pt x="1208595" y="864883"/>
                  <a:pt x="1204592" y="866346"/>
                  <a:pt x="1201725" y="863701"/>
                </a:cubicBezTo>
                <a:cubicBezTo>
                  <a:pt x="1202712" y="856878"/>
                  <a:pt x="1202712" y="856878"/>
                  <a:pt x="1202712" y="856878"/>
                </a:cubicBezTo>
                <a:cubicBezTo>
                  <a:pt x="1209434" y="855345"/>
                  <a:pt x="1211705" y="847129"/>
                  <a:pt x="1212693" y="840306"/>
                </a:cubicBezTo>
                <a:cubicBezTo>
                  <a:pt x="1216695" y="838843"/>
                  <a:pt x="1219414" y="838772"/>
                  <a:pt x="1222281" y="841417"/>
                </a:cubicBezTo>
                <a:cubicBezTo>
                  <a:pt x="1222727" y="849562"/>
                  <a:pt x="1217291" y="849703"/>
                  <a:pt x="1212003" y="852559"/>
                </a:cubicBezTo>
                <a:cubicBezTo>
                  <a:pt x="1216304" y="856526"/>
                  <a:pt x="1215168" y="860634"/>
                  <a:pt x="1212747" y="866134"/>
                </a:cubicBezTo>
                <a:close/>
                <a:moveTo>
                  <a:pt x="211318" y="1342994"/>
                </a:moveTo>
                <a:cubicBezTo>
                  <a:pt x="209316" y="1343752"/>
                  <a:pt x="206935" y="1343509"/>
                  <a:pt x="205528" y="1342211"/>
                </a:cubicBezTo>
                <a:cubicBezTo>
                  <a:pt x="206717" y="1338098"/>
                  <a:pt x="210612" y="1333876"/>
                  <a:pt x="214834" y="1337771"/>
                </a:cubicBezTo>
                <a:cubicBezTo>
                  <a:pt x="214943" y="1340477"/>
                  <a:pt x="213320" y="1342236"/>
                  <a:pt x="211318" y="1342994"/>
                </a:cubicBezTo>
                <a:close/>
                <a:moveTo>
                  <a:pt x="1288608" y="830960"/>
                </a:moveTo>
                <a:cubicBezTo>
                  <a:pt x="1285790" y="831073"/>
                  <a:pt x="1284324" y="829721"/>
                  <a:pt x="1281505" y="829835"/>
                </a:cubicBezTo>
                <a:cubicBezTo>
                  <a:pt x="1281392" y="827017"/>
                  <a:pt x="1282744" y="825550"/>
                  <a:pt x="1284096" y="824084"/>
                </a:cubicBezTo>
                <a:cubicBezTo>
                  <a:pt x="1285449" y="822618"/>
                  <a:pt x="1286915" y="823971"/>
                  <a:pt x="1286915" y="823971"/>
                </a:cubicBezTo>
                <a:cubicBezTo>
                  <a:pt x="1288381" y="825323"/>
                  <a:pt x="1288494" y="828141"/>
                  <a:pt x="1288608" y="830960"/>
                </a:cubicBezTo>
                <a:close/>
                <a:moveTo>
                  <a:pt x="1162680" y="891011"/>
                </a:moveTo>
                <a:cubicBezTo>
                  <a:pt x="1160469" y="886128"/>
                  <a:pt x="1149984" y="875959"/>
                  <a:pt x="1161691" y="872594"/>
                </a:cubicBezTo>
                <a:cubicBezTo>
                  <a:pt x="1168860" y="875439"/>
                  <a:pt x="1170117" y="887954"/>
                  <a:pt x="1162680" y="891011"/>
                </a:cubicBezTo>
                <a:close/>
                <a:moveTo>
                  <a:pt x="1187062" y="880944"/>
                </a:moveTo>
                <a:cubicBezTo>
                  <a:pt x="1186129" y="878427"/>
                  <a:pt x="1185932" y="874058"/>
                  <a:pt x="1188336" y="872866"/>
                </a:cubicBezTo>
                <a:cubicBezTo>
                  <a:pt x="1189269" y="875382"/>
                  <a:pt x="1191673" y="874190"/>
                  <a:pt x="1191870" y="878560"/>
                </a:cubicBezTo>
                <a:cubicBezTo>
                  <a:pt x="1187062" y="880944"/>
                  <a:pt x="1187062" y="880944"/>
                  <a:pt x="1187062" y="880944"/>
                </a:cubicBezTo>
                <a:close/>
                <a:moveTo>
                  <a:pt x="1133108" y="906829"/>
                </a:moveTo>
                <a:cubicBezTo>
                  <a:pt x="1131740" y="905567"/>
                  <a:pt x="1130550" y="906857"/>
                  <a:pt x="1130550" y="906857"/>
                </a:cubicBezTo>
                <a:cubicBezTo>
                  <a:pt x="1129360" y="908147"/>
                  <a:pt x="1127991" y="906885"/>
                  <a:pt x="1127991" y="906885"/>
                </a:cubicBezTo>
                <a:cubicBezTo>
                  <a:pt x="1125255" y="904361"/>
                  <a:pt x="1127278" y="896675"/>
                  <a:pt x="1132573" y="899172"/>
                </a:cubicBezTo>
                <a:cubicBezTo>
                  <a:pt x="1132573" y="899172"/>
                  <a:pt x="1132573" y="899172"/>
                  <a:pt x="1133108" y="906829"/>
                </a:cubicBezTo>
                <a:close/>
                <a:moveTo>
                  <a:pt x="901986" y="1020554"/>
                </a:moveTo>
                <a:cubicBezTo>
                  <a:pt x="900185" y="1019839"/>
                  <a:pt x="895488" y="1015915"/>
                  <a:pt x="896901" y="1012356"/>
                </a:cubicBezTo>
                <a:cubicBezTo>
                  <a:pt x="897607" y="1010576"/>
                  <a:pt x="900114" y="1009511"/>
                  <a:pt x="901915" y="1010226"/>
                </a:cubicBezTo>
                <a:cubicBezTo>
                  <a:pt x="907318" y="1012370"/>
                  <a:pt x="908801" y="1019138"/>
                  <a:pt x="901986" y="1020554"/>
                </a:cubicBezTo>
                <a:close/>
                <a:moveTo>
                  <a:pt x="798523" y="1069886"/>
                </a:moveTo>
                <a:cubicBezTo>
                  <a:pt x="796531" y="1071599"/>
                  <a:pt x="793126" y="1072251"/>
                  <a:pt x="790407" y="1071171"/>
                </a:cubicBezTo>
                <a:cubicBezTo>
                  <a:pt x="788594" y="1070452"/>
                  <a:pt x="786781" y="1069733"/>
                  <a:pt x="786342" y="1065553"/>
                </a:cubicBezTo>
                <a:cubicBezTo>
                  <a:pt x="790215" y="1061081"/>
                  <a:pt x="792714" y="1060070"/>
                  <a:pt x="798152" y="1062228"/>
                </a:cubicBezTo>
                <a:cubicBezTo>
                  <a:pt x="801091" y="1065397"/>
                  <a:pt x="800514" y="1068172"/>
                  <a:pt x="798523" y="1069886"/>
                </a:cubicBezTo>
                <a:close/>
                <a:moveTo>
                  <a:pt x="1590024" y="693637"/>
                </a:moveTo>
                <a:cubicBezTo>
                  <a:pt x="1586131" y="695111"/>
                  <a:pt x="1584762" y="693849"/>
                  <a:pt x="1583394" y="692587"/>
                </a:cubicBezTo>
                <a:cubicBezTo>
                  <a:pt x="1580551" y="687432"/>
                  <a:pt x="1585918" y="689850"/>
                  <a:pt x="1588549" y="689744"/>
                </a:cubicBezTo>
                <a:cubicBezTo>
                  <a:pt x="1590024" y="693637"/>
                  <a:pt x="1590024" y="693637"/>
                  <a:pt x="1590024" y="693637"/>
                </a:cubicBezTo>
                <a:close/>
                <a:moveTo>
                  <a:pt x="1111493" y="922660"/>
                </a:moveTo>
                <a:cubicBezTo>
                  <a:pt x="1110922" y="923942"/>
                  <a:pt x="1109510" y="924811"/>
                  <a:pt x="1107469" y="924376"/>
                </a:cubicBezTo>
                <a:cubicBezTo>
                  <a:pt x="1107715" y="918814"/>
                  <a:pt x="1107715" y="918814"/>
                  <a:pt x="1107715" y="918814"/>
                </a:cubicBezTo>
                <a:cubicBezTo>
                  <a:pt x="1109158" y="917250"/>
                  <a:pt x="1110477" y="918467"/>
                  <a:pt x="1110477" y="918467"/>
                </a:cubicBezTo>
                <a:cubicBezTo>
                  <a:pt x="1111797" y="919684"/>
                  <a:pt x="1112065" y="921379"/>
                  <a:pt x="1111493" y="922660"/>
                </a:cubicBezTo>
                <a:close/>
                <a:moveTo>
                  <a:pt x="850268" y="1047240"/>
                </a:moveTo>
                <a:cubicBezTo>
                  <a:pt x="849901" y="1042974"/>
                  <a:pt x="850240" y="1036928"/>
                  <a:pt x="855579" y="1039047"/>
                </a:cubicBezTo>
                <a:cubicBezTo>
                  <a:pt x="857726" y="1044019"/>
                  <a:pt x="850975" y="1045460"/>
                  <a:pt x="850268" y="1047240"/>
                </a:cubicBezTo>
                <a:close/>
                <a:moveTo>
                  <a:pt x="1314456" y="827870"/>
                </a:moveTo>
                <a:cubicBezTo>
                  <a:pt x="1313360" y="828690"/>
                  <a:pt x="1311652" y="828336"/>
                  <a:pt x="1310186" y="826983"/>
                </a:cubicBezTo>
                <a:cubicBezTo>
                  <a:pt x="1308720" y="825631"/>
                  <a:pt x="1307254" y="824279"/>
                  <a:pt x="1307005" y="821607"/>
                </a:cubicBezTo>
                <a:cubicBezTo>
                  <a:pt x="1315054" y="821706"/>
                  <a:pt x="1315054" y="821706"/>
                  <a:pt x="1315054" y="821706"/>
                </a:cubicBezTo>
                <a:cubicBezTo>
                  <a:pt x="1316036" y="825054"/>
                  <a:pt x="1315552" y="827049"/>
                  <a:pt x="1314456" y="827870"/>
                </a:cubicBezTo>
                <a:close/>
                <a:moveTo>
                  <a:pt x="1049453" y="955548"/>
                </a:moveTo>
                <a:lnTo>
                  <a:pt x="1044736" y="954816"/>
                </a:lnTo>
                <a:cubicBezTo>
                  <a:pt x="1042913" y="955111"/>
                  <a:pt x="1041257" y="955561"/>
                  <a:pt x="1040587" y="954943"/>
                </a:cubicBezTo>
                <a:cubicBezTo>
                  <a:pt x="1040534" y="949622"/>
                  <a:pt x="1043134" y="944113"/>
                  <a:pt x="1051123" y="946210"/>
                </a:cubicBezTo>
                <a:cubicBezTo>
                  <a:pt x="1052464" y="947447"/>
                  <a:pt x="1052484" y="949442"/>
                  <a:pt x="1051840" y="951484"/>
                </a:cubicBezTo>
                <a:close/>
                <a:moveTo>
                  <a:pt x="1048576" y="957040"/>
                </a:moveTo>
                <a:lnTo>
                  <a:pt x="1049453" y="955548"/>
                </a:lnTo>
                <a:lnTo>
                  <a:pt x="1049890" y="955616"/>
                </a:lnTo>
                <a:cubicBezTo>
                  <a:pt x="1049890" y="955616"/>
                  <a:pt x="1049890" y="955616"/>
                  <a:pt x="1048576" y="957040"/>
                </a:cubicBezTo>
                <a:close/>
                <a:moveTo>
                  <a:pt x="695290" y="1126019"/>
                </a:moveTo>
                <a:cubicBezTo>
                  <a:pt x="692214" y="1128723"/>
                  <a:pt x="690484" y="1128036"/>
                  <a:pt x="688753" y="1127349"/>
                </a:cubicBezTo>
                <a:cubicBezTo>
                  <a:pt x="683562" y="1125289"/>
                  <a:pt x="682120" y="1118831"/>
                  <a:pt x="685195" y="1116128"/>
                </a:cubicBezTo>
                <a:cubicBezTo>
                  <a:pt x="686541" y="1112738"/>
                  <a:pt x="690001" y="1114111"/>
                  <a:pt x="691732" y="1114798"/>
                </a:cubicBezTo>
                <a:cubicBezTo>
                  <a:pt x="695192" y="1116171"/>
                  <a:pt x="698365" y="1123316"/>
                  <a:pt x="695290" y="1126019"/>
                </a:cubicBezTo>
                <a:close/>
                <a:moveTo>
                  <a:pt x="1124387" y="922167"/>
                </a:moveTo>
                <a:cubicBezTo>
                  <a:pt x="1120337" y="921067"/>
                  <a:pt x="1116287" y="919967"/>
                  <a:pt x="1113550" y="917443"/>
                </a:cubicBezTo>
                <a:cubicBezTo>
                  <a:pt x="1109445" y="913656"/>
                  <a:pt x="1109335" y="908283"/>
                  <a:pt x="1111908" y="902749"/>
                </a:cubicBezTo>
                <a:cubicBezTo>
                  <a:pt x="1117272" y="902424"/>
                  <a:pt x="1118640" y="903687"/>
                  <a:pt x="1121377" y="906211"/>
                </a:cubicBezTo>
                <a:cubicBezTo>
                  <a:pt x="1125483" y="909998"/>
                  <a:pt x="1126905" y="913946"/>
                  <a:pt x="1124387" y="922167"/>
                </a:cubicBezTo>
                <a:close/>
                <a:moveTo>
                  <a:pt x="812867" y="1071024"/>
                </a:moveTo>
                <a:cubicBezTo>
                  <a:pt x="807429" y="1068866"/>
                  <a:pt x="806303" y="1066416"/>
                  <a:pt x="806550" y="1060505"/>
                </a:cubicBezTo>
                <a:cubicBezTo>
                  <a:pt x="809737" y="1057764"/>
                  <a:pt x="811549" y="1058483"/>
                  <a:pt x="813362" y="1059202"/>
                </a:cubicBezTo>
                <a:cubicBezTo>
                  <a:pt x="818800" y="1061360"/>
                  <a:pt x="821492" y="1070440"/>
                  <a:pt x="812867" y="1071024"/>
                </a:cubicBezTo>
                <a:close/>
                <a:moveTo>
                  <a:pt x="1599137" y="697693"/>
                </a:moveTo>
                <a:cubicBezTo>
                  <a:pt x="1588649" y="693531"/>
                  <a:pt x="1591413" y="676368"/>
                  <a:pt x="1605040" y="677719"/>
                </a:cubicBezTo>
                <a:cubicBezTo>
                  <a:pt x="1612389" y="684692"/>
                  <a:pt x="1612407" y="694844"/>
                  <a:pt x="1599137" y="697693"/>
                </a:cubicBezTo>
                <a:close/>
                <a:moveTo>
                  <a:pt x="1239884" y="868779"/>
                </a:moveTo>
                <a:lnTo>
                  <a:pt x="1237970" y="868913"/>
                </a:lnTo>
                <a:cubicBezTo>
                  <a:pt x="1236680" y="867723"/>
                  <a:pt x="1236680" y="867723"/>
                  <a:pt x="1236680" y="867723"/>
                </a:cubicBezTo>
                <a:cubicBezTo>
                  <a:pt x="1235390" y="866533"/>
                  <a:pt x="1235390" y="866533"/>
                  <a:pt x="1235362" y="863975"/>
                </a:cubicBezTo>
                <a:cubicBezTo>
                  <a:pt x="1237886" y="861238"/>
                  <a:pt x="1237914" y="863796"/>
                  <a:pt x="1241757" y="864808"/>
                </a:cubicBezTo>
                <a:close/>
                <a:moveTo>
                  <a:pt x="1185242" y="895170"/>
                </a:moveTo>
                <a:cubicBezTo>
                  <a:pt x="1184912" y="896901"/>
                  <a:pt x="1183897" y="898001"/>
                  <a:pt x="1181169" y="896841"/>
                </a:cubicBezTo>
                <a:cubicBezTo>
                  <a:pt x="1182521" y="895374"/>
                  <a:pt x="1182505" y="892646"/>
                  <a:pt x="1182505" y="892646"/>
                </a:cubicBezTo>
                <a:cubicBezTo>
                  <a:pt x="1181136" y="891384"/>
                  <a:pt x="1179784" y="892850"/>
                  <a:pt x="1179784" y="892850"/>
                </a:cubicBezTo>
                <a:cubicBezTo>
                  <a:pt x="1179784" y="892850"/>
                  <a:pt x="1178416" y="891588"/>
                  <a:pt x="1178416" y="891588"/>
                </a:cubicBezTo>
                <a:cubicBezTo>
                  <a:pt x="1185209" y="889714"/>
                  <a:pt x="1185209" y="889714"/>
                  <a:pt x="1185209" y="889714"/>
                </a:cubicBezTo>
                <a:cubicBezTo>
                  <a:pt x="1185217" y="891078"/>
                  <a:pt x="1185572" y="893440"/>
                  <a:pt x="1185242" y="895170"/>
                </a:cubicBezTo>
                <a:close/>
                <a:moveTo>
                  <a:pt x="1135387" y="919235"/>
                </a:moveTo>
                <a:cubicBezTo>
                  <a:pt x="1132185" y="922256"/>
                  <a:pt x="1129460" y="919029"/>
                  <a:pt x="1126258" y="922050"/>
                </a:cubicBezTo>
                <a:cubicBezTo>
                  <a:pt x="1124269" y="916969"/>
                  <a:pt x="1130931" y="915321"/>
                  <a:pt x="1132662" y="916008"/>
                </a:cubicBezTo>
                <a:cubicBezTo>
                  <a:pt x="1134392" y="916694"/>
                  <a:pt x="1136122" y="917381"/>
                  <a:pt x="1135387" y="919235"/>
                </a:cubicBezTo>
                <a:close/>
                <a:moveTo>
                  <a:pt x="1320153" y="831615"/>
                </a:moveTo>
                <a:cubicBezTo>
                  <a:pt x="1316816" y="830291"/>
                  <a:pt x="1315884" y="827774"/>
                  <a:pt x="1316619" y="825921"/>
                </a:cubicBezTo>
                <a:cubicBezTo>
                  <a:pt x="1317355" y="824067"/>
                  <a:pt x="1319759" y="822875"/>
                  <a:pt x="1319759" y="822875"/>
                </a:cubicBezTo>
                <a:cubicBezTo>
                  <a:pt x="1323096" y="824199"/>
                  <a:pt x="1322557" y="830423"/>
                  <a:pt x="1320153" y="831615"/>
                </a:cubicBezTo>
                <a:close/>
                <a:moveTo>
                  <a:pt x="1462507" y="764515"/>
                </a:moveTo>
                <a:cubicBezTo>
                  <a:pt x="1459869" y="762081"/>
                  <a:pt x="1459901" y="759397"/>
                  <a:pt x="1461254" y="757931"/>
                </a:cubicBezTo>
                <a:cubicBezTo>
                  <a:pt x="1462606" y="756465"/>
                  <a:pt x="1465278" y="756216"/>
                  <a:pt x="1465278" y="756216"/>
                </a:cubicBezTo>
                <a:cubicBezTo>
                  <a:pt x="1467917" y="758650"/>
                  <a:pt x="1465179" y="764265"/>
                  <a:pt x="1462507" y="764515"/>
                </a:cubicBezTo>
                <a:close/>
                <a:moveTo>
                  <a:pt x="1078326" y="948575"/>
                </a:moveTo>
                <a:lnTo>
                  <a:pt x="1069272" y="951493"/>
                </a:lnTo>
                <a:cubicBezTo>
                  <a:pt x="1066538" y="943699"/>
                  <a:pt x="1071819" y="940662"/>
                  <a:pt x="1077127" y="940287"/>
                </a:cubicBezTo>
                <a:cubicBezTo>
                  <a:pt x="1077798" y="940905"/>
                  <a:pt x="1077483" y="942591"/>
                  <a:pt x="1077335" y="944432"/>
                </a:cubicBezTo>
                <a:close/>
                <a:moveTo>
                  <a:pt x="1078548" y="949505"/>
                </a:moveTo>
                <a:lnTo>
                  <a:pt x="1078326" y="948575"/>
                </a:lnTo>
                <a:lnTo>
                  <a:pt x="1079862" y="948081"/>
                </a:lnTo>
                <a:cubicBezTo>
                  <a:pt x="1078548" y="949505"/>
                  <a:pt x="1078548" y="949505"/>
                  <a:pt x="1078548" y="949505"/>
                </a:cubicBezTo>
                <a:close/>
                <a:moveTo>
                  <a:pt x="746237" y="1109397"/>
                </a:moveTo>
                <a:cubicBezTo>
                  <a:pt x="744813" y="1108084"/>
                  <a:pt x="744597" y="1099744"/>
                  <a:pt x="750222" y="1102219"/>
                </a:cubicBezTo>
                <a:cubicBezTo>
                  <a:pt x="751646" y="1103533"/>
                  <a:pt x="753214" y="1110406"/>
                  <a:pt x="746237" y="1109397"/>
                </a:cubicBezTo>
                <a:close/>
                <a:moveTo>
                  <a:pt x="1002882" y="987458"/>
                </a:moveTo>
                <a:cubicBezTo>
                  <a:pt x="1001562" y="986241"/>
                  <a:pt x="1001628" y="980875"/>
                  <a:pt x="1006971" y="980377"/>
                </a:cubicBezTo>
                <a:cubicBezTo>
                  <a:pt x="1009610" y="982811"/>
                  <a:pt x="1006906" y="985743"/>
                  <a:pt x="1002882" y="987458"/>
                </a:cubicBezTo>
                <a:close/>
                <a:moveTo>
                  <a:pt x="1417733" y="790511"/>
                </a:moveTo>
                <a:cubicBezTo>
                  <a:pt x="1416700" y="788170"/>
                  <a:pt x="1409920" y="785480"/>
                  <a:pt x="1412939" y="782815"/>
                </a:cubicBezTo>
                <a:cubicBezTo>
                  <a:pt x="1414634" y="783488"/>
                  <a:pt x="1418686" y="783165"/>
                  <a:pt x="1422076" y="784510"/>
                </a:cubicBezTo>
                <a:cubicBezTo>
                  <a:pt x="1422076" y="784510"/>
                  <a:pt x="1423771" y="785183"/>
                  <a:pt x="1423109" y="786851"/>
                </a:cubicBezTo>
                <a:cubicBezTo>
                  <a:pt x="1421414" y="786178"/>
                  <a:pt x="1421414" y="786178"/>
                  <a:pt x="1421414" y="786178"/>
                </a:cubicBezTo>
                <a:cubicBezTo>
                  <a:pt x="1419719" y="785506"/>
                  <a:pt x="1421785" y="790188"/>
                  <a:pt x="1417733" y="790511"/>
                </a:cubicBezTo>
                <a:close/>
                <a:moveTo>
                  <a:pt x="979009" y="1000095"/>
                </a:moveTo>
                <a:cubicBezTo>
                  <a:pt x="980421" y="996536"/>
                  <a:pt x="975788" y="992637"/>
                  <a:pt x="980760" y="990490"/>
                </a:cubicBezTo>
                <a:cubicBezTo>
                  <a:pt x="984320" y="991903"/>
                  <a:pt x="983981" y="997948"/>
                  <a:pt x="979009" y="1000095"/>
                </a:cubicBezTo>
                <a:close/>
                <a:moveTo>
                  <a:pt x="1211966" y="889339"/>
                </a:moveTo>
                <a:cubicBezTo>
                  <a:pt x="1210033" y="890089"/>
                  <a:pt x="1207411" y="889570"/>
                  <a:pt x="1205401" y="887716"/>
                </a:cubicBezTo>
                <a:cubicBezTo>
                  <a:pt x="1205401" y="887716"/>
                  <a:pt x="1204060" y="886479"/>
                  <a:pt x="1203982" y="883874"/>
                </a:cubicBezTo>
                <a:cubicBezTo>
                  <a:pt x="1205244" y="882506"/>
                  <a:pt x="1207769" y="879769"/>
                  <a:pt x="1210293" y="877032"/>
                </a:cubicBezTo>
                <a:cubicBezTo>
                  <a:pt x="1209031" y="878401"/>
                  <a:pt x="1209031" y="878401"/>
                  <a:pt x="1210371" y="879637"/>
                </a:cubicBezTo>
                <a:cubicBezTo>
                  <a:pt x="1210371" y="879637"/>
                  <a:pt x="1210371" y="879637"/>
                  <a:pt x="1211712" y="880874"/>
                </a:cubicBezTo>
                <a:cubicBezTo>
                  <a:pt x="1212974" y="879505"/>
                  <a:pt x="1214314" y="880742"/>
                  <a:pt x="1214314" y="880742"/>
                </a:cubicBezTo>
                <a:cubicBezTo>
                  <a:pt x="1214314" y="880742"/>
                  <a:pt x="1215655" y="881978"/>
                  <a:pt x="1214393" y="883346"/>
                </a:cubicBezTo>
                <a:cubicBezTo>
                  <a:pt x="1215141" y="886569"/>
                  <a:pt x="1213898" y="888589"/>
                  <a:pt x="1211966" y="889339"/>
                </a:cubicBezTo>
                <a:close/>
                <a:moveTo>
                  <a:pt x="1592210" y="708965"/>
                </a:moveTo>
                <a:cubicBezTo>
                  <a:pt x="1591524" y="710696"/>
                  <a:pt x="1587376" y="711053"/>
                  <a:pt x="1585646" y="710366"/>
                </a:cubicBezTo>
                <a:cubicBezTo>
                  <a:pt x="1583916" y="709680"/>
                  <a:pt x="1581828" y="704846"/>
                  <a:pt x="1583201" y="701385"/>
                </a:cubicBezTo>
                <a:cubicBezTo>
                  <a:pt x="1588036" y="699297"/>
                  <a:pt x="1588036" y="699297"/>
                  <a:pt x="1588036" y="699297"/>
                </a:cubicBezTo>
                <a:cubicBezTo>
                  <a:pt x="1591496" y="700670"/>
                  <a:pt x="1593584" y="705504"/>
                  <a:pt x="1592210" y="708965"/>
                </a:cubicBezTo>
                <a:close/>
                <a:moveTo>
                  <a:pt x="1355231" y="822947"/>
                </a:moveTo>
                <a:cubicBezTo>
                  <a:pt x="1352243" y="817613"/>
                  <a:pt x="1354813" y="814828"/>
                  <a:pt x="1351825" y="809494"/>
                </a:cubicBezTo>
                <a:cubicBezTo>
                  <a:pt x="1354394" y="806709"/>
                  <a:pt x="1359812" y="806550"/>
                  <a:pt x="1361237" y="807864"/>
                </a:cubicBezTo>
                <a:cubicBezTo>
                  <a:pt x="1358807" y="813356"/>
                  <a:pt x="1360510" y="820082"/>
                  <a:pt x="1355231" y="822947"/>
                </a:cubicBezTo>
                <a:close/>
                <a:moveTo>
                  <a:pt x="1625728" y="696114"/>
                </a:moveTo>
                <a:cubicBezTo>
                  <a:pt x="1620407" y="696336"/>
                  <a:pt x="1619024" y="695060"/>
                  <a:pt x="1616260" y="692511"/>
                </a:cubicBezTo>
                <a:cubicBezTo>
                  <a:pt x="1609348" y="686135"/>
                  <a:pt x="1615326" y="668559"/>
                  <a:pt x="1630324" y="677262"/>
                </a:cubicBezTo>
                <a:cubicBezTo>
                  <a:pt x="1633296" y="685135"/>
                  <a:pt x="1630843" y="690569"/>
                  <a:pt x="1625728" y="696114"/>
                </a:cubicBezTo>
                <a:close/>
                <a:moveTo>
                  <a:pt x="869274" y="1056499"/>
                </a:moveTo>
                <a:cubicBezTo>
                  <a:pt x="868176" y="1053979"/>
                  <a:pt x="864550" y="1052540"/>
                  <a:pt x="863069" y="1045699"/>
                </a:cubicBezTo>
                <a:cubicBezTo>
                  <a:pt x="863069" y="1045699"/>
                  <a:pt x="863069" y="1045699"/>
                  <a:pt x="870651" y="1042454"/>
                </a:cubicBezTo>
                <a:cubicBezTo>
                  <a:pt x="875374" y="1046413"/>
                  <a:pt x="877954" y="1055775"/>
                  <a:pt x="869274" y="1056499"/>
                </a:cubicBezTo>
                <a:close/>
                <a:moveTo>
                  <a:pt x="1343754" y="832363"/>
                </a:moveTo>
                <a:cubicBezTo>
                  <a:pt x="1342386" y="831101"/>
                  <a:pt x="1342517" y="833704"/>
                  <a:pt x="1339913" y="833782"/>
                </a:cubicBezTo>
                <a:cubicBezTo>
                  <a:pt x="1335807" y="829995"/>
                  <a:pt x="1340885" y="827236"/>
                  <a:pt x="1339253" y="820769"/>
                </a:cubicBezTo>
                <a:cubicBezTo>
                  <a:pt x="1344462" y="820613"/>
                  <a:pt x="1344462" y="820613"/>
                  <a:pt x="1344462" y="820613"/>
                </a:cubicBezTo>
                <a:cubicBezTo>
                  <a:pt x="1344858" y="828420"/>
                  <a:pt x="1340753" y="824634"/>
                  <a:pt x="1343754" y="832363"/>
                </a:cubicBezTo>
                <a:close/>
                <a:moveTo>
                  <a:pt x="1296103" y="855783"/>
                </a:moveTo>
                <a:cubicBezTo>
                  <a:pt x="1294751" y="857249"/>
                  <a:pt x="1289309" y="857657"/>
                  <a:pt x="1286573" y="855133"/>
                </a:cubicBezTo>
                <a:cubicBezTo>
                  <a:pt x="1287909" y="850938"/>
                  <a:pt x="1289245" y="846744"/>
                  <a:pt x="1294686" y="846336"/>
                </a:cubicBezTo>
                <a:cubicBezTo>
                  <a:pt x="1293350" y="850531"/>
                  <a:pt x="1297423" y="848861"/>
                  <a:pt x="1296103" y="855783"/>
                </a:cubicBezTo>
                <a:close/>
                <a:moveTo>
                  <a:pt x="1090051" y="954438"/>
                </a:moveTo>
                <a:cubicBezTo>
                  <a:pt x="1087232" y="954552"/>
                  <a:pt x="1087232" y="954552"/>
                  <a:pt x="1087232" y="954552"/>
                </a:cubicBezTo>
                <a:cubicBezTo>
                  <a:pt x="1087118" y="951734"/>
                  <a:pt x="1087118" y="951734"/>
                  <a:pt x="1087118" y="951734"/>
                </a:cubicBezTo>
                <a:cubicBezTo>
                  <a:pt x="1087118" y="951734"/>
                  <a:pt x="1087118" y="951734"/>
                  <a:pt x="1084300" y="951848"/>
                </a:cubicBezTo>
                <a:cubicBezTo>
                  <a:pt x="1084186" y="949029"/>
                  <a:pt x="1084186" y="949029"/>
                  <a:pt x="1084186" y="949029"/>
                </a:cubicBezTo>
                <a:cubicBezTo>
                  <a:pt x="1087005" y="948915"/>
                  <a:pt x="1087005" y="948915"/>
                  <a:pt x="1086891" y="946097"/>
                </a:cubicBezTo>
                <a:cubicBezTo>
                  <a:pt x="1089709" y="945983"/>
                  <a:pt x="1089709" y="945983"/>
                  <a:pt x="1089709" y="945983"/>
                </a:cubicBezTo>
                <a:cubicBezTo>
                  <a:pt x="1091175" y="947335"/>
                  <a:pt x="1089823" y="948802"/>
                  <a:pt x="1089823" y="948802"/>
                </a:cubicBezTo>
                <a:cubicBezTo>
                  <a:pt x="1089823" y="948802"/>
                  <a:pt x="1091175" y="947335"/>
                  <a:pt x="1092641" y="948688"/>
                </a:cubicBezTo>
                <a:cubicBezTo>
                  <a:pt x="1092755" y="951506"/>
                  <a:pt x="1092755" y="951506"/>
                  <a:pt x="1092755" y="951506"/>
                </a:cubicBezTo>
                <a:cubicBezTo>
                  <a:pt x="1089937" y="951620"/>
                  <a:pt x="1089937" y="951620"/>
                  <a:pt x="1090051" y="954438"/>
                </a:cubicBezTo>
                <a:close/>
                <a:moveTo>
                  <a:pt x="965418" y="1014444"/>
                </a:moveTo>
                <a:cubicBezTo>
                  <a:pt x="960933" y="1010604"/>
                  <a:pt x="962346" y="1007045"/>
                  <a:pt x="967219" y="1004859"/>
                </a:cubicBezTo>
                <a:lnTo>
                  <a:pt x="969721" y="1005851"/>
                </a:lnTo>
                <a:lnTo>
                  <a:pt x="971049" y="1005251"/>
                </a:lnTo>
                <a:lnTo>
                  <a:pt x="970507" y="1006164"/>
                </a:lnTo>
                <a:lnTo>
                  <a:pt x="970680" y="1006232"/>
                </a:lnTo>
                <a:lnTo>
                  <a:pt x="967749" y="1010807"/>
                </a:lnTo>
                <a:lnTo>
                  <a:pt x="966467" y="1012964"/>
                </a:lnTo>
                <a:lnTo>
                  <a:pt x="966474" y="1012797"/>
                </a:lnTo>
                <a:close/>
                <a:moveTo>
                  <a:pt x="1402681" y="807017"/>
                </a:moveTo>
                <a:cubicBezTo>
                  <a:pt x="1402579" y="804481"/>
                  <a:pt x="1401260" y="803264"/>
                  <a:pt x="1401157" y="800727"/>
                </a:cubicBezTo>
                <a:cubicBezTo>
                  <a:pt x="1406230" y="800523"/>
                  <a:pt x="1406230" y="800523"/>
                  <a:pt x="1406230" y="800523"/>
                </a:cubicBezTo>
                <a:cubicBezTo>
                  <a:pt x="1407652" y="804276"/>
                  <a:pt x="1406435" y="805595"/>
                  <a:pt x="1402681" y="807017"/>
                </a:cubicBezTo>
                <a:close/>
                <a:moveTo>
                  <a:pt x="1181625" y="912818"/>
                </a:moveTo>
                <a:cubicBezTo>
                  <a:pt x="1176462" y="913121"/>
                  <a:pt x="1176462" y="913121"/>
                  <a:pt x="1176462" y="913121"/>
                </a:cubicBezTo>
                <a:cubicBezTo>
                  <a:pt x="1175085" y="909318"/>
                  <a:pt x="1178929" y="907799"/>
                  <a:pt x="1180249" y="909015"/>
                </a:cubicBezTo>
                <a:cubicBezTo>
                  <a:pt x="1181568" y="910233"/>
                  <a:pt x="1182887" y="911449"/>
                  <a:pt x="1181625" y="912818"/>
                </a:cubicBezTo>
                <a:close/>
                <a:moveTo>
                  <a:pt x="1382223" y="818899"/>
                </a:moveTo>
                <a:cubicBezTo>
                  <a:pt x="1376883" y="819040"/>
                  <a:pt x="1376883" y="819040"/>
                  <a:pt x="1376883" y="819040"/>
                </a:cubicBezTo>
                <a:cubicBezTo>
                  <a:pt x="1373923" y="813777"/>
                  <a:pt x="1379263" y="813636"/>
                  <a:pt x="1382078" y="816233"/>
                </a:cubicBezTo>
                <a:cubicBezTo>
                  <a:pt x="1382078" y="816233"/>
                  <a:pt x="1383485" y="817531"/>
                  <a:pt x="1382223" y="818899"/>
                </a:cubicBezTo>
                <a:close/>
                <a:moveTo>
                  <a:pt x="814086" y="1089128"/>
                </a:moveTo>
                <a:cubicBezTo>
                  <a:pt x="809735" y="1090903"/>
                  <a:pt x="809687" y="1085071"/>
                  <a:pt x="805336" y="1086847"/>
                </a:cubicBezTo>
                <a:cubicBezTo>
                  <a:pt x="806779" y="1085282"/>
                  <a:pt x="811130" y="1083507"/>
                  <a:pt x="812596" y="1084859"/>
                </a:cubicBezTo>
                <a:cubicBezTo>
                  <a:pt x="814062" y="1086211"/>
                  <a:pt x="814062" y="1086211"/>
                  <a:pt x="814086" y="1089128"/>
                </a:cubicBezTo>
                <a:close/>
                <a:moveTo>
                  <a:pt x="1586044" y="723251"/>
                </a:moveTo>
                <a:cubicBezTo>
                  <a:pt x="1585795" y="720580"/>
                  <a:pt x="1583112" y="720547"/>
                  <a:pt x="1584080" y="716555"/>
                </a:cubicBezTo>
                <a:cubicBezTo>
                  <a:pt x="1586763" y="716589"/>
                  <a:pt x="1587980" y="715269"/>
                  <a:pt x="1589446" y="716622"/>
                </a:cubicBezTo>
                <a:cubicBezTo>
                  <a:pt x="1590913" y="717974"/>
                  <a:pt x="1589695" y="719293"/>
                  <a:pt x="1591161" y="720645"/>
                </a:cubicBezTo>
                <a:cubicBezTo>
                  <a:pt x="1588479" y="720613"/>
                  <a:pt x="1588727" y="723284"/>
                  <a:pt x="1586044" y="723251"/>
                </a:cubicBezTo>
                <a:close/>
                <a:moveTo>
                  <a:pt x="830047" y="1083469"/>
                </a:moveTo>
                <a:cubicBezTo>
                  <a:pt x="825443" y="1079496"/>
                  <a:pt x="826914" y="1075788"/>
                  <a:pt x="832989" y="1076053"/>
                </a:cubicBezTo>
                <a:cubicBezTo>
                  <a:pt x="834033" y="1078613"/>
                  <a:pt x="834342" y="1083028"/>
                  <a:pt x="830047" y="1083469"/>
                </a:cubicBezTo>
                <a:close/>
                <a:moveTo>
                  <a:pt x="1359461" y="835196"/>
                </a:moveTo>
                <a:cubicBezTo>
                  <a:pt x="1358388" y="832710"/>
                  <a:pt x="1355901" y="833784"/>
                  <a:pt x="1355534" y="829518"/>
                </a:cubicBezTo>
                <a:cubicBezTo>
                  <a:pt x="1356240" y="827738"/>
                  <a:pt x="1358727" y="826665"/>
                  <a:pt x="1362992" y="826298"/>
                </a:cubicBezTo>
                <a:cubicBezTo>
                  <a:pt x="1364066" y="828783"/>
                  <a:pt x="1364433" y="833049"/>
                  <a:pt x="1359461" y="835196"/>
                </a:cubicBezTo>
                <a:close/>
                <a:moveTo>
                  <a:pt x="1081037" y="968918"/>
                </a:moveTo>
                <a:cubicBezTo>
                  <a:pt x="1067688" y="966916"/>
                  <a:pt x="1066487" y="970964"/>
                  <a:pt x="1057411" y="978058"/>
                </a:cubicBezTo>
                <a:cubicBezTo>
                  <a:pt x="1059896" y="972617"/>
                  <a:pt x="1059980" y="975273"/>
                  <a:pt x="1057160" y="970093"/>
                </a:cubicBezTo>
                <a:cubicBezTo>
                  <a:pt x="1063150" y="970463"/>
                  <a:pt x="1066041" y="967329"/>
                  <a:pt x="1068760" y="964038"/>
                </a:cubicBezTo>
                <a:lnTo>
                  <a:pt x="1071237" y="962397"/>
                </a:lnTo>
                <a:lnTo>
                  <a:pt x="1064396" y="964453"/>
                </a:lnTo>
                <a:cubicBezTo>
                  <a:pt x="1062691" y="963776"/>
                  <a:pt x="1060985" y="963099"/>
                  <a:pt x="1060678" y="958899"/>
                </a:cubicBezTo>
                <a:cubicBezTo>
                  <a:pt x="1061069" y="952939"/>
                  <a:pt x="1067583" y="951447"/>
                  <a:pt x="1075105" y="952393"/>
                </a:cubicBezTo>
                <a:lnTo>
                  <a:pt x="1072965" y="961253"/>
                </a:lnTo>
                <a:lnTo>
                  <a:pt x="1079334" y="957035"/>
                </a:lnTo>
                <a:cubicBezTo>
                  <a:pt x="1082071" y="959560"/>
                  <a:pt x="1082322" y="967525"/>
                  <a:pt x="1081037" y="968918"/>
                </a:cubicBezTo>
                <a:close/>
                <a:moveTo>
                  <a:pt x="945444" y="1033508"/>
                </a:moveTo>
                <a:cubicBezTo>
                  <a:pt x="944376" y="1031153"/>
                  <a:pt x="945038" y="1029485"/>
                  <a:pt x="945700" y="1027816"/>
                </a:cubicBezTo>
                <a:cubicBezTo>
                  <a:pt x="946362" y="1026148"/>
                  <a:pt x="946362" y="1026148"/>
                  <a:pt x="946362" y="1026148"/>
                </a:cubicBezTo>
                <a:cubicBezTo>
                  <a:pt x="948093" y="1026834"/>
                  <a:pt x="948093" y="1026834"/>
                  <a:pt x="948093" y="1026834"/>
                </a:cubicBezTo>
                <a:cubicBezTo>
                  <a:pt x="949823" y="1027521"/>
                  <a:pt x="949823" y="1027521"/>
                  <a:pt x="951553" y="1028208"/>
                </a:cubicBezTo>
                <a:cubicBezTo>
                  <a:pt x="950891" y="1029876"/>
                  <a:pt x="949567" y="1033213"/>
                  <a:pt x="945444" y="1033508"/>
                </a:cubicBezTo>
                <a:close/>
                <a:moveTo>
                  <a:pt x="1394502" y="819978"/>
                </a:moveTo>
                <a:cubicBezTo>
                  <a:pt x="1392884" y="821037"/>
                  <a:pt x="1390919" y="821778"/>
                  <a:pt x="1387571" y="821241"/>
                </a:cubicBezTo>
                <a:cubicBezTo>
                  <a:pt x="1387458" y="818585"/>
                  <a:pt x="1384688" y="816030"/>
                  <a:pt x="1383304" y="814753"/>
                </a:cubicBezTo>
                <a:cubicBezTo>
                  <a:pt x="1379150" y="810921"/>
                  <a:pt x="1375109" y="809746"/>
                  <a:pt x="1368523" y="811329"/>
                </a:cubicBezTo>
                <a:cubicBezTo>
                  <a:pt x="1365190" y="795494"/>
                  <a:pt x="1347528" y="786859"/>
                  <a:pt x="1350780" y="769441"/>
                </a:cubicBezTo>
                <a:cubicBezTo>
                  <a:pt x="1361068" y="761065"/>
                  <a:pt x="1368104" y="770108"/>
                  <a:pt x="1376187" y="772459"/>
                </a:cubicBezTo>
                <a:cubicBezTo>
                  <a:pt x="1385316" y="768118"/>
                  <a:pt x="1387522" y="757392"/>
                  <a:pt x="1396538" y="750395"/>
                </a:cubicBezTo>
                <a:cubicBezTo>
                  <a:pt x="1403236" y="751469"/>
                  <a:pt x="1407390" y="755301"/>
                  <a:pt x="1412815" y="757753"/>
                </a:cubicBezTo>
                <a:cubicBezTo>
                  <a:pt x="1413041" y="763066"/>
                  <a:pt x="1417420" y="772209"/>
                  <a:pt x="1414876" y="774967"/>
                </a:cubicBezTo>
                <a:cubicBezTo>
                  <a:pt x="1409901" y="783139"/>
                  <a:pt x="1387941" y="798613"/>
                  <a:pt x="1399356" y="816799"/>
                </a:cubicBezTo>
                <a:cubicBezTo>
                  <a:pt x="1397392" y="817540"/>
                  <a:pt x="1396120" y="818918"/>
                  <a:pt x="1394502" y="819978"/>
                </a:cubicBezTo>
                <a:close/>
                <a:moveTo>
                  <a:pt x="566423" y="1215712"/>
                </a:moveTo>
                <a:cubicBezTo>
                  <a:pt x="563907" y="1216859"/>
                  <a:pt x="562127" y="1216153"/>
                  <a:pt x="560348" y="1215447"/>
                </a:cubicBezTo>
                <a:cubicBezTo>
                  <a:pt x="557523" y="1212181"/>
                  <a:pt x="560039" y="1211033"/>
                  <a:pt x="563290" y="1208032"/>
                </a:cubicBezTo>
                <a:cubicBezTo>
                  <a:pt x="563290" y="1208032"/>
                  <a:pt x="563290" y="1208032"/>
                  <a:pt x="566423" y="1215712"/>
                </a:cubicBezTo>
                <a:close/>
                <a:moveTo>
                  <a:pt x="639417" y="1181017"/>
                </a:moveTo>
                <a:cubicBezTo>
                  <a:pt x="639417" y="1181017"/>
                  <a:pt x="639417" y="1181017"/>
                  <a:pt x="632760" y="1182380"/>
                </a:cubicBezTo>
                <a:cubicBezTo>
                  <a:pt x="629237" y="1180982"/>
                  <a:pt x="626700" y="1171964"/>
                  <a:pt x="635119" y="1171299"/>
                </a:cubicBezTo>
                <a:cubicBezTo>
                  <a:pt x="639029" y="1176856"/>
                  <a:pt x="639716" y="1175126"/>
                  <a:pt x="639417" y="1181017"/>
                </a:cubicBezTo>
                <a:close/>
                <a:moveTo>
                  <a:pt x="847705" y="1084848"/>
                </a:moveTo>
                <a:cubicBezTo>
                  <a:pt x="843101" y="1080875"/>
                  <a:pt x="844572" y="1077168"/>
                  <a:pt x="850647" y="1077433"/>
                </a:cubicBezTo>
                <a:cubicBezTo>
                  <a:pt x="853471" y="1080699"/>
                  <a:pt x="850220" y="1083701"/>
                  <a:pt x="847705" y="1084848"/>
                </a:cubicBezTo>
                <a:close/>
                <a:moveTo>
                  <a:pt x="1404366" y="821958"/>
                </a:moveTo>
                <a:cubicBezTo>
                  <a:pt x="1401696" y="822028"/>
                  <a:pt x="1399027" y="822099"/>
                  <a:pt x="1397619" y="820801"/>
                </a:cubicBezTo>
                <a:cubicBezTo>
                  <a:pt x="1396066" y="816836"/>
                  <a:pt x="1401551" y="819362"/>
                  <a:pt x="1404221" y="819292"/>
                </a:cubicBezTo>
                <a:cubicBezTo>
                  <a:pt x="1404366" y="821958"/>
                  <a:pt x="1404366" y="821958"/>
                  <a:pt x="1404366" y="821958"/>
                </a:cubicBezTo>
                <a:close/>
                <a:moveTo>
                  <a:pt x="1026336" y="1003510"/>
                </a:moveTo>
                <a:cubicBezTo>
                  <a:pt x="1018344" y="1006683"/>
                  <a:pt x="1014294" y="1005583"/>
                  <a:pt x="1010189" y="1001796"/>
                </a:cubicBezTo>
                <a:cubicBezTo>
                  <a:pt x="1007452" y="999272"/>
                  <a:pt x="1006084" y="998010"/>
                  <a:pt x="1005974" y="992637"/>
                </a:cubicBezTo>
                <a:cubicBezTo>
                  <a:pt x="1011284" y="989626"/>
                  <a:pt x="1016648" y="989302"/>
                  <a:pt x="1020753" y="993089"/>
                </a:cubicBezTo>
                <a:cubicBezTo>
                  <a:pt x="1023490" y="995613"/>
                  <a:pt x="1024913" y="999562"/>
                  <a:pt x="1026336" y="1003510"/>
                </a:cubicBezTo>
                <a:close/>
                <a:moveTo>
                  <a:pt x="1051681" y="991738"/>
                </a:moveTo>
                <a:cubicBezTo>
                  <a:pt x="1049264" y="992782"/>
                  <a:pt x="1049264" y="992782"/>
                  <a:pt x="1049264" y="992782"/>
                </a:cubicBezTo>
                <a:cubicBezTo>
                  <a:pt x="1049264" y="992782"/>
                  <a:pt x="1049264" y="992782"/>
                  <a:pt x="1047533" y="992095"/>
                </a:cubicBezTo>
                <a:cubicBezTo>
                  <a:pt x="1046489" y="989678"/>
                  <a:pt x="1046489" y="989678"/>
                  <a:pt x="1046489" y="989678"/>
                </a:cubicBezTo>
                <a:cubicBezTo>
                  <a:pt x="1046489" y="989678"/>
                  <a:pt x="1047176" y="987948"/>
                  <a:pt x="1047176" y="987948"/>
                </a:cubicBezTo>
                <a:cubicBezTo>
                  <a:pt x="1049593" y="986904"/>
                  <a:pt x="1049593" y="986904"/>
                  <a:pt x="1049593" y="986904"/>
                </a:cubicBezTo>
                <a:cubicBezTo>
                  <a:pt x="1049593" y="986904"/>
                  <a:pt x="1049593" y="986904"/>
                  <a:pt x="1051323" y="987591"/>
                </a:cubicBezTo>
                <a:cubicBezTo>
                  <a:pt x="1052367" y="990008"/>
                  <a:pt x="1052367" y="990008"/>
                  <a:pt x="1052367" y="990008"/>
                </a:cubicBezTo>
                <a:cubicBezTo>
                  <a:pt x="1052367" y="990008"/>
                  <a:pt x="1051681" y="991738"/>
                  <a:pt x="1051681" y="991738"/>
                </a:cubicBezTo>
                <a:close/>
                <a:moveTo>
                  <a:pt x="911092" y="1058788"/>
                </a:moveTo>
                <a:cubicBezTo>
                  <a:pt x="900327" y="1060525"/>
                  <a:pt x="890248" y="1060531"/>
                  <a:pt x="881542" y="1057076"/>
                </a:cubicBezTo>
                <a:cubicBezTo>
                  <a:pt x="879801" y="1056385"/>
                  <a:pt x="878060" y="1055694"/>
                  <a:pt x="876319" y="1055003"/>
                </a:cubicBezTo>
                <a:cubicBezTo>
                  <a:pt x="874161" y="1040127"/>
                  <a:pt x="877913" y="1025593"/>
                  <a:pt x="886251" y="1024897"/>
                </a:cubicBezTo>
                <a:cubicBezTo>
                  <a:pt x="890420" y="1024548"/>
                  <a:pt x="892161" y="1025239"/>
                  <a:pt x="893902" y="1025930"/>
                </a:cubicBezTo>
                <a:cubicBezTo>
                  <a:pt x="906090" y="1030767"/>
                  <a:pt x="908616" y="1049794"/>
                  <a:pt x="911092" y="1058788"/>
                </a:cubicBezTo>
                <a:close/>
                <a:moveTo>
                  <a:pt x="1168466" y="936499"/>
                </a:moveTo>
                <a:cubicBezTo>
                  <a:pt x="1161719" y="935341"/>
                  <a:pt x="1161719" y="935341"/>
                  <a:pt x="1161719" y="935341"/>
                </a:cubicBezTo>
                <a:cubicBezTo>
                  <a:pt x="1161574" y="932675"/>
                  <a:pt x="1161429" y="930008"/>
                  <a:pt x="1164098" y="929938"/>
                </a:cubicBezTo>
                <a:cubicBezTo>
                  <a:pt x="1165506" y="931236"/>
                  <a:pt x="1166913" y="932534"/>
                  <a:pt x="1168466" y="936499"/>
                </a:cubicBezTo>
                <a:close/>
                <a:moveTo>
                  <a:pt x="1227393" y="908651"/>
                </a:moveTo>
                <a:cubicBezTo>
                  <a:pt x="1226000" y="907366"/>
                  <a:pt x="1226000" y="907366"/>
                  <a:pt x="1223309" y="907489"/>
                </a:cubicBezTo>
                <a:cubicBezTo>
                  <a:pt x="1221916" y="906204"/>
                  <a:pt x="1217643" y="899658"/>
                  <a:pt x="1221727" y="900820"/>
                </a:cubicBezTo>
                <a:cubicBezTo>
                  <a:pt x="1223120" y="902105"/>
                  <a:pt x="1224323" y="898005"/>
                  <a:pt x="1228407" y="899167"/>
                </a:cubicBezTo>
                <a:cubicBezTo>
                  <a:pt x="1229800" y="900452"/>
                  <a:pt x="1231382" y="907121"/>
                  <a:pt x="1227393" y="908651"/>
                </a:cubicBezTo>
                <a:close/>
                <a:moveTo>
                  <a:pt x="1113831" y="964374"/>
                </a:moveTo>
                <a:lnTo>
                  <a:pt x="1112568" y="961087"/>
                </a:lnTo>
                <a:lnTo>
                  <a:pt x="1109680" y="961251"/>
                </a:lnTo>
                <a:cubicBezTo>
                  <a:pt x="1108678" y="961308"/>
                  <a:pt x="1108678" y="961308"/>
                  <a:pt x="1108678" y="961308"/>
                </a:cubicBezTo>
                <a:cubicBezTo>
                  <a:pt x="1107182" y="954693"/>
                  <a:pt x="1111160" y="953126"/>
                  <a:pt x="1112401" y="949035"/>
                </a:cubicBezTo>
                <a:cubicBezTo>
                  <a:pt x="1109728" y="949188"/>
                  <a:pt x="1107055" y="949340"/>
                  <a:pt x="1105686" y="948078"/>
                </a:cubicBezTo>
                <a:cubicBezTo>
                  <a:pt x="1104190" y="941463"/>
                  <a:pt x="1107142" y="938949"/>
                  <a:pt x="1110940" y="936890"/>
                </a:cubicBezTo>
                <a:lnTo>
                  <a:pt x="1115950" y="932790"/>
                </a:lnTo>
                <a:lnTo>
                  <a:pt x="1116320" y="929963"/>
                </a:lnTo>
                <a:cubicBezTo>
                  <a:pt x="1117538" y="927239"/>
                  <a:pt x="1119456" y="925160"/>
                  <a:pt x="1122013" y="922388"/>
                </a:cubicBezTo>
                <a:lnTo>
                  <a:pt x="1121054" y="928612"/>
                </a:lnTo>
                <a:lnTo>
                  <a:pt x="1121278" y="928429"/>
                </a:lnTo>
                <a:lnTo>
                  <a:pt x="1121294" y="929128"/>
                </a:lnTo>
                <a:lnTo>
                  <a:pt x="1128686" y="929184"/>
                </a:lnTo>
                <a:cubicBezTo>
                  <a:pt x="1130724" y="929780"/>
                  <a:pt x="1132442" y="930724"/>
                  <a:pt x="1134480" y="931321"/>
                </a:cubicBezTo>
                <a:cubicBezTo>
                  <a:pt x="1135878" y="932611"/>
                  <a:pt x="1134840" y="939349"/>
                  <a:pt x="1136238" y="940639"/>
                </a:cubicBezTo>
                <a:cubicBezTo>
                  <a:pt x="1137636" y="941929"/>
                  <a:pt x="1137636" y="941929"/>
                  <a:pt x="1137636" y="941929"/>
                </a:cubicBezTo>
                <a:cubicBezTo>
                  <a:pt x="1136997" y="942622"/>
                  <a:pt x="1133041" y="944105"/>
                  <a:pt x="1128372" y="944608"/>
                </a:cubicBezTo>
                <a:lnTo>
                  <a:pt x="1119700" y="942561"/>
                </a:lnTo>
                <a:lnTo>
                  <a:pt x="1113769" y="950298"/>
                </a:lnTo>
                <a:cubicBezTo>
                  <a:pt x="1116442" y="950146"/>
                  <a:pt x="1115138" y="951560"/>
                  <a:pt x="1117810" y="951408"/>
                </a:cubicBezTo>
                <a:lnTo>
                  <a:pt x="1117297" y="955761"/>
                </a:lnTo>
                <a:lnTo>
                  <a:pt x="1118898" y="956024"/>
                </a:lnTo>
                <a:lnTo>
                  <a:pt x="1116873" y="959362"/>
                </a:lnTo>
                <a:lnTo>
                  <a:pt x="1116697" y="960852"/>
                </a:lnTo>
                <a:lnTo>
                  <a:pt x="1115942" y="960895"/>
                </a:lnTo>
                <a:close/>
                <a:moveTo>
                  <a:pt x="1497907" y="781972"/>
                </a:moveTo>
                <a:cubicBezTo>
                  <a:pt x="1497798" y="779266"/>
                  <a:pt x="1495092" y="779375"/>
                  <a:pt x="1496281" y="775262"/>
                </a:cubicBezTo>
                <a:cubicBezTo>
                  <a:pt x="1497579" y="773855"/>
                  <a:pt x="1500285" y="773745"/>
                  <a:pt x="1504398" y="774935"/>
                </a:cubicBezTo>
                <a:cubicBezTo>
                  <a:pt x="1504507" y="777640"/>
                  <a:pt x="1503319" y="781753"/>
                  <a:pt x="1497907" y="781972"/>
                </a:cubicBezTo>
                <a:close/>
                <a:moveTo>
                  <a:pt x="1076328" y="982701"/>
                </a:moveTo>
                <a:cubicBezTo>
                  <a:pt x="1075525" y="983914"/>
                  <a:pt x="1074551" y="984970"/>
                  <a:pt x="1072534" y="984411"/>
                </a:cubicBezTo>
                <a:cubicBezTo>
                  <a:pt x="1068429" y="980625"/>
                  <a:pt x="1073692" y="977664"/>
                  <a:pt x="1072253" y="973732"/>
                </a:cubicBezTo>
                <a:cubicBezTo>
                  <a:pt x="1074920" y="973587"/>
                  <a:pt x="1074920" y="973587"/>
                  <a:pt x="1076289" y="974850"/>
                </a:cubicBezTo>
                <a:cubicBezTo>
                  <a:pt x="1077657" y="976112"/>
                  <a:pt x="1079025" y="977374"/>
                  <a:pt x="1079096" y="980044"/>
                </a:cubicBezTo>
                <a:cubicBezTo>
                  <a:pt x="1077762" y="980116"/>
                  <a:pt x="1077130" y="981488"/>
                  <a:pt x="1076328" y="982701"/>
                </a:cubicBezTo>
                <a:close/>
                <a:moveTo>
                  <a:pt x="1011750" y="1013440"/>
                </a:moveTo>
                <a:cubicBezTo>
                  <a:pt x="1004074" y="1013523"/>
                  <a:pt x="1004074" y="1013523"/>
                  <a:pt x="1004074" y="1013523"/>
                </a:cubicBezTo>
                <a:cubicBezTo>
                  <a:pt x="1001159" y="1008446"/>
                  <a:pt x="1008656" y="1005810"/>
                  <a:pt x="1011393" y="1008335"/>
                </a:cubicBezTo>
                <a:cubicBezTo>
                  <a:pt x="1011393" y="1008335"/>
                  <a:pt x="1012761" y="1009597"/>
                  <a:pt x="1011571" y="1010887"/>
                </a:cubicBezTo>
                <a:cubicBezTo>
                  <a:pt x="1011571" y="1010887"/>
                  <a:pt x="1010381" y="1012177"/>
                  <a:pt x="1011750" y="1013440"/>
                </a:cubicBezTo>
                <a:close/>
                <a:moveTo>
                  <a:pt x="1385008" y="838474"/>
                </a:moveTo>
                <a:cubicBezTo>
                  <a:pt x="1381410" y="841668"/>
                  <a:pt x="1376757" y="843888"/>
                  <a:pt x="1370697" y="844811"/>
                </a:cubicBezTo>
                <a:cubicBezTo>
                  <a:pt x="1370478" y="839399"/>
                  <a:pt x="1373074" y="836584"/>
                  <a:pt x="1372747" y="828467"/>
                </a:cubicBezTo>
                <a:cubicBezTo>
                  <a:pt x="1375234" y="822946"/>
                  <a:pt x="1386057" y="822509"/>
                  <a:pt x="1392985" y="826295"/>
                </a:cubicBezTo>
                <a:cubicBezTo>
                  <a:pt x="1391147" y="831112"/>
                  <a:pt x="1388605" y="835280"/>
                  <a:pt x="1385008" y="838474"/>
                </a:cubicBezTo>
                <a:close/>
                <a:moveTo>
                  <a:pt x="807317" y="1114791"/>
                </a:moveTo>
                <a:cubicBezTo>
                  <a:pt x="801977" y="1112672"/>
                  <a:pt x="805876" y="1108039"/>
                  <a:pt x="809068" y="1105185"/>
                </a:cubicBezTo>
                <a:cubicBezTo>
                  <a:pt x="808362" y="1106965"/>
                  <a:pt x="812289" y="1112644"/>
                  <a:pt x="807317" y="1114791"/>
                </a:cubicBezTo>
                <a:close/>
                <a:moveTo>
                  <a:pt x="1059639" y="995310"/>
                </a:moveTo>
                <a:cubicBezTo>
                  <a:pt x="1060811" y="991181"/>
                  <a:pt x="1055240" y="988647"/>
                  <a:pt x="1059261" y="987146"/>
                </a:cubicBezTo>
                <a:cubicBezTo>
                  <a:pt x="1059261" y="987146"/>
                  <a:pt x="1059261" y="987146"/>
                  <a:pt x="1060685" y="988460"/>
                </a:cubicBezTo>
                <a:cubicBezTo>
                  <a:pt x="1060685" y="988460"/>
                  <a:pt x="1062109" y="989773"/>
                  <a:pt x="1063408" y="988366"/>
                </a:cubicBezTo>
                <a:cubicBezTo>
                  <a:pt x="1064832" y="989680"/>
                  <a:pt x="1066130" y="988272"/>
                  <a:pt x="1067554" y="989586"/>
                </a:cubicBezTo>
                <a:cubicBezTo>
                  <a:pt x="1067806" y="995028"/>
                  <a:pt x="1063786" y="996530"/>
                  <a:pt x="1059639" y="995310"/>
                </a:cubicBezTo>
                <a:close/>
                <a:moveTo>
                  <a:pt x="1094316" y="979479"/>
                </a:moveTo>
                <a:cubicBezTo>
                  <a:pt x="1093032" y="980872"/>
                  <a:pt x="1085073" y="981264"/>
                  <a:pt x="1082336" y="978739"/>
                </a:cubicBezTo>
                <a:cubicBezTo>
                  <a:pt x="1082001" y="968119"/>
                  <a:pt x="1095267" y="967466"/>
                  <a:pt x="1093563" y="955584"/>
                </a:cubicBezTo>
                <a:cubicBezTo>
                  <a:pt x="1098953" y="957978"/>
                  <a:pt x="1096300" y="958108"/>
                  <a:pt x="1101523" y="955192"/>
                </a:cubicBezTo>
                <a:cubicBezTo>
                  <a:pt x="1095183" y="964811"/>
                  <a:pt x="1091245" y="966335"/>
                  <a:pt x="1094316" y="979479"/>
                </a:cubicBezTo>
                <a:close/>
                <a:moveTo>
                  <a:pt x="1001301" y="1025015"/>
                </a:moveTo>
                <a:cubicBezTo>
                  <a:pt x="1001301" y="1025015"/>
                  <a:pt x="1001301" y="1025015"/>
                  <a:pt x="997459" y="1026355"/>
                </a:cubicBezTo>
                <a:cubicBezTo>
                  <a:pt x="997269" y="1023738"/>
                  <a:pt x="995480" y="1017204"/>
                  <a:pt x="1000920" y="1019780"/>
                </a:cubicBezTo>
                <a:cubicBezTo>
                  <a:pt x="1000920" y="1019780"/>
                  <a:pt x="1001110" y="1022397"/>
                  <a:pt x="1001301" y="1025015"/>
                </a:cubicBezTo>
                <a:close/>
                <a:moveTo>
                  <a:pt x="1105250" y="976647"/>
                </a:moveTo>
                <a:lnTo>
                  <a:pt x="1102752" y="975547"/>
                </a:lnTo>
                <a:lnTo>
                  <a:pt x="1096463" y="980434"/>
                </a:lnTo>
                <a:cubicBezTo>
                  <a:pt x="1095673" y="977172"/>
                  <a:pt x="1096935" y="975804"/>
                  <a:pt x="1098881" y="975067"/>
                </a:cubicBezTo>
                <a:lnTo>
                  <a:pt x="1100674" y="974632"/>
                </a:lnTo>
                <a:lnTo>
                  <a:pt x="1099847" y="974268"/>
                </a:lnTo>
                <a:cubicBezTo>
                  <a:pt x="1098478" y="973006"/>
                  <a:pt x="1098478" y="973006"/>
                  <a:pt x="1098408" y="970336"/>
                </a:cubicBezTo>
                <a:cubicBezTo>
                  <a:pt x="1102443" y="971453"/>
                  <a:pt x="1104970" y="965968"/>
                  <a:pt x="1109075" y="969755"/>
                </a:cubicBezTo>
                <a:cubicBezTo>
                  <a:pt x="1110513" y="973687"/>
                  <a:pt x="1105180" y="973978"/>
                  <a:pt x="1105250" y="976647"/>
                </a:cubicBezTo>
                <a:close/>
                <a:moveTo>
                  <a:pt x="1287494" y="891025"/>
                </a:moveTo>
                <a:lnTo>
                  <a:pt x="1279639" y="892313"/>
                </a:lnTo>
                <a:lnTo>
                  <a:pt x="1279578" y="892765"/>
                </a:lnTo>
                <a:lnTo>
                  <a:pt x="1279304" y="892369"/>
                </a:lnTo>
                <a:lnTo>
                  <a:pt x="1277789" y="892617"/>
                </a:lnTo>
                <a:lnTo>
                  <a:pt x="1278875" y="891748"/>
                </a:lnTo>
                <a:lnTo>
                  <a:pt x="1275897" y="887442"/>
                </a:lnTo>
                <a:cubicBezTo>
                  <a:pt x="1280559" y="885430"/>
                  <a:pt x="1280559" y="885430"/>
                  <a:pt x="1280559" y="885430"/>
                </a:cubicBezTo>
                <a:lnTo>
                  <a:pt x="1279815" y="890995"/>
                </a:lnTo>
                <a:lnTo>
                  <a:pt x="1287868" y="884548"/>
                </a:lnTo>
                <a:cubicBezTo>
                  <a:pt x="1291428" y="887832"/>
                  <a:pt x="1290239" y="889836"/>
                  <a:pt x="1287494" y="891025"/>
                </a:cubicBezTo>
                <a:close/>
                <a:moveTo>
                  <a:pt x="1323934" y="873857"/>
                </a:moveTo>
                <a:cubicBezTo>
                  <a:pt x="1321251" y="873823"/>
                  <a:pt x="1320034" y="875143"/>
                  <a:pt x="1318567" y="873791"/>
                </a:cubicBezTo>
                <a:cubicBezTo>
                  <a:pt x="1317101" y="872438"/>
                  <a:pt x="1316852" y="869767"/>
                  <a:pt x="1318069" y="868447"/>
                </a:cubicBezTo>
                <a:cubicBezTo>
                  <a:pt x="1323436" y="868513"/>
                  <a:pt x="1323436" y="868513"/>
                  <a:pt x="1323436" y="868513"/>
                </a:cubicBezTo>
                <a:cubicBezTo>
                  <a:pt x="1323934" y="873857"/>
                  <a:pt x="1323934" y="873857"/>
                  <a:pt x="1323934" y="873857"/>
                </a:cubicBezTo>
                <a:close/>
                <a:moveTo>
                  <a:pt x="1077907" y="992563"/>
                </a:moveTo>
                <a:cubicBezTo>
                  <a:pt x="1077907" y="992563"/>
                  <a:pt x="1077907" y="992563"/>
                  <a:pt x="1075088" y="992676"/>
                </a:cubicBezTo>
                <a:cubicBezTo>
                  <a:pt x="1073623" y="991324"/>
                  <a:pt x="1074975" y="989858"/>
                  <a:pt x="1074975" y="989858"/>
                </a:cubicBezTo>
                <a:cubicBezTo>
                  <a:pt x="1074975" y="989858"/>
                  <a:pt x="1073623" y="991324"/>
                  <a:pt x="1072156" y="989972"/>
                </a:cubicBezTo>
                <a:cubicBezTo>
                  <a:pt x="1072156" y="989972"/>
                  <a:pt x="1072156" y="989972"/>
                  <a:pt x="1072043" y="987153"/>
                </a:cubicBezTo>
                <a:cubicBezTo>
                  <a:pt x="1074861" y="987040"/>
                  <a:pt x="1074861" y="987040"/>
                  <a:pt x="1074747" y="984221"/>
                </a:cubicBezTo>
                <a:cubicBezTo>
                  <a:pt x="1074747" y="984221"/>
                  <a:pt x="1074747" y="984221"/>
                  <a:pt x="1077565" y="984108"/>
                </a:cubicBezTo>
                <a:cubicBezTo>
                  <a:pt x="1077679" y="986926"/>
                  <a:pt x="1077679" y="986926"/>
                  <a:pt x="1077679" y="986926"/>
                </a:cubicBezTo>
                <a:cubicBezTo>
                  <a:pt x="1077679" y="986926"/>
                  <a:pt x="1077679" y="986926"/>
                  <a:pt x="1080498" y="986812"/>
                </a:cubicBezTo>
                <a:cubicBezTo>
                  <a:pt x="1080498" y="986812"/>
                  <a:pt x="1080498" y="986812"/>
                  <a:pt x="1080611" y="989630"/>
                </a:cubicBezTo>
                <a:cubicBezTo>
                  <a:pt x="1077793" y="989744"/>
                  <a:pt x="1077793" y="989744"/>
                  <a:pt x="1077907" y="992563"/>
                </a:cubicBezTo>
                <a:close/>
                <a:moveTo>
                  <a:pt x="454862" y="1289123"/>
                </a:moveTo>
                <a:cubicBezTo>
                  <a:pt x="452156" y="1289233"/>
                  <a:pt x="452156" y="1289233"/>
                  <a:pt x="450748" y="1287934"/>
                </a:cubicBezTo>
                <a:cubicBezTo>
                  <a:pt x="450748" y="1287934"/>
                  <a:pt x="449341" y="1286636"/>
                  <a:pt x="449341" y="1286636"/>
                </a:cubicBezTo>
                <a:cubicBezTo>
                  <a:pt x="449341" y="1286636"/>
                  <a:pt x="449341" y="1286636"/>
                  <a:pt x="446635" y="1286745"/>
                </a:cubicBezTo>
                <a:cubicBezTo>
                  <a:pt x="447824" y="1282632"/>
                  <a:pt x="450530" y="1282523"/>
                  <a:pt x="455942" y="1282305"/>
                </a:cubicBezTo>
                <a:cubicBezTo>
                  <a:pt x="457458" y="1286308"/>
                  <a:pt x="454753" y="1286418"/>
                  <a:pt x="454862" y="1289123"/>
                </a:cubicBezTo>
                <a:close/>
                <a:moveTo>
                  <a:pt x="866718" y="1093729"/>
                </a:moveTo>
                <a:cubicBezTo>
                  <a:pt x="863963" y="1090576"/>
                  <a:pt x="865376" y="1087016"/>
                  <a:pt x="870249" y="1084830"/>
                </a:cubicBezTo>
                <a:cubicBezTo>
                  <a:pt x="875440" y="1086890"/>
                  <a:pt x="875052" y="1092916"/>
                  <a:pt x="866718" y="1093729"/>
                </a:cubicBezTo>
                <a:close/>
                <a:moveTo>
                  <a:pt x="746229" y="1151493"/>
                </a:moveTo>
                <a:cubicBezTo>
                  <a:pt x="742670" y="1150080"/>
                  <a:pt x="739110" y="1148668"/>
                  <a:pt x="738654" y="1144624"/>
                </a:cubicBezTo>
                <a:cubicBezTo>
                  <a:pt x="741096" y="1143663"/>
                  <a:pt x="743538" y="1142700"/>
                  <a:pt x="745318" y="1143406"/>
                </a:cubicBezTo>
                <a:cubicBezTo>
                  <a:pt x="747098" y="1144112"/>
                  <a:pt x="747553" y="1148156"/>
                  <a:pt x="746229" y="1151493"/>
                </a:cubicBezTo>
                <a:close/>
                <a:moveTo>
                  <a:pt x="1574670" y="759705"/>
                </a:moveTo>
                <a:cubicBezTo>
                  <a:pt x="1573330" y="758468"/>
                  <a:pt x="1573330" y="758468"/>
                  <a:pt x="1573330" y="758468"/>
                </a:cubicBezTo>
                <a:cubicBezTo>
                  <a:pt x="1571989" y="757232"/>
                  <a:pt x="1572236" y="762343"/>
                  <a:pt x="1568338" y="761190"/>
                </a:cubicBezTo>
                <a:cubicBezTo>
                  <a:pt x="1568215" y="758634"/>
                  <a:pt x="1562853" y="753689"/>
                  <a:pt x="1566628" y="752286"/>
                </a:cubicBezTo>
                <a:cubicBezTo>
                  <a:pt x="1567968" y="753523"/>
                  <a:pt x="1571866" y="754676"/>
                  <a:pt x="1574547" y="757149"/>
                </a:cubicBezTo>
                <a:cubicBezTo>
                  <a:pt x="1574547" y="757149"/>
                  <a:pt x="1575887" y="758385"/>
                  <a:pt x="1574670" y="759705"/>
                </a:cubicBezTo>
                <a:close/>
                <a:moveTo>
                  <a:pt x="1141945" y="969076"/>
                </a:moveTo>
                <a:lnTo>
                  <a:pt x="1142092" y="969002"/>
                </a:lnTo>
                <a:lnTo>
                  <a:pt x="1141854" y="968969"/>
                </a:lnTo>
                <a:close/>
                <a:moveTo>
                  <a:pt x="1264752" y="911201"/>
                </a:moveTo>
                <a:cubicBezTo>
                  <a:pt x="1259819" y="913250"/>
                  <a:pt x="1259819" y="913250"/>
                  <a:pt x="1259819" y="913250"/>
                </a:cubicBezTo>
                <a:cubicBezTo>
                  <a:pt x="1255166" y="909401"/>
                  <a:pt x="1260099" y="907352"/>
                  <a:pt x="1263658" y="908765"/>
                </a:cubicBezTo>
                <a:cubicBezTo>
                  <a:pt x="1263658" y="908765"/>
                  <a:pt x="1265438" y="909471"/>
                  <a:pt x="1264752" y="911201"/>
                </a:cubicBezTo>
                <a:close/>
                <a:moveTo>
                  <a:pt x="1047101" y="1015123"/>
                </a:moveTo>
                <a:cubicBezTo>
                  <a:pt x="1047101" y="1015123"/>
                  <a:pt x="1047101" y="1015123"/>
                  <a:pt x="1045703" y="1013833"/>
                </a:cubicBezTo>
                <a:cubicBezTo>
                  <a:pt x="1044304" y="1012543"/>
                  <a:pt x="1037672" y="1014122"/>
                  <a:pt x="1036273" y="1012832"/>
                </a:cubicBezTo>
                <a:cubicBezTo>
                  <a:pt x="1034755" y="1008866"/>
                  <a:pt x="1031958" y="1006286"/>
                  <a:pt x="1032997" y="999548"/>
                </a:cubicBezTo>
                <a:cubicBezTo>
                  <a:pt x="1030320" y="999644"/>
                  <a:pt x="1030440" y="1002320"/>
                  <a:pt x="1026364" y="1001126"/>
                </a:cubicBezTo>
                <a:cubicBezTo>
                  <a:pt x="1031478" y="995582"/>
                  <a:pt x="1034036" y="992809"/>
                  <a:pt x="1044744" y="992424"/>
                </a:cubicBezTo>
                <a:cubicBezTo>
                  <a:pt x="1048240" y="995649"/>
                  <a:pt x="1049149" y="1000977"/>
                  <a:pt x="1049024" y="1005672"/>
                </a:cubicBezTo>
                <a:lnTo>
                  <a:pt x="1048807" y="1006739"/>
                </a:lnTo>
                <a:lnTo>
                  <a:pt x="1050582" y="1009599"/>
                </a:lnTo>
                <a:lnTo>
                  <a:pt x="1052051" y="1009415"/>
                </a:lnTo>
                <a:lnTo>
                  <a:pt x="1047721" y="1012079"/>
                </a:lnTo>
                <a:close/>
                <a:moveTo>
                  <a:pt x="1000877" y="1037235"/>
                </a:moveTo>
                <a:cubicBezTo>
                  <a:pt x="998409" y="1038340"/>
                  <a:pt x="998409" y="1038340"/>
                  <a:pt x="996656" y="1037645"/>
                </a:cubicBezTo>
                <a:cubicBezTo>
                  <a:pt x="996656" y="1037645"/>
                  <a:pt x="994904" y="1036949"/>
                  <a:pt x="994904" y="1036949"/>
                </a:cubicBezTo>
                <a:cubicBezTo>
                  <a:pt x="993151" y="1036253"/>
                  <a:pt x="993151" y="1036253"/>
                  <a:pt x="991398" y="1035558"/>
                </a:cubicBezTo>
                <a:cubicBezTo>
                  <a:pt x="989645" y="1034862"/>
                  <a:pt x="987892" y="1034167"/>
                  <a:pt x="984710" y="1037073"/>
                </a:cubicBezTo>
                <a:cubicBezTo>
                  <a:pt x="984710" y="1037073"/>
                  <a:pt x="984710" y="1037073"/>
                  <a:pt x="982634" y="1032080"/>
                </a:cubicBezTo>
                <a:cubicBezTo>
                  <a:pt x="990751" y="1026963"/>
                  <a:pt x="995295" y="1030851"/>
                  <a:pt x="1000230" y="1028640"/>
                </a:cubicBezTo>
                <a:cubicBezTo>
                  <a:pt x="1004774" y="1032528"/>
                  <a:pt x="999839" y="1034739"/>
                  <a:pt x="1000877" y="1037235"/>
                </a:cubicBezTo>
                <a:close/>
                <a:moveTo>
                  <a:pt x="930306" y="1070934"/>
                </a:moveTo>
                <a:cubicBezTo>
                  <a:pt x="927969" y="1072066"/>
                  <a:pt x="927969" y="1072066"/>
                  <a:pt x="926337" y="1071419"/>
                </a:cubicBezTo>
                <a:cubicBezTo>
                  <a:pt x="924706" y="1070771"/>
                  <a:pt x="923074" y="1070124"/>
                  <a:pt x="922149" y="1067697"/>
                </a:cubicBezTo>
                <a:cubicBezTo>
                  <a:pt x="922149" y="1067697"/>
                  <a:pt x="922149" y="1067697"/>
                  <a:pt x="931500" y="1063167"/>
                </a:cubicBezTo>
                <a:cubicBezTo>
                  <a:pt x="932425" y="1065595"/>
                  <a:pt x="927750" y="1067859"/>
                  <a:pt x="930306" y="1070934"/>
                </a:cubicBezTo>
                <a:close/>
                <a:moveTo>
                  <a:pt x="829426" y="1119626"/>
                </a:moveTo>
                <a:cubicBezTo>
                  <a:pt x="827311" y="1121653"/>
                  <a:pt x="823698" y="1122825"/>
                  <a:pt x="820622" y="1122647"/>
                </a:cubicBezTo>
                <a:cubicBezTo>
                  <a:pt x="817328" y="1115086"/>
                  <a:pt x="817328" y="1115086"/>
                  <a:pt x="817328" y="1115086"/>
                </a:cubicBezTo>
                <a:cubicBezTo>
                  <a:pt x="823097" y="1111122"/>
                  <a:pt x="826723" y="1112561"/>
                  <a:pt x="829250" y="1111479"/>
                </a:cubicBezTo>
                <a:cubicBezTo>
                  <a:pt x="832161" y="1114719"/>
                  <a:pt x="831542" y="1117600"/>
                  <a:pt x="829426" y="1119626"/>
                </a:cubicBezTo>
                <a:close/>
                <a:moveTo>
                  <a:pt x="1744579" y="684748"/>
                </a:moveTo>
                <a:cubicBezTo>
                  <a:pt x="1742390" y="685334"/>
                  <a:pt x="1739636" y="684747"/>
                  <a:pt x="1738212" y="683434"/>
                </a:cubicBezTo>
                <a:cubicBezTo>
                  <a:pt x="1737960" y="677991"/>
                  <a:pt x="1744704" y="676397"/>
                  <a:pt x="1747552" y="679024"/>
                </a:cubicBezTo>
                <a:cubicBezTo>
                  <a:pt x="1748390" y="682402"/>
                  <a:pt x="1746767" y="684161"/>
                  <a:pt x="1744579" y="684748"/>
                </a:cubicBezTo>
                <a:close/>
                <a:moveTo>
                  <a:pt x="965010" y="1056122"/>
                </a:moveTo>
                <a:cubicBezTo>
                  <a:pt x="960985" y="1057838"/>
                  <a:pt x="961018" y="1055154"/>
                  <a:pt x="958347" y="1055403"/>
                </a:cubicBezTo>
                <a:cubicBezTo>
                  <a:pt x="959699" y="1053938"/>
                  <a:pt x="961084" y="1049788"/>
                  <a:pt x="965075" y="1050756"/>
                </a:cubicBezTo>
                <a:cubicBezTo>
                  <a:pt x="965075" y="1050756"/>
                  <a:pt x="965075" y="1050756"/>
                  <a:pt x="965010" y="1056122"/>
                </a:cubicBezTo>
                <a:close/>
                <a:moveTo>
                  <a:pt x="1270584" y="911466"/>
                </a:moveTo>
                <a:cubicBezTo>
                  <a:pt x="1269525" y="909028"/>
                  <a:pt x="1266023" y="907638"/>
                  <a:pt x="1264272" y="906943"/>
                </a:cubicBezTo>
                <a:cubicBezTo>
                  <a:pt x="1259019" y="904859"/>
                  <a:pt x="1254825" y="905213"/>
                  <a:pt x="1249248" y="909054"/>
                </a:cubicBezTo>
                <a:lnTo>
                  <a:pt x="1244864" y="905399"/>
                </a:lnTo>
                <a:lnTo>
                  <a:pt x="1244982" y="906497"/>
                </a:lnTo>
                <a:cubicBezTo>
                  <a:pt x="1242156" y="906423"/>
                  <a:pt x="1242156" y="906423"/>
                  <a:pt x="1240592" y="904981"/>
                </a:cubicBezTo>
                <a:cubicBezTo>
                  <a:pt x="1239028" y="903538"/>
                  <a:pt x="1239028" y="903538"/>
                  <a:pt x="1239028" y="903538"/>
                </a:cubicBezTo>
                <a:lnTo>
                  <a:pt x="1241286" y="902415"/>
                </a:lnTo>
                <a:lnTo>
                  <a:pt x="1231355" y="894133"/>
                </a:lnTo>
                <a:cubicBezTo>
                  <a:pt x="1224957" y="889828"/>
                  <a:pt x="1219256" y="885043"/>
                  <a:pt x="1217647" y="876331"/>
                </a:cubicBezTo>
                <a:cubicBezTo>
                  <a:pt x="1220944" y="870576"/>
                  <a:pt x="1225046" y="869176"/>
                  <a:pt x="1229372" y="869127"/>
                </a:cubicBezTo>
                <a:lnTo>
                  <a:pt x="1239396" y="869816"/>
                </a:lnTo>
                <a:lnTo>
                  <a:pt x="1239884" y="868779"/>
                </a:lnTo>
                <a:lnTo>
                  <a:pt x="1240523" y="868735"/>
                </a:lnTo>
                <a:lnTo>
                  <a:pt x="1239518" y="869824"/>
                </a:lnTo>
                <a:lnTo>
                  <a:pt x="1242443" y="870025"/>
                </a:lnTo>
                <a:cubicBezTo>
                  <a:pt x="1249404" y="862696"/>
                  <a:pt x="1247611" y="851893"/>
                  <a:pt x="1253514" y="842125"/>
                </a:cubicBezTo>
                <a:cubicBezTo>
                  <a:pt x="1260150" y="840722"/>
                  <a:pt x="1265403" y="842807"/>
                  <a:pt x="1271348" y="843148"/>
                </a:cubicBezTo>
                <a:cubicBezTo>
                  <a:pt x="1273466" y="848025"/>
                  <a:pt x="1280837" y="854986"/>
                  <a:pt x="1279453" y="858474"/>
                </a:cubicBezTo>
                <a:cubicBezTo>
                  <a:pt x="1277744" y="867887"/>
                  <a:pt x="1262804" y="890214"/>
                  <a:pt x="1279988" y="903088"/>
                </a:cubicBezTo>
                <a:cubicBezTo>
                  <a:pt x="1276853" y="905881"/>
                  <a:pt x="1277220" y="910063"/>
                  <a:pt x="1270584" y="911466"/>
                </a:cubicBezTo>
                <a:close/>
                <a:moveTo>
                  <a:pt x="1007358" y="1037095"/>
                </a:moveTo>
                <a:cubicBezTo>
                  <a:pt x="1001731" y="1031086"/>
                  <a:pt x="1011031" y="1032888"/>
                  <a:pt x="1012325" y="1029625"/>
                </a:cubicBezTo>
                <a:cubicBezTo>
                  <a:pt x="1012761" y="1033574"/>
                  <a:pt x="1012114" y="1035206"/>
                  <a:pt x="1007358" y="1037095"/>
                </a:cubicBezTo>
                <a:close/>
                <a:moveTo>
                  <a:pt x="948102" y="1066215"/>
                </a:moveTo>
                <a:cubicBezTo>
                  <a:pt x="948102" y="1066215"/>
                  <a:pt x="948102" y="1066215"/>
                  <a:pt x="945471" y="1066321"/>
                </a:cubicBezTo>
                <a:cubicBezTo>
                  <a:pt x="944103" y="1065059"/>
                  <a:pt x="944103" y="1065059"/>
                  <a:pt x="944103" y="1065059"/>
                </a:cubicBezTo>
                <a:cubicBezTo>
                  <a:pt x="944103" y="1065059"/>
                  <a:pt x="944103" y="1065059"/>
                  <a:pt x="943997" y="1062428"/>
                </a:cubicBezTo>
                <a:cubicBezTo>
                  <a:pt x="943997" y="1062428"/>
                  <a:pt x="945259" y="1061060"/>
                  <a:pt x="945259" y="1061060"/>
                </a:cubicBezTo>
                <a:cubicBezTo>
                  <a:pt x="945259" y="1061060"/>
                  <a:pt x="945259" y="1061060"/>
                  <a:pt x="947889" y="1060953"/>
                </a:cubicBezTo>
                <a:cubicBezTo>
                  <a:pt x="949258" y="1062216"/>
                  <a:pt x="949258" y="1062216"/>
                  <a:pt x="949258" y="1062216"/>
                </a:cubicBezTo>
                <a:cubicBezTo>
                  <a:pt x="949258" y="1062216"/>
                  <a:pt x="949258" y="1062216"/>
                  <a:pt x="949364" y="1064846"/>
                </a:cubicBezTo>
                <a:cubicBezTo>
                  <a:pt x="949364" y="1064846"/>
                  <a:pt x="948102" y="1066215"/>
                  <a:pt x="948102" y="1066215"/>
                </a:cubicBezTo>
                <a:close/>
                <a:moveTo>
                  <a:pt x="1584903" y="763717"/>
                </a:moveTo>
                <a:cubicBezTo>
                  <a:pt x="1581641" y="762423"/>
                  <a:pt x="1577642" y="762982"/>
                  <a:pt x="1579849" y="757420"/>
                </a:cubicBezTo>
                <a:cubicBezTo>
                  <a:pt x="1581481" y="758068"/>
                  <a:pt x="1583848" y="756861"/>
                  <a:pt x="1583848" y="756861"/>
                </a:cubicBezTo>
                <a:cubicBezTo>
                  <a:pt x="1587110" y="758156"/>
                  <a:pt x="1587271" y="762511"/>
                  <a:pt x="1584903" y="763717"/>
                </a:cubicBezTo>
                <a:close/>
                <a:moveTo>
                  <a:pt x="978638" y="1052609"/>
                </a:moveTo>
                <a:cubicBezTo>
                  <a:pt x="974366" y="1048668"/>
                  <a:pt x="973524" y="1058154"/>
                  <a:pt x="966549" y="1054285"/>
                </a:cubicBezTo>
                <a:lnTo>
                  <a:pt x="972140" y="1045008"/>
                </a:lnTo>
                <a:lnTo>
                  <a:pt x="970999" y="1041933"/>
                </a:lnTo>
                <a:lnTo>
                  <a:pt x="974564" y="1040985"/>
                </a:lnTo>
                <a:lnTo>
                  <a:pt x="976486" y="1037796"/>
                </a:lnTo>
                <a:cubicBezTo>
                  <a:pt x="979189" y="1037724"/>
                  <a:pt x="980613" y="1039038"/>
                  <a:pt x="980613" y="1039038"/>
                </a:cubicBezTo>
                <a:cubicBezTo>
                  <a:pt x="984886" y="1042979"/>
                  <a:pt x="982620" y="1051150"/>
                  <a:pt x="978638" y="1052609"/>
                </a:cubicBezTo>
                <a:close/>
                <a:moveTo>
                  <a:pt x="920388" y="1080788"/>
                </a:moveTo>
                <a:cubicBezTo>
                  <a:pt x="919701" y="1082519"/>
                  <a:pt x="918032" y="1081857"/>
                  <a:pt x="918032" y="1081857"/>
                </a:cubicBezTo>
                <a:cubicBezTo>
                  <a:pt x="916364" y="1081194"/>
                  <a:pt x="914696" y="1080532"/>
                  <a:pt x="913714" y="1078140"/>
                </a:cubicBezTo>
                <a:cubicBezTo>
                  <a:pt x="916756" y="1075341"/>
                  <a:pt x="917737" y="1077734"/>
                  <a:pt x="920092" y="1076666"/>
                </a:cubicBezTo>
                <a:cubicBezTo>
                  <a:pt x="921074" y="1079058"/>
                  <a:pt x="918719" y="1080126"/>
                  <a:pt x="920388" y="1080788"/>
                </a:cubicBezTo>
                <a:close/>
                <a:moveTo>
                  <a:pt x="1089257" y="1002368"/>
                </a:moveTo>
                <a:cubicBezTo>
                  <a:pt x="1085258" y="1001212"/>
                  <a:pt x="1085470" y="1006473"/>
                  <a:pt x="1081471" y="1005317"/>
                </a:cubicBezTo>
                <a:cubicBezTo>
                  <a:pt x="1080103" y="1004055"/>
                  <a:pt x="1080103" y="1004055"/>
                  <a:pt x="1080103" y="1004055"/>
                </a:cubicBezTo>
                <a:cubicBezTo>
                  <a:pt x="1080103" y="1004055"/>
                  <a:pt x="1078734" y="1002792"/>
                  <a:pt x="1077472" y="1004161"/>
                </a:cubicBezTo>
                <a:cubicBezTo>
                  <a:pt x="1078628" y="1000162"/>
                  <a:pt x="1082309" y="993426"/>
                  <a:pt x="1083677" y="994688"/>
                </a:cubicBezTo>
                <a:cubicBezTo>
                  <a:pt x="1082415" y="996056"/>
                  <a:pt x="1083783" y="997319"/>
                  <a:pt x="1083783" y="997319"/>
                </a:cubicBezTo>
                <a:cubicBezTo>
                  <a:pt x="1085152" y="998581"/>
                  <a:pt x="1085152" y="998581"/>
                  <a:pt x="1086520" y="999843"/>
                </a:cubicBezTo>
                <a:cubicBezTo>
                  <a:pt x="1086520" y="999843"/>
                  <a:pt x="1087889" y="1001105"/>
                  <a:pt x="1087889" y="1001105"/>
                </a:cubicBezTo>
                <a:cubicBezTo>
                  <a:pt x="1087889" y="1001105"/>
                  <a:pt x="1089257" y="1002368"/>
                  <a:pt x="1089257" y="1002368"/>
                </a:cubicBezTo>
                <a:close/>
                <a:moveTo>
                  <a:pt x="1022048" y="1036555"/>
                </a:moveTo>
                <a:cubicBezTo>
                  <a:pt x="1020268" y="1038135"/>
                  <a:pt x="1017966" y="1039234"/>
                  <a:pt x="1013950" y="1039396"/>
                </a:cubicBezTo>
                <a:cubicBezTo>
                  <a:pt x="1008270" y="1031580"/>
                  <a:pt x="1021442" y="1025684"/>
                  <a:pt x="1027013" y="1030823"/>
                </a:cubicBezTo>
                <a:cubicBezTo>
                  <a:pt x="1025086" y="1032912"/>
                  <a:pt x="1023828" y="1034974"/>
                  <a:pt x="1022048" y="1036555"/>
                </a:cubicBezTo>
                <a:close/>
                <a:moveTo>
                  <a:pt x="1058621" y="1020804"/>
                </a:moveTo>
                <a:lnTo>
                  <a:pt x="1061116" y="1017198"/>
                </a:lnTo>
                <a:lnTo>
                  <a:pt x="1060485" y="1016615"/>
                </a:lnTo>
                <a:close/>
                <a:moveTo>
                  <a:pt x="886622" y="1102696"/>
                </a:moveTo>
                <a:cubicBezTo>
                  <a:pt x="885700" y="1104390"/>
                  <a:pt x="883440" y="1105038"/>
                  <a:pt x="880844" y="1104008"/>
                </a:cubicBezTo>
                <a:cubicBezTo>
                  <a:pt x="878796" y="1099075"/>
                  <a:pt x="880208" y="1095516"/>
                  <a:pt x="884375" y="1095109"/>
                </a:cubicBezTo>
                <a:cubicBezTo>
                  <a:pt x="887130" y="1098262"/>
                  <a:pt x="887545" y="1101002"/>
                  <a:pt x="886622" y="1102696"/>
                </a:cubicBezTo>
                <a:close/>
                <a:moveTo>
                  <a:pt x="962894" y="1066661"/>
                </a:moveTo>
                <a:cubicBezTo>
                  <a:pt x="961114" y="1065955"/>
                  <a:pt x="959996" y="1063580"/>
                  <a:pt x="958879" y="1061205"/>
                </a:cubicBezTo>
                <a:cubicBezTo>
                  <a:pt x="961983" y="1058575"/>
                  <a:pt x="963100" y="1060949"/>
                  <a:pt x="965542" y="1059987"/>
                </a:cubicBezTo>
                <a:cubicBezTo>
                  <a:pt x="968440" y="1063068"/>
                  <a:pt x="965336" y="1065698"/>
                  <a:pt x="962894" y="1066661"/>
                </a:cubicBezTo>
                <a:close/>
                <a:moveTo>
                  <a:pt x="1421660" y="848721"/>
                </a:moveTo>
                <a:cubicBezTo>
                  <a:pt x="1419833" y="849541"/>
                  <a:pt x="1417749" y="849744"/>
                  <a:pt x="1416884" y="849400"/>
                </a:cubicBezTo>
                <a:cubicBezTo>
                  <a:pt x="1414130" y="846247"/>
                  <a:pt x="1416566" y="845154"/>
                  <a:pt x="1415542" y="842688"/>
                </a:cubicBezTo>
                <a:cubicBezTo>
                  <a:pt x="1417979" y="841595"/>
                  <a:pt x="1420415" y="840502"/>
                  <a:pt x="1422146" y="841188"/>
                </a:cubicBezTo>
                <a:cubicBezTo>
                  <a:pt x="1423876" y="841875"/>
                  <a:pt x="1423876" y="841875"/>
                  <a:pt x="1424900" y="844342"/>
                </a:cubicBezTo>
                <a:cubicBezTo>
                  <a:pt x="1425059" y="846465"/>
                  <a:pt x="1423488" y="847901"/>
                  <a:pt x="1421660" y="848721"/>
                </a:cubicBezTo>
                <a:close/>
                <a:moveTo>
                  <a:pt x="1100834" y="1003399"/>
                </a:moveTo>
                <a:cubicBezTo>
                  <a:pt x="1101990" y="999400"/>
                  <a:pt x="1100409" y="992877"/>
                  <a:pt x="1107039" y="993927"/>
                </a:cubicBezTo>
                <a:cubicBezTo>
                  <a:pt x="1107251" y="999188"/>
                  <a:pt x="1106095" y="1003187"/>
                  <a:pt x="1100834" y="1003399"/>
                </a:cubicBezTo>
                <a:close/>
                <a:moveTo>
                  <a:pt x="1796366" y="673036"/>
                </a:moveTo>
                <a:cubicBezTo>
                  <a:pt x="1795076" y="671846"/>
                  <a:pt x="1795084" y="669249"/>
                  <a:pt x="1796390" y="665244"/>
                </a:cubicBezTo>
                <a:cubicBezTo>
                  <a:pt x="1798979" y="665026"/>
                  <a:pt x="1798987" y="662429"/>
                  <a:pt x="1800277" y="663619"/>
                </a:cubicBezTo>
                <a:cubicBezTo>
                  <a:pt x="1801567" y="664809"/>
                  <a:pt x="1801567" y="664809"/>
                  <a:pt x="1801567" y="664809"/>
                </a:cubicBezTo>
                <a:cubicBezTo>
                  <a:pt x="1802857" y="665999"/>
                  <a:pt x="1802857" y="665999"/>
                  <a:pt x="1804147" y="667189"/>
                </a:cubicBezTo>
                <a:cubicBezTo>
                  <a:pt x="1804140" y="669787"/>
                  <a:pt x="1801543" y="672602"/>
                  <a:pt x="1796366" y="673036"/>
                </a:cubicBezTo>
                <a:close/>
                <a:moveTo>
                  <a:pt x="1049822" y="1029640"/>
                </a:moveTo>
                <a:cubicBezTo>
                  <a:pt x="1047601" y="1031295"/>
                  <a:pt x="1044655" y="1032154"/>
                  <a:pt x="1041953" y="1031082"/>
                </a:cubicBezTo>
                <a:cubicBezTo>
                  <a:pt x="1041953" y="1031082"/>
                  <a:pt x="1040153" y="1030368"/>
                  <a:pt x="1039047" y="1027900"/>
                </a:cubicBezTo>
                <a:cubicBezTo>
                  <a:pt x="1041134" y="1022641"/>
                  <a:pt x="1046822" y="1018812"/>
                  <a:pt x="1049605" y="1011801"/>
                </a:cubicBezTo>
                <a:cubicBezTo>
                  <a:pt x="1056113" y="1016412"/>
                  <a:pt x="1047928" y="1021280"/>
                  <a:pt x="1053330" y="1023424"/>
                </a:cubicBezTo>
                <a:cubicBezTo>
                  <a:pt x="1053535" y="1025534"/>
                  <a:pt x="1052042" y="1027985"/>
                  <a:pt x="1049822" y="1029640"/>
                </a:cubicBezTo>
                <a:close/>
                <a:moveTo>
                  <a:pt x="507146" y="1287747"/>
                </a:moveTo>
                <a:cubicBezTo>
                  <a:pt x="504561" y="1287804"/>
                  <a:pt x="501975" y="1287861"/>
                  <a:pt x="500607" y="1286599"/>
                </a:cubicBezTo>
                <a:cubicBezTo>
                  <a:pt x="497870" y="1284074"/>
                  <a:pt x="501370" y="1277534"/>
                  <a:pt x="506844" y="1282583"/>
                </a:cubicBezTo>
                <a:cubicBezTo>
                  <a:pt x="506844" y="1282583"/>
                  <a:pt x="506844" y="1282583"/>
                  <a:pt x="507146" y="1287747"/>
                </a:cubicBezTo>
                <a:close/>
                <a:moveTo>
                  <a:pt x="807419" y="1145734"/>
                </a:moveTo>
                <a:cubicBezTo>
                  <a:pt x="802136" y="1143637"/>
                  <a:pt x="797209" y="1135502"/>
                  <a:pt x="805667" y="1134738"/>
                </a:cubicBezTo>
                <a:cubicBezTo>
                  <a:pt x="806015" y="1138996"/>
                  <a:pt x="809538" y="1140394"/>
                  <a:pt x="810593" y="1142873"/>
                </a:cubicBezTo>
                <a:cubicBezTo>
                  <a:pt x="809887" y="1144653"/>
                  <a:pt x="809180" y="1146433"/>
                  <a:pt x="807419" y="1145734"/>
                </a:cubicBezTo>
                <a:close/>
                <a:moveTo>
                  <a:pt x="782249" y="1158062"/>
                </a:moveTo>
                <a:lnTo>
                  <a:pt x="774998" y="1161193"/>
                </a:lnTo>
                <a:lnTo>
                  <a:pt x="772761" y="1156014"/>
                </a:lnTo>
                <a:lnTo>
                  <a:pt x="778529" y="1152294"/>
                </a:lnTo>
                <a:close/>
                <a:moveTo>
                  <a:pt x="1069169" y="1021975"/>
                </a:moveTo>
                <a:lnTo>
                  <a:pt x="1069238" y="1021879"/>
                </a:lnTo>
                <a:lnTo>
                  <a:pt x="1069096" y="1022007"/>
                </a:lnTo>
                <a:close/>
                <a:moveTo>
                  <a:pt x="1002305" y="1058647"/>
                </a:moveTo>
                <a:cubicBezTo>
                  <a:pt x="1001231" y="1056161"/>
                  <a:pt x="999084" y="1051189"/>
                  <a:pt x="1004056" y="1049042"/>
                </a:cubicBezTo>
                <a:cubicBezTo>
                  <a:pt x="1006204" y="1054014"/>
                  <a:pt x="1006571" y="1058280"/>
                  <a:pt x="1002305" y="1058647"/>
                </a:cubicBezTo>
                <a:close/>
                <a:moveTo>
                  <a:pt x="1075061" y="1026281"/>
                </a:moveTo>
                <a:cubicBezTo>
                  <a:pt x="1073361" y="1027409"/>
                  <a:pt x="1071534" y="1028229"/>
                  <a:pt x="1069803" y="1027542"/>
                </a:cubicBezTo>
                <a:lnTo>
                  <a:pt x="1069443" y="1026673"/>
                </a:lnTo>
                <a:lnTo>
                  <a:pt x="1067780" y="1028475"/>
                </a:lnTo>
                <a:lnTo>
                  <a:pt x="1068548" y="1024517"/>
                </a:lnTo>
                <a:lnTo>
                  <a:pt x="1067755" y="1022609"/>
                </a:lnTo>
                <a:lnTo>
                  <a:pt x="1068669" y="1022199"/>
                </a:lnTo>
                <a:lnTo>
                  <a:pt x="1057204" y="1022852"/>
                </a:lnTo>
                <a:lnTo>
                  <a:pt x="1057945" y="1021782"/>
                </a:lnTo>
                <a:lnTo>
                  <a:pt x="1056520" y="1018089"/>
                </a:lnTo>
                <a:cubicBezTo>
                  <a:pt x="1056520" y="1018089"/>
                  <a:pt x="1055113" y="1016791"/>
                  <a:pt x="1055113" y="1016791"/>
                </a:cubicBezTo>
                <a:cubicBezTo>
                  <a:pt x="1055113" y="1016791"/>
                  <a:pt x="1053706" y="1015493"/>
                  <a:pt x="1053577" y="1012808"/>
                </a:cubicBezTo>
                <a:cubicBezTo>
                  <a:pt x="1059013" y="1013975"/>
                  <a:pt x="1061635" y="1012544"/>
                  <a:pt x="1063905" y="1010790"/>
                </a:cubicBezTo>
                <a:lnTo>
                  <a:pt x="1066447" y="1009563"/>
                </a:lnTo>
                <a:lnTo>
                  <a:pt x="1068306" y="1006956"/>
                </a:lnTo>
                <a:cubicBezTo>
                  <a:pt x="1069930" y="1005795"/>
                  <a:pt x="1072175" y="1005249"/>
                  <a:pt x="1075532" y="1005728"/>
                </a:cubicBezTo>
                <a:cubicBezTo>
                  <a:pt x="1076901" y="1006990"/>
                  <a:pt x="1076965" y="1009666"/>
                  <a:pt x="1077028" y="1012343"/>
                </a:cubicBezTo>
                <a:cubicBezTo>
                  <a:pt x="1081006" y="1010776"/>
                  <a:pt x="1082247" y="1006685"/>
                  <a:pt x="1088961" y="1007643"/>
                </a:cubicBezTo>
                <a:cubicBezTo>
                  <a:pt x="1088961" y="1007643"/>
                  <a:pt x="1088961" y="1007643"/>
                  <a:pt x="1089153" y="1015673"/>
                </a:cubicBezTo>
                <a:cubicBezTo>
                  <a:pt x="1086480" y="1015825"/>
                  <a:pt x="1082502" y="1017391"/>
                  <a:pt x="1079829" y="1017544"/>
                </a:cubicBezTo>
                <a:cubicBezTo>
                  <a:pt x="1079765" y="1014867"/>
                  <a:pt x="1078461" y="1016281"/>
                  <a:pt x="1078397" y="1013605"/>
                </a:cubicBezTo>
                <a:lnTo>
                  <a:pt x="1074407" y="1017209"/>
                </a:lnTo>
                <a:lnTo>
                  <a:pt x="1074891" y="1019408"/>
                </a:lnTo>
                <a:lnTo>
                  <a:pt x="1075065" y="1019330"/>
                </a:lnTo>
                <a:cubicBezTo>
                  <a:pt x="1076795" y="1020017"/>
                  <a:pt x="1078526" y="1020703"/>
                  <a:pt x="1079550" y="1023170"/>
                </a:cubicBezTo>
                <a:cubicBezTo>
                  <a:pt x="1078332" y="1023716"/>
                  <a:pt x="1076760" y="1025153"/>
                  <a:pt x="1075061" y="1026281"/>
                </a:cubicBezTo>
                <a:close/>
                <a:moveTo>
                  <a:pt x="1586299" y="786590"/>
                </a:moveTo>
                <a:cubicBezTo>
                  <a:pt x="1583907" y="787572"/>
                  <a:pt x="1581514" y="788553"/>
                  <a:pt x="1579784" y="787866"/>
                </a:cubicBezTo>
                <a:cubicBezTo>
                  <a:pt x="1578054" y="787180"/>
                  <a:pt x="1576985" y="784825"/>
                  <a:pt x="1575255" y="784138"/>
                </a:cubicBezTo>
                <a:cubicBezTo>
                  <a:pt x="1578309" y="781488"/>
                  <a:pt x="1580702" y="780506"/>
                  <a:pt x="1582432" y="781193"/>
                </a:cubicBezTo>
                <a:cubicBezTo>
                  <a:pt x="1584163" y="781879"/>
                  <a:pt x="1585231" y="784235"/>
                  <a:pt x="1586299" y="786590"/>
                </a:cubicBezTo>
                <a:close/>
                <a:moveTo>
                  <a:pt x="1387442" y="882352"/>
                </a:moveTo>
                <a:cubicBezTo>
                  <a:pt x="1387442" y="882352"/>
                  <a:pt x="1387442" y="882352"/>
                  <a:pt x="1385662" y="881645"/>
                </a:cubicBezTo>
                <a:cubicBezTo>
                  <a:pt x="1383882" y="880939"/>
                  <a:pt x="1381696" y="876066"/>
                  <a:pt x="1384163" y="875042"/>
                </a:cubicBezTo>
                <a:cubicBezTo>
                  <a:pt x="1385943" y="875748"/>
                  <a:pt x="1385943" y="875748"/>
                  <a:pt x="1385943" y="875748"/>
                </a:cubicBezTo>
                <a:cubicBezTo>
                  <a:pt x="1385943" y="875748"/>
                  <a:pt x="1387722" y="876454"/>
                  <a:pt x="1387722" y="876454"/>
                </a:cubicBezTo>
                <a:cubicBezTo>
                  <a:pt x="1389502" y="877161"/>
                  <a:pt x="1389502" y="877161"/>
                  <a:pt x="1390595" y="879597"/>
                </a:cubicBezTo>
                <a:cubicBezTo>
                  <a:pt x="1388129" y="880621"/>
                  <a:pt x="1387442" y="882352"/>
                  <a:pt x="1387442" y="882352"/>
                </a:cubicBezTo>
                <a:close/>
                <a:moveTo>
                  <a:pt x="996817" y="1074209"/>
                </a:moveTo>
                <a:cubicBezTo>
                  <a:pt x="994276" y="1075204"/>
                  <a:pt x="992422" y="1074468"/>
                  <a:pt x="990568" y="1073732"/>
                </a:cubicBezTo>
                <a:lnTo>
                  <a:pt x="990252" y="1073304"/>
                </a:lnTo>
                <a:lnTo>
                  <a:pt x="989766" y="1076352"/>
                </a:lnTo>
                <a:cubicBezTo>
                  <a:pt x="987099" y="1076497"/>
                  <a:pt x="985730" y="1075235"/>
                  <a:pt x="984362" y="1073973"/>
                </a:cubicBezTo>
                <a:cubicBezTo>
                  <a:pt x="982994" y="1072711"/>
                  <a:pt x="981555" y="1068779"/>
                  <a:pt x="984152" y="1065964"/>
                </a:cubicBezTo>
                <a:cubicBezTo>
                  <a:pt x="984152" y="1065964"/>
                  <a:pt x="984152" y="1065964"/>
                  <a:pt x="989485" y="1065673"/>
                </a:cubicBezTo>
                <a:lnTo>
                  <a:pt x="990062" y="1068346"/>
                </a:lnTo>
                <a:lnTo>
                  <a:pt x="992629" y="1068541"/>
                </a:lnTo>
                <a:cubicBezTo>
                  <a:pt x="994482" y="1069277"/>
                  <a:pt x="996336" y="1070013"/>
                  <a:pt x="996817" y="1074209"/>
                </a:cubicBezTo>
                <a:close/>
                <a:moveTo>
                  <a:pt x="1038274" y="1055802"/>
                </a:moveTo>
                <a:cubicBezTo>
                  <a:pt x="1035832" y="1056764"/>
                  <a:pt x="1033390" y="1057727"/>
                  <a:pt x="1033390" y="1057727"/>
                </a:cubicBezTo>
                <a:cubicBezTo>
                  <a:pt x="1028713" y="1053940"/>
                  <a:pt x="1035377" y="1052722"/>
                  <a:pt x="1037818" y="1051759"/>
                </a:cubicBezTo>
                <a:cubicBezTo>
                  <a:pt x="1038274" y="1055802"/>
                  <a:pt x="1038274" y="1055802"/>
                  <a:pt x="1038274" y="1055802"/>
                </a:cubicBezTo>
                <a:close/>
                <a:moveTo>
                  <a:pt x="693160" y="1219994"/>
                </a:moveTo>
                <a:cubicBezTo>
                  <a:pt x="694457" y="1215763"/>
                  <a:pt x="694402" y="1212999"/>
                  <a:pt x="698569" y="1214129"/>
                </a:cubicBezTo>
                <a:cubicBezTo>
                  <a:pt x="698569" y="1214129"/>
                  <a:pt x="699976" y="1215427"/>
                  <a:pt x="699976" y="1215427"/>
                </a:cubicBezTo>
                <a:cubicBezTo>
                  <a:pt x="701439" y="1219490"/>
                  <a:pt x="698679" y="1219658"/>
                  <a:pt x="693160" y="1219994"/>
                </a:cubicBezTo>
                <a:close/>
                <a:moveTo>
                  <a:pt x="880069" y="1131645"/>
                </a:moveTo>
                <a:cubicBezTo>
                  <a:pt x="879087" y="1129253"/>
                  <a:pt x="876732" y="1130321"/>
                  <a:pt x="876437" y="1126198"/>
                </a:cubicBezTo>
                <a:cubicBezTo>
                  <a:pt x="878792" y="1125130"/>
                  <a:pt x="880460" y="1125792"/>
                  <a:pt x="882129" y="1126454"/>
                </a:cubicBezTo>
                <a:cubicBezTo>
                  <a:pt x="882129" y="1126454"/>
                  <a:pt x="883797" y="1127116"/>
                  <a:pt x="883110" y="1128846"/>
                </a:cubicBezTo>
                <a:cubicBezTo>
                  <a:pt x="881442" y="1128184"/>
                  <a:pt x="882424" y="1130577"/>
                  <a:pt x="880069" y="1131645"/>
                </a:cubicBezTo>
                <a:close/>
                <a:moveTo>
                  <a:pt x="845320" y="1148184"/>
                </a:moveTo>
                <a:cubicBezTo>
                  <a:pt x="839078" y="1151215"/>
                  <a:pt x="832310" y="1153036"/>
                  <a:pt x="826216" y="1150618"/>
                </a:cubicBezTo>
                <a:cubicBezTo>
                  <a:pt x="824476" y="1149927"/>
                  <a:pt x="822734" y="1149236"/>
                  <a:pt x="819939" y="1146124"/>
                </a:cubicBezTo>
                <a:cubicBezTo>
                  <a:pt x="814348" y="1139899"/>
                  <a:pt x="821582" y="1126748"/>
                  <a:pt x="833353" y="1117399"/>
                </a:cubicBezTo>
                <a:cubicBezTo>
                  <a:pt x="835094" y="1118090"/>
                  <a:pt x="836835" y="1118781"/>
                  <a:pt x="838576" y="1119472"/>
                </a:cubicBezTo>
                <a:cubicBezTo>
                  <a:pt x="847282" y="1122926"/>
                  <a:pt x="854614" y="1129842"/>
                  <a:pt x="861260" y="1138487"/>
                </a:cubicBezTo>
                <a:cubicBezTo>
                  <a:pt x="857275" y="1140912"/>
                  <a:pt x="851561" y="1145153"/>
                  <a:pt x="845320" y="1148184"/>
                </a:cubicBezTo>
                <a:close/>
                <a:moveTo>
                  <a:pt x="1511022" y="834591"/>
                </a:moveTo>
                <a:cubicBezTo>
                  <a:pt x="1508352" y="834661"/>
                  <a:pt x="1507090" y="836030"/>
                  <a:pt x="1507090" y="836030"/>
                </a:cubicBezTo>
                <a:cubicBezTo>
                  <a:pt x="1507090" y="836030"/>
                  <a:pt x="1507090" y="836030"/>
                  <a:pt x="1505683" y="834732"/>
                </a:cubicBezTo>
                <a:cubicBezTo>
                  <a:pt x="1504275" y="833433"/>
                  <a:pt x="1503985" y="828100"/>
                  <a:pt x="1506655" y="828030"/>
                </a:cubicBezTo>
                <a:cubicBezTo>
                  <a:pt x="1508062" y="829328"/>
                  <a:pt x="1508062" y="829328"/>
                  <a:pt x="1508062" y="829328"/>
                </a:cubicBezTo>
                <a:cubicBezTo>
                  <a:pt x="1508062" y="829328"/>
                  <a:pt x="1509470" y="830626"/>
                  <a:pt x="1509470" y="830626"/>
                </a:cubicBezTo>
                <a:cubicBezTo>
                  <a:pt x="1510877" y="831925"/>
                  <a:pt x="1510877" y="831925"/>
                  <a:pt x="1511022" y="834591"/>
                </a:cubicBezTo>
                <a:close/>
                <a:moveTo>
                  <a:pt x="1551103" y="816929"/>
                </a:moveTo>
                <a:cubicBezTo>
                  <a:pt x="1549103" y="817038"/>
                  <a:pt x="1547085" y="816480"/>
                  <a:pt x="1546401" y="815848"/>
                </a:cubicBezTo>
                <a:cubicBezTo>
                  <a:pt x="1544963" y="811916"/>
                  <a:pt x="1547629" y="811771"/>
                  <a:pt x="1547559" y="809101"/>
                </a:cubicBezTo>
                <a:cubicBezTo>
                  <a:pt x="1550226" y="808956"/>
                  <a:pt x="1552893" y="808811"/>
                  <a:pt x="1554261" y="810073"/>
                </a:cubicBezTo>
                <a:cubicBezTo>
                  <a:pt x="1555629" y="811335"/>
                  <a:pt x="1555629" y="811335"/>
                  <a:pt x="1555700" y="814005"/>
                </a:cubicBezTo>
                <a:cubicBezTo>
                  <a:pt x="1555085" y="816043"/>
                  <a:pt x="1553103" y="816820"/>
                  <a:pt x="1551103" y="816929"/>
                </a:cubicBezTo>
                <a:close/>
                <a:moveTo>
                  <a:pt x="299043" y="1414576"/>
                </a:moveTo>
                <a:cubicBezTo>
                  <a:pt x="298604" y="1416124"/>
                  <a:pt x="296949" y="1417203"/>
                  <a:pt x="292866" y="1417344"/>
                </a:cubicBezTo>
                <a:cubicBezTo>
                  <a:pt x="290017" y="1414717"/>
                  <a:pt x="291064" y="1407867"/>
                  <a:pt x="297933" y="1408993"/>
                </a:cubicBezTo>
                <a:cubicBezTo>
                  <a:pt x="298708" y="1411010"/>
                  <a:pt x="299483" y="1413028"/>
                  <a:pt x="299043" y="1414576"/>
                </a:cubicBezTo>
                <a:close/>
                <a:moveTo>
                  <a:pt x="1417804" y="882699"/>
                </a:moveTo>
                <a:lnTo>
                  <a:pt x="1414139" y="882917"/>
                </a:lnTo>
                <a:lnTo>
                  <a:pt x="1414161" y="882941"/>
                </a:lnTo>
                <a:cubicBezTo>
                  <a:pt x="1409080" y="884930"/>
                  <a:pt x="1409080" y="884930"/>
                  <a:pt x="1409080" y="884930"/>
                </a:cubicBezTo>
                <a:cubicBezTo>
                  <a:pt x="1407569" y="883329"/>
                  <a:pt x="1407621" y="881847"/>
                  <a:pt x="1408282" y="880858"/>
                </a:cubicBezTo>
                <a:lnTo>
                  <a:pt x="1410021" y="880177"/>
                </a:lnTo>
                <a:lnTo>
                  <a:pt x="1410124" y="876905"/>
                </a:lnTo>
                <a:cubicBezTo>
                  <a:pt x="1411716" y="874506"/>
                  <a:pt x="1414956" y="872339"/>
                  <a:pt x="1420206" y="872026"/>
                </a:cubicBezTo>
                <a:cubicBezTo>
                  <a:pt x="1419032" y="878677"/>
                  <a:pt x="1420373" y="879914"/>
                  <a:pt x="1417804" y="882699"/>
                </a:cubicBezTo>
                <a:close/>
                <a:moveTo>
                  <a:pt x="789544" y="1185162"/>
                </a:moveTo>
                <a:cubicBezTo>
                  <a:pt x="789544" y="1185162"/>
                  <a:pt x="789544" y="1185162"/>
                  <a:pt x="784103" y="1185570"/>
                </a:cubicBezTo>
                <a:cubicBezTo>
                  <a:pt x="784086" y="1182841"/>
                  <a:pt x="785439" y="1181375"/>
                  <a:pt x="786791" y="1179909"/>
                </a:cubicBezTo>
                <a:cubicBezTo>
                  <a:pt x="788143" y="1178443"/>
                  <a:pt x="789512" y="1179705"/>
                  <a:pt x="789512" y="1179705"/>
                </a:cubicBezTo>
                <a:cubicBezTo>
                  <a:pt x="790880" y="1180968"/>
                  <a:pt x="789528" y="1182433"/>
                  <a:pt x="789544" y="1185162"/>
                </a:cubicBezTo>
                <a:close/>
                <a:moveTo>
                  <a:pt x="828370" y="1166751"/>
                </a:moveTo>
                <a:cubicBezTo>
                  <a:pt x="826763" y="1168174"/>
                  <a:pt x="823982" y="1168615"/>
                  <a:pt x="821281" y="1167543"/>
                </a:cubicBezTo>
                <a:cubicBezTo>
                  <a:pt x="819480" y="1166828"/>
                  <a:pt x="818385" y="1164334"/>
                  <a:pt x="819092" y="1162554"/>
                </a:cubicBezTo>
                <a:cubicBezTo>
                  <a:pt x="820504" y="1158995"/>
                  <a:pt x="826613" y="1159359"/>
                  <a:pt x="828414" y="1160073"/>
                </a:cubicBezTo>
                <a:cubicBezTo>
                  <a:pt x="830409" y="1162925"/>
                  <a:pt x="829977" y="1165329"/>
                  <a:pt x="828370" y="1166751"/>
                </a:cubicBezTo>
                <a:close/>
                <a:moveTo>
                  <a:pt x="979795" y="1096554"/>
                </a:moveTo>
                <a:cubicBezTo>
                  <a:pt x="977455" y="1097908"/>
                  <a:pt x="974709" y="1098340"/>
                  <a:pt x="971149" y="1096927"/>
                </a:cubicBezTo>
                <a:cubicBezTo>
                  <a:pt x="966812" y="1087090"/>
                  <a:pt x="968899" y="1081832"/>
                  <a:pt x="978800" y="1077646"/>
                </a:cubicBezTo>
                <a:cubicBezTo>
                  <a:pt x="978800" y="1077646"/>
                  <a:pt x="980580" y="1078352"/>
                  <a:pt x="980580" y="1078352"/>
                </a:cubicBezTo>
                <a:cubicBezTo>
                  <a:pt x="985920" y="1080471"/>
                  <a:pt x="987392" y="1087142"/>
                  <a:pt x="986001" y="1090648"/>
                </a:cubicBezTo>
                <a:cubicBezTo>
                  <a:pt x="984068" y="1092924"/>
                  <a:pt x="982135" y="1095200"/>
                  <a:pt x="979795" y="1096554"/>
                </a:cubicBezTo>
                <a:close/>
                <a:moveTo>
                  <a:pt x="1618022" y="793170"/>
                </a:moveTo>
                <a:cubicBezTo>
                  <a:pt x="1615556" y="794337"/>
                  <a:pt x="1615556" y="794337"/>
                  <a:pt x="1615556" y="794337"/>
                </a:cubicBezTo>
                <a:cubicBezTo>
                  <a:pt x="1616292" y="792484"/>
                  <a:pt x="1616292" y="792484"/>
                  <a:pt x="1616292" y="792484"/>
                </a:cubicBezTo>
                <a:cubicBezTo>
                  <a:pt x="1614561" y="791797"/>
                  <a:pt x="1614561" y="791797"/>
                  <a:pt x="1613825" y="793650"/>
                </a:cubicBezTo>
                <a:cubicBezTo>
                  <a:pt x="1612831" y="791110"/>
                  <a:pt x="1612831" y="791110"/>
                  <a:pt x="1612831" y="791110"/>
                </a:cubicBezTo>
                <a:cubicBezTo>
                  <a:pt x="1613566" y="789256"/>
                  <a:pt x="1613566" y="789256"/>
                  <a:pt x="1614302" y="787402"/>
                </a:cubicBezTo>
                <a:cubicBezTo>
                  <a:pt x="1616768" y="786235"/>
                  <a:pt x="1616768" y="786235"/>
                  <a:pt x="1616768" y="786235"/>
                </a:cubicBezTo>
                <a:cubicBezTo>
                  <a:pt x="1616768" y="786235"/>
                  <a:pt x="1616768" y="786235"/>
                  <a:pt x="1618499" y="786922"/>
                </a:cubicBezTo>
                <a:cubicBezTo>
                  <a:pt x="1619493" y="789463"/>
                  <a:pt x="1619493" y="789463"/>
                  <a:pt x="1619493" y="789463"/>
                </a:cubicBezTo>
                <a:cubicBezTo>
                  <a:pt x="1618757" y="791316"/>
                  <a:pt x="1618757" y="791316"/>
                  <a:pt x="1618022" y="793170"/>
                </a:cubicBezTo>
                <a:close/>
                <a:moveTo>
                  <a:pt x="530217" y="1311275"/>
                </a:moveTo>
                <a:cubicBezTo>
                  <a:pt x="526091" y="1311722"/>
                  <a:pt x="524385" y="1311045"/>
                  <a:pt x="522680" y="1310369"/>
                </a:cubicBezTo>
                <a:cubicBezTo>
                  <a:pt x="519268" y="1309015"/>
                  <a:pt x="516572" y="1305860"/>
                  <a:pt x="516295" y="1301581"/>
                </a:cubicBezTo>
                <a:cubicBezTo>
                  <a:pt x="516734" y="1295502"/>
                  <a:pt x="520860" y="1295054"/>
                  <a:pt x="524271" y="1296408"/>
                </a:cubicBezTo>
                <a:cubicBezTo>
                  <a:pt x="527682" y="1297762"/>
                  <a:pt x="533075" y="1304071"/>
                  <a:pt x="530217" y="1311275"/>
                </a:cubicBezTo>
                <a:close/>
                <a:moveTo>
                  <a:pt x="952573" y="1112158"/>
                </a:moveTo>
                <a:cubicBezTo>
                  <a:pt x="952573" y="1112158"/>
                  <a:pt x="952573" y="1112158"/>
                  <a:pt x="947810" y="1114273"/>
                </a:cubicBezTo>
                <a:cubicBezTo>
                  <a:pt x="940021" y="1109180"/>
                  <a:pt x="945150" y="1101200"/>
                  <a:pt x="951930" y="1103891"/>
                </a:cubicBezTo>
                <a:cubicBezTo>
                  <a:pt x="951930" y="1103891"/>
                  <a:pt x="951930" y="1103891"/>
                  <a:pt x="953625" y="1104564"/>
                </a:cubicBezTo>
                <a:cubicBezTo>
                  <a:pt x="952938" y="1106294"/>
                  <a:pt x="953946" y="1108697"/>
                  <a:pt x="952573" y="1112158"/>
                </a:cubicBezTo>
                <a:close/>
                <a:moveTo>
                  <a:pt x="812410" y="1179933"/>
                </a:moveTo>
                <a:cubicBezTo>
                  <a:pt x="809755" y="1181485"/>
                  <a:pt x="806399" y="1182237"/>
                  <a:pt x="803757" y="1181189"/>
                </a:cubicBezTo>
                <a:cubicBezTo>
                  <a:pt x="801996" y="1180490"/>
                  <a:pt x="800949" y="1177990"/>
                  <a:pt x="801664" y="1176189"/>
                </a:cubicBezTo>
                <a:cubicBezTo>
                  <a:pt x="805569" y="1171485"/>
                  <a:pt x="810521" y="1169282"/>
                  <a:pt x="814043" y="1170679"/>
                </a:cubicBezTo>
                <a:cubicBezTo>
                  <a:pt x="814043" y="1170679"/>
                  <a:pt x="815090" y="1173179"/>
                  <a:pt x="816851" y="1173878"/>
                </a:cubicBezTo>
                <a:cubicBezTo>
                  <a:pt x="817017" y="1176028"/>
                  <a:pt x="815065" y="1178380"/>
                  <a:pt x="812410" y="1179933"/>
                </a:cubicBezTo>
                <a:close/>
                <a:moveTo>
                  <a:pt x="879117" y="1149293"/>
                </a:moveTo>
                <a:cubicBezTo>
                  <a:pt x="875416" y="1139584"/>
                  <a:pt x="875416" y="1139584"/>
                  <a:pt x="875416" y="1139584"/>
                </a:cubicBezTo>
                <a:cubicBezTo>
                  <a:pt x="877754" y="1138451"/>
                  <a:pt x="879386" y="1139099"/>
                  <a:pt x="881017" y="1139747"/>
                </a:cubicBezTo>
                <a:cubicBezTo>
                  <a:pt x="882648" y="1140394"/>
                  <a:pt x="882648" y="1140394"/>
                  <a:pt x="883574" y="1142821"/>
                </a:cubicBezTo>
                <a:cubicBezTo>
                  <a:pt x="879604" y="1143306"/>
                  <a:pt x="881455" y="1148161"/>
                  <a:pt x="879117" y="1149293"/>
                </a:cubicBezTo>
                <a:close/>
                <a:moveTo>
                  <a:pt x="859875" y="1159512"/>
                </a:moveTo>
                <a:cubicBezTo>
                  <a:pt x="857111" y="1159567"/>
                  <a:pt x="855645" y="1158215"/>
                  <a:pt x="854179" y="1156862"/>
                </a:cubicBezTo>
                <a:cubicBezTo>
                  <a:pt x="852712" y="1155510"/>
                  <a:pt x="851079" y="1151398"/>
                  <a:pt x="853675" y="1148583"/>
                </a:cubicBezTo>
                <a:cubicBezTo>
                  <a:pt x="856439" y="1148528"/>
                  <a:pt x="859204" y="1148473"/>
                  <a:pt x="859204" y="1148473"/>
                </a:cubicBezTo>
                <a:cubicBezTo>
                  <a:pt x="862136" y="1151177"/>
                  <a:pt x="862472" y="1156697"/>
                  <a:pt x="859875" y="1159512"/>
                </a:cubicBezTo>
                <a:close/>
                <a:moveTo>
                  <a:pt x="848412" y="1165586"/>
                </a:moveTo>
                <a:cubicBezTo>
                  <a:pt x="846877" y="1166544"/>
                  <a:pt x="844807" y="1166670"/>
                  <a:pt x="843400" y="1165372"/>
                </a:cubicBezTo>
                <a:cubicBezTo>
                  <a:pt x="841992" y="1164074"/>
                  <a:pt x="843345" y="1162608"/>
                  <a:pt x="841937" y="1161309"/>
                </a:cubicBezTo>
                <a:cubicBezTo>
                  <a:pt x="844642" y="1158377"/>
                  <a:pt x="847457" y="1160974"/>
                  <a:pt x="850217" y="1160806"/>
                </a:cubicBezTo>
                <a:cubicBezTo>
                  <a:pt x="850948" y="1162837"/>
                  <a:pt x="849948" y="1164628"/>
                  <a:pt x="848412" y="1165586"/>
                </a:cubicBezTo>
                <a:close/>
                <a:moveTo>
                  <a:pt x="825216" y="1177402"/>
                </a:moveTo>
                <a:cubicBezTo>
                  <a:pt x="822750" y="1178426"/>
                  <a:pt x="820970" y="1177720"/>
                  <a:pt x="820970" y="1177720"/>
                </a:cubicBezTo>
                <a:cubicBezTo>
                  <a:pt x="817410" y="1176308"/>
                  <a:pt x="817004" y="1172140"/>
                  <a:pt x="821250" y="1171823"/>
                </a:cubicBezTo>
                <a:cubicBezTo>
                  <a:pt x="825216" y="1177402"/>
                  <a:pt x="825216" y="1177402"/>
                  <a:pt x="825216" y="1177402"/>
                </a:cubicBezTo>
                <a:close/>
                <a:moveTo>
                  <a:pt x="1435256" y="889163"/>
                </a:moveTo>
                <a:cubicBezTo>
                  <a:pt x="1433831" y="887850"/>
                  <a:pt x="1433831" y="887850"/>
                  <a:pt x="1433831" y="887850"/>
                </a:cubicBezTo>
                <a:cubicBezTo>
                  <a:pt x="1433831" y="887850"/>
                  <a:pt x="1433831" y="887850"/>
                  <a:pt x="1432407" y="886536"/>
                </a:cubicBezTo>
                <a:cubicBezTo>
                  <a:pt x="1430983" y="885222"/>
                  <a:pt x="1429559" y="883908"/>
                  <a:pt x="1428024" y="879857"/>
                </a:cubicBezTo>
                <a:cubicBezTo>
                  <a:pt x="1433500" y="879636"/>
                  <a:pt x="1438754" y="873939"/>
                  <a:pt x="1441603" y="876566"/>
                </a:cubicBezTo>
                <a:cubicBezTo>
                  <a:pt x="1440400" y="880728"/>
                  <a:pt x="1439307" y="887628"/>
                  <a:pt x="1435256" y="889163"/>
                </a:cubicBezTo>
                <a:close/>
                <a:moveTo>
                  <a:pt x="1531816" y="846173"/>
                </a:moveTo>
                <a:cubicBezTo>
                  <a:pt x="1526359" y="846205"/>
                  <a:pt x="1526359" y="846205"/>
                  <a:pt x="1526359" y="846205"/>
                </a:cubicBezTo>
                <a:cubicBezTo>
                  <a:pt x="1524689" y="842132"/>
                  <a:pt x="1528680" y="840747"/>
                  <a:pt x="1530146" y="842099"/>
                </a:cubicBezTo>
                <a:cubicBezTo>
                  <a:pt x="1531612" y="843452"/>
                  <a:pt x="1533078" y="844804"/>
                  <a:pt x="1531816" y="846173"/>
                </a:cubicBezTo>
                <a:close/>
                <a:moveTo>
                  <a:pt x="731603" y="1229902"/>
                </a:moveTo>
                <a:cubicBezTo>
                  <a:pt x="731603" y="1229902"/>
                  <a:pt x="731603" y="1229902"/>
                  <a:pt x="729063" y="1230897"/>
                </a:cubicBezTo>
                <a:cubicBezTo>
                  <a:pt x="729063" y="1230897"/>
                  <a:pt x="727209" y="1230161"/>
                  <a:pt x="727209" y="1230161"/>
                </a:cubicBezTo>
                <a:cubicBezTo>
                  <a:pt x="727209" y="1230161"/>
                  <a:pt x="727209" y="1230161"/>
                  <a:pt x="724188" y="1226959"/>
                </a:cubicBezTo>
                <a:cubicBezTo>
                  <a:pt x="726042" y="1227695"/>
                  <a:pt x="726728" y="1225965"/>
                  <a:pt x="724874" y="1225229"/>
                </a:cubicBezTo>
                <a:cubicBezTo>
                  <a:pt x="724874" y="1225229"/>
                  <a:pt x="724874" y="1225229"/>
                  <a:pt x="729269" y="1224970"/>
                </a:cubicBezTo>
                <a:cubicBezTo>
                  <a:pt x="729269" y="1224970"/>
                  <a:pt x="731123" y="1225706"/>
                  <a:pt x="731123" y="1225706"/>
                </a:cubicBezTo>
                <a:cubicBezTo>
                  <a:pt x="731123" y="1225706"/>
                  <a:pt x="731123" y="1225706"/>
                  <a:pt x="732290" y="1228172"/>
                </a:cubicBezTo>
                <a:cubicBezTo>
                  <a:pt x="730436" y="1227436"/>
                  <a:pt x="731603" y="1229902"/>
                  <a:pt x="731603" y="1229902"/>
                </a:cubicBezTo>
                <a:close/>
                <a:moveTo>
                  <a:pt x="1029208" y="1089289"/>
                </a:moveTo>
                <a:cubicBezTo>
                  <a:pt x="1027510" y="1089757"/>
                  <a:pt x="1025127" y="1089595"/>
                  <a:pt x="1023767" y="1089697"/>
                </a:cubicBezTo>
                <a:cubicBezTo>
                  <a:pt x="1023767" y="1089697"/>
                  <a:pt x="1023767" y="1089697"/>
                  <a:pt x="1025087" y="1082774"/>
                </a:cubicBezTo>
                <a:cubicBezTo>
                  <a:pt x="1025087" y="1082774"/>
                  <a:pt x="1026455" y="1084036"/>
                  <a:pt x="1026455" y="1084036"/>
                </a:cubicBezTo>
                <a:cubicBezTo>
                  <a:pt x="1026455" y="1084036"/>
                  <a:pt x="1025103" y="1085503"/>
                  <a:pt x="1026472" y="1086765"/>
                </a:cubicBezTo>
                <a:cubicBezTo>
                  <a:pt x="1026472" y="1086765"/>
                  <a:pt x="1029193" y="1086561"/>
                  <a:pt x="1030545" y="1085094"/>
                </a:cubicBezTo>
                <a:cubicBezTo>
                  <a:pt x="1031921" y="1087721"/>
                  <a:pt x="1030907" y="1088821"/>
                  <a:pt x="1029208" y="1089289"/>
                </a:cubicBezTo>
                <a:close/>
                <a:moveTo>
                  <a:pt x="1046508" y="1084262"/>
                </a:moveTo>
                <a:cubicBezTo>
                  <a:pt x="1045246" y="1085630"/>
                  <a:pt x="1043927" y="1084413"/>
                  <a:pt x="1042607" y="1083196"/>
                </a:cubicBezTo>
                <a:cubicBezTo>
                  <a:pt x="1041288" y="1081979"/>
                  <a:pt x="1042493" y="1078025"/>
                  <a:pt x="1046394" y="1079091"/>
                </a:cubicBezTo>
                <a:cubicBezTo>
                  <a:pt x="1046394" y="1079091"/>
                  <a:pt x="1046394" y="1079091"/>
                  <a:pt x="1046508" y="1084262"/>
                </a:cubicBezTo>
                <a:close/>
                <a:moveTo>
                  <a:pt x="1783974" y="735659"/>
                </a:moveTo>
                <a:cubicBezTo>
                  <a:pt x="1781935" y="738910"/>
                  <a:pt x="1777676" y="740753"/>
                  <a:pt x="1770972" y="739701"/>
                </a:cubicBezTo>
                <a:cubicBezTo>
                  <a:pt x="1762678" y="732051"/>
                  <a:pt x="1771421" y="717025"/>
                  <a:pt x="1783654" y="723178"/>
                </a:cubicBezTo>
                <a:cubicBezTo>
                  <a:pt x="1785831" y="727752"/>
                  <a:pt x="1786013" y="732409"/>
                  <a:pt x="1783974" y="735659"/>
                </a:cubicBezTo>
                <a:close/>
                <a:moveTo>
                  <a:pt x="935611" y="1139761"/>
                </a:moveTo>
                <a:cubicBezTo>
                  <a:pt x="933175" y="1140797"/>
                  <a:pt x="928988" y="1141138"/>
                  <a:pt x="925487" y="1139749"/>
                </a:cubicBezTo>
                <a:cubicBezTo>
                  <a:pt x="923737" y="1139055"/>
                  <a:pt x="920924" y="1135935"/>
                  <a:pt x="919860" y="1133510"/>
                </a:cubicBezTo>
                <a:cubicBezTo>
                  <a:pt x="918110" y="1132816"/>
                  <a:pt x="914610" y="1131427"/>
                  <a:pt x="912860" y="1130732"/>
                </a:cubicBezTo>
                <a:cubicBezTo>
                  <a:pt x="906735" y="1128302"/>
                  <a:pt x="903201" y="1121892"/>
                  <a:pt x="903463" y="1115487"/>
                </a:cubicBezTo>
                <a:lnTo>
                  <a:pt x="903759" y="1114693"/>
                </a:lnTo>
                <a:lnTo>
                  <a:pt x="901577" y="1113285"/>
                </a:lnTo>
                <a:cubicBezTo>
                  <a:pt x="899827" y="1112591"/>
                  <a:pt x="898077" y="1111897"/>
                  <a:pt x="893890" y="1112238"/>
                </a:cubicBezTo>
                <a:cubicBezTo>
                  <a:pt x="884009" y="1096300"/>
                  <a:pt x="899626" y="1082469"/>
                  <a:pt x="911877" y="1087330"/>
                </a:cubicBezTo>
                <a:cubicBezTo>
                  <a:pt x="913627" y="1088025"/>
                  <a:pt x="917128" y="1089414"/>
                  <a:pt x="918878" y="1090108"/>
                </a:cubicBezTo>
                <a:lnTo>
                  <a:pt x="922345" y="1089826"/>
                </a:lnTo>
                <a:lnTo>
                  <a:pt x="923664" y="1087179"/>
                </a:lnTo>
                <a:cubicBezTo>
                  <a:pt x="927582" y="1085638"/>
                  <a:pt x="928931" y="1086882"/>
                  <a:pt x="930280" y="1088126"/>
                </a:cubicBezTo>
                <a:lnTo>
                  <a:pt x="931046" y="1092992"/>
                </a:lnTo>
                <a:lnTo>
                  <a:pt x="934629" y="1096359"/>
                </a:lnTo>
                <a:cubicBezTo>
                  <a:pt x="933256" y="1099820"/>
                  <a:pt x="931370" y="1101700"/>
                  <a:pt x="929212" y="1102753"/>
                </a:cubicBezTo>
                <a:lnTo>
                  <a:pt x="922284" y="1104152"/>
                </a:lnTo>
                <a:lnTo>
                  <a:pt x="923160" y="1104777"/>
                </a:lnTo>
                <a:cubicBezTo>
                  <a:pt x="924910" y="1105472"/>
                  <a:pt x="927346" y="1104436"/>
                  <a:pt x="932597" y="1106519"/>
                </a:cubicBezTo>
                <a:cubicBezTo>
                  <a:pt x="931223" y="1109980"/>
                  <a:pt x="929850" y="1113441"/>
                  <a:pt x="926350" y="1112052"/>
                </a:cubicBezTo>
                <a:cubicBezTo>
                  <a:pt x="923293" y="1124859"/>
                  <a:pt x="941104" y="1125918"/>
                  <a:pt x="935611" y="1139761"/>
                </a:cubicBezTo>
                <a:close/>
                <a:moveTo>
                  <a:pt x="1760461" y="747735"/>
                </a:moveTo>
                <a:cubicBezTo>
                  <a:pt x="1759199" y="749103"/>
                  <a:pt x="1755200" y="747947"/>
                  <a:pt x="1753832" y="746685"/>
                </a:cubicBezTo>
                <a:cubicBezTo>
                  <a:pt x="1752463" y="745423"/>
                  <a:pt x="1752251" y="740161"/>
                  <a:pt x="1754775" y="737424"/>
                </a:cubicBezTo>
                <a:cubicBezTo>
                  <a:pt x="1760036" y="737212"/>
                  <a:pt x="1760036" y="737212"/>
                  <a:pt x="1760036" y="737212"/>
                </a:cubicBezTo>
                <a:cubicBezTo>
                  <a:pt x="1762773" y="739736"/>
                  <a:pt x="1762986" y="744998"/>
                  <a:pt x="1760461" y="747735"/>
                </a:cubicBezTo>
                <a:close/>
                <a:moveTo>
                  <a:pt x="969834" y="1126065"/>
                </a:moveTo>
                <a:cubicBezTo>
                  <a:pt x="967160" y="1123073"/>
                  <a:pt x="966498" y="1124741"/>
                  <a:pt x="966815" y="1119074"/>
                </a:cubicBezTo>
                <a:cubicBezTo>
                  <a:pt x="968484" y="1119736"/>
                  <a:pt x="969146" y="1118068"/>
                  <a:pt x="970814" y="1118730"/>
                </a:cubicBezTo>
                <a:cubicBezTo>
                  <a:pt x="974151" y="1120054"/>
                  <a:pt x="972827" y="1123391"/>
                  <a:pt x="969834" y="1126065"/>
                </a:cubicBezTo>
                <a:close/>
                <a:moveTo>
                  <a:pt x="1410881" y="916545"/>
                </a:moveTo>
                <a:cubicBezTo>
                  <a:pt x="1409080" y="915830"/>
                  <a:pt x="1406907" y="910799"/>
                  <a:pt x="1405821" y="908283"/>
                </a:cubicBezTo>
                <a:cubicBezTo>
                  <a:pt x="1409766" y="903595"/>
                  <a:pt x="1411567" y="904310"/>
                  <a:pt x="1415884" y="903938"/>
                </a:cubicBezTo>
                <a:cubicBezTo>
                  <a:pt x="1419857" y="909684"/>
                  <a:pt x="1418428" y="913286"/>
                  <a:pt x="1410881" y="916545"/>
                </a:cubicBezTo>
                <a:close/>
                <a:moveTo>
                  <a:pt x="2082697" y="600321"/>
                </a:moveTo>
                <a:cubicBezTo>
                  <a:pt x="2077358" y="598202"/>
                  <a:pt x="2082977" y="594424"/>
                  <a:pt x="2084757" y="595130"/>
                </a:cubicBezTo>
                <a:cubicBezTo>
                  <a:pt x="2086537" y="595836"/>
                  <a:pt x="2086537" y="595836"/>
                  <a:pt x="2086537" y="595836"/>
                </a:cubicBezTo>
                <a:cubicBezTo>
                  <a:pt x="2087630" y="598273"/>
                  <a:pt x="2085164" y="599297"/>
                  <a:pt x="2082697" y="600321"/>
                </a:cubicBezTo>
                <a:close/>
                <a:moveTo>
                  <a:pt x="885503" y="1170560"/>
                </a:moveTo>
                <a:cubicBezTo>
                  <a:pt x="885503" y="1170560"/>
                  <a:pt x="884037" y="1169208"/>
                  <a:pt x="882570" y="1167856"/>
                </a:cubicBezTo>
                <a:cubicBezTo>
                  <a:pt x="881104" y="1166503"/>
                  <a:pt x="879638" y="1165151"/>
                  <a:pt x="878005" y="1161039"/>
                </a:cubicBezTo>
                <a:cubicBezTo>
                  <a:pt x="882067" y="1159576"/>
                  <a:pt x="883365" y="1158169"/>
                  <a:pt x="887596" y="1159466"/>
                </a:cubicBezTo>
                <a:cubicBezTo>
                  <a:pt x="889397" y="1166338"/>
                  <a:pt x="888099" y="1167745"/>
                  <a:pt x="885503" y="1170560"/>
                </a:cubicBezTo>
                <a:close/>
                <a:moveTo>
                  <a:pt x="1637886" y="815215"/>
                </a:moveTo>
                <a:cubicBezTo>
                  <a:pt x="1634425" y="813842"/>
                  <a:pt x="1632435" y="808761"/>
                  <a:pt x="1637368" y="806426"/>
                </a:cubicBezTo>
                <a:cubicBezTo>
                  <a:pt x="1636632" y="808280"/>
                  <a:pt x="1636632" y="808280"/>
                  <a:pt x="1636632" y="808280"/>
                </a:cubicBezTo>
                <a:cubicBezTo>
                  <a:pt x="1638362" y="808967"/>
                  <a:pt x="1639098" y="807113"/>
                  <a:pt x="1639098" y="807113"/>
                </a:cubicBezTo>
                <a:cubicBezTo>
                  <a:pt x="1640828" y="807800"/>
                  <a:pt x="1640828" y="807800"/>
                  <a:pt x="1640828" y="807800"/>
                </a:cubicBezTo>
                <a:cubicBezTo>
                  <a:pt x="1642559" y="808486"/>
                  <a:pt x="1642559" y="808486"/>
                  <a:pt x="1643554" y="811027"/>
                </a:cubicBezTo>
                <a:cubicBezTo>
                  <a:pt x="1641087" y="812194"/>
                  <a:pt x="1640352" y="814048"/>
                  <a:pt x="1637886" y="815215"/>
                </a:cubicBezTo>
                <a:close/>
                <a:moveTo>
                  <a:pt x="1524983" y="873796"/>
                </a:moveTo>
                <a:cubicBezTo>
                  <a:pt x="1523505" y="875398"/>
                  <a:pt x="1520794" y="876193"/>
                  <a:pt x="1516688" y="876359"/>
                </a:cubicBezTo>
                <a:cubicBezTo>
                  <a:pt x="1515263" y="875046"/>
                  <a:pt x="1515042" y="869570"/>
                  <a:pt x="1514932" y="866832"/>
                </a:cubicBezTo>
                <a:cubicBezTo>
                  <a:pt x="1520297" y="863873"/>
                  <a:pt x="1521721" y="865186"/>
                  <a:pt x="1525883" y="866389"/>
                </a:cubicBezTo>
                <a:cubicBezTo>
                  <a:pt x="1526706" y="869784"/>
                  <a:pt x="1526460" y="872194"/>
                  <a:pt x="1524983" y="873796"/>
                </a:cubicBezTo>
                <a:close/>
                <a:moveTo>
                  <a:pt x="977836" y="1136107"/>
                </a:moveTo>
                <a:cubicBezTo>
                  <a:pt x="981050" y="1133263"/>
                  <a:pt x="972045" y="1129689"/>
                  <a:pt x="975965" y="1125064"/>
                </a:cubicBezTo>
                <a:lnTo>
                  <a:pt x="977971" y="1127288"/>
                </a:lnTo>
                <a:lnTo>
                  <a:pt x="976737" y="1121072"/>
                </a:lnTo>
                <a:cubicBezTo>
                  <a:pt x="980097" y="1120305"/>
                  <a:pt x="983779" y="1119190"/>
                  <a:pt x="986744" y="1117414"/>
                </a:cubicBezTo>
                <a:lnTo>
                  <a:pt x="990827" y="1111959"/>
                </a:lnTo>
                <a:lnTo>
                  <a:pt x="990482" y="1105313"/>
                </a:lnTo>
                <a:cubicBezTo>
                  <a:pt x="991741" y="1102141"/>
                  <a:pt x="994514" y="1099045"/>
                  <a:pt x="999153" y="1097739"/>
                </a:cubicBezTo>
                <a:cubicBezTo>
                  <a:pt x="1004492" y="1099858"/>
                  <a:pt x="1007673" y="1107415"/>
                  <a:pt x="1005515" y="1112853"/>
                </a:cubicBezTo>
                <a:lnTo>
                  <a:pt x="1000722" y="1113301"/>
                </a:lnTo>
                <a:lnTo>
                  <a:pt x="1002485" y="1119045"/>
                </a:lnTo>
                <a:cubicBezTo>
                  <a:pt x="997198" y="1121901"/>
                  <a:pt x="993195" y="1123364"/>
                  <a:pt x="988894" y="1119397"/>
                </a:cubicBezTo>
                <a:cubicBezTo>
                  <a:pt x="987684" y="1122148"/>
                  <a:pt x="987153" y="1124881"/>
                  <a:pt x="985906" y="1126952"/>
                </a:cubicBezTo>
                <a:lnTo>
                  <a:pt x="981741" y="1129001"/>
                </a:lnTo>
                <a:lnTo>
                  <a:pt x="982714" y="1133665"/>
                </a:lnTo>
                <a:cubicBezTo>
                  <a:pt x="981694" y="1135578"/>
                  <a:pt x="979637" y="1136822"/>
                  <a:pt x="977836" y="1136107"/>
                </a:cubicBezTo>
                <a:close/>
                <a:moveTo>
                  <a:pt x="869742" y="1188490"/>
                </a:moveTo>
                <a:cubicBezTo>
                  <a:pt x="868012" y="1187804"/>
                  <a:pt x="868012" y="1187804"/>
                  <a:pt x="866282" y="1187117"/>
                </a:cubicBezTo>
                <a:cubicBezTo>
                  <a:pt x="866282" y="1187117"/>
                  <a:pt x="866282" y="1187117"/>
                  <a:pt x="864551" y="1186430"/>
                </a:cubicBezTo>
                <a:cubicBezTo>
                  <a:pt x="864551" y="1186430"/>
                  <a:pt x="864551" y="1186430"/>
                  <a:pt x="865214" y="1184762"/>
                </a:cubicBezTo>
                <a:cubicBezTo>
                  <a:pt x="865876" y="1183094"/>
                  <a:pt x="866538" y="1181425"/>
                  <a:pt x="868930" y="1180443"/>
                </a:cubicBezTo>
                <a:cubicBezTo>
                  <a:pt x="871729" y="1183485"/>
                  <a:pt x="870405" y="1186822"/>
                  <a:pt x="869742" y="1188490"/>
                </a:cubicBezTo>
                <a:close/>
                <a:moveTo>
                  <a:pt x="1447738" y="914862"/>
                </a:moveTo>
                <a:cubicBezTo>
                  <a:pt x="1439618" y="909637"/>
                  <a:pt x="1445112" y="895794"/>
                  <a:pt x="1450395" y="897891"/>
                </a:cubicBezTo>
                <a:cubicBezTo>
                  <a:pt x="1452156" y="898590"/>
                  <a:pt x="1454992" y="901718"/>
                  <a:pt x="1457142" y="906577"/>
                </a:cubicBezTo>
                <a:cubicBezTo>
                  <a:pt x="1454007" y="909338"/>
                  <a:pt x="1451261" y="916260"/>
                  <a:pt x="1447738" y="914862"/>
                </a:cubicBezTo>
                <a:close/>
                <a:moveTo>
                  <a:pt x="1019773" y="1119298"/>
                </a:moveTo>
                <a:cubicBezTo>
                  <a:pt x="1018511" y="1120666"/>
                  <a:pt x="1017171" y="1119430"/>
                  <a:pt x="1017171" y="1119430"/>
                </a:cubicBezTo>
                <a:cubicBezTo>
                  <a:pt x="1017171" y="1119430"/>
                  <a:pt x="1015830" y="1118194"/>
                  <a:pt x="1017092" y="1116826"/>
                </a:cubicBezTo>
                <a:cubicBezTo>
                  <a:pt x="1015752" y="1115589"/>
                  <a:pt x="1015752" y="1115589"/>
                  <a:pt x="1015752" y="1115589"/>
                </a:cubicBezTo>
                <a:cubicBezTo>
                  <a:pt x="1014412" y="1114353"/>
                  <a:pt x="1014412" y="1114353"/>
                  <a:pt x="1013149" y="1115721"/>
                </a:cubicBezTo>
                <a:cubicBezTo>
                  <a:pt x="1015674" y="1112984"/>
                  <a:pt x="1018198" y="1110247"/>
                  <a:pt x="1019460" y="1108879"/>
                </a:cubicBezTo>
                <a:cubicBezTo>
                  <a:pt x="1022063" y="1108747"/>
                  <a:pt x="1023404" y="1109983"/>
                  <a:pt x="1023404" y="1109983"/>
                </a:cubicBezTo>
                <a:cubicBezTo>
                  <a:pt x="1027425" y="1113693"/>
                  <a:pt x="1026319" y="1120271"/>
                  <a:pt x="1019773" y="1119298"/>
                </a:cubicBezTo>
                <a:close/>
                <a:moveTo>
                  <a:pt x="817083" y="1219790"/>
                </a:moveTo>
                <a:cubicBezTo>
                  <a:pt x="816173" y="1221483"/>
                  <a:pt x="813576" y="1222886"/>
                  <a:pt x="808236" y="1223026"/>
                </a:cubicBezTo>
                <a:cubicBezTo>
                  <a:pt x="803578" y="1211132"/>
                  <a:pt x="811587" y="1210921"/>
                  <a:pt x="815809" y="1214816"/>
                </a:cubicBezTo>
                <a:cubicBezTo>
                  <a:pt x="817217" y="1216114"/>
                  <a:pt x="817993" y="1218096"/>
                  <a:pt x="817083" y="1219790"/>
                </a:cubicBezTo>
                <a:close/>
                <a:moveTo>
                  <a:pt x="920272" y="1171698"/>
                </a:moveTo>
                <a:cubicBezTo>
                  <a:pt x="918920" y="1173164"/>
                  <a:pt x="917551" y="1171902"/>
                  <a:pt x="916183" y="1170639"/>
                </a:cubicBezTo>
                <a:cubicBezTo>
                  <a:pt x="914814" y="1169377"/>
                  <a:pt x="913414" y="1162658"/>
                  <a:pt x="918855" y="1162251"/>
                </a:cubicBezTo>
                <a:cubicBezTo>
                  <a:pt x="917519" y="1166445"/>
                  <a:pt x="921608" y="1167503"/>
                  <a:pt x="920272" y="1171698"/>
                </a:cubicBezTo>
                <a:close/>
                <a:moveTo>
                  <a:pt x="378847" y="1429978"/>
                </a:moveTo>
                <a:cubicBezTo>
                  <a:pt x="378847" y="1429978"/>
                  <a:pt x="376100" y="1430080"/>
                  <a:pt x="374666" y="1428758"/>
                </a:cubicBezTo>
                <a:cubicBezTo>
                  <a:pt x="373233" y="1427435"/>
                  <a:pt x="373113" y="1424689"/>
                  <a:pt x="374307" y="1420518"/>
                </a:cubicBezTo>
                <a:cubicBezTo>
                  <a:pt x="376814" y="1414923"/>
                  <a:pt x="380995" y="1416144"/>
                  <a:pt x="383862" y="1418788"/>
                </a:cubicBezTo>
                <a:cubicBezTo>
                  <a:pt x="386729" y="1421433"/>
                  <a:pt x="388402" y="1428248"/>
                  <a:pt x="378847" y="1429978"/>
                </a:cubicBezTo>
                <a:close/>
                <a:moveTo>
                  <a:pt x="980830" y="1147280"/>
                </a:moveTo>
                <a:cubicBezTo>
                  <a:pt x="980125" y="1148448"/>
                  <a:pt x="978960" y="1148952"/>
                  <a:pt x="977291" y="1148290"/>
                </a:cubicBezTo>
                <a:cubicBezTo>
                  <a:pt x="975623" y="1147627"/>
                  <a:pt x="976285" y="1145959"/>
                  <a:pt x="974616" y="1145297"/>
                </a:cubicBezTo>
                <a:cubicBezTo>
                  <a:pt x="978271" y="1140954"/>
                  <a:pt x="977609" y="1142622"/>
                  <a:pt x="981608" y="1142278"/>
                </a:cubicBezTo>
                <a:cubicBezTo>
                  <a:pt x="981780" y="1144278"/>
                  <a:pt x="981535" y="1146112"/>
                  <a:pt x="980830" y="1147280"/>
                </a:cubicBezTo>
                <a:close/>
                <a:moveTo>
                  <a:pt x="1530523" y="886407"/>
                </a:moveTo>
                <a:cubicBezTo>
                  <a:pt x="1527705" y="886521"/>
                  <a:pt x="1526353" y="887987"/>
                  <a:pt x="1523534" y="888101"/>
                </a:cubicBezTo>
                <a:cubicBezTo>
                  <a:pt x="1523307" y="882464"/>
                  <a:pt x="1523307" y="882464"/>
                  <a:pt x="1523307" y="882464"/>
                </a:cubicBezTo>
                <a:cubicBezTo>
                  <a:pt x="1526125" y="882350"/>
                  <a:pt x="1528943" y="882236"/>
                  <a:pt x="1530409" y="883588"/>
                </a:cubicBezTo>
                <a:cubicBezTo>
                  <a:pt x="1530409" y="883588"/>
                  <a:pt x="1530409" y="883588"/>
                  <a:pt x="1530523" y="886407"/>
                </a:cubicBezTo>
                <a:close/>
                <a:moveTo>
                  <a:pt x="932923" y="1171386"/>
                </a:moveTo>
                <a:cubicBezTo>
                  <a:pt x="930671" y="1172521"/>
                  <a:pt x="927924" y="1172953"/>
                  <a:pt x="925255" y="1171894"/>
                </a:cubicBezTo>
                <a:cubicBezTo>
                  <a:pt x="925255" y="1171894"/>
                  <a:pt x="923475" y="1171188"/>
                  <a:pt x="923475" y="1171188"/>
                </a:cubicBezTo>
                <a:cubicBezTo>
                  <a:pt x="919138" y="1161351"/>
                  <a:pt x="921225" y="1156092"/>
                  <a:pt x="931126" y="1151906"/>
                </a:cubicBezTo>
                <a:cubicBezTo>
                  <a:pt x="938245" y="1154731"/>
                  <a:pt x="937938" y="1160696"/>
                  <a:pt x="937631" y="1166661"/>
                </a:cubicBezTo>
                <a:cubicBezTo>
                  <a:pt x="936936" y="1168414"/>
                  <a:pt x="935176" y="1170252"/>
                  <a:pt x="932923" y="1171386"/>
                </a:cubicBezTo>
                <a:close/>
                <a:moveTo>
                  <a:pt x="971794" y="1157026"/>
                </a:moveTo>
                <a:cubicBezTo>
                  <a:pt x="967857" y="1158605"/>
                  <a:pt x="965176" y="1156133"/>
                  <a:pt x="963836" y="1154896"/>
                </a:cubicBezTo>
                <a:cubicBezTo>
                  <a:pt x="962411" y="1148372"/>
                  <a:pt x="968986" y="1146622"/>
                  <a:pt x="971667" y="1149095"/>
                </a:cubicBezTo>
                <a:cubicBezTo>
                  <a:pt x="971667" y="1149095"/>
                  <a:pt x="973008" y="1150332"/>
                  <a:pt x="973008" y="1150332"/>
                </a:cubicBezTo>
                <a:cubicBezTo>
                  <a:pt x="973050" y="1152975"/>
                  <a:pt x="970411" y="1153146"/>
                  <a:pt x="971794" y="1157026"/>
                </a:cubicBezTo>
                <a:close/>
                <a:moveTo>
                  <a:pt x="806293" y="1236429"/>
                </a:moveTo>
                <a:cubicBezTo>
                  <a:pt x="806293" y="1236429"/>
                  <a:pt x="806293" y="1236429"/>
                  <a:pt x="805886" y="1230988"/>
                </a:cubicBezTo>
                <a:cubicBezTo>
                  <a:pt x="808614" y="1230971"/>
                  <a:pt x="810080" y="1232324"/>
                  <a:pt x="811546" y="1233676"/>
                </a:cubicBezTo>
                <a:cubicBezTo>
                  <a:pt x="811750" y="1236397"/>
                  <a:pt x="809021" y="1236413"/>
                  <a:pt x="806293" y="1236429"/>
                </a:cubicBezTo>
                <a:close/>
                <a:moveTo>
                  <a:pt x="990786" y="1149353"/>
                </a:moveTo>
                <a:cubicBezTo>
                  <a:pt x="991492" y="1147573"/>
                  <a:pt x="989691" y="1146858"/>
                  <a:pt x="989691" y="1146858"/>
                </a:cubicBezTo>
                <a:cubicBezTo>
                  <a:pt x="987890" y="1146143"/>
                  <a:pt x="987183" y="1147923"/>
                  <a:pt x="985382" y="1147209"/>
                </a:cubicBezTo>
                <a:cubicBezTo>
                  <a:pt x="985700" y="1141155"/>
                  <a:pt x="994705" y="1144728"/>
                  <a:pt x="994317" y="1140454"/>
                </a:cubicBezTo>
                <a:cubicBezTo>
                  <a:pt x="997919" y="1141883"/>
                  <a:pt x="996895" y="1149717"/>
                  <a:pt x="990786" y="1149353"/>
                </a:cubicBezTo>
                <a:close/>
                <a:moveTo>
                  <a:pt x="1733981" y="796212"/>
                </a:moveTo>
                <a:cubicBezTo>
                  <a:pt x="1731401" y="793831"/>
                  <a:pt x="1727468" y="792918"/>
                  <a:pt x="1731525" y="788520"/>
                </a:cubicBezTo>
                <a:cubicBezTo>
                  <a:pt x="1732815" y="789709"/>
                  <a:pt x="1735458" y="789434"/>
                  <a:pt x="1735458" y="789434"/>
                </a:cubicBezTo>
                <a:cubicBezTo>
                  <a:pt x="1738038" y="791814"/>
                  <a:pt x="1736624" y="795936"/>
                  <a:pt x="1733981" y="796212"/>
                </a:cubicBezTo>
                <a:close/>
                <a:moveTo>
                  <a:pt x="691618" y="1293681"/>
                </a:moveTo>
                <a:cubicBezTo>
                  <a:pt x="688912" y="1293790"/>
                  <a:pt x="686206" y="1293899"/>
                  <a:pt x="684799" y="1292601"/>
                </a:cubicBezTo>
                <a:cubicBezTo>
                  <a:pt x="684580" y="1287190"/>
                  <a:pt x="685878" y="1285782"/>
                  <a:pt x="691290" y="1285564"/>
                </a:cubicBezTo>
                <a:cubicBezTo>
                  <a:pt x="692697" y="1286862"/>
                  <a:pt x="692806" y="1289567"/>
                  <a:pt x="691618" y="1293681"/>
                </a:cubicBezTo>
                <a:close/>
                <a:moveTo>
                  <a:pt x="952035" y="1170190"/>
                </a:moveTo>
                <a:lnTo>
                  <a:pt x="951353" y="1163197"/>
                </a:lnTo>
                <a:lnTo>
                  <a:pt x="949926" y="1166318"/>
                </a:lnTo>
                <a:close/>
                <a:moveTo>
                  <a:pt x="967061" y="1163878"/>
                </a:moveTo>
                <a:cubicBezTo>
                  <a:pt x="964903" y="1169316"/>
                  <a:pt x="957406" y="1172635"/>
                  <a:pt x="952067" y="1170516"/>
                </a:cubicBezTo>
                <a:lnTo>
                  <a:pt x="952036" y="1170204"/>
                </a:lnTo>
                <a:lnTo>
                  <a:pt x="940145" y="1172118"/>
                </a:lnTo>
                <a:cubicBezTo>
                  <a:pt x="940703" y="1168766"/>
                  <a:pt x="941967" y="1166710"/>
                  <a:pt x="943915" y="1165285"/>
                </a:cubicBezTo>
                <a:lnTo>
                  <a:pt x="951279" y="1162436"/>
                </a:lnTo>
                <a:lnTo>
                  <a:pt x="950949" y="1159057"/>
                </a:lnTo>
                <a:cubicBezTo>
                  <a:pt x="952208" y="1155885"/>
                  <a:pt x="954622" y="1153696"/>
                  <a:pt x="956761" y="1153496"/>
                </a:cubicBezTo>
                <a:cubicBezTo>
                  <a:pt x="956042" y="1155308"/>
                  <a:pt x="957821" y="1156015"/>
                  <a:pt x="957821" y="1156015"/>
                </a:cubicBezTo>
                <a:cubicBezTo>
                  <a:pt x="959601" y="1156721"/>
                  <a:pt x="959601" y="1156721"/>
                  <a:pt x="959601" y="1156721"/>
                </a:cubicBezTo>
                <a:cubicBezTo>
                  <a:pt x="961381" y="1157427"/>
                  <a:pt x="961381" y="1157427"/>
                  <a:pt x="961381" y="1157427"/>
                </a:cubicBezTo>
                <a:cubicBezTo>
                  <a:pt x="964940" y="1158840"/>
                  <a:pt x="966720" y="1159546"/>
                  <a:pt x="967061" y="1163878"/>
                </a:cubicBezTo>
                <a:close/>
                <a:moveTo>
                  <a:pt x="896842" y="1197528"/>
                </a:moveTo>
                <a:cubicBezTo>
                  <a:pt x="895909" y="1195011"/>
                  <a:pt x="894240" y="1194349"/>
                  <a:pt x="893308" y="1191834"/>
                </a:cubicBezTo>
                <a:cubicBezTo>
                  <a:pt x="895712" y="1190642"/>
                  <a:pt x="896447" y="1188788"/>
                  <a:pt x="898116" y="1189450"/>
                </a:cubicBezTo>
                <a:cubicBezTo>
                  <a:pt x="899784" y="1190112"/>
                  <a:pt x="899049" y="1191966"/>
                  <a:pt x="900717" y="1192628"/>
                </a:cubicBezTo>
                <a:cubicBezTo>
                  <a:pt x="898313" y="1193820"/>
                  <a:pt x="897577" y="1195674"/>
                  <a:pt x="896842" y="1197528"/>
                </a:cubicBezTo>
                <a:close/>
                <a:moveTo>
                  <a:pt x="1003502" y="1148067"/>
                </a:moveTo>
                <a:cubicBezTo>
                  <a:pt x="1002184" y="1144319"/>
                  <a:pt x="999631" y="1144497"/>
                  <a:pt x="1002156" y="1141760"/>
                </a:cubicBezTo>
                <a:cubicBezTo>
                  <a:pt x="1004708" y="1141582"/>
                  <a:pt x="1004708" y="1141582"/>
                  <a:pt x="1005998" y="1142772"/>
                </a:cubicBezTo>
                <a:cubicBezTo>
                  <a:pt x="1005998" y="1142772"/>
                  <a:pt x="1005998" y="1142772"/>
                  <a:pt x="1007289" y="1143962"/>
                </a:cubicBezTo>
                <a:lnTo>
                  <a:pt x="1007309" y="1145881"/>
                </a:lnTo>
                <a:close/>
                <a:moveTo>
                  <a:pt x="1007317" y="1146521"/>
                </a:moveTo>
                <a:lnTo>
                  <a:pt x="1007309" y="1145881"/>
                </a:lnTo>
                <a:lnTo>
                  <a:pt x="1008579" y="1145152"/>
                </a:lnTo>
                <a:cubicBezTo>
                  <a:pt x="1007317" y="1146521"/>
                  <a:pt x="1007317" y="1146521"/>
                  <a:pt x="1007317" y="1146521"/>
                </a:cubicBezTo>
                <a:close/>
                <a:moveTo>
                  <a:pt x="1520352" y="902532"/>
                </a:moveTo>
                <a:cubicBezTo>
                  <a:pt x="1518984" y="901270"/>
                  <a:pt x="1514878" y="897483"/>
                  <a:pt x="1518529" y="893525"/>
                </a:cubicBezTo>
                <a:cubicBezTo>
                  <a:pt x="1521115" y="893468"/>
                  <a:pt x="1522483" y="894730"/>
                  <a:pt x="1522483" y="894730"/>
                </a:cubicBezTo>
                <a:cubicBezTo>
                  <a:pt x="1522483" y="894730"/>
                  <a:pt x="1522483" y="894730"/>
                  <a:pt x="1523852" y="895992"/>
                </a:cubicBezTo>
                <a:cubicBezTo>
                  <a:pt x="1523852" y="895992"/>
                  <a:pt x="1525220" y="897254"/>
                  <a:pt x="1525220" y="897254"/>
                </a:cubicBezTo>
                <a:cubicBezTo>
                  <a:pt x="1526740" y="901098"/>
                  <a:pt x="1524306" y="903737"/>
                  <a:pt x="1520352" y="902532"/>
                </a:cubicBezTo>
                <a:close/>
                <a:moveTo>
                  <a:pt x="1468014" y="927629"/>
                </a:moveTo>
                <a:cubicBezTo>
                  <a:pt x="1467944" y="929104"/>
                  <a:pt x="1466983" y="930225"/>
                  <a:pt x="1464314" y="929166"/>
                </a:cubicBezTo>
                <a:cubicBezTo>
                  <a:pt x="1461441" y="926023"/>
                  <a:pt x="1461441" y="926023"/>
                  <a:pt x="1461441" y="926023"/>
                </a:cubicBezTo>
                <a:cubicBezTo>
                  <a:pt x="1462128" y="924292"/>
                  <a:pt x="1464594" y="923268"/>
                  <a:pt x="1466374" y="923975"/>
                </a:cubicBezTo>
                <a:cubicBezTo>
                  <a:pt x="1467264" y="924328"/>
                  <a:pt x="1468084" y="926155"/>
                  <a:pt x="1468014" y="927629"/>
                </a:cubicBezTo>
                <a:close/>
                <a:moveTo>
                  <a:pt x="1557142" y="887352"/>
                </a:moveTo>
                <a:cubicBezTo>
                  <a:pt x="1555043" y="888580"/>
                  <a:pt x="1553084" y="889306"/>
                  <a:pt x="1551691" y="888022"/>
                </a:cubicBezTo>
                <a:cubicBezTo>
                  <a:pt x="1545989" y="880230"/>
                  <a:pt x="1556086" y="869283"/>
                  <a:pt x="1560265" y="873137"/>
                </a:cubicBezTo>
                <a:cubicBezTo>
                  <a:pt x="1561658" y="874422"/>
                  <a:pt x="1563181" y="878360"/>
                  <a:pt x="1563443" y="883666"/>
                </a:cubicBezTo>
                <a:cubicBezTo>
                  <a:pt x="1561484" y="884392"/>
                  <a:pt x="1559243" y="886123"/>
                  <a:pt x="1557142" y="887352"/>
                </a:cubicBezTo>
                <a:close/>
                <a:moveTo>
                  <a:pt x="537524" y="1375056"/>
                </a:moveTo>
                <a:cubicBezTo>
                  <a:pt x="537524" y="1375056"/>
                  <a:pt x="537524" y="1375056"/>
                  <a:pt x="535058" y="1376223"/>
                </a:cubicBezTo>
                <a:cubicBezTo>
                  <a:pt x="533327" y="1375536"/>
                  <a:pt x="533327" y="1375536"/>
                  <a:pt x="533327" y="1375536"/>
                </a:cubicBezTo>
                <a:cubicBezTo>
                  <a:pt x="533327" y="1375536"/>
                  <a:pt x="533327" y="1375536"/>
                  <a:pt x="532332" y="1372996"/>
                </a:cubicBezTo>
                <a:cubicBezTo>
                  <a:pt x="533068" y="1371142"/>
                  <a:pt x="533068" y="1371142"/>
                  <a:pt x="533068" y="1371142"/>
                </a:cubicBezTo>
                <a:cubicBezTo>
                  <a:pt x="533068" y="1371142"/>
                  <a:pt x="533068" y="1371142"/>
                  <a:pt x="536270" y="1368121"/>
                </a:cubicBezTo>
                <a:cubicBezTo>
                  <a:pt x="535534" y="1369975"/>
                  <a:pt x="535534" y="1369975"/>
                  <a:pt x="535534" y="1369975"/>
                </a:cubicBezTo>
                <a:cubicBezTo>
                  <a:pt x="537265" y="1370662"/>
                  <a:pt x="537265" y="1370662"/>
                  <a:pt x="538000" y="1368808"/>
                </a:cubicBezTo>
                <a:cubicBezTo>
                  <a:pt x="538000" y="1368808"/>
                  <a:pt x="538000" y="1368808"/>
                  <a:pt x="538259" y="1373202"/>
                </a:cubicBezTo>
                <a:cubicBezTo>
                  <a:pt x="538259" y="1373202"/>
                  <a:pt x="538259" y="1373202"/>
                  <a:pt x="537524" y="1375056"/>
                </a:cubicBezTo>
                <a:close/>
                <a:moveTo>
                  <a:pt x="933174" y="1187434"/>
                </a:moveTo>
                <a:lnTo>
                  <a:pt x="932394" y="1186374"/>
                </a:lnTo>
                <a:lnTo>
                  <a:pt x="927297" y="1187296"/>
                </a:lnTo>
                <a:cubicBezTo>
                  <a:pt x="925443" y="1186560"/>
                  <a:pt x="923589" y="1185824"/>
                  <a:pt x="922422" y="1183358"/>
                </a:cubicBezTo>
                <a:lnTo>
                  <a:pt x="929264" y="1182121"/>
                </a:lnTo>
                <a:lnTo>
                  <a:pt x="929159" y="1181978"/>
                </a:lnTo>
                <a:cubicBezTo>
                  <a:pt x="931601" y="1181016"/>
                  <a:pt x="934042" y="1180053"/>
                  <a:pt x="935822" y="1180760"/>
                </a:cubicBezTo>
                <a:cubicBezTo>
                  <a:pt x="936940" y="1183134"/>
                  <a:pt x="937396" y="1187178"/>
                  <a:pt x="933174" y="1187434"/>
                </a:cubicBezTo>
                <a:close/>
                <a:moveTo>
                  <a:pt x="869458" y="1219944"/>
                </a:moveTo>
                <a:cubicBezTo>
                  <a:pt x="866355" y="1222719"/>
                  <a:pt x="866355" y="1222719"/>
                  <a:pt x="864624" y="1222032"/>
                </a:cubicBezTo>
                <a:cubicBezTo>
                  <a:pt x="863580" y="1219615"/>
                  <a:pt x="864267" y="1217884"/>
                  <a:pt x="868414" y="1217527"/>
                </a:cubicBezTo>
                <a:cubicBezTo>
                  <a:pt x="868414" y="1217527"/>
                  <a:pt x="868414" y="1217527"/>
                  <a:pt x="869458" y="1219944"/>
                </a:cubicBezTo>
                <a:close/>
                <a:moveTo>
                  <a:pt x="1002741" y="1158336"/>
                </a:moveTo>
                <a:lnTo>
                  <a:pt x="998577" y="1159237"/>
                </a:lnTo>
                <a:cubicBezTo>
                  <a:pt x="996982" y="1160168"/>
                  <a:pt x="995599" y="1161182"/>
                  <a:pt x="994751" y="1160846"/>
                </a:cubicBezTo>
                <a:cubicBezTo>
                  <a:pt x="992790" y="1155899"/>
                  <a:pt x="993239" y="1149823"/>
                  <a:pt x="1001448" y="1148912"/>
                </a:cubicBezTo>
                <a:close/>
                <a:moveTo>
                  <a:pt x="1002960" y="1159934"/>
                </a:moveTo>
                <a:lnTo>
                  <a:pt x="1002741" y="1158336"/>
                </a:lnTo>
                <a:lnTo>
                  <a:pt x="1003675" y="1158133"/>
                </a:lnTo>
                <a:cubicBezTo>
                  <a:pt x="1003675" y="1158133"/>
                  <a:pt x="1003675" y="1158133"/>
                  <a:pt x="1002960" y="1159934"/>
                </a:cubicBezTo>
                <a:close/>
                <a:moveTo>
                  <a:pt x="1497190" y="927839"/>
                </a:moveTo>
                <a:cubicBezTo>
                  <a:pt x="1497190" y="927839"/>
                  <a:pt x="1495723" y="926487"/>
                  <a:pt x="1496986" y="925118"/>
                </a:cubicBezTo>
                <a:cubicBezTo>
                  <a:pt x="1499510" y="922382"/>
                  <a:pt x="1496986" y="925118"/>
                  <a:pt x="1502442" y="925086"/>
                </a:cubicBezTo>
                <a:cubicBezTo>
                  <a:pt x="1504112" y="929159"/>
                  <a:pt x="1500122" y="930544"/>
                  <a:pt x="1497190" y="927839"/>
                </a:cubicBezTo>
                <a:close/>
                <a:moveTo>
                  <a:pt x="922245" y="1209325"/>
                </a:moveTo>
                <a:cubicBezTo>
                  <a:pt x="920099" y="1204353"/>
                  <a:pt x="925071" y="1202206"/>
                  <a:pt x="927557" y="1201133"/>
                </a:cubicBezTo>
                <a:cubicBezTo>
                  <a:pt x="930410" y="1204325"/>
                  <a:pt x="927218" y="1207178"/>
                  <a:pt x="922245" y="1209325"/>
                </a:cubicBezTo>
                <a:close/>
                <a:moveTo>
                  <a:pt x="1958917" y="718580"/>
                </a:moveTo>
                <a:cubicBezTo>
                  <a:pt x="1956192" y="715353"/>
                  <a:pt x="1951000" y="713293"/>
                  <a:pt x="1954202" y="710272"/>
                </a:cubicBezTo>
                <a:cubicBezTo>
                  <a:pt x="1958139" y="705397"/>
                  <a:pt x="1958399" y="709792"/>
                  <a:pt x="1962595" y="709311"/>
                </a:cubicBezTo>
                <a:cubicBezTo>
                  <a:pt x="1963590" y="711852"/>
                  <a:pt x="1962118" y="715559"/>
                  <a:pt x="1958917" y="718580"/>
                </a:cubicBezTo>
                <a:close/>
                <a:moveTo>
                  <a:pt x="1566030" y="907219"/>
                </a:moveTo>
                <a:cubicBezTo>
                  <a:pt x="1565435" y="908570"/>
                  <a:pt x="1564137" y="909272"/>
                  <a:pt x="1562025" y="907324"/>
                </a:cubicBezTo>
                <a:cubicBezTo>
                  <a:pt x="1560473" y="903359"/>
                  <a:pt x="1560473" y="903359"/>
                  <a:pt x="1560473" y="903359"/>
                </a:cubicBezTo>
                <a:cubicBezTo>
                  <a:pt x="1561735" y="901991"/>
                  <a:pt x="1564405" y="901921"/>
                  <a:pt x="1565812" y="903219"/>
                </a:cubicBezTo>
                <a:cubicBezTo>
                  <a:pt x="1566516" y="903868"/>
                  <a:pt x="1566625" y="905868"/>
                  <a:pt x="1566030" y="907219"/>
                </a:cubicBezTo>
                <a:close/>
                <a:moveTo>
                  <a:pt x="905470" y="1221553"/>
                </a:moveTo>
                <a:lnTo>
                  <a:pt x="900874" y="1216444"/>
                </a:lnTo>
                <a:lnTo>
                  <a:pt x="900441" y="1217037"/>
                </a:lnTo>
                <a:cubicBezTo>
                  <a:pt x="896835" y="1218459"/>
                  <a:pt x="892461" y="1218224"/>
                  <a:pt x="889627" y="1215609"/>
                </a:cubicBezTo>
                <a:cubicBezTo>
                  <a:pt x="888608" y="1209605"/>
                  <a:pt x="891525" y="1207864"/>
                  <a:pt x="895367" y="1207609"/>
                </a:cubicBezTo>
                <a:lnTo>
                  <a:pt x="895398" y="1207611"/>
                </a:lnTo>
                <a:lnTo>
                  <a:pt x="895021" y="1206983"/>
                </a:lnTo>
                <a:cubicBezTo>
                  <a:pt x="899956" y="1204773"/>
                  <a:pt x="899956" y="1204773"/>
                  <a:pt x="899956" y="1204773"/>
                </a:cubicBezTo>
                <a:lnTo>
                  <a:pt x="902240" y="1208166"/>
                </a:lnTo>
                <a:lnTo>
                  <a:pt x="906655" y="1208523"/>
                </a:lnTo>
                <a:lnTo>
                  <a:pt x="904914" y="1210909"/>
                </a:lnTo>
                <a:lnTo>
                  <a:pt x="907291" y="1211852"/>
                </a:lnTo>
                <a:cubicBezTo>
                  <a:pt x="907291" y="1211852"/>
                  <a:pt x="909043" y="1212548"/>
                  <a:pt x="909043" y="1212548"/>
                </a:cubicBezTo>
                <a:cubicBezTo>
                  <a:pt x="910796" y="1213244"/>
                  <a:pt x="910796" y="1213244"/>
                  <a:pt x="911834" y="1215740"/>
                </a:cubicBezTo>
                <a:cubicBezTo>
                  <a:pt x="909367" y="1216845"/>
                  <a:pt x="911443" y="1221838"/>
                  <a:pt x="905470" y="1221553"/>
                </a:cubicBezTo>
                <a:close/>
                <a:moveTo>
                  <a:pt x="2049609" y="677605"/>
                </a:moveTo>
                <a:cubicBezTo>
                  <a:pt x="2049609" y="677605"/>
                  <a:pt x="2048202" y="676307"/>
                  <a:pt x="2048056" y="673640"/>
                </a:cubicBezTo>
                <a:cubicBezTo>
                  <a:pt x="2054803" y="674798"/>
                  <a:pt x="2054803" y="674798"/>
                  <a:pt x="2054803" y="674798"/>
                </a:cubicBezTo>
                <a:cubicBezTo>
                  <a:pt x="2056356" y="678763"/>
                  <a:pt x="2052424" y="680202"/>
                  <a:pt x="2049609" y="677605"/>
                </a:cubicBezTo>
                <a:close/>
                <a:moveTo>
                  <a:pt x="1534830" y="927106"/>
                </a:moveTo>
                <a:cubicBezTo>
                  <a:pt x="1530492" y="927530"/>
                  <a:pt x="1527956" y="928670"/>
                  <a:pt x="1526155" y="927955"/>
                </a:cubicBezTo>
                <a:cubicBezTo>
                  <a:pt x="1522223" y="922103"/>
                  <a:pt x="1527297" y="919825"/>
                  <a:pt x="1530899" y="921254"/>
                </a:cubicBezTo>
                <a:cubicBezTo>
                  <a:pt x="1532699" y="921969"/>
                  <a:pt x="1534501" y="922683"/>
                  <a:pt x="1534830" y="927106"/>
                </a:cubicBezTo>
                <a:close/>
                <a:moveTo>
                  <a:pt x="900054" y="1230084"/>
                </a:moveTo>
                <a:cubicBezTo>
                  <a:pt x="898324" y="1229397"/>
                  <a:pt x="898324" y="1229397"/>
                  <a:pt x="896593" y="1228711"/>
                </a:cubicBezTo>
                <a:cubicBezTo>
                  <a:pt x="894545" y="1223778"/>
                  <a:pt x="895957" y="1220218"/>
                  <a:pt x="901855" y="1220498"/>
                </a:cubicBezTo>
                <a:cubicBezTo>
                  <a:pt x="904610" y="1223652"/>
                  <a:pt x="904927" y="1227898"/>
                  <a:pt x="900054" y="1230084"/>
                </a:cubicBezTo>
                <a:close/>
                <a:moveTo>
                  <a:pt x="1020442" y="1173560"/>
                </a:moveTo>
                <a:lnTo>
                  <a:pt x="1022438" y="1170921"/>
                </a:lnTo>
                <a:lnTo>
                  <a:pt x="1022553" y="1170040"/>
                </a:lnTo>
                <a:close/>
                <a:moveTo>
                  <a:pt x="1555700" y="922655"/>
                </a:moveTo>
                <a:cubicBezTo>
                  <a:pt x="1551897" y="924032"/>
                  <a:pt x="1551897" y="924032"/>
                  <a:pt x="1551897" y="924032"/>
                </a:cubicBezTo>
                <a:cubicBezTo>
                  <a:pt x="1553114" y="922712"/>
                  <a:pt x="1553114" y="922712"/>
                  <a:pt x="1551746" y="921450"/>
                </a:cubicBezTo>
                <a:cubicBezTo>
                  <a:pt x="1551746" y="921450"/>
                  <a:pt x="1551746" y="921450"/>
                  <a:pt x="1550529" y="922769"/>
                </a:cubicBezTo>
                <a:cubicBezTo>
                  <a:pt x="1551595" y="918868"/>
                  <a:pt x="1551595" y="918868"/>
                  <a:pt x="1551595" y="918868"/>
                </a:cubicBezTo>
                <a:cubicBezTo>
                  <a:pt x="1551595" y="918868"/>
                  <a:pt x="1551595" y="918868"/>
                  <a:pt x="1552812" y="917549"/>
                </a:cubicBezTo>
                <a:cubicBezTo>
                  <a:pt x="1555397" y="917492"/>
                  <a:pt x="1555397" y="917492"/>
                  <a:pt x="1555397" y="917492"/>
                </a:cubicBezTo>
                <a:cubicBezTo>
                  <a:pt x="1555397" y="917492"/>
                  <a:pt x="1555397" y="917492"/>
                  <a:pt x="1556765" y="918754"/>
                </a:cubicBezTo>
                <a:cubicBezTo>
                  <a:pt x="1556917" y="921335"/>
                  <a:pt x="1556917" y="921335"/>
                  <a:pt x="1556917" y="921335"/>
                </a:cubicBezTo>
                <a:cubicBezTo>
                  <a:pt x="1555700" y="922655"/>
                  <a:pt x="1555700" y="922655"/>
                  <a:pt x="1555700" y="922655"/>
                </a:cubicBezTo>
                <a:close/>
                <a:moveTo>
                  <a:pt x="836633" y="1267670"/>
                </a:moveTo>
                <a:cubicBezTo>
                  <a:pt x="835346" y="1263770"/>
                  <a:pt x="838018" y="1263521"/>
                  <a:pt x="838051" y="1260838"/>
                </a:cubicBezTo>
                <a:cubicBezTo>
                  <a:pt x="839370" y="1262055"/>
                  <a:pt x="839370" y="1262055"/>
                  <a:pt x="842042" y="1261805"/>
                </a:cubicBezTo>
                <a:cubicBezTo>
                  <a:pt x="843328" y="1265706"/>
                  <a:pt x="840657" y="1265955"/>
                  <a:pt x="836633" y="1267670"/>
                </a:cubicBezTo>
                <a:close/>
                <a:moveTo>
                  <a:pt x="971235" y="1204732"/>
                </a:moveTo>
                <a:lnTo>
                  <a:pt x="972405" y="1197315"/>
                </a:lnTo>
                <a:lnTo>
                  <a:pt x="966437" y="1196370"/>
                </a:lnTo>
                <a:cubicBezTo>
                  <a:pt x="966437" y="1196370"/>
                  <a:pt x="964971" y="1195017"/>
                  <a:pt x="966324" y="1193551"/>
                </a:cubicBezTo>
                <a:cubicBezTo>
                  <a:pt x="967676" y="1192085"/>
                  <a:pt x="969028" y="1190619"/>
                  <a:pt x="971847" y="1190506"/>
                </a:cubicBezTo>
                <a:cubicBezTo>
                  <a:pt x="971961" y="1193324"/>
                  <a:pt x="973426" y="1194676"/>
                  <a:pt x="973540" y="1197495"/>
                </a:cubicBezTo>
                <a:lnTo>
                  <a:pt x="972900" y="1197393"/>
                </a:lnTo>
                <a:lnTo>
                  <a:pt x="974301" y="1200048"/>
                </a:lnTo>
                <a:cubicBezTo>
                  <a:pt x="973958" y="1201521"/>
                  <a:pt x="972805" y="1203209"/>
                  <a:pt x="971235" y="1204732"/>
                </a:cubicBezTo>
                <a:close/>
                <a:moveTo>
                  <a:pt x="1754316" y="835591"/>
                </a:moveTo>
                <a:cubicBezTo>
                  <a:pt x="1751595" y="835795"/>
                  <a:pt x="1751595" y="835795"/>
                  <a:pt x="1751595" y="835795"/>
                </a:cubicBezTo>
                <a:cubicBezTo>
                  <a:pt x="1752947" y="834329"/>
                  <a:pt x="1752947" y="834329"/>
                  <a:pt x="1752947" y="834329"/>
                </a:cubicBezTo>
                <a:cubicBezTo>
                  <a:pt x="1751579" y="833067"/>
                  <a:pt x="1751579" y="833067"/>
                  <a:pt x="1750227" y="834533"/>
                </a:cubicBezTo>
                <a:cubicBezTo>
                  <a:pt x="1750210" y="831805"/>
                  <a:pt x="1750210" y="831805"/>
                  <a:pt x="1750210" y="831805"/>
                </a:cubicBezTo>
                <a:cubicBezTo>
                  <a:pt x="1751563" y="830339"/>
                  <a:pt x="1751563" y="830339"/>
                  <a:pt x="1752915" y="828873"/>
                </a:cubicBezTo>
                <a:cubicBezTo>
                  <a:pt x="1755636" y="828669"/>
                  <a:pt x="1755636" y="828669"/>
                  <a:pt x="1755636" y="828669"/>
                </a:cubicBezTo>
                <a:cubicBezTo>
                  <a:pt x="1755636" y="828669"/>
                  <a:pt x="1755636" y="828669"/>
                  <a:pt x="1757004" y="829931"/>
                </a:cubicBezTo>
                <a:cubicBezTo>
                  <a:pt x="1757020" y="832659"/>
                  <a:pt x="1757020" y="832659"/>
                  <a:pt x="1757020" y="832659"/>
                </a:cubicBezTo>
                <a:cubicBezTo>
                  <a:pt x="1755668" y="834125"/>
                  <a:pt x="1755668" y="834125"/>
                  <a:pt x="1754316" y="835591"/>
                </a:cubicBezTo>
                <a:close/>
                <a:moveTo>
                  <a:pt x="908077" y="1240225"/>
                </a:moveTo>
                <a:cubicBezTo>
                  <a:pt x="904053" y="1241940"/>
                  <a:pt x="904085" y="1239257"/>
                  <a:pt x="901414" y="1239506"/>
                </a:cubicBezTo>
                <a:cubicBezTo>
                  <a:pt x="901447" y="1236822"/>
                  <a:pt x="905471" y="1235107"/>
                  <a:pt x="908142" y="1234858"/>
                </a:cubicBezTo>
                <a:cubicBezTo>
                  <a:pt x="908142" y="1234858"/>
                  <a:pt x="908142" y="1234858"/>
                  <a:pt x="908077" y="1240225"/>
                </a:cubicBezTo>
                <a:close/>
                <a:moveTo>
                  <a:pt x="901394" y="1246752"/>
                </a:moveTo>
                <a:cubicBezTo>
                  <a:pt x="900243" y="1248355"/>
                  <a:pt x="898378" y="1249161"/>
                  <a:pt x="896598" y="1248454"/>
                </a:cubicBezTo>
                <a:cubicBezTo>
                  <a:pt x="894451" y="1243482"/>
                  <a:pt x="900497" y="1243821"/>
                  <a:pt x="901910" y="1240262"/>
                </a:cubicBezTo>
                <a:cubicBezTo>
                  <a:pt x="902983" y="1242748"/>
                  <a:pt x="902545" y="1245149"/>
                  <a:pt x="901394" y="1246752"/>
                </a:cubicBezTo>
                <a:close/>
                <a:moveTo>
                  <a:pt x="1723565" y="856096"/>
                </a:moveTo>
                <a:cubicBezTo>
                  <a:pt x="1716069" y="858473"/>
                  <a:pt x="1708575" y="859576"/>
                  <a:pt x="1704220" y="857848"/>
                </a:cubicBezTo>
                <a:cubicBezTo>
                  <a:pt x="1702479" y="857157"/>
                  <a:pt x="1700737" y="856465"/>
                  <a:pt x="1700737" y="856465"/>
                </a:cubicBezTo>
                <a:cubicBezTo>
                  <a:pt x="1718532" y="837025"/>
                  <a:pt x="1680921" y="809869"/>
                  <a:pt x="1711253" y="799481"/>
                </a:cubicBezTo>
                <a:cubicBezTo>
                  <a:pt x="1716135" y="797341"/>
                  <a:pt x="1721360" y="799415"/>
                  <a:pt x="1724844" y="800797"/>
                </a:cubicBezTo>
                <a:cubicBezTo>
                  <a:pt x="1744004" y="808400"/>
                  <a:pt x="1757917" y="834307"/>
                  <a:pt x="1742918" y="846702"/>
                </a:cubicBezTo>
                <a:cubicBezTo>
                  <a:pt x="1738557" y="850068"/>
                  <a:pt x="1731061" y="853719"/>
                  <a:pt x="1723565" y="856096"/>
                </a:cubicBezTo>
                <a:close/>
                <a:moveTo>
                  <a:pt x="998887" y="1202965"/>
                </a:moveTo>
                <a:cubicBezTo>
                  <a:pt x="992093" y="1204839"/>
                  <a:pt x="993429" y="1200644"/>
                  <a:pt x="989356" y="1202314"/>
                </a:cubicBezTo>
                <a:cubicBezTo>
                  <a:pt x="989324" y="1196858"/>
                  <a:pt x="993396" y="1195188"/>
                  <a:pt x="997470" y="1193518"/>
                </a:cubicBezTo>
                <a:cubicBezTo>
                  <a:pt x="1000206" y="1196042"/>
                  <a:pt x="1000239" y="1201499"/>
                  <a:pt x="998887" y="1202965"/>
                </a:cubicBezTo>
                <a:close/>
                <a:moveTo>
                  <a:pt x="323153" y="1528640"/>
                </a:moveTo>
                <a:cubicBezTo>
                  <a:pt x="321151" y="1529398"/>
                  <a:pt x="318770" y="1529155"/>
                  <a:pt x="318066" y="1528506"/>
                </a:cubicBezTo>
                <a:cubicBezTo>
                  <a:pt x="319255" y="1524393"/>
                  <a:pt x="323150" y="1520171"/>
                  <a:pt x="325965" y="1522767"/>
                </a:cubicBezTo>
                <a:cubicBezTo>
                  <a:pt x="326778" y="1526122"/>
                  <a:pt x="325155" y="1527882"/>
                  <a:pt x="323153" y="1528640"/>
                </a:cubicBezTo>
                <a:close/>
                <a:moveTo>
                  <a:pt x="972543" y="1223507"/>
                </a:moveTo>
                <a:cubicBezTo>
                  <a:pt x="971813" y="1224666"/>
                  <a:pt x="969863" y="1225309"/>
                  <a:pt x="966447" y="1224600"/>
                </a:cubicBezTo>
                <a:cubicBezTo>
                  <a:pt x="966447" y="1224600"/>
                  <a:pt x="966447" y="1224600"/>
                  <a:pt x="965700" y="1216585"/>
                </a:cubicBezTo>
                <a:cubicBezTo>
                  <a:pt x="968383" y="1216618"/>
                  <a:pt x="969849" y="1217970"/>
                  <a:pt x="971315" y="1219322"/>
                </a:cubicBezTo>
                <a:cubicBezTo>
                  <a:pt x="972782" y="1220675"/>
                  <a:pt x="973273" y="1222349"/>
                  <a:pt x="972543" y="1223507"/>
                </a:cubicBezTo>
                <a:close/>
                <a:moveTo>
                  <a:pt x="998889" y="1211292"/>
                </a:moveTo>
                <a:cubicBezTo>
                  <a:pt x="992570" y="1217122"/>
                  <a:pt x="988394" y="1217550"/>
                  <a:pt x="983203" y="1215490"/>
                </a:cubicBezTo>
                <a:cubicBezTo>
                  <a:pt x="979743" y="1214116"/>
                  <a:pt x="978012" y="1213430"/>
                  <a:pt x="975981" y="1208455"/>
                </a:cubicBezTo>
                <a:cubicBezTo>
                  <a:pt x="979855" y="1203738"/>
                  <a:pt x="984745" y="1201510"/>
                  <a:pt x="989936" y="1203570"/>
                </a:cubicBezTo>
                <a:cubicBezTo>
                  <a:pt x="993397" y="1204943"/>
                  <a:pt x="996143" y="1208117"/>
                  <a:pt x="998889" y="1211292"/>
                </a:cubicBezTo>
                <a:close/>
                <a:moveTo>
                  <a:pt x="946408" y="1241612"/>
                </a:moveTo>
                <a:cubicBezTo>
                  <a:pt x="947703" y="1238349"/>
                  <a:pt x="939699" y="1233284"/>
                  <a:pt x="947915" y="1232768"/>
                </a:cubicBezTo>
                <a:cubicBezTo>
                  <a:pt x="950081" y="1237404"/>
                  <a:pt x="949434" y="1239036"/>
                  <a:pt x="946408" y="1241612"/>
                </a:cubicBezTo>
                <a:close/>
                <a:moveTo>
                  <a:pt x="867943" y="1280000"/>
                </a:moveTo>
                <a:cubicBezTo>
                  <a:pt x="865539" y="1281192"/>
                  <a:pt x="863870" y="1280530"/>
                  <a:pt x="861466" y="1281722"/>
                </a:cubicBezTo>
                <a:cubicBezTo>
                  <a:pt x="861269" y="1277352"/>
                  <a:pt x="863673" y="1276160"/>
                  <a:pt x="866077" y="1274968"/>
                </a:cubicBezTo>
                <a:cubicBezTo>
                  <a:pt x="866077" y="1274968"/>
                  <a:pt x="866077" y="1274968"/>
                  <a:pt x="867943" y="1280000"/>
                </a:cubicBezTo>
                <a:close/>
                <a:moveTo>
                  <a:pt x="988841" y="1225796"/>
                </a:moveTo>
                <a:cubicBezTo>
                  <a:pt x="981708" y="1228630"/>
                  <a:pt x="981708" y="1228630"/>
                  <a:pt x="981708" y="1228630"/>
                </a:cubicBezTo>
                <a:cubicBezTo>
                  <a:pt x="977164" y="1224938"/>
                  <a:pt x="983215" y="1219786"/>
                  <a:pt x="986675" y="1221159"/>
                </a:cubicBezTo>
                <a:cubicBezTo>
                  <a:pt x="986675" y="1221159"/>
                  <a:pt x="988406" y="1221846"/>
                  <a:pt x="987758" y="1223478"/>
                </a:cubicBezTo>
                <a:cubicBezTo>
                  <a:pt x="987758" y="1223478"/>
                  <a:pt x="987111" y="1225109"/>
                  <a:pt x="988841" y="1225796"/>
                </a:cubicBezTo>
                <a:close/>
                <a:moveTo>
                  <a:pt x="806091" y="1312841"/>
                </a:moveTo>
                <a:cubicBezTo>
                  <a:pt x="803679" y="1314027"/>
                  <a:pt x="800662" y="1313726"/>
                  <a:pt x="798526" y="1311755"/>
                </a:cubicBezTo>
                <a:cubicBezTo>
                  <a:pt x="798150" y="1306447"/>
                  <a:pt x="803471" y="1306393"/>
                  <a:pt x="810029" y="1305000"/>
                </a:cubicBezTo>
                <a:cubicBezTo>
                  <a:pt x="810311" y="1308981"/>
                  <a:pt x="808503" y="1311655"/>
                  <a:pt x="806091" y="1312841"/>
                </a:cubicBezTo>
                <a:close/>
                <a:moveTo>
                  <a:pt x="533721" y="1446035"/>
                </a:moveTo>
                <a:cubicBezTo>
                  <a:pt x="531038" y="1446002"/>
                  <a:pt x="531038" y="1446002"/>
                  <a:pt x="529572" y="1444649"/>
                </a:cubicBezTo>
                <a:cubicBezTo>
                  <a:pt x="528106" y="1443297"/>
                  <a:pt x="528106" y="1443297"/>
                  <a:pt x="527857" y="1440625"/>
                </a:cubicBezTo>
                <a:cubicBezTo>
                  <a:pt x="529074" y="1439306"/>
                  <a:pt x="531757" y="1439339"/>
                  <a:pt x="534441" y="1439372"/>
                </a:cubicBezTo>
                <a:cubicBezTo>
                  <a:pt x="534441" y="1439372"/>
                  <a:pt x="533223" y="1440691"/>
                  <a:pt x="534690" y="1442043"/>
                </a:cubicBezTo>
                <a:cubicBezTo>
                  <a:pt x="534690" y="1442043"/>
                  <a:pt x="534690" y="1442043"/>
                  <a:pt x="535907" y="1440724"/>
                </a:cubicBezTo>
                <a:cubicBezTo>
                  <a:pt x="536156" y="1443396"/>
                  <a:pt x="533473" y="1443363"/>
                  <a:pt x="533721" y="1446035"/>
                </a:cubicBezTo>
                <a:close/>
                <a:moveTo>
                  <a:pt x="1022439" y="1214672"/>
                </a:moveTo>
                <a:cubicBezTo>
                  <a:pt x="1022439" y="1214672"/>
                  <a:pt x="1022439" y="1214672"/>
                  <a:pt x="1020671" y="1213971"/>
                </a:cubicBezTo>
                <a:cubicBezTo>
                  <a:pt x="1018902" y="1213269"/>
                  <a:pt x="1013279" y="1217124"/>
                  <a:pt x="1011510" y="1216422"/>
                </a:cubicBezTo>
                <a:cubicBezTo>
                  <a:pt x="1008669" y="1213266"/>
                  <a:pt x="1005132" y="1211862"/>
                  <a:pt x="1003682" y="1205200"/>
                </a:cubicBezTo>
                <a:cubicBezTo>
                  <a:pt x="1001218" y="1206251"/>
                  <a:pt x="1002291" y="1208706"/>
                  <a:pt x="998059" y="1209055"/>
                </a:cubicBezTo>
                <a:cubicBezTo>
                  <a:pt x="1000841" y="1202044"/>
                  <a:pt x="1002232" y="1198538"/>
                  <a:pt x="1012088" y="1194334"/>
                </a:cubicBezTo>
                <a:cubicBezTo>
                  <a:pt x="1016509" y="1196088"/>
                  <a:pt x="1019271" y="1200734"/>
                  <a:pt x="1020840" y="1205162"/>
                </a:cubicBezTo>
                <a:lnTo>
                  <a:pt x="1021556" y="1209420"/>
                </a:lnTo>
                <a:lnTo>
                  <a:pt x="1025010" y="1207568"/>
                </a:lnTo>
                <a:cubicBezTo>
                  <a:pt x="1026286" y="1209219"/>
                  <a:pt x="1026114" y="1210868"/>
                  <a:pt x="1025207" y="1211938"/>
                </a:cubicBezTo>
                <a:lnTo>
                  <a:pt x="1022091" y="1212604"/>
                </a:lnTo>
                <a:close/>
                <a:moveTo>
                  <a:pt x="854253" y="1296224"/>
                </a:moveTo>
                <a:cubicBezTo>
                  <a:pt x="848723" y="1291123"/>
                  <a:pt x="838025" y="1297174"/>
                  <a:pt x="831114" y="1290799"/>
                </a:cubicBezTo>
                <a:cubicBezTo>
                  <a:pt x="836223" y="1276940"/>
                  <a:pt x="848723" y="1291123"/>
                  <a:pt x="855455" y="1289373"/>
                </a:cubicBezTo>
                <a:cubicBezTo>
                  <a:pt x="856898" y="1293357"/>
                  <a:pt x="855575" y="1294790"/>
                  <a:pt x="854253" y="1296224"/>
                </a:cubicBezTo>
                <a:close/>
                <a:moveTo>
                  <a:pt x="1536583" y="972437"/>
                </a:moveTo>
                <a:cubicBezTo>
                  <a:pt x="1534117" y="973604"/>
                  <a:pt x="1531651" y="974771"/>
                  <a:pt x="1529921" y="974084"/>
                </a:cubicBezTo>
                <a:cubicBezTo>
                  <a:pt x="1526460" y="972711"/>
                  <a:pt x="1525465" y="970170"/>
                  <a:pt x="1526937" y="966463"/>
                </a:cubicBezTo>
                <a:cubicBezTo>
                  <a:pt x="1528667" y="967149"/>
                  <a:pt x="1531133" y="965982"/>
                  <a:pt x="1532863" y="966669"/>
                </a:cubicBezTo>
                <a:lnTo>
                  <a:pt x="1533459" y="967591"/>
                </a:lnTo>
                <a:lnTo>
                  <a:pt x="1537745" y="967418"/>
                </a:lnTo>
                <a:lnTo>
                  <a:pt x="1534655" y="969447"/>
                </a:lnTo>
                <a:close/>
                <a:moveTo>
                  <a:pt x="1714236" y="888145"/>
                </a:moveTo>
                <a:cubicBezTo>
                  <a:pt x="1711881" y="889213"/>
                  <a:pt x="1710213" y="888551"/>
                  <a:pt x="1708544" y="887888"/>
                </a:cubicBezTo>
                <a:cubicBezTo>
                  <a:pt x="1708544" y="887888"/>
                  <a:pt x="1708544" y="887888"/>
                  <a:pt x="1706876" y="887226"/>
                </a:cubicBezTo>
                <a:cubicBezTo>
                  <a:pt x="1709231" y="886158"/>
                  <a:pt x="1708249" y="883766"/>
                  <a:pt x="1712273" y="883360"/>
                </a:cubicBezTo>
                <a:cubicBezTo>
                  <a:pt x="1714236" y="888145"/>
                  <a:pt x="1714236" y="888145"/>
                  <a:pt x="1714236" y="888145"/>
                </a:cubicBezTo>
                <a:close/>
                <a:moveTo>
                  <a:pt x="1771732" y="861425"/>
                </a:moveTo>
                <a:cubicBezTo>
                  <a:pt x="1769011" y="861629"/>
                  <a:pt x="1767659" y="863095"/>
                  <a:pt x="1764939" y="863299"/>
                </a:cubicBezTo>
                <a:cubicBezTo>
                  <a:pt x="1762202" y="860774"/>
                  <a:pt x="1762169" y="855318"/>
                  <a:pt x="1767611" y="854910"/>
                </a:cubicBezTo>
                <a:cubicBezTo>
                  <a:pt x="1766259" y="856376"/>
                  <a:pt x="1766259" y="856376"/>
                  <a:pt x="1766259" y="856376"/>
                </a:cubicBezTo>
                <a:cubicBezTo>
                  <a:pt x="1767627" y="857639"/>
                  <a:pt x="1768979" y="856172"/>
                  <a:pt x="1768979" y="856172"/>
                </a:cubicBezTo>
                <a:cubicBezTo>
                  <a:pt x="1770348" y="857435"/>
                  <a:pt x="1770348" y="857435"/>
                  <a:pt x="1770348" y="857435"/>
                </a:cubicBezTo>
                <a:cubicBezTo>
                  <a:pt x="1771716" y="858697"/>
                  <a:pt x="1771716" y="858697"/>
                  <a:pt x="1771732" y="861425"/>
                </a:cubicBezTo>
                <a:close/>
                <a:moveTo>
                  <a:pt x="831618" y="1308994"/>
                </a:moveTo>
                <a:cubicBezTo>
                  <a:pt x="831618" y="1308994"/>
                  <a:pt x="831618" y="1308994"/>
                  <a:pt x="826357" y="1309207"/>
                </a:cubicBezTo>
                <a:cubicBezTo>
                  <a:pt x="826251" y="1306576"/>
                  <a:pt x="826251" y="1306576"/>
                  <a:pt x="828882" y="1306470"/>
                </a:cubicBezTo>
                <a:cubicBezTo>
                  <a:pt x="827513" y="1305207"/>
                  <a:pt x="827513" y="1305207"/>
                  <a:pt x="827513" y="1305207"/>
                </a:cubicBezTo>
                <a:cubicBezTo>
                  <a:pt x="824776" y="1302683"/>
                  <a:pt x="830038" y="1302471"/>
                  <a:pt x="827195" y="1297316"/>
                </a:cubicBezTo>
                <a:cubicBezTo>
                  <a:pt x="827195" y="1297316"/>
                  <a:pt x="829825" y="1297210"/>
                  <a:pt x="829825" y="1297210"/>
                </a:cubicBezTo>
                <a:cubicBezTo>
                  <a:pt x="831194" y="1298472"/>
                  <a:pt x="829931" y="1299840"/>
                  <a:pt x="830038" y="1302471"/>
                </a:cubicBezTo>
                <a:cubicBezTo>
                  <a:pt x="828776" y="1303839"/>
                  <a:pt x="828882" y="1306470"/>
                  <a:pt x="831618" y="1308994"/>
                </a:cubicBezTo>
                <a:close/>
                <a:moveTo>
                  <a:pt x="1628578" y="930723"/>
                </a:moveTo>
                <a:cubicBezTo>
                  <a:pt x="1624377" y="929561"/>
                  <a:pt x="1621601" y="929714"/>
                  <a:pt x="1620176" y="928400"/>
                </a:cubicBezTo>
                <a:cubicBezTo>
                  <a:pt x="1618608" y="921527"/>
                  <a:pt x="1624161" y="921222"/>
                  <a:pt x="1627009" y="923849"/>
                </a:cubicBezTo>
                <a:cubicBezTo>
                  <a:pt x="1628434" y="925163"/>
                  <a:pt x="1629858" y="926477"/>
                  <a:pt x="1628578" y="930723"/>
                </a:cubicBezTo>
                <a:close/>
                <a:moveTo>
                  <a:pt x="477146" y="1479186"/>
                </a:moveTo>
                <a:cubicBezTo>
                  <a:pt x="474743" y="1480535"/>
                  <a:pt x="471563" y="1481209"/>
                  <a:pt x="467510" y="1480749"/>
                </a:cubicBezTo>
                <a:cubicBezTo>
                  <a:pt x="467510" y="1480749"/>
                  <a:pt x="466128" y="1479474"/>
                  <a:pt x="466128" y="1479474"/>
                </a:cubicBezTo>
                <a:cubicBezTo>
                  <a:pt x="463363" y="1476924"/>
                  <a:pt x="464445" y="1467430"/>
                  <a:pt x="465677" y="1463320"/>
                </a:cubicBezTo>
                <a:cubicBezTo>
                  <a:pt x="472214" y="1456234"/>
                  <a:pt x="477668" y="1458642"/>
                  <a:pt x="480433" y="1461192"/>
                </a:cubicBezTo>
                <a:cubicBezTo>
                  <a:pt x="484580" y="1465017"/>
                  <a:pt x="484357" y="1475139"/>
                  <a:pt x="477146" y="1479186"/>
                </a:cubicBezTo>
                <a:close/>
                <a:moveTo>
                  <a:pt x="665492" y="1392558"/>
                </a:moveTo>
                <a:cubicBezTo>
                  <a:pt x="664408" y="1393390"/>
                  <a:pt x="662811" y="1393748"/>
                  <a:pt x="660150" y="1392515"/>
                </a:cubicBezTo>
                <a:cubicBezTo>
                  <a:pt x="657262" y="1387409"/>
                  <a:pt x="663650" y="1385975"/>
                  <a:pt x="667755" y="1389762"/>
                </a:cubicBezTo>
                <a:cubicBezTo>
                  <a:pt x="667146" y="1390421"/>
                  <a:pt x="666576" y="1391727"/>
                  <a:pt x="665492" y="1392558"/>
                </a:cubicBezTo>
                <a:close/>
                <a:moveTo>
                  <a:pt x="980142" y="1242981"/>
                </a:moveTo>
                <a:cubicBezTo>
                  <a:pt x="979025" y="1240606"/>
                  <a:pt x="975009" y="1235151"/>
                  <a:pt x="981011" y="1235601"/>
                </a:cubicBezTo>
                <a:cubicBezTo>
                  <a:pt x="981011" y="1235601"/>
                  <a:pt x="982129" y="1237976"/>
                  <a:pt x="983246" y="1240351"/>
                </a:cubicBezTo>
                <a:cubicBezTo>
                  <a:pt x="983246" y="1240351"/>
                  <a:pt x="983246" y="1240351"/>
                  <a:pt x="980142" y="1242981"/>
                </a:cubicBezTo>
                <a:close/>
                <a:moveTo>
                  <a:pt x="707133" y="1374527"/>
                </a:moveTo>
                <a:cubicBezTo>
                  <a:pt x="707133" y="1374527"/>
                  <a:pt x="707133" y="1374527"/>
                  <a:pt x="702060" y="1374732"/>
                </a:cubicBezTo>
                <a:cubicBezTo>
                  <a:pt x="700639" y="1370978"/>
                  <a:pt x="703072" y="1368339"/>
                  <a:pt x="705609" y="1368237"/>
                </a:cubicBezTo>
                <a:cubicBezTo>
                  <a:pt x="706929" y="1369454"/>
                  <a:pt x="707031" y="1371991"/>
                  <a:pt x="707133" y="1374527"/>
                </a:cubicBezTo>
                <a:close/>
                <a:moveTo>
                  <a:pt x="1019144" y="1229248"/>
                </a:moveTo>
                <a:cubicBezTo>
                  <a:pt x="1019144" y="1229248"/>
                  <a:pt x="1019144" y="1229248"/>
                  <a:pt x="1013777" y="1229182"/>
                </a:cubicBezTo>
                <a:cubicBezTo>
                  <a:pt x="1013777" y="1229182"/>
                  <a:pt x="1013777" y="1229182"/>
                  <a:pt x="1013279" y="1223838"/>
                </a:cubicBezTo>
                <a:cubicBezTo>
                  <a:pt x="1014497" y="1222519"/>
                  <a:pt x="1017179" y="1222552"/>
                  <a:pt x="1018646" y="1223904"/>
                </a:cubicBezTo>
                <a:cubicBezTo>
                  <a:pt x="1020112" y="1225257"/>
                  <a:pt x="1018895" y="1226576"/>
                  <a:pt x="1019144" y="1229248"/>
                </a:cubicBezTo>
                <a:close/>
                <a:moveTo>
                  <a:pt x="979384" y="1252349"/>
                </a:moveTo>
                <a:cubicBezTo>
                  <a:pt x="971437" y="1249981"/>
                  <a:pt x="975543" y="1253768"/>
                  <a:pt x="967728" y="1254002"/>
                </a:cubicBezTo>
                <a:cubicBezTo>
                  <a:pt x="967728" y="1254002"/>
                  <a:pt x="967728" y="1254002"/>
                  <a:pt x="967464" y="1248797"/>
                </a:cubicBezTo>
                <a:cubicBezTo>
                  <a:pt x="974042" y="1249903"/>
                  <a:pt x="976383" y="1244620"/>
                  <a:pt x="980488" y="1248406"/>
                </a:cubicBezTo>
                <a:cubicBezTo>
                  <a:pt x="980620" y="1251009"/>
                  <a:pt x="978015" y="1251087"/>
                  <a:pt x="979384" y="1252349"/>
                </a:cubicBezTo>
                <a:close/>
                <a:moveTo>
                  <a:pt x="891270" y="1297445"/>
                </a:moveTo>
                <a:cubicBezTo>
                  <a:pt x="891270" y="1297445"/>
                  <a:pt x="891270" y="1297445"/>
                  <a:pt x="889846" y="1296131"/>
                </a:cubicBezTo>
                <a:cubicBezTo>
                  <a:pt x="886997" y="1293504"/>
                  <a:pt x="888044" y="1286654"/>
                  <a:pt x="894913" y="1287780"/>
                </a:cubicBezTo>
                <a:cubicBezTo>
                  <a:pt x="896589" y="1294536"/>
                  <a:pt x="896715" y="1297257"/>
                  <a:pt x="891270" y="1297445"/>
                </a:cubicBezTo>
                <a:close/>
                <a:moveTo>
                  <a:pt x="1000216" y="1249231"/>
                </a:moveTo>
                <a:cubicBezTo>
                  <a:pt x="992108" y="1243975"/>
                  <a:pt x="1002285" y="1233743"/>
                  <a:pt x="1009330" y="1236539"/>
                </a:cubicBezTo>
                <a:cubicBezTo>
                  <a:pt x="1007233" y="1241822"/>
                  <a:pt x="1007596" y="1246044"/>
                  <a:pt x="1000216" y="1249231"/>
                </a:cubicBezTo>
                <a:close/>
                <a:moveTo>
                  <a:pt x="753671" y="1368791"/>
                </a:moveTo>
                <a:cubicBezTo>
                  <a:pt x="752351" y="1367573"/>
                  <a:pt x="751032" y="1366356"/>
                  <a:pt x="748450" y="1366508"/>
                </a:cubicBezTo>
                <a:cubicBezTo>
                  <a:pt x="748393" y="1363922"/>
                  <a:pt x="749655" y="1362554"/>
                  <a:pt x="750917" y="1361185"/>
                </a:cubicBezTo>
                <a:cubicBezTo>
                  <a:pt x="750917" y="1361185"/>
                  <a:pt x="752237" y="1362403"/>
                  <a:pt x="753556" y="1363619"/>
                </a:cubicBezTo>
                <a:cubicBezTo>
                  <a:pt x="753556" y="1363619"/>
                  <a:pt x="754876" y="1364837"/>
                  <a:pt x="753671" y="1368791"/>
                </a:cubicBezTo>
                <a:close/>
                <a:moveTo>
                  <a:pt x="1770133" y="885720"/>
                </a:moveTo>
                <a:cubicBezTo>
                  <a:pt x="1769065" y="883365"/>
                  <a:pt x="1769065" y="883365"/>
                  <a:pt x="1767334" y="882678"/>
                </a:cubicBezTo>
                <a:cubicBezTo>
                  <a:pt x="1765604" y="881992"/>
                  <a:pt x="1765604" y="881992"/>
                  <a:pt x="1765604" y="881992"/>
                </a:cubicBezTo>
                <a:cubicBezTo>
                  <a:pt x="1766266" y="880323"/>
                  <a:pt x="1766928" y="878655"/>
                  <a:pt x="1769321" y="877673"/>
                </a:cubicBezTo>
                <a:cubicBezTo>
                  <a:pt x="1772119" y="880715"/>
                  <a:pt x="1770795" y="884052"/>
                  <a:pt x="1770133" y="885720"/>
                </a:cubicBezTo>
                <a:close/>
                <a:moveTo>
                  <a:pt x="1619882" y="958283"/>
                </a:moveTo>
                <a:cubicBezTo>
                  <a:pt x="1618027" y="957547"/>
                  <a:pt x="1616174" y="956811"/>
                  <a:pt x="1614982" y="954407"/>
                </a:cubicBezTo>
                <a:cubicBezTo>
                  <a:pt x="1620676" y="950873"/>
                  <a:pt x="1620676" y="950873"/>
                  <a:pt x="1620676" y="950873"/>
                </a:cubicBezTo>
                <a:cubicBezTo>
                  <a:pt x="1623059" y="955681"/>
                  <a:pt x="1622397" y="957350"/>
                  <a:pt x="1619882" y="958283"/>
                </a:cubicBezTo>
                <a:close/>
                <a:moveTo>
                  <a:pt x="961322" y="1280148"/>
                </a:moveTo>
                <a:lnTo>
                  <a:pt x="963186" y="1269612"/>
                </a:lnTo>
                <a:lnTo>
                  <a:pt x="956373" y="1271748"/>
                </a:lnTo>
                <a:cubicBezTo>
                  <a:pt x="954949" y="1270434"/>
                  <a:pt x="954669" y="1265022"/>
                  <a:pt x="957239" y="1262236"/>
                </a:cubicBezTo>
                <a:cubicBezTo>
                  <a:pt x="960018" y="1263510"/>
                  <a:pt x="962049" y="1263451"/>
                  <a:pt x="964081" y="1263391"/>
                </a:cubicBezTo>
                <a:lnTo>
                  <a:pt x="964281" y="1263425"/>
                </a:lnTo>
                <a:lnTo>
                  <a:pt x="964676" y="1261190"/>
                </a:lnTo>
                <a:cubicBezTo>
                  <a:pt x="967172" y="1260152"/>
                  <a:pt x="968973" y="1260866"/>
                  <a:pt x="968973" y="1260866"/>
                </a:cubicBezTo>
                <a:cubicBezTo>
                  <a:pt x="974376" y="1263011"/>
                  <a:pt x="975196" y="1271451"/>
                  <a:pt x="972004" y="1274242"/>
                </a:cubicBezTo>
                <a:cubicBezTo>
                  <a:pt x="966601" y="1272098"/>
                  <a:pt x="969221" y="1281254"/>
                  <a:pt x="961322" y="1280148"/>
                </a:cubicBezTo>
                <a:close/>
                <a:moveTo>
                  <a:pt x="1613938" y="973660"/>
                </a:moveTo>
                <a:cubicBezTo>
                  <a:pt x="1611217" y="973863"/>
                  <a:pt x="1608496" y="974067"/>
                  <a:pt x="1607128" y="972805"/>
                </a:cubicBezTo>
                <a:cubicBezTo>
                  <a:pt x="1604391" y="970280"/>
                  <a:pt x="1604375" y="967552"/>
                  <a:pt x="1607079" y="964620"/>
                </a:cubicBezTo>
                <a:cubicBezTo>
                  <a:pt x="1608447" y="965882"/>
                  <a:pt x="1611168" y="965678"/>
                  <a:pt x="1612537" y="966940"/>
                </a:cubicBezTo>
                <a:cubicBezTo>
                  <a:pt x="1613905" y="968203"/>
                  <a:pt x="1613921" y="970931"/>
                  <a:pt x="1613938" y="973660"/>
                </a:cubicBezTo>
                <a:close/>
                <a:moveTo>
                  <a:pt x="1594596" y="984038"/>
                </a:moveTo>
                <a:cubicBezTo>
                  <a:pt x="1594347" y="981367"/>
                  <a:pt x="1592880" y="980015"/>
                  <a:pt x="1592880" y="980015"/>
                </a:cubicBezTo>
                <a:cubicBezTo>
                  <a:pt x="1592880" y="980015"/>
                  <a:pt x="1592880" y="980015"/>
                  <a:pt x="1591414" y="978662"/>
                </a:cubicBezTo>
                <a:cubicBezTo>
                  <a:pt x="1591414" y="978662"/>
                  <a:pt x="1591165" y="975991"/>
                  <a:pt x="1592382" y="974671"/>
                </a:cubicBezTo>
                <a:cubicBezTo>
                  <a:pt x="1593599" y="973351"/>
                  <a:pt x="1595065" y="974704"/>
                  <a:pt x="1596531" y="976056"/>
                </a:cubicBezTo>
                <a:cubicBezTo>
                  <a:pt x="1597998" y="977409"/>
                  <a:pt x="1599962" y="984104"/>
                  <a:pt x="1594596" y="984038"/>
                </a:cubicBezTo>
                <a:close/>
                <a:moveTo>
                  <a:pt x="703426" y="1409795"/>
                </a:moveTo>
                <a:cubicBezTo>
                  <a:pt x="697932" y="1409999"/>
                  <a:pt x="695065" y="1407354"/>
                  <a:pt x="692198" y="1404710"/>
                </a:cubicBezTo>
                <a:cubicBezTo>
                  <a:pt x="691958" y="1399217"/>
                  <a:pt x="702947" y="1398809"/>
                  <a:pt x="708561" y="1401351"/>
                </a:cubicBezTo>
                <a:cubicBezTo>
                  <a:pt x="708801" y="1406844"/>
                  <a:pt x="706054" y="1406947"/>
                  <a:pt x="703426" y="1409795"/>
                </a:cubicBezTo>
                <a:close/>
                <a:moveTo>
                  <a:pt x="399443" y="1558626"/>
                </a:moveTo>
                <a:cubicBezTo>
                  <a:pt x="397105" y="1559758"/>
                  <a:pt x="396180" y="1557331"/>
                  <a:pt x="393136" y="1560243"/>
                </a:cubicBezTo>
                <a:cubicBezTo>
                  <a:pt x="391285" y="1555389"/>
                  <a:pt x="392698" y="1551829"/>
                  <a:pt x="396667" y="1551344"/>
                </a:cubicBezTo>
                <a:cubicBezTo>
                  <a:pt x="398299" y="1551992"/>
                  <a:pt x="400855" y="1555066"/>
                  <a:pt x="399443" y="1558626"/>
                </a:cubicBezTo>
                <a:close/>
                <a:moveTo>
                  <a:pt x="693943" y="1420905"/>
                </a:moveTo>
                <a:cubicBezTo>
                  <a:pt x="691542" y="1422012"/>
                  <a:pt x="691542" y="1422012"/>
                  <a:pt x="689847" y="1421339"/>
                </a:cubicBezTo>
                <a:cubicBezTo>
                  <a:pt x="688152" y="1420667"/>
                  <a:pt x="687164" y="1418215"/>
                  <a:pt x="686175" y="1415762"/>
                </a:cubicBezTo>
                <a:cubicBezTo>
                  <a:pt x="688576" y="1414655"/>
                  <a:pt x="689282" y="1412875"/>
                  <a:pt x="691684" y="1411768"/>
                </a:cubicBezTo>
                <a:cubicBezTo>
                  <a:pt x="695074" y="1413113"/>
                  <a:pt x="698040" y="1420471"/>
                  <a:pt x="693943" y="1420905"/>
                </a:cubicBezTo>
                <a:close/>
                <a:moveTo>
                  <a:pt x="969065" y="1291777"/>
                </a:moveTo>
                <a:cubicBezTo>
                  <a:pt x="967803" y="1293146"/>
                  <a:pt x="966396" y="1291848"/>
                  <a:pt x="966396" y="1291848"/>
                </a:cubicBezTo>
                <a:cubicBezTo>
                  <a:pt x="963581" y="1289251"/>
                  <a:pt x="963290" y="1283918"/>
                  <a:pt x="968775" y="1286444"/>
                </a:cubicBezTo>
                <a:cubicBezTo>
                  <a:pt x="968775" y="1286444"/>
                  <a:pt x="968775" y="1286444"/>
                  <a:pt x="969065" y="1291777"/>
                </a:cubicBezTo>
                <a:close/>
                <a:moveTo>
                  <a:pt x="828601" y="1360042"/>
                </a:moveTo>
                <a:cubicBezTo>
                  <a:pt x="823104" y="1357529"/>
                  <a:pt x="819014" y="1356315"/>
                  <a:pt x="814924" y="1355101"/>
                </a:cubicBezTo>
                <a:cubicBezTo>
                  <a:pt x="810172" y="1340484"/>
                  <a:pt x="827277" y="1333236"/>
                  <a:pt x="838405" y="1340941"/>
                </a:cubicBezTo>
                <a:cubicBezTo>
                  <a:pt x="840209" y="1350281"/>
                  <a:pt x="832294" y="1353214"/>
                  <a:pt x="828601" y="1360042"/>
                </a:cubicBezTo>
                <a:close/>
                <a:moveTo>
                  <a:pt x="1787777" y="909031"/>
                </a:moveTo>
                <a:cubicBezTo>
                  <a:pt x="1783273" y="905241"/>
                  <a:pt x="1785003" y="905927"/>
                  <a:pt x="1783603" y="899363"/>
                </a:cubicBezTo>
                <a:cubicBezTo>
                  <a:pt x="1786020" y="898319"/>
                  <a:pt x="1788437" y="897276"/>
                  <a:pt x="1790167" y="897962"/>
                </a:cubicBezTo>
                <a:cubicBezTo>
                  <a:pt x="1791897" y="898649"/>
                  <a:pt x="1793985" y="903483"/>
                  <a:pt x="1793298" y="905214"/>
                </a:cubicBezTo>
                <a:cubicBezTo>
                  <a:pt x="1787777" y="909031"/>
                  <a:pt x="1787777" y="909031"/>
                  <a:pt x="1787777" y="909031"/>
                </a:cubicBezTo>
                <a:close/>
                <a:moveTo>
                  <a:pt x="831538" y="1367412"/>
                </a:moveTo>
                <a:cubicBezTo>
                  <a:pt x="828115" y="1370632"/>
                  <a:pt x="825977" y="1365205"/>
                  <a:pt x="822553" y="1368425"/>
                </a:cubicBezTo>
                <a:cubicBezTo>
                  <a:pt x="823338" y="1366447"/>
                  <a:pt x="826761" y="1363227"/>
                  <a:pt x="828615" y="1363963"/>
                </a:cubicBezTo>
                <a:cubicBezTo>
                  <a:pt x="830469" y="1364699"/>
                  <a:pt x="830469" y="1364699"/>
                  <a:pt x="831538" y="1367412"/>
                </a:cubicBezTo>
                <a:close/>
                <a:moveTo>
                  <a:pt x="977304" y="1301908"/>
                </a:moveTo>
                <a:cubicBezTo>
                  <a:pt x="972972" y="1295307"/>
                  <a:pt x="972535" y="1284484"/>
                  <a:pt x="977837" y="1281560"/>
                </a:cubicBezTo>
                <a:cubicBezTo>
                  <a:pt x="985955" y="1281233"/>
                  <a:pt x="988551" y="1278418"/>
                  <a:pt x="993962" y="1278199"/>
                </a:cubicBezTo>
                <a:lnTo>
                  <a:pt x="990190" y="1288995"/>
                </a:lnTo>
                <a:lnTo>
                  <a:pt x="990915" y="1292406"/>
                </a:lnTo>
                <a:lnTo>
                  <a:pt x="989030" y="1292317"/>
                </a:lnTo>
                <a:lnTo>
                  <a:pt x="988800" y="1292975"/>
                </a:lnTo>
                <a:cubicBezTo>
                  <a:pt x="985906" y="1296818"/>
                  <a:pt x="981957" y="1299687"/>
                  <a:pt x="977304" y="1301908"/>
                </a:cubicBezTo>
                <a:close/>
                <a:moveTo>
                  <a:pt x="968353" y="1309024"/>
                </a:moveTo>
                <a:cubicBezTo>
                  <a:pt x="949306" y="1299111"/>
                  <a:pt x="935653" y="1322248"/>
                  <a:pt x="927908" y="1327865"/>
                </a:cubicBezTo>
                <a:cubicBezTo>
                  <a:pt x="925364" y="1330623"/>
                  <a:pt x="915897" y="1326995"/>
                  <a:pt x="910584" y="1327199"/>
                </a:cubicBezTo>
                <a:cubicBezTo>
                  <a:pt x="907702" y="1321988"/>
                  <a:pt x="903548" y="1318157"/>
                  <a:pt x="901938" y="1311567"/>
                </a:cubicBezTo>
                <a:cubicBezTo>
                  <a:pt x="908185" y="1302016"/>
                  <a:pt x="918698" y="1298953"/>
                  <a:pt x="922289" y="1289504"/>
                </a:cubicBezTo>
                <a:cubicBezTo>
                  <a:pt x="919294" y="1281637"/>
                  <a:pt x="909714" y="1275353"/>
                  <a:pt x="917233" y="1264423"/>
                </a:cubicBezTo>
                <a:cubicBezTo>
                  <a:pt x="925782" y="1262100"/>
                  <a:pt x="932565" y="1265166"/>
                  <a:pt x="939216" y="1269069"/>
                </a:cubicBezTo>
                <a:lnTo>
                  <a:pt x="958389" y="1277809"/>
                </a:lnTo>
                <a:lnTo>
                  <a:pt x="958680" y="1277382"/>
                </a:lnTo>
                <a:lnTo>
                  <a:pt x="958930" y="1278055"/>
                </a:lnTo>
                <a:lnTo>
                  <a:pt x="960415" y="1278732"/>
                </a:lnTo>
                <a:cubicBezTo>
                  <a:pt x="959368" y="1285424"/>
                  <a:pt x="960866" y="1289357"/>
                  <a:pt x="965020" y="1293189"/>
                </a:cubicBezTo>
                <a:cubicBezTo>
                  <a:pt x="966404" y="1294466"/>
                  <a:pt x="969174" y="1297020"/>
                  <a:pt x="971830" y="1296918"/>
                </a:cubicBezTo>
                <a:cubicBezTo>
                  <a:pt x="973440" y="1303508"/>
                  <a:pt x="969512" y="1304988"/>
                  <a:pt x="968353" y="1309024"/>
                </a:cubicBezTo>
                <a:close/>
                <a:moveTo>
                  <a:pt x="952683" y="1317188"/>
                </a:moveTo>
                <a:cubicBezTo>
                  <a:pt x="952683" y="1317188"/>
                  <a:pt x="952683" y="1317188"/>
                  <a:pt x="952478" y="1312115"/>
                </a:cubicBezTo>
                <a:cubicBezTo>
                  <a:pt x="955015" y="1312012"/>
                  <a:pt x="956334" y="1313229"/>
                  <a:pt x="958870" y="1313127"/>
                </a:cubicBezTo>
                <a:cubicBezTo>
                  <a:pt x="957756" y="1316983"/>
                  <a:pt x="956539" y="1318302"/>
                  <a:pt x="952683" y="1317188"/>
                </a:cubicBezTo>
                <a:close/>
                <a:moveTo>
                  <a:pt x="973899" y="1313602"/>
                </a:moveTo>
                <a:cubicBezTo>
                  <a:pt x="973899" y="1313602"/>
                  <a:pt x="973899" y="1313602"/>
                  <a:pt x="971229" y="1313672"/>
                </a:cubicBezTo>
                <a:cubicBezTo>
                  <a:pt x="971084" y="1311005"/>
                  <a:pt x="968123" y="1305742"/>
                  <a:pt x="972201" y="1306970"/>
                </a:cubicBezTo>
                <a:cubicBezTo>
                  <a:pt x="973608" y="1308269"/>
                  <a:pt x="973753" y="1310935"/>
                  <a:pt x="973899" y="1313602"/>
                </a:cubicBezTo>
                <a:close/>
                <a:moveTo>
                  <a:pt x="775493" y="1410692"/>
                </a:moveTo>
                <a:cubicBezTo>
                  <a:pt x="773692" y="1409978"/>
                  <a:pt x="770496" y="1402272"/>
                  <a:pt x="776635" y="1402562"/>
                </a:cubicBezTo>
                <a:cubicBezTo>
                  <a:pt x="778436" y="1403277"/>
                  <a:pt x="782367" y="1409129"/>
                  <a:pt x="775493" y="1410692"/>
                </a:cubicBezTo>
                <a:close/>
                <a:moveTo>
                  <a:pt x="1032372" y="1290317"/>
                </a:moveTo>
                <a:cubicBezTo>
                  <a:pt x="1030955" y="1291364"/>
                  <a:pt x="1028673" y="1292068"/>
                  <a:pt x="1027440" y="1292652"/>
                </a:cubicBezTo>
                <a:cubicBezTo>
                  <a:pt x="1027440" y="1292652"/>
                  <a:pt x="1027440" y="1292652"/>
                  <a:pt x="1026186" y="1285717"/>
                </a:cubicBezTo>
                <a:cubicBezTo>
                  <a:pt x="1026186" y="1285717"/>
                  <a:pt x="1027916" y="1286404"/>
                  <a:pt x="1027916" y="1286404"/>
                </a:cubicBezTo>
                <a:cubicBezTo>
                  <a:pt x="1027916" y="1286404"/>
                  <a:pt x="1027181" y="1288257"/>
                  <a:pt x="1028911" y="1288944"/>
                </a:cubicBezTo>
                <a:cubicBezTo>
                  <a:pt x="1028911" y="1288944"/>
                  <a:pt x="1031377" y="1287777"/>
                  <a:pt x="1032113" y="1285923"/>
                </a:cubicBezTo>
                <a:cubicBezTo>
                  <a:pt x="1034340" y="1287880"/>
                  <a:pt x="1033789" y="1289270"/>
                  <a:pt x="1032372" y="1290317"/>
                </a:cubicBezTo>
                <a:close/>
                <a:moveTo>
                  <a:pt x="834135" y="1389645"/>
                </a:moveTo>
                <a:cubicBezTo>
                  <a:pt x="832499" y="1389402"/>
                  <a:pt x="830527" y="1388850"/>
                  <a:pt x="829896" y="1389534"/>
                </a:cubicBezTo>
                <a:cubicBezTo>
                  <a:pt x="829662" y="1381720"/>
                  <a:pt x="833683" y="1385429"/>
                  <a:pt x="836364" y="1387902"/>
                </a:cubicBezTo>
                <a:cubicBezTo>
                  <a:pt x="837073" y="1389822"/>
                  <a:pt x="835772" y="1389888"/>
                  <a:pt x="834135" y="1389645"/>
                </a:cubicBezTo>
                <a:close/>
                <a:moveTo>
                  <a:pt x="939148" y="1340875"/>
                </a:moveTo>
                <a:cubicBezTo>
                  <a:pt x="933025" y="1336406"/>
                  <a:pt x="929306" y="1330853"/>
                  <a:pt x="933108" y="1326246"/>
                </a:cubicBezTo>
                <a:cubicBezTo>
                  <a:pt x="936212" y="1323400"/>
                  <a:pt x="937918" y="1324077"/>
                  <a:pt x="939623" y="1324754"/>
                </a:cubicBezTo>
                <a:cubicBezTo>
                  <a:pt x="944740" y="1326784"/>
                  <a:pt x="946362" y="1337621"/>
                  <a:pt x="939148" y="1340875"/>
                </a:cubicBezTo>
                <a:close/>
                <a:moveTo>
                  <a:pt x="803290" y="1406780"/>
                </a:moveTo>
                <a:cubicBezTo>
                  <a:pt x="803290" y="1406780"/>
                  <a:pt x="803290" y="1406780"/>
                  <a:pt x="798217" y="1406985"/>
                </a:cubicBezTo>
                <a:cubicBezTo>
                  <a:pt x="796795" y="1403231"/>
                  <a:pt x="799332" y="1403129"/>
                  <a:pt x="799229" y="1400593"/>
                </a:cubicBezTo>
                <a:cubicBezTo>
                  <a:pt x="801766" y="1400490"/>
                  <a:pt x="801766" y="1400490"/>
                  <a:pt x="801766" y="1400490"/>
                </a:cubicBezTo>
                <a:cubicBezTo>
                  <a:pt x="803085" y="1401707"/>
                  <a:pt x="803187" y="1404244"/>
                  <a:pt x="803290" y="1406780"/>
                </a:cubicBezTo>
                <a:close/>
                <a:moveTo>
                  <a:pt x="716993" y="1450916"/>
                </a:moveTo>
                <a:cubicBezTo>
                  <a:pt x="714174" y="1451029"/>
                  <a:pt x="712708" y="1449677"/>
                  <a:pt x="711242" y="1448325"/>
                </a:cubicBezTo>
                <a:cubicBezTo>
                  <a:pt x="711242" y="1448325"/>
                  <a:pt x="709776" y="1446973"/>
                  <a:pt x="711128" y="1445507"/>
                </a:cubicBezTo>
                <a:cubicBezTo>
                  <a:pt x="712481" y="1444040"/>
                  <a:pt x="712481" y="1444040"/>
                  <a:pt x="713947" y="1445393"/>
                </a:cubicBezTo>
                <a:cubicBezTo>
                  <a:pt x="715413" y="1446745"/>
                  <a:pt x="716879" y="1448097"/>
                  <a:pt x="716993" y="1450916"/>
                </a:cubicBezTo>
                <a:close/>
                <a:moveTo>
                  <a:pt x="1620517" y="1023008"/>
                </a:moveTo>
                <a:cubicBezTo>
                  <a:pt x="1615133" y="1023197"/>
                  <a:pt x="1611033" y="1021994"/>
                  <a:pt x="1609626" y="1020695"/>
                </a:cubicBezTo>
                <a:cubicBezTo>
                  <a:pt x="1608218" y="1019397"/>
                  <a:pt x="1606688" y="1015408"/>
                  <a:pt x="1606443" y="1010026"/>
                </a:cubicBezTo>
                <a:cubicBezTo>
                  <a:pt x="1606443" y="1010026"/>
                  <a:pt x="1607727" y="1008633"/>
                  <a:pt x="1609012" y="1007240"/>
                </a:cubicBezTo>
                <a:cubicBezTo>
                  <a:pt x="1612989" y="1005753"/>
                  <a:pt x="1617089" y="1006956"/>
                  <a:pt x="1619904" y="1009553"/>
                </a:cubicBezTo>
                <a:cubicBezTo>
                  <a:pt x="1622719" y="1012149"/>
                  <a:pt x="1622964" y="1017531"/>
                  <a:pt x="1620517" y="1023008"/>
                </a:cubicBezTo>
                <a:close/>
                <a:moveTo>
                  <a:pt x="1696763" y="990359"/>
                </a:moveTo>
                <a:cubicBezTo>
                  <a:pt x="1695297" y="989007"/>
                  <a:pt x="1693831" y="987655"/>
                  <a:pt x="1693582" y="984983"/>
                </a:cubicBezTo>
                <a:cubicBezTo>
                  <a:pt x="1700165" y="983729"/>
                  <a:pt x="1700165" y="983729"/>
                  <a:pt x="1700165" y="983729"/>
                </a:cubicBezTo>
                <a:cubicBezTo>
                  <a:pt x="1700663" y="989073"/>
                  <a:pt x="1699446" y="990392"/>
                  <a:pt x="1696763" y="990359"/>
                </a:cubicBezTo>
                <a:close/>
                <a:moveTo>
                  <a:pt x="1776194" y="953361"/>
                </a:moveTo>
                <a:cubicBezTo>
                  <a:pt x="1773563" y="948454"/>
                  <a:pt x="1773563" y="948454"/>
                  <a:pt x="1773563" y="948454"/>
                </a:cubicBezTo>
                <a:cubicBezTo>
                  <a:pt x="1776203" y="947570"/>
                  <a:pt x="1778842" y="946687"/>
                  <a:pt x="1778842" y="946687"/>
                </a:cubicBezTo>
                <a:cubicBezTo>
                  <a:pt x="1780820" y="947472"/>
                  <a:pt x="1780158" y="949140"/>
                  <a:pt x="1780158" y="949140"/>
                </a:cubicBezTo>
                <a:cubicBezTo>
                  <a:pt x="1779496" y="950809"/>
                  <a:pt x="1778834" y="952477"/>
                  <a:pt x="1776194" y="953361"/>
                </a:cubicBezTo>
                <a:close/>
                <a:moveTo>
                  <a:pt x="1792542" y="953839"/>
                </a:moveTo>
                <a:cubicBezTo>
                  <a:pt x="1792542" y="953839"/>
                  <a:pt x="1790762" y="953133"/>
                  <a:pt x="1790762" y="953133"/>
                </a:cubicBezTo>
                <a:cubicBezTo>
                  <a:pt x="1790762" y="953133"/>
                  <a:pt x="1790762" y="953133"/>
                  <a:pt x="1788983" y="952427"/>
                </a:cubicBezTo>
                <a:cubicBezTo>
                  <a:pt x="1787203" y="951721"/>
                  <a:pt x="1787203" y="951721"/>
                  <a:pt x="1786159" y="949160"/>
                </a:cubicBezTo>
                <a:cubicBezTo>
                  <a:pt x="1788674" y="948013"/>
                  <a:pt x="1789410" y="946159"/>
                  <a:pt x="1791925" y="945011"/>
                </a:cubicBezTo>
                <a:cubicBezTo>
                  <a:pt x="1794013" y="950132"/>
                  <a:pt x="1795058" y="952692"/>
                  <a:pt x="1792542" y="953839"/>
                </a:cubicBezTo>
                <a:close/>
                <a:moveTo>
                  <a:pt x="1851659" y="930401"/>
                </a:moveTo>
                <a:cubicBezTo>
                  <a:pt x="1841103" y="933553"/>
                  <a:pt x="1818428" y="933260"/>
                  <a:pt x="1811541" y="926907"/>
                </a:cubicBezTo>
                <a:cubicBezTo>
                  <a:pt x="1810163" y="925637"/>
                  <a:pt x="1808786" y="924366"/>
                  <a:pt x="1808786" y="924366"/>
                </a:cubicBezTo>
                <a:cubicBezTo>
                  <a:pt x="1832375" y="912613"/>
                  <a:pt x="1807023" y="873762"/>
                  <a:pt x="1839063" y="874959"/>
                </a:cubicBezTo>
                <a:cubicBezTo>
                  <a:pt x="1844387" y="874714"/>
                  <a:pt x="1848519" y="878526"/>
                  <a:pt x="1851274" y="881067"/>
                </a:cubicBezTo>
                <a:cubicBezTo>
                  <a:pt x="1866427" y="895043"/>
                  <a:pt x="1870109" y="924218"/>
                  <a:pt x="1851659" y="930401"/>
                </a:cubicBezTo>
                <a:close/>
                <a:moveTo>
                  <a:pt x="918282" y="1379819"/>
                </a:moveTo>
                <a:cubicBezTo>
                  <a:pt x="916604" y="1380645"/>
                  <a:pt x="914600" y="1380832"/>
                  <a:pt x="913281" y="1379615"/>
                </a:cubicBezTo>
                <a:cubicBezTo>
                  <a:pt x="913281" y="1379615"/>
                  <a:pt x="913314" y="1376932"/>
                  <a:pt x="914666" y="1375466"/>
                </a:cubicBezTo>
                <a:cubicBezTo>
                  <a:pt x="916018" y="1374000"/>
                  <a:pt x="918690" y="1373751"/>
                  <a:pt x="921329" y="1376185"/>
                </a:cubicBezTo>
                <a:cubicBezTo>
                  <a:pt x="921312" y="1377526"/>
                  <a:pt x="919960" y="1378992"/>
                  <a:pt x="918282" y="1379819"/>
                </a:cubicBezTo>
                <a:close/>
                <a:moveTo>
                  <a:pt x="1810010" y="958780"/>
                </a:moveTo>
                <a:cubicBezTo>
                  <a:pt x="1807428" y="958932"/>
                  <a:pt x="1806109" y="957715"/>
                  <a:pt x="1804789" y="956498"/>
                </a:cubicBezTo>
                <a:cubicBezTo>
                  <a:pt x="1804789" y="956498"/>
                  <a:pt x="1804789" y="956498"/>
                  <a:pt x="1803470" y="955281"/>
                </a:cubicBezTo>
                <a:cubicBezTo>
                  <a:pt x="1806051" y="955129"/>
                  <a:pt x="1805994" y="952544"/>
                  <a:pt x="1809895" y="953609"/>
                </a:cubicBezTo>
                <a:cubicBezTo>
                  <a:pt x="1810010" y="958780"/>
                  <a:pt x="1810010" y="958780"/>
                  <a:pt x="1810010" y="958780"/>
                </a:cubicBezTo>
                <a:close/>
                <a:moveTo>
                  <a:pt x="306189" y="1689768"/>
                </a:moveTo>
                <a:cubicBezTo>
                  <a:pt x="304770" y="1694248"/>
                  <a:pt x="303304" y="1692896"/>
                  <a:pt x="301838" y="1691543"/>
                </a:cubicBezTo>
                <a:cubicBezTo>
                  <a:pt x="300372" y="1690191"/>
                  <a:pt x="300348" y="1687275"/>
                  <a:pt x="298882" y="1685922"/>
                </a:cubicBezTo>
                <a:cubicBezTo>
                  <a:pt x="300325" y="1684359"/>
                  <a:pt x="300301" y="1681442"/>
                  <a:pt x="303233" y="1684147"/>
                </a:cubicBezTo>
                <a:cubicBezTo>
                  <a:pt x="303233" y="1684147"/>
                  <a:pt x="304699" y="1685499"/>
                  <a:pt x="304699" y="1685499"/>
                </a:cubicBezTo>
                <a:cubicBezTo>
                  <a:pt x="304699" y="1685499"/>
                  <a:pt x="306165" y="1686852"/>
                  <a:pt x="306165" y="1686852"/>
                </a:cubicBezTo>
                <a:cubicBezTo>
                  <a:pt x="306165" y="1686852"/>
                  <a:pt x="307631" y="1688204"/>
                  <a:pt x="306189" y="1689768"/>
                </a:cubicBezTo>
                <a:close/>
                <a:moveTo>
                  <a:pt x="1929156" y="919213"/>
                </a:moveTo>
                <a:cubicBezTo>
                  <a:pt x="1927604" y="920600"/>
                  <a:pt x="1925098" y="920607"/>
                  <a:pt x="1923368" y="919920"/>
                </a:cubicBezTo>
                <a:cubicBezTo>
                  <a:pt x="1919907" y="918547"/>
                  <a:pt x="1917133" y="915443"/>
                  <a:pt x="1923340" y="909895"/>
                </a:cubicBezTo>
                <a:cubicBezTo>
                  <a:pt x="1925757" y="908851"/>
                  <a:pt x="1926801" y="911268"/>
                  <a:pt x="1929218" y="910224"/>
                </a:cubicBezTo>
                <a:cubicBezTo>
                  <a:pt x="1931305" y="915059"/>
                  <a:pt x="1930708" y="917826"/>
                  <a:pt x="1929156" y="919213"/>
                </a:cubicBezTo>
                <a:close/>
                <a:moveTo>
                  <a:pt x="485712" y="1607281"/>
                </a:moveTo>
                <a:cubicBezTo>
                  <a:pt x="485712" y="1607281"/>
                  <a:pt x="485712" y="1607281"/>
                  <a:pt x="479347" y="1609046"/>
                </a:cubicBezTo>
                <a:cubicBezTo>
                  <a:pt x="476819" y="1605897"/>
                  <a:pt x="479922" y="1602837"/>
                  <a:pt x="483921" y="1602278"/>
                </a:cubicBezTo>
                <a:cubicBezTo>
                  <a:pt x="483921" y="1602278"/>
                  <a:pt x="483921" y="1602278"/>
                  <a:pt x="485712" y="1607281"/>
                </a:cubicBezTo>
                <a:close/>
                <a:moveTo>
                  <a:pt x="899548" y="1416659"/>
                </a:moveTo>
                <a:cubicBezTo>
                  <a:pt x="896987" y="1417703"/>
                  <a:pt x="895133" y="1416968"/>
                  <a:pt x="893280" y="1416232"/>
                </a:cubicBezTo>
                <a:cubicBezTo>
                  <a:pt x="891426" y="1415496"/>
                  <a:pt x="888424" y="1412245"/>
                  <a:pt x="889837" y="1408686"/>
                </a:cubicBezTo>
                <a:cubicBezTo>
                  <a:pt x="892397" y="1407642"/>
                  <a:pt x="894957" y="1406597"/>
                  <a:pt x="894957" y="1406597"/>
                </a:cubicBezTo>
                <a:cubicBezTo>
                  <a:pt x="898665" y="1408069"/>
                  <a:pt x="900960" y="1413100"/>
                  <a:pt x="899548" y="1416659"/>
                </a:cubicBezTo>
                <a:close/>
                <a:moveTo>
                  <a:pt x="1769622" y="1005973"/>
                </a:moveTo>
                <a:cubicBezTo>
                  <a:pt x="1766448" y="1008719"/>
                  <a:pt x="1762846" y="1007290"/>
                  <a:pt x="1761045" y="1006575"/>
                </a:cubicBezTo>
                <a:cubicBezTo>
                  <a:pt x="1757443" y="1005146"/>
                  <a:pt x="1756329" y="1002701"/>
                  <a:pt x="1757702" y="999240"/>
                </a:cubicBezTo>
                <a:cubicBezTo>
                  <a:pt x="1760877" y="996494"/>
                  <a:pt x="1763364" y="995478"/>
                  <a:pt x="1766966" y="996908"/>
                </a:cubicBezTo>
                <a:cubicBezTo>
                  <a:pt x="1766966" y="996908"/>
                  <a:pt x="1768081" y="999353"/>
                  <a:pt x="1769195" y="1001798"/>
                </a:cubicBezTo>
                <a:cubicBezTo>
                  <a:pt x="1768508" y="1003528"/>
                  <a:pt x="1768508" y="1003528"/>
                  <a:pt x="1769622" y="1005973"/>
                </a:cubicBezTo>
                <a:close/>
                <a:moveTo>
                  <a:pt x="1659000" y="1058951"/>
                </a:moveTo>
                <a:cubicBezTo>
                  <a:pt x="1656372" y="1061799"/>
                  <a:pt x="1650959" y="1062079"/>
                  <a:pt x="1648174" y="1059509"/>
                </a:cubicBezTo>
                <a:cubicBezTo>
                  <a:pt x="1645388" y="1056940"/>
                  <a:pt x="1643995" y="1055655"/>
                  <a:pt x="1645230" y="1051522"/>
                </a:cubicBezTo>
                <a:cubicBezTo>
                  <a:pt x="1646543" y="1050097"/>
                  <a:pt x="1647857" y="1048673"/>
                  <a:pt x="1647857" y="1048673"/>
                </a:cubicBezTo>
                <a:cubicBezTo>
                  <a:pt x="1654584" y="1046970"/>
                  <a:pt x="1655977" y="1048255"/>
                  <a:pt x="1658762" y="1050824"/>
                </a:cubicBezTo>
                <a:cubicBezTo>
                  <a:pt x="1659000" y="1058951"/>
                  <a:pt x="1659000" y="1058951"/>
                  <a:pt x="1659000" y="1058951"/>
                </a:cubicBezTo>
                <a:close/>
                <a:moveTo>
                  <a:pt x="891029" y="1426445"/>
                </a:moveTo>
                <a:cubicBezTo>
                  <a:pt x="889940" y="1427890"/>
                  <a:pt x="888054" y="1428751"/>
                  <a:pt x="886274" y="1428045"/>
                </a:cubicBezTo>
                <a:cubicBezTo>
                  <a:pt x="884494" y="1427338"/>
                  <a:pt x="885230" y="1425484"/>
                  <a:pt x="883450" y="1424778"/>
                </a:cubicBezTo>
                <a:cubicBezTo>
                  <a:pt x="884921" y="1421070"/>
                  <a:pt x="888481" y="1422483"/>
                  <a:pt x="890997" y="1421335"/>
                </a:cubicBezTo>
                <a:cubicBezTo>
                  <a:pt x="892408" y="1422969"/>
                  <a:pt x="892118" y="1424999"/>
                  <a:pt x="891029" y="1426445"/>
                </a:cubicBezTo>
                <a:close/>
                <a:moveTo>
                  <a:pt x="866483" y="1444176"/>
                </a:moveTo>
                <a:cubicBezTo>
                  <a:pt x="864049" y="1446815"/>
                  <a:pt x="860095" y="1445610"/>
                  <a:pt x="857358" y="1443086"/>
                </a:cubicBezTo>
                <a:cubicBezTo>
                  <a:pt x="855990" y="1441823"/>
                  <a:pt x="855990" y="1441823"/>
                  <a:pt x="854621" y="1440561"/>
                </a:cubicBezTo>
                <a:cubicBezTo>
                  <a:pt x="858424" y="1439184"/>
                  <a:pt x="862226" y="1437808"/>
                  <a:pt x="864963" y="1440332"/>
                </a:cubicBezTo>
                <a:cubicBezTo>
                  <a:pt x="866331" y="1441594"/>
                  <a:pt x="867700" y="1442857"/>
                  <a:pt x="866483" y="1444176"/>
                </a:cubicBezTo>
                <a:close/>
                <a:moveTo>
                  <a:pt x="829254" y="1463649"/>
                </a:moveTo>
                <a:cubicBezTo>
                  <a:pt x="827841" y="1466534"/>
                  <a:pt x="824597" y="1468698"/>
                  <a:pt x="819298" y="1467676"/>
                </a:cubicBezTo>
                <a:cubicBezTo>
                  <a:pt x="815252" y="1463944"/>
                  <a:pt x="817693" y="1455885"/>
                  <a:pt x="821611" y="1454343"/>
                </a:cubicBezTo>
                <a:cubicBezTo>
                  <a:pt x="824245" y="1454194"/>
                  <a:pt x="826878" y="1454046"/>
                  <a:pt x="828227" y="1455290"/>
                </a:cubicBezTo>
                <a:cubicBezTo>
                  <a:pt x="830251" y="1457156"/>
                  <a:pt x="830668" y="1460763"/>
                  <a:pt x="829254" y="1463649"/>
                </a:cubicBezTo>
                <a:close/>
                <a:moveTo>
                  <a:pt x="927433" y="1417769"/>
                </a:moveTo>
                <a:cubicBezTo>
                  <a:pt x="927433" y="1417769"/>
                  <a:pt x="925579" y="1417033"/>
                  <a:pt x="923725" y="1416298"/>
                </a:cubicBezTo>
                <a:cubicBezTo>
                  <a:pt x="921871" y="1415562"/>
                  <a:pt x="920018" y="1414826"/>
                  <a:pt x="917016" y="1411575"/>
                </a:cubicBezTo>
                <a:cubicBezTo>
                  <a:pt x="920282" y="1408751"/>
                  <a:pt x="920989" y="1406972"/>
                  <a:pt x="925403" y="1406663"/>
                </a:cubicBezTo>
                <a:cubicBezTo>
                  <a:pt x="929552" y="1412430"/>
                  <a:pt x="928846" y="1414209"/>
                  <a:pt x="927433" y="1417769"/>
                </a:cubicBezTo>
                <a:close/>
                <a:moveTo>
                  <a:pt x="935091" y="1417100"/>
                </a:moveTo>
                <a:cubicBezTo>
                  <a:pt x="933574" y="1413096"/>
                  <a:pt x="933465" y="1410390"/>
                  <a:pt x="934763" y="1408983"/>
                </a:cubicBezTo>
                <a:cubicBezTo>
                  <a:pt x="938767" y="1407466"/>
                  <a:pt x="938876" y="1410171"/>
                  <a:pt x="941582" y="1410062"/>
                </a:cubicBezTo>
                <a:cubicBezTo>
                  <a:pt x="941800" y="1415474"/>
                  <a:pt x="937796" y="1416990"/>
                  <a:pt x="935091" y="1417100"/>
                </a:cubicBezTo>
                <a:close/>
                <a:moveTo>
                  <a:pt x="1863049" y="976588"/>
                </a:moveTo>
                <a:cubicBezTo>
                  <a:pt x="1862898" y="974006"/>
                  <a:pt x="1862898" y="974006"/>
                  <a:pt x="1861529" y="972744"/>
                </a:cubicBezTo>
                <a:cubicBezTo>
                  <a:pt x="1860161" y="971482"/>
                  <a:pt x="1860161" y="971482"/>
                  <a:pt x="1860161" y="971482"/>
                </a:cubicBezTo>
                <a:cubicBezTo>
                  <a:pt x="1861378" y="970163"/>
                  <a:pt x="1862595" y="968843"/>
                  <a:pt x="1865180" y="968786"/>
                </a:cubicBezTo>
                <a:cubicBezTo>
                  <a:pt x="1866700" y="972630"/>
                  <a:pt x="1864266" y="975269"/>
                  <a:pt x="1863049" y="976588"/>
                </a:cubicBezTo>
                <a:close/>
                <a:moveTo>
                  <a:pt x="960292" y="1406345"/>
                </a:moveTo>
                <a:cubicBezTo>
                  <a:pt x="959556" y="1408199"/>
                  <a:pt x="957826" y="1407513"/>
                  <a:pt x="956095" y="1406826"/>
                </a:cubicBezTo>
                <a:cubicBezTo>
                  <a:pt x="954365" y="1406139"/>
                  <a:pt x="950645" y="1400372"/>
                  <a:pt x="955577" y="1398037"/>
                </a:cubicBezTo>
                <a:cubicBezTo>
                  <a:pt x="955836" y="1402432"/>
                  <a:pt x="960033" y="1401951"/>
                  <a:pt x="960292" y="1406345"/>
                </a:cubicBezTo>
                <a:close/>
                <a:moveTo>
                  <a:pt x="849894" y="1459807"/>
                </a:moveTo>
                <a:cubicBezTo>
                  <a:pt x="847269" y="1459829"/>
                  <a:pt x="845862" y="1458530"/>
                  <a:pt x="845862" y="1458530"/>
                </a:cubicBezTo>
                <a:cubicBezTo>
                  <a:pt x="843047" y="1455934"/>
                  <a:pt x="846507" y="1449358"/>
                  <a:pt x="850730" y="1453253"/>
                </a:cubicBezTo>
                <a:cubicBezTo>
                  <a:pt x="852328" y="1457169"/>
                  <a:pt x="848296" y="1455892"/>
                  <a:pt x="849894" y="1459807"/>
                </a:cubicBezTo>
                <a:close/>
                <a:moveTo>
                  <a:pt x="816709" y="1475779"/>
                </a:moveTo>
                <a:cubicBezTo>
                  <a:pt x="814127" y="1475931"/>
                  <a:pt x="814127" y="1475931"/>
                  <a:pt x="812808" y="1474714"/>
                </a:cubicBezTo>
                <a:cubicBezTo>
                  <a:pt x="811488" y="1473497"/>
                  <a:pt x="811488" y="1473497"/>
                  <a:pt x="811431" y="1470911"/>
                </a:cubicBezTo>
                <a:cubicBezTo>
                  <a:pt x="815275" y="1469391"/>
                  <a:pt x="815332" y="1471977"/>
                  <a:pt x="817914" y="1471825"/>
                </a:cubicBezTo>
                <a:cubicBezTo>
                  <a:pt x="817971" y="1474411"/>
                  <a:pt x="815389" y="1474562"/>
                  <a:pt x="816709" y="1475779"/>
                </a:cubicBezTo>
                <a:close/>
                <a:moveTo>
                  <a:pt x="1794033" y="1011511"/>
                </a:moveTo>
                <a:cubicBezTo>
                  <a:pt x="1792709" y="1014848"/>
                  <a:pt x="1790929" y="1014142"/>
                  <a:pt x="1789149" y="1013436"/>
                </a:cubicBezTo>
                <a:cubicBezTo>
                  <a:pt x="1785589" y="1012023"/>
                  <a:pt x="1783810" y="1011317"/>
                  <a:pt x="1785134" y="1007980"/>
                </a:cubicBezTo>
                <a:cubicBezTo>
                  <a:pt x="1790018" y="1006056"/>
                  <a:pt x="1790018" y="1006056"/>
                  <a:pt x="1790018" y="1006056"/>
                </a:cubicBezTo>
                <a:cubicBezTo>
                  <a:pt x="1791797" y="1006762"/>
                  <a:pt x="1793577" y="1007468"/>
                  <a:pt x="1794033" y="1011511"/>
                </a:cubicBezTo>
                <a:close/>
                <a:moveTo>
                  <a:pt x="1850243" y="986669"/>
                </a:moveTo>
                <a:cubicBezTo>
                  <a:pt x="1844701" y="990540"/>
                  <a:pt x="1840547" y="990914"/>
                  <a:pt x="1837086" y="989541"/>
                </a:cubicBezTo>
                <a:cubicBezTo>
                  <a:pt x="1831895" y="987481"/>
                  <a:pt x="1829129" y="984360"/>
                  <a:pt x="1829479" y="978429"/>
                </a:cubicBezTo>
                <a:cubicBezTo>
                  <a:pt x="1831560" y="973185"/>
                  <a:pt x="1842986" y="969627"/>
                  <a:pt x="1850258" y="966443"/>
                </a:cubicBezTo>
                <a:cubicBezTo>
                  <a:pt x="1853368" y="973746"/>
                  <a:pt x="1848863" y="980052"/>
                  <a:pt x="1850243" y="986669"/>
                </a:cubicBezTo>
                <a:close/>
                <a:moveTo>
                  <a:pt x="844620" y="1465525"/>
                </a:moveTo>
                <a:lnTo>
                  <a:pt x="842639" y="1464632"/>
                </a:lnTo>
                <a:lnTo>
                  <a:pt x="843117" y="1465853"/>
                </a:lnTo>
                <a:cubicBezTo>
                  <a:pt x="843117" y="1465853"/>
                  <a:pt x="843117" y="1465853"/>
                  <a:pt x="838185" y="1468188"/>
                </a:cubicBezTo>
                <a:cubicBezTo>
                  <a:pt x="837190" y="1465647"/>
                  <a:pt x="837926" y="1463793"/>
                  <a:pt x="838661" y="1461939"/>
                </a:cubicBezTo>
                <a:cubicBezTo>
                  <a:pt x="839397" y="1460086"/>
                  <a:pt x="841127" y="1460772"/>
                  <a:pt x="841127" y="1460772"/>
                </a:cubicBezTo>
                <a:lnTo>
                  <a:pt x="841339" y="1461313"/>
                </a:lnTo>
                <a:lnTo>
                  <a:pt x="845744" y="1458422"/>
                </a:lnTo>
                <a:cubicBezTo>
                  <a:pt x="845858" y="1461240"/>
                  <a:pt x="844506" y="1462706"/>
                  <a:pt x="844620" y="1465525"/>
                </a:cubicBezTo>
                <a:close/>
                <a:moveTo>
                  <a:pt x="696352" y="1536836"/>
                </a:moveTo>
                <a:cubicBezTo>
                  <a:pt x="695054" y="1538243"/>
                  <a:pt x="692349" y="1538353"/>
                  <a:pt x="690941" y="1537054"/>
                </a:cubicBezTo>
                <a:cubicBezTo>
                  <a:pt x="689534" y="1535756"/>
                  <a:pt x="689534" y="1535756"/>
                  <a:pt x="689534" y="1535756"/>
                </a:cubicBezTo>
                <a:cubicBezTo>
                  <a:pt x="689424" y="1533050"/>
                  <a:pt x="690722" y="1531643"/>
                  <a:pt x="690613" y="1528937"/>
                </a:cubicBezTo>
                <a:cubicBezTo>
                  <a:pt x="693319" y="1528828"/>
                  <a:pt x="696025" y="1528719"/>
                  <a:pt x="697432" y="1530017"/>
                </a:cubicBezTo>
                <a:cubicBezTo>
                  <a:pt x="698840" y="1531315"/>
                  <a:pt x="698949" y="1534021"/>
                  <a:pt x="696352" y="1536836"/>
                </a:cubicBezTo>
                <a:close/>
                <a:moveTo>
                  <a:pt x="1642280" y="1098042"/>
                </a:moveTo>
                <a:cubicBezTo>
                  <a:pt x="1639892" y="1099643"/>
                  <a:pt x="1636598" y="1100374"/>
                  <a:pt x="1632788" y="1099881"/>
                </a:cubicBezTo>
                <a:cubicBezTo>
                  <a:pt x="1629694" y="1092538"/>
                  <a:pt x="1631092" y="1089015"/>
                  <a:pt x="1634919" y="1084418"/>
                </a:cubicBezTo>
                <a:cubicBezTo>
                  <a:pt x="1638379" y="1085791"/>
                  <a:pt x="1640110" y="1086478"/>
                  <a:pt x="1641840" y="1087165"/>
                </a:cubicBezTo>
                <a:cubicBezTo>
                  <a:pt x="1643570" y="1087851"/>
                  <a:pt x="1645301" y="1088538"/>
                  <a:pt x="1646332" y="1090986"/>
                </a:cubicBezTo>
                <a:cubicBezTo>
                  <a:pt x="1646149" y="1093971"/>
                  <a:pt x="1644668" y="1096441"/>
                  <a:pt x="1642280" y="1098042"/>
                </a:cubicBezTo>
                <a:close/>
                <a:moveTo>
                  <a:pt x="1658729" y="1092193"/>
                </a:moveTo>
                <a:cubicBezTo>
                  <a:pt x="1653471" y="1092305"/>
                  <a:pt x="1650841" y="1092360"/>
                  <a:pt x="1649448" y="1091076"/>
                </a:cubicBezTo>
                <a:cubicBezTo>
                  <a:pt x="1646663" y="1088506"/>
                  <a:pt x="1646506" y="1085881"/>
                  <a:pt x="1647586" y="1081915"/>
                </a:cubicBezTo>
                <a:cubicBezTo>
                  <a:pt x="1652845" y="1081804"/>
                  <a:pt x="1651296" y="1077894"/>
                  <a:pt x="1655317" y="1079123"/>
                </a:cubicBezTo>
                <a:cubicBezTo>
                  <a:pt x="1659496" y="1082977"/>
                  <a:pt x="1662438" y="1088172"/>
                  <a:pt x="1658729" y="1092193"/>
                </a:cubicBezTo>
                <a:close/>
                <a:moveTo>
                  <a:pt x="481444" y="1652938"/>
                </a:moveTo>
                <a:cubicBezTo>
                  <a:pt x="480254" y="1654229"/>
                  <a:pt x="478885" y="1652966"/>
                  <a:pt x="477517" y="1651704"/>
                </a:cubicBezTo>
                <a:cubicBezTo>
                  <a:pt x="477517" y="1651704"/>
                  <a:pt x="476148" y="1650442"/>
                  <a:pt x="474780" y="1649180"/>
                </a:cubicBezTo>
                <a:cubicBezTo>
                  <a:pt x="474601" y="1646627"/>
                  <a:pt x="476982" y="1644047"/>
                  <a:pt x="479540" y="1644019"/>
                </a:cubicBezTo>
                <a:cubicBezTo>
                  <a:pt x="480730" y="1642729"/>
                  <a:pt x="482099" y="1643991"/>
                  <a:pt x="483467" y="1645253"/>
                </a:cubicBezTo>
                <a:cubicBezTo>
                  <a:pt x="483467" y="1645253"/>
                  <a:pt x="484835" y="1646516"/>
                  <a:pt x="486204" y="1647778"/>
                </a:cubicBezTo>
                <a:cubicBezTo>
                  <a:pt x="485192" y="1651620"/>
                  <a:pt x="484002" y="1652910"/>
                  <a:pt x="481444" y="1652938"/>
                </a:cubicBezTo>
                <a:close/>
                <a:moveTo>
                  <a:pt x="2099259" y="888385"/>
                </a:moveTo>
                <a:cubicBezTo>
                  <a:pt x="2097875" y="884394"/>
                  <a:pt x="2093769" y="880607"/>
                  <a:pt x="2097842" y="878937"/>
                </a:cubicBezTo>
                <a:cubicBezTo>
                  <a:pt x="2103268" y="875801"/>
                  <a:pt x="2101931" y="879996"/>
                  <a:pt x="2106021" y="881054"/>
                </a:cubicBezTo>
                <a:cubicBezTo>
                  <a:pt x="2106037" y="883782"/>
                  <a:pt x="2103332" y="886715"/>
                  <a:pt x="2099259" y="888385"/>
                </a:cubicBezTo>
                <a:close/>
                <a:moveTo>
                  <a:pt x="995088" y="1418892"/>
                </a:moveTo>
                <a:cubicBezTo>
                  <a:pt x="992418" y="1418962"/>
                  <a:pt x="992418" y="1418962"/>
                  <a:pt x="991010" y="1417664"/>
                </a:cubicBezTo>
                <a:cubicBezTo>
                  <a:pt x="991010" y="1417664"/>
                  <a:pt x="989603" y="1416366"/>
                  <a:pt x="989603" y="1416366"/>
                </a:cubicBezTo>
                <a:cubicBezTo>
                  <a:pt x="989603" y="1416366"/>
                  <a:pt x="989603" y="1416366"/>
                  <a:pt x="988196" y="1415068"/>
                </a:cubicBezTo>
                <a:cubicBezTo>
                  <a:pt x="988050" y="1412401"/>
                  <a:pt x="993390" y="1412261"/>
                  <a:pt x="994797" y="1413559"/>
                </a:cubicBezTo>
                <a:cubicBezTo>
                  <a:pt x="996205" y="1414857"/>
                  <a:pt x="996205" y="1414857"/>
                  <a:pt x="996205" y="1414857"/>
                </a:cubicBezTo>
                <a:cubicBezTo>
                  <a:pt x="996205" y="1414857"/>
                  <a:pt x="994942" y="1416226"/>
                  <a:pt x="995088" y="1418892"/>
                </a:cubicBezTo>
                <a:close/>
                <a:moveTo>
                  <a:pt x="2257248" y="822458"/>
                </a:moveTo>
                <a:cubicBezTo>
                  <a:pt x="2253026" y="818564"/>
                  <a:pt x="2259627" y="817055"/>
                  <a:pt x="2261035" y="818353"/>
                </a:cubicBezTo>
                <a:cubicBezTo>
                  <a:pt x="2262442" y="819651"/>
                  <a:pt x="2262442" y="819651"/>
                  <a:pt x="2262442" y="819651"/>
                </a:cubicBezTo>
                <a:cubicBezTo>
                  <a:pt x="2262587" y="822318"/>
                  <a:pt x="2259918" y="822388"/>
                  <a:pt x="2257248" y="822458"/>
                </a:cubicBezTo>
                <a:close/>
                <a:moveTo>
                  <a:pt x="1019270" y="1411295"/>
                </a:moveTo>
                <a:cubicBezTo>
                  <a:pt x="1016681" y="1412413"/>
                  <a:pt x="1014091" y="1413532"/>
                  <a:pt x="1012237" y="1412796"/>
                </a:cubicBezTo>
                <a:cubicBezTo>
                  <a:pt x="1012237" y="1412796"/>
                  <a:pt x="1010384" y="1412060"/>
                  <a:pt x="1011119" y="1410206"/>
                </a:cubicBezTo>
                <a:cubicBezTo>
                  <a:pt x="1011855" y="1408352"/>
                  <a:pt x="1012590" y="1406498"/>
                  <a:pt x="1015180" y="1405380"/>
                </a:cubicBezTo>
                <a:cubicBezTo>
                  <a:pt x="1016298" y="1407970"/>
                  <a:pt x="1018152" y="1408706"/>
                  <a:pt x="1019270" y="1411295"/>
                </a:cubicBezTo>
                <a:close/>
                <a:moveTo>
                  <a:pt x="1877669" y="1003099"/>
                </a:moveTo>
                <a:cubicBezTo>
                  <a:pt x="1871146" y="1004680"/>
                  <a:pt x="1871146" y="1004680"/>
                  <a:pt x="1871146" y="1004680"/>
                </a:cubicBezTo>
                <a:cubicBezTo>
                  <a:pt x="1868303" y="999525"/>
                  <a:pt x="1869671" y="1000787"/>
                  <a:pt x="1870721" y="994158"/>
                </a:cubicBezTo>
                <a:cubicBezTo>
                  <a:pt x="1873351" y="994052"/>
                  <a:pt x="1875982" y="993945"/>
                  <a:pt x="1877351" y="995207"/>
                </a:cubicBezTo>
                <a:cubicBezTo>
                  <a:pt x="1878719" y="996470"/>
                  <a:pt x="1878931" y="1001731"/>
                  <a:pt x="1877669" y="1003099"/>
                </a:cubicBezTo>
                <a:close/>
                <a:moveTo>
                  <a:pt x="765668" y="1532971"/>
                </a:moveTo>
                <a:cubicBezTo>
                  <a:pt x="765360" y="1528558"/>
                  <a:pt x="764316" y="1525997"/>
                  <a:pt x="768611" y="1525556"/>
                </a:cubicBezTo>
                <a:cubicBezTo>
                  <a:pt x="768611" y="1525556"/>
                  <a:pt x="770391" y="1526262"/>
                  <a:pt x="770391" y="1526262"/>
                </a:cubicBezTo>
                <a:cubicBezTo>
                  <a:pt x="773215" y="1529529"/>
                  <a:pt x="770699" y="1530676"/>
                  <a:pt x="765668" y="1532971"/>
                </a:cubicBezTo>
                <a:close/>
                <a:moveTo>
                  <a:pt x="750956" y="1541182"/>
                </a:moveTo>
                <a:cubicBezTo>
                  <a:pt x="749712" y="1542530"/>
                  <a:pt x="747099" y="1542617"/>
                  <a:pt x="741874" y="1542790"/>
                </a:cubicBezTo>
                <a:cubicBezTo>
                  <a:pt x="744238" y="1537481"/>
                  <a:pt x="746478" y="1529562"/>
                  <a:pt x="752947" y="1528040"/>
                </a:cubicBezTo>
                <a:cubicBezTo>
                  <a:pt x="752947" y="1528040"/>
                  <a:pt x="752947" y="1528040"/>
                  <a:pt x="753320" y="1535873"/>
                </a:cubicBezTo>
                <a:cubicBezTo>
                  <a:pt x="749463" y="1537308"/>
                  <a:pt x="749339" y="1534697"/>
                  <a:pt x="750956" y="1541182"/>
                </a:cubicBezTo>
                <a:close/>
                <a:moveTo>
                  <a:pt x="272636" y="1771647"/>
                </a:moveTo>
                <a:cubicBezTo>
                  <a:pt x="272636" y="1771647"/>
                  <a:pt x="270967" y="1770985"/>
                  <a:pt x="270967" y="1770985"/>
                </a:cubicBezTo>
                <a:cubicBezTo>
                  <a:pt x="267630" y="1769660"/>
                  <a:pt x="269837" y="1764099"/>
                  <a:pt x="273910" y="1763569"/>
                </a:cubicBezTo>
                <a:cubicBezTo>
                  <a:pt x="276511" y="1766747"/>
                  <a:pt x="275039" y="1770455"/>
                  <a:pt x="272636" y="1771647"/>
                </a:cubicBezTo>
                <a:close/>
                <a:moveTo>
                  <a:pt x="729000" y="1556748"/>
                </a:moveTo>
                <a:cubicBezTo>
                  <a:pt x="727710" y="1555558"/>
                  <a:pt x="725229" y="1555658"/>
                  <a:pt x="723939" y="1554468"/>
                </a:cubicBezTo>
                <a:cubicBezTo>
                  <a:pt x="723939" y="1554468"/>
                  <a:pt x="722649" y="1553278"/>
                  <a:pt x="723739" y="1549508"/>
                </a:cubicBezTo>
                <a:cubicBezTo>
                  <a:pt x="724929" y="1548217"/>
                  <a:pt x="727409" y="1548117"/>
                  <a:pt x="729890" y="1548017"/>
                </a:cubicBezTo>
                <a:cubicBezTo>
                  <a:pt x="732570" y="1552877"/>
                  <a:pt x="731380" y="1554168"/>
                  <a:pt x="729000" y="1556748"/>
                </a:cubicBezTo>
                <a:close/>
                <a:moveTo>
                  <a:pt x="1044891" y="1407300"/>
                </a:moveTo>
                <a:cubicBezTo>
                  <a:pt x="1039223" y="1411488"/>
                  <a:pt x="1038964" y="1407094"/>
                  <a:pt x="1035762" y="1410115"/>
                </a:cubicBezTo>
                <a:cubicBezTo>
                  <a:pt x="1033773" y="1405034"/>
                  <a:pt x="1036974" y="1402013"/>
                  <a:pt x="1040176" y="1398992"/>
                </a:cubicBezTo>
                <a:cubicBezTo>
                  <a:pt x="1043637" y="1400365"/>
                  <a:pt x="1045626" y="1405446"/>
                  <a:pt x="1044891" y="1407300"/>
                </a:cubicBezTo>
                <a:close/>
                <a:moveTo>
                  <a:pt x="874159" y="1494481"/>
                </a:moveTo>
                <a:cubicBezTo>
                  <a:pt x="865540" y="1485052"/>
                  <a:pt x="872940" y="1481980"/>
                  <a:pt x="878279" y="1484098"/>
                </a:cubicBezTo>
                <a:cubicBezTo>
                  <a:pt x="881839" y="1485511"/>
                  <a:pt x="884025" y="1490384"/>
                  <a:pt x="874159" y="1494481"/>
                </a:cubicBezTo>
                <a:close/>
                <a:moveTo>
                  <a:pt x="958065" y="1455782"/>
                </a:moveTo>
                <a:cubicBezTo>
                  <a:pt x="955209" y="1458404"/>
                  <a:pt x="951043" y="1459755"/>
                  <a:pt x="947459" y="1458333"/>
                </a:cubicBezTo>
                <a:cubicBezTo>
                  <a:pt x="941244" y="1447856"/>
                  <a:pt x="955849" y="1447643"/>
                  <a:pt x="960807" y="1445605"/>
                </a:cubicBezTo>
                <a:cubicBezTo>
                  <a:pt x="962465" y="1449267"/>
                  <a:pt x="960920" y="1453160"/>
                  <a:pt x="958065" y="1455782"/>
                </a:cubicBezTo>
                <a:close/>
                <a:moveTo>
                  <a:pt x="1905681" y="1009841"/>
                </a:moveTo>
                <a:cubicBezTo>
                  <a:pt x="1904999" y="1010912"/>
                  <a:pt x="1903296" y="1011309"/>
                  <a:pt x="1901149" y="1011530"/>
                </a:cubicBezTo>
                <a:cubicBezTo>
                  <a:pt x="1898325" y="1008263"/>
                  <a:pt x="1899796" y="1004556"/>
                  <a:pt x="1904091" y="1004114"/>
                </a:cubicBezTo>
                <a:cubicBezTo>
                  <a:pt x="1906025" y="1007027"/>
                  <a:pt x="1906364" y="1008771"/>
                  <a:pt x="1905681" y="1009841"/>
                </a:cubicBezTo>
                <a:close/>
                <a:moveTo>
                  <a:pt x="1008307" y="1438684"/>
                </a:moveTo>
                <a:cubicBezTo>
                  <a:pt x="1007045" y="1440053"/>
                  <a:pt x="1005579" y="1438700"/>
                  <a:pt x="1004113" y="1437348"/>
                </a:cubicBezTo>
                <a:cubicBezTo>
                  <a:pt x="1002647" y="1435996"/>
                  <a:pt x="1003705" y="1431907"/>
                  <a:pt x="1007900" y="1433243"/>
                </a:cubicBezTo>
                <a:cubicBezTo>
                  <a:pt x="1007900" y="1433243"/>
                  <a:pt x="1007900" y="1433243"/>
                  <a:pt x="1008307" y="1438684"/>
                </a:cubicBezTo>
                <a:close/>
                <a:moveTo>
                  <a:pt x="860960" y="1509000"/>
                </a:moveTo>
                <a:cubicBezTo>
                  <a:pt x="860960" y="1509000"/>
                  <a:pt x="860960" y="1509000"/>
                  <a:pt x="856961" y="1507844"/>
                </a:cubicBezTo>
                <a:cubicBezTo>
                  <a:pt x="856855" y="1505213"/>
                  <a:pt x="854011" y="1500058"/>
                  <a:pt x="859379" y="1502476"/>
                </a:cubicBezTo>
                <a:cubicBezTo>
                  <a:pt x="860747" y="1503739"/>
                  <a:pt x="862116" y="1505001"/>
                  <a:pt x="860960" y="1509000"/>
                </a:cubicBezTo>
                <a:close/>
                <a:moveTo>
                  <a:pt x="1844418" y="1041894"/>
                </a:moveTo>
                <a:cubicBezTo>
                  <a:pt x="1843724" y="1036370"/>
                  <a:pt x="1843724" y="1036370"/>
                  <a:pt x="1843724" y="1036370"/>
                </a:cubicBezTo>
                <a:cubicBezTo>
                  <a:pt x="1846505" y="1036494"/>
                  <a:pt x="1849286" y="1036617"/>
                  <a:pt x="1849286" y="1036617"/>
                </a:cubicBezTo>
                <a:cubicBezTo>
                  <a:pt x="1850850" y="1038059"/>
                  <a:pt x="1849633" y="1039379"/>
                  <a:pt x="1849633" y="1039379"/>
                </a:cubicBezTo>
                <a:cubicBezTo>
                  <a:pt x="1848416" y="1040698"/>
                  <a:pt x="1847199" y="1042018"/>
                  <a:pt x="1844418" y="1041894"/>
                </a:cubicBezTo>
                <a:close/>
                <a:moveTo>
                  <a:pt x="1673798" y="1123710"/>
                </a:moveTo>
                <a:cubicBezTo>
                  <a:pt x="1671312" y="1129151"/>
                  <a:pt x="1664721" y="1130805"/>
                  <a:pt x="1657962" y="1127149"/>
                </a:cubicBezTo>
                <a:cubicBezTo>
                  <a:pt x="1657712" y="1119184"/>
                  <a:pt x="1660281" y="1116399"/>
                  <a:pt x="1665504" y="1113482"/>
                </a:cubicBezTo>
                <a:cubicBezTo>
                  <a:pt x="1668240" y="1116007"/>
                  <a:pt x="1669609" y="1117269"/>
                  <a:pt x="1670977" y="1118531"/>
                </a:cubicBezTo>
                <a:cubicBezTo>
                  <a:pt x="1672346" y="1119793"/>
                  <a:pt x="1673714" y="1121055"/>
                  <a:pt x="1673798" y="1123710"/>
                </a:cubicBezTo>
                <a:close/>
                <a:moveTo>
                  <a:pt x="1035289" y="1429647"/>
                </a:moveTo>
                <a:cubicBezTo>
                  <a:pt x="1033812" y="1431250"/>
                  <a:pt x="1031430" y="1431688"/>
                  <a:pt x="1027980" y="1431142"/>
                </a:cubicBezTo>
                <a:cubicBezTo>
                  <a:pt x="1026445" y="1427091"/>
                  <a:pt x="1025021" y="1425777"/>
                  <a:pt x="1027538" y="1420191"/>
                </a:cubicBezTo>
                <a:cubicBezTo>
                  <a:pt x="1030276" y="1420080"/>
                  <a:pt x="1035751" y="1419859"/>
                  <a:pt x="1037176" y="1421173"/>
                </a:cubicBezTo>
                <a:cubicBezTo>
                  <a:pt x="1037341" y="1425280"/>
                  <a:pt x="1036768" y="1428045"/>
                  <a:pt x="1035289" y="1429647"/>
                </a:cubicBezTo>
                <a:close/>
                <a:moveTo>
                  <a:pt x="877158" y="1507688"/>
                </a:moveTo>
                <a:cubicBezTo>
                  <a:pt x="877158" y="1507688"/>
                  <a:pt x="877158" y="1507688"/>
                  <a:pt x="874824" y="1502756"/>
                </a:cubicBezTo>
                <a:cubicBezTo>
                  <a:pt x="877364" y="1501761"/>
                  <a:pt x="879218" y="1502497"/>
                  <a:pt x="881072" y="1503232"/>
                </a:cubicBezTo>
                <a:cubicBezTo>
                  <a:pt x="882239" y="1505698"/>
                  <a:pt x="879699" y="1506693"/>
                  <a:pt x="877158" y="1507688"/>
                </a:cubicBezTo>
                <a:close/>
                <a:moveTo>
                  <a:pt x="1022384" y="1439139"/>
                </a:moveTo>
                <a:cubicBezTo>
                  <a:pt x="1022384" y="1439139"/>
                  <a:pt x="1022384" y="1439139"/>
                  <a:pt x="1018809" y="1431927"/>
                </a:cubicBezTo>
                <a:cubicBezTo>
                  <a:pt x="1021325" y="1430994"/>
                  <a:pt x="1023179" y="1431730"/>
                  <a:pt x="1025033" y="1432465"/>
                </a:cubicBezTo>
                <a:cubicBezTo>
                  <a:pt x="1028740" y="1433937"/>
                  <a:pt x="1029270" y="1438009"/>
                  <a:pt x="1022384" y="1439139"/>
                </a:cubicBezTo>
                <a:close/>
                <a:moveTo>
                  <a:pt x="925575" y="1488371"/>
                </a:moveTo>
                <a:cubicBezTo>
                  <a:pt x="924358" y="1489690"/>
                  <a:pt x="923018" y="1488453"/>
                  <a:pt x="923018" y="1488453"/>
                </a:cubicBezTo>
                <a:cubicBezTo>
                  <a:pt x="920337" y="1485981"/>
                  <a:pt x="918873" y="1482189"/>
                  <a:pt x="917533" y="1480952"/>
                </a:cubicBezTo>
                <a:cubicBezTo>
                  <a:pt x="918627" y="1477077"/>
                  <a:pt x="923988" y="1482022"/>
                  <a:pt x="926546" y="1481939"/>
                </a:cubicBezTo>
                <a:cubicBezTo>
                  <a:pt x="928009" y="1485732"/>
                  <a:pt x="922895" y="1485898"/>
                  <a:pt x="924235" y="1487134"/>
                </a:cubicBezTo>
                <a:cubicBezTo>
                  <a:pt x="924235" y="1487134"/>
                  <a:pt x="924235" y="1487134"/>
                  <a:pt x="925575" y="1488371"/>
                </a:cubicBezTo>
                <a:close/>
                <a:moveTo>
                  <a:pt x="887972" y="1507955"/>
                </a:moveTo>
                <a:cubicBezTo>
                  <a:pt x="886506" y="1506603"/>
                  <a:pt x="885289" y="1507923"/>
                  <a:pt x="883823" y="1506570"/>
                </a:cubicBezTo>
                <a:cubicBezTo>
                  <a:pt x="882357" y="1505218"/>
                  <a:pt x="883574" y="1503899"/>
                  <a:pt x="883325" y="1501227"/>
                </a:cubicBezTo>
                <a:cubicBezTo>
                  <a:pt x="887225" y="1499940"/>
                  <a:pt x="887474" y="1502612"/>
                  <a:pt x="890157" y="1502645"/>
                </a:cubicBezTo>
                <a:cubicBezTo>
                  <a:pt x="890406" y="1505317"/>
                  <a:pt x="887723" y="1505284"/>
                  <a:pt x="887972" y="1507955"/>
                </a:cubicBezTo>
                <a:close/>
                <a:moveTo>
                  <a:pt x="978169" y="1465084"/>
                </a:moveTo>
                <a:cubicBezTo>
                  <a:pt x="975502" y="1465229"/>
                  <a:pt x="975502" y="1465229"/>
                  <a:pt x="974134" y="1463967"/>
                </a:cubicBezTo>
                <a:cubicBezTo>
                  <a:pt x="972766" y="1462705"/>
                  <a:pt x="972695" y="1460035"/>
                  <a:pt x="972625" y="1457366"/>
                </a:cubicBezTo>
                <a:cubicBezTo>
                  <a:pt x="975292" y="1457220"/>
                  <a:pt x="975222" y="1454550"/>
                  <a:pt x="979257" y="1455667"/>
                </a:cubicBezTo>
                <a:cubicBezTo>
                  <a:pt x="980625" y="1456930"/>
                  <a:pt x="982134" y="1463531"/>
                  <a:pt x="978169" y="1465084"/>
                </a:cubicBezTo>
                <a:close/>
                <a:moveTo>
                  <a:pt x="1859503" y="1048211"/>
                </a:moveTo>
                <a:cubicBezTo>
                  <a:pt x="1859503" y="1048211"/>
                  <a:pt x="1858096" y="1046913"/>
                  <a:pt x="1858096" y="1046913"/>
                </a:cubicBezTo>
                <a:cubicBezTo>
                  <a:pt x="1858096" y="1046913"/>
                  <a:pt x="1858096" y="1046913"/>
                  <a:pt x="1856688" y="1045615"/>
                </a:cubicBezTo>
                <a:cubicBezTo>
                  <a:pt x="1855281" y="1044317"/>
                  <a:pt x="1855281" y="1044317"/>
                  <a:pt x="1855226" y="1041552"/>
                </a:cubicBezTo>
                <a:cubicBezTo>
                  <a:pt x="1857985" y="1041384"/>
                  <a:pt x="1859338" y="1039918"/>
                  <a:pt x="1862097" y="1039751"/>
                </a:cubicBezTo>
                <a:cubicBezTo>
                  <a:pt x="1862208" y="1045279"/>
                  <a:pt x="1862263" y="1048044"/>
                  <a:pt x="1859503" y="1048211"/>
                </a:cubicBezTo>
                <a:close/>
                <a:moveTo>
                  <a:pt x="1048307" y="1434153"/>
                </a:moveTo>
                <a:cubicBezTo>
                  <a:pt x="1045488" y="1434267"/>
                  <a:pt x="1045488" y="1434267"/>
                  <a:pt x="1045488" y="1434267"/>
                </a:cubicBezTo>
                <a:cubicBezTo>
                  <a:pt x="1044022" y="1432915"/>
                  <a:pt x="1043908" y="1430097"/>
                  <a:pt x="1043795" y="1427278"/>
                </a:cubicBezTo>
                <a:cubicBezTo>
                  <a:pt x="1043795" y="1427278"/>
                  <a:pt x="1043795" y="1427278"/>
                  <a:pt x="1049431" y="1427051"/>
                </a:cubicBezTo>
                <a:cubicBezTo>
                  <a:pt x="1049545" y="1429869"/>
                  <a:pt x="1048193" y="1431335"/>
                  <a:pt x="1048307" y="1434153"/>
                </a:cubicBezTo>
                <a:close/>
                <a:moveTo>
                  <a:pt x="973516" y="1474681"/>
                </a:moveTo>
                <a:cubicBezTo>
                  <a:pt x="970376" y="1477727"/>
                  <a:pt x="969444" y="1475211"/>
                  <a:pt x="967039" y="1476403"/>
                </a:cubicBezTo>
                <a:cubicBezTo>
                  <a:pt x="966107" y="1473887"/>
                  <a:pt x="969246" y="1470841"/>
                  <a:pt x="971650" y="1469649"/>
                </a:cubicBezTo>
                <a:cubicBezTo>
                  <a:pt x="971650" y="1469649"/>
                  <a:pt x="971650" y="1469649"/>
                  <a:pt x="973516" y="1474681"/>
                </a:cubicBezTo>
                <a:close/>
                <a:moveTo>
                  <a:pt x="568086" y="1683057"/>
                </a:moveTo>
                <a:cubicBezTo>
                  <a:pt x="565600" y="1684131"/>
                  <a:pt x="565600" y="1684131"/>
                  <a:pt x="563820" y="1683425"/>
                </a:cubicBezTo>
                <a:cubicBezTo>
                  <a:pt x="563820" y="1683425"/>
                  <a:pt x="562040" y="1682718"/>
                  <a:pt x="562040" y="1682718"/>
                </a:cubicBezTo>
                <a:cubicBezTo>
                  <a:pt x="562040" y="1682718"/>
                  <a:pt x="562040" y="1682718"/>
                  <a:pt x="559554" y="1683792"/>
                </a:cubicBezTo>
                <a:cubicBezTo>
                  <a:pt x="559187" y="1679526"/>
                  <a:pt x="561673" y="1678453"/>
                  <a:pt x="566645" y="1676306"/>
                </a:cubicBezTo>
                <a:cubicBezTo>
                  <a:pt x="569498" y="1679498"/>
                  <a:pt x="567012" y="1680571"/>
                  <a:pt x="568086" y="1683057"/>
                </a:cubicBezTo>
                <a:close/>
                <a:moveTo>
                  <a:pt x="1819392" y="1088638"/>
                </a:moveTo>
                <a:cubicBezTo>
                  <a:pt x="1815443" y="1090061"/>
                  <a:pt x="1812595" y="1087434"/>
                  <a:pt x="1811170" y="1086120"/>
                </a:cubicBezTo>
                <a:cubicBezTo>
                  <a:pt x="1808322" y="1083493"/>
                  <a:pt x="1808160" y="1080811"/>
                  <a:pt x="1810684" y="1078074"/>
                </a:cubicBezTo>
                <a:cubicBezTo>
                  <a:pt x="1814633" y="1076651"/>
                  <a:pt x="1817320" y="1076596"/>
                  <a:pt x="1820168" y="1079223"/>
                </a:cubicBezTo>
                <a:cubicBezTo>
                  <a:pt x="1820168" y="1079223"/>
                  <a:pt x="1820330" y="1081905"/>
                  <a:pt x="1820492" y="1084588"/>
                </a:cubicBezTo>
                <a:cubicBezTo>
                  <a:pt x="1819230" y="1085956"/>
                  <a:pt x="1819230" y="1085956"/>
                  <a:pt x="1819392" y="1088638"/>
                </a:cubicBezTo>
                <a:close/>
                <a:moveTo>
                  <a:pt x="616389" y="1663000"/>
                </a:moveTo>
                <a:cubicBezTo>
                  <a:pt x="613996" y="1663981"/>
                  <a:pt x="611604" y="1664963"/>
                  <a:pt x="609873" y="1664276"/>
                </a:cubicBezTo>
                <a:cubicBezTo>
                  <a:pt x="606412" y="1662903"/>
                  <a:pt x="607330" y="1655543"/>
                  <a:pt x="614252" y="1658289"/>
                </a:cubicBezTo>
                <a:cubicBezTo>
                  <a:pt x="614252" y="1658289"/>
                  <a:pt x="614252" y="1658289"/>
                  <a:pt x="616389" y="1663000"/>
                </a:cubicBezTo>
                <a:close/>
                <a:moveTo>
                  <a:pt x="1916058" y="1045772"/>
                </a:moveTo>
                <a:cubicBezTo>
                  <a:pt x="1913542" y="1046919"/>
                  <a:pt x="1911027" y="1048067"/>
                  <a:pt x="1909247" y="1047361"/>
                </a:cubicBezTo>
                <a:cubicBezTo>
                  <a:pt x="1909247" y="1047361"/>
                  <a:pt x="1908203" y="1044800"/>
                  <a:pt x="1907159" y="1042240"/>
                </a:cubicBezTo>
                <a:cubicBezTo>
                  <a:pt x="1909674" y="1041093"/>
                  <a:pt x="1912190" y="1039945"/>
                  <a:pt x="1912190" y="1039945"/>
                </a:cubicBezTo>
                <a:cubicBezTo>
                  <a:pt x="1913970" y="1040651"/>
                  <a:pt x="1915014" y="1043212"/>
                  <a:pt x="1916058" y="1045772"/>
                </a:cubicBezTo>
                <a:close/>
                <a:moveTo>
                  <a:pt x="858212" y="1550390"/>
                </a:moveTo>
                <a:cubicBezTo>
                  <a:pt x="855257" y="1551513"/>
                  <a:pt x="851931" y="1551652"/>
                  <a:pt x="847888" y="1550488"/>
                </a:cubicBezTo>
                <a:cubicBezTo>
                  <a:pt x="838004" y="1536240"/>
                  <a:pt x="855041" y="1528865"/>
                  <a:pt x="861952" y="1535240"/>
                </a:cubicBezTo>
                <a:cubicBezTo>
                  <a:pt x="864717" y="1537790"/>
                  <a:pt x="866099" y="1539065"/>
                  <a:pt x="866307" y="1544387"/>
                </a:cubicBezTo>
                <a:cubicBezTo>
                  <a:pt x="863749" y="1547160"/>
                  <a:pt x="861166" y="1549267"/>
                  <a:pt x="858212" y="1550390"/>
                </a:cubicBezTo>
                <a:close/>
                <a:moveTo>
                  <a:pt x="916692" y="1525951"/>
                </a:moveTo>
                <a:cubicBezTo>
                  <a:pt x="914091" y="1522772"/>
                  <a:pt x="916495" y="1521581"/>
                  <a:pt x="915562" y="1519065"/>
                </a:cubicBezTo>
                <a:cubicBezTo>
                  <a:pt x="917230" y="1519727"/>
                  <a:pt x="917230" y="1519727"/>
                  <a:pt x="919635" y="1518535"/>
                </a:cubicBezTo>
                <a:cubicBezTo>
                  <a:pt x="922236" y="1521713"/>
                  <a:pt x="919832" y="1522905"/>
                  <a:pt x="916692" y="1525951"/>
                </a:cubicBezTo>
                <a:close/>
                <a:moveTo>
                  <a:pt x="1709436" y="1149933"/>
                </a:moveTo>
                <a:cubicBezTo>
                  <a:pt x="1708492" y="1152313"/>
                  <a:pt x="1705872" y="1153777"/>
                  <a:pt x="1703230" y="1152728"/>
                </a:cubicBezTo>
                <a:cubicBezTo>
                  <a:pt x="1701469" y="1152029"/>
                  <a:pt x="1699708" y="1151330"/>
                  <a:pt x="1698633" y="1148901"/>
                </a:cubicBezTo>
                <a:cubicBezTo>
                  <a:pt x="1699320" y="1147171"/>
                  <a:pt x="1699320" y="1147171"/>
                  <a:pt x="1698245" y="1144741"/>
                </a:cubicBezTo>
                <a:cubicBezTo>
                  <a:pt x="1703141" y="1142678"/>
                  <a:pt x="1704216" y="1145108"/>
                  <a:pt x="1705589" y="1141647"/>
                </a:cubicBezTo>
                <a:cubicBezTo>
                  <a:pt x="1709649" y="1144260"/>
                  <a:pt x="1710380" y="1147554"/>
                  <a:pt x="1709436" y="1149933"/>
                </a:cubicBezTo>
                <a:close/>
                <a:moveTo>
                  <a:pt x="1048228" y="1467186"/>
                </a:moveTo>
                <a:cubicBezTo>
                  <a:pt x="1042918" y="1467353"/>
                  <a:pt x="1038871" y="1466152"/>
                  <a:pt x="1037478" y="1464867"/>
                </a:cubicBezTo>
                <a:lnTo>
                  <a:pt x="1038012" y="1463053"/>
                </a:lnTo>
                <a:lnTo>
                  <a:pt x="1034137" y="1466122"/>
                </a:lnTo>
                <a:cubicBezTo>
                  <a:pt x="1034137" y="1466122"/>
                  <a:pt x="1034137" y="1466122"/>
                  <a:pt x="1032022" y="1461358"/>
                </a:cubicBezTo>
                <a:cubicBezTo>
                  <a:pt x="1035290" y="1460693"/>
                  <a:pt x="1036996" y="1458918"/>
                  <a:pt x="1038534" y="1457566"/>
                </a:cubicBezTo>
                <a:lnTo>
                  <a:pt x="1039708" y="1457299"/>
                </a:lnTo>
                <a:lnTo>
                  <a:pt x="1039898" y="1456654"/>
                </a:lnTo>
                <a:cubicBezTo>
                  <a:pt x="1042929" y="1454067"/>
                  <a:pt x="1047510" y="1452594"/>
                  <a:pt x="1051623" y="1455122"/>
                </a:cubicBezTo>
                <a:cubicBezTo>
                  <a:pt x="1054409" y="1457691"/>
                  <a:pt x="1049360" y="1463165"/>
                  <a:pt x="1048228" y="1467186"/>
                </a:cubicBezTo>
                <a:close/>
                <a:moveTo>
                  <a:pt x="1085044" y="1452481"/>
                </a:moveTo>
                <a:lnTo>
                  <a:pt x="1084993" y="1452432"/>
                </a:lnTo>
                <a:lnTo>
                  <a:pt x="1084946" y="1452483"/>
                </a:lnTo>
                <a:close/>
                <a:moveTo>
                  <a:pt x="1690017" y="1169801"/>
                </a:moveTo>
                <a:cubicBezTo>
                  <a:pt x="1686914" y="1172575"/>
                  <a:pt x="1682766" y="1172933"/>
                  <a:pt x="1681036" y="1172246"/>
                </a:cubicBezTo>
                <a:cubicBezTo>
                  <a:pt x="1677576" y="1170873"/>
                  <a:pt x="1675846" y="1170186"/>
                  <a:pt x="1673758" y="1165352"/>
                </a:cubicBezTo>
                <a:cubicBezTo>
                  <a:pt x="1675488" y="1166039"/>
                  <a:pt x="1676175" y="1164308"/>
                  <a:pt x="1675131" y="1161891"/>
                </a:cubicBezTo>
                <a:cubicBezTo>
                  <a:pt x="1678235" y="1159117"/>
                  <a:pt x="1681696" y="1160490"/>
                  <a:pt x="1683426" y="1161177"/>
                </a:cubicBezTo>
                <a:cubicBezTo>
                  <a:pt x="1685156" y="1161864"/>
                  <a:pt x="1687930" y="1164967"/>
                  <a:pt x="1690017" y="1169801"/>
                </a:cubicBezTo>
                <a:close/>
                <a:moveTo>
                  <a:pt x="1029911" y="1486761"/>
                </a:moveTo>
                <a:cubicBezTo>
                  <a:pt x="1028110" y="1486046"/>
                  <a:pt x="1025906" y="1481095"/>
                  <a:pt x="1027304" y="1477572"/>
                </a:cubicBezTo>
                <a:cubicBezTo>
                  <a:pt x="1033406" y="1477955"/>
                  <a:pt x="1034804" y="1474432"/>
                  <a:pt x="1040905" y="1474815"/>
                </a:cubicBezTo>
                <a:cubicBezTo>
                  <a:pt x="1040610" y="1480813"/>
                  <a:pt x="1033809" y="1482192"/>
                  <a:pt x="1029911" y="1486761"/>
                </a:cubicBezTo>
                <a:close/>
                <a:moveTo>
                  <a:pt x="1071913" y="1467867"/>
                </a:moveTo>
                <a:cubicBezTo>
                  <a:pt x="1070614" y="1468569"/>
                  <a:pt x="1068612" y="1468621"/>
                  <a:pt x="1067908" y="1467972"/>
                </a:cubicBezTo>
                <a:cubicBezTo>
                  <a:pt x="1066501" y="1466674"/>
                  <a:pt x="1066355" y="1464007"/>
                  <a:pt x="1067618" y="1462639"/>
                </a:cubicBezTo>
                <a:cubicBezTo>
                  <a:pt x="1067618" y="1462639"/>
                  <a:pt x="1067618" y="1462639"/>
                  <a:pt x="1071695" y="1463867"/>
                </a:cubicBezTo>
                <a:cubicBezTo>
                  <a:pt x="1073806" y="1465814"/>
                  <a:pt x="1073211" y="1467165"/>
                  <a:pt x="1071913" y="1467867"/>
                </a:cubicBezTo>
                <a:close/>
                <a:moveTo>
                  <a:pt x="1840186" y="1102573"/>
                </a:moveTo>
                <a:cubicBezTo>
                  <a:pt x="1837752" y="1105212"/>
                  <a:pt x="1836345" y="1103914"/>
                  <a:pt x="1834937" y="1102615"/>
                </a:cubicBezTo>
                <a:cubicBezTo>
                  <a:pt x="1832122" y="1100019"/>
                  <a:pt x="1830715" y="1098721"/>
                  <a:pt x="1833149" y="1096082"/>
                </a:cubicBezTo>
                <a:cubicBezTo>
                  <a:pt x="1838398" y="1096040"/>
                  <a:pt x="1838398" y="1096040"/>
                  <a:pt x="1838398" y="1096040"/>
                </a:cubicBezTo>
                <a:cubicBezTo>
                  <a:pt x="1839805" y="1097338"/>
                  <a:pt x="1841213" y="1098636"/>
                  <a:pt x="1840186" y="1102573"/>
                </a:cubicBezTo>
                <a:close/>
                <a:moveTo>
                  <a:pt x="790688" y="1602298"/>
                </a:moveTo>
                <a:cubicBezTo>
                  <a:pt x="788202" y="1603371"/>
                  <a:pt x="785716" y="1604445"/>
                  <a:pt x="783936" y="1603739"/>
                </a:cubicBezTo>
                <a:cubicBezTo>
                  <a:pt x="781789" y="1598766"/>
                  <a:pt x="782495" y="1596987"/>
                  <a:pt x="787467" y="1594840"/>
                </a:cubicBezTo>
                <a:cubicBezTo>
                  <a:pt x="789247" y="1595546"/>
                  <a:pt x="790321" y="1598032"/>
                  <a:pt x="790688" y="1602298"/>
                </a:cubicBezTo>
                <a:close/>
                <a:moveTo>
                  <a:pt x="1661459" y="1192786"/>
                </a:moveTo>
                <a:cubicBezTo>
                  <a:pt x="1657370" y="1191727"/>
                  <a:pt x="1657386" y="1194456"/>
                  <a:pt x="1654666" y="1194659"/>
                </a:cubicBezTo>
                <a:cubicBezTo>
                  <a:pt x="1653281" y="1190669"/>
                  <a:pt x="1650560" y="1190873"/>
                  <a:pt x="1651897" y="1186678"/>
                </a:cubicBezTo>
                <a:cubicBezTo>
                  <a:pt x="1653249" y="1185212"/>
                  <a:pt x="1654601" y="1183746"/>
                  <a:pt x="1658674" y="1182076"/>
                </a:cubicBezTo>
                <a:cubicBezTo>
                  <a:pt x="1658690" y="1184805"/>
                  <a:pt x="1662779" y="1185863"/>
                  <a:pt x="1661459" y="1192786"/>
                </a:cubicBezTo>
                <a:close/>
                <a:moveTo>
                  <a:pt x="360129" y="1820787"/>
                </a:moveTo>
                <a:cubicBezTo>
                  <a:pt x="358533" y="1822213"/>
                  <a:pt x="356224" y="1822842"/>
                  <a:pt x="354444" y="1822136"/>
                </a:cubicBezTo>
                <a:cubicBezTo>
                  <a:pt x="354076" y="1817870"/>
                  <a:pt x="356195" y="1812530"/>
                  <a:pt x="361535" y="1814649"/>
                </a:cubicBezTo>
                <a:cubicBezTo>
                  <a:pt x="362608" y="1817135"/>
                  <a:pt x="361725" y="1819360"/>
                  <a:pt x="360129" y="1820787"/>
                </a:cubicBezTo>
                <a:close/>
                <a:moveTo>
                  <a:pt x="943390" y="1546273"/>
                </a:moveTo>
                <a:cubicBezTo>
                  <a:pt x="936398" y="1543499"/>
                  <a:pt x="928586" y="1552987"/>
                  <a:pt x="919846" y="1549519"/>
                </a:cubicBezTo>
                <a:cubicBezTo>
                  <a:pt x="919638" y="1534749"/>
                  <a:pt x="936398" y="1543499"/>
                  <a:pt x="942052" y="1539448"/>
                </a:cubicBezTo>
                <a:cubicBezTo>
                  <a:pt x="944829" y="1542648"/>
                  <a:pt x="944110" y="1544460"/>
                  <a:pt x="943390" y="1546273"/>
                </a:cubicBezTo>
                <a:close/>
                <a:moveTo>
                  <a:pt x="978377" y="1534120"/>
                </a:moveTo>
                <a:cubicBezTo>
                  <a:pt x="978377" y="1534120"/>
                  <a:pt x="978377" y="1534120"/>
                  <a:pt x="976577" y="1533406"/>
                </a:cubicBezTo>
                <a:cubicBezTo>
                  <a:pt x="972975" y="1531976"/>
                  <a:pt x="971491" y="1525207"/>
                  <a:pt x="978307" y="1523792"/>
                </a:cubicBezTo>
                <a:cubicBezTo>
                  <a:pt x="982297" y="1529495"/>
                  <a:pt x="983392" y="1531990"/>
                  <a:pt x="978377" y="1534120"/>
                </a:cubicBezTo>
                <a:close/>
                <a:moveTo>
                  <a:pt x="1048949" y="1500896"/>
                </a:moveTo>
                <a:cubicBezTo>
                  <a:pt x="1048262" y="1502627"/>
                  <a:pt x="1046482" y="1501920"/>
                  <a:pt x="1046482" y="1501920"/>
                </a:cubicBezTo>
                <a:cubicBezTo>
                  <a:pt x="1042922" y="1500508"/>
                  <a:pt x="1040736" y="1495635"/>
                  <a:pt x="1046762" y="1496023"/>
                </a:cubicBezTo>
                <a:cubicBezTo>
                  <a:pt x="1046762" y="1496023"/>
                  <a:pt x="1046762" y="1496023"/>
                  <a:pt x="1048949" y="1500896"/>
                </a:cubicBezTo>
                <a:close/>
                <a:moveTo>
                  <a:pt x="1901567" y="1099570"/>
                </a:moveTo>
                <a:cubicBezTo>
                  <a:pt x="1895006" y="1101192"/>
                  <a:pt x="1890994" y="1100050"/>
                  <a:pt x="1888257" y="1097526"/>
                </a:cubicBezTo>
                <a:cubicBezTo>
                  <a:pt x="1884152" y="1093740"/>
                  <a:pt x="1882690" y="1089833"/>
                  <a:pt x="1885147" y="1084424"/>
                </a:cubicBezTo>
                <a:cubicBezTo>
                  <a:pt x="1888972" y="1080277"/>
                  <a:pt x="1900914" y="1081058"/>
                  <a:pt x="1908844" y="1080698"/>
                </a:cubicBezTo>
                <a:cubicBezTo>
                  <a:pt x="1909124" y="1088632"/>
                  <a:pt x="1902656" y="1092899"/>
                  <a:pt x="1901567" y="1099570"/>
                </a:cubicBezTo>
                <a:close/>
                <a:moveTo>
                  <a:pt x="926851" y="1566319"/>
                </a:moveTo>
                <a:cubicBezTo>
                  <a:pt x="926851" y="1566319"/>
                  <a:pt x="926851" y="1566319"/>
                  <a:pt x="922017" y="1568407"/>
                </a:cubicBezTo>
                <a:cubicBezTo>
                  <a:pt x="920973" y="1565990"/>
                  <a:pt x="920973" y="1565990"/>
                  <a:pt x="923390" y="1564946"/>
                </a:cubicBezTo>
                <a:cubicBezTo>
                  <a:pt x="921660" y="1564259"/>
                  <a:pt x="921660" y="1564259"/>
                  <a:pt x="921660" y="1564259"/>
                </a:cubicBezTo>
                <a:cubicBezTo>
                  <a:pt x="918199" y="1562886"/>
                  <a:pt x="923033" y="1560799"/>
                  <a:pt x="918529" y="1557008"/>
                </a:cubicBezTo>
                <a:cubicBezTo>
                  <a:pt x="918529" y="1557008"/>
                  <a:pt x="920946" y="1555965"/>
                  <a:pt x="920946" y="1555965"/>
                </a:cubicBezTo>
                <a:cubicBezTo>
                  <a:pt x="922676" y="1556651"/>
                  <a:pt x="921990" y="1558382"/>
                  <a:pt x="923033" y="1560799"/>
                </a:cubicBezTo>
                <a:cubicBezTo>
                  <a:pt x="922347" y="1562529"/>
                  <a:pt x="923390" y="1564946"/>
                  <a:pt x="926851" y="1566319"/>
                </a:cubicBezTo>
                <a:close/>
                <a:moveTo>
                  <a:pt x="904408" y="1579076"/>
                </a:moveTo>
                <a:cubicBezTo>
                  <a:pt x="902583" y="1581050"/>
                  <a:pt x="899659" y="1581851"/>
                  <a:pt x="896958" y="1580779"/>
                </a:cubicBezTo>
                <a:cubicBezTo>
                  <a:pt x="894701" y="1575960"/>
                  <a:pt x="899648" y="1573999"/>
                  <a:pt x="905268" y="1570344"/>
                </a:cubicBezTo>
                <a:cubicBezTo>
                  <a:pt x="906960" y="1573958"/>
                  <a:pt x="906233" y="1577103"/>
                  <a:pt x="904408" y="1579076"/>
                </a:cubicBezTo>
                <a:close/>
                <a:moveTo>
                  <a:pt x="1060275" y="1507394"/>
                </a:moveTo>
                <a:cubicBezTo>
                  <a:pt x="1053862" y="1502790"/>
                  <a:pt x="1049568" y="1492845"/>
                  <a:pt x="1053467" y="1488212"/>
                </a:cubicBezTo>
                <a:cubicBezTo>
                  <a:pt x="1060925" y="1484992"/>
                  <a:pt x="1062338" y="1481432"/>
                  <a:pt x="1067310" y="1479285"/>
                </a:cubicBezTo>
                <a:cubicBezTo>
                  <a:pt x="1070898" y="1491009"/>
                  <a:pt x="1067366" y="1499908"/>
                  <a:pt x="1060275" y="1507394"/>
                </a:cubicBezTo>
                <a:close/>
                <a:moveTo>
                  <a:pt x="1686270" y="1212956"/>
                </a:moveTo>
                <a:cubicBezTo>
                  <a:pt x="1682377" y="1214431"/>
                  <a:pt x="1678378" y="1213275"/>
                  <a:pt x="1677010" y="1212013"/>
                </a:cubicBezTo>
                <a:cubicBezTo>
                  <a:pt x="1674273" y="1209489"/>
                  <a:pt x="1672905" y="1208226"/>
                  <a:pt x="1672693" y="1202965"/>
                </a:cubicBezTo>
                <a:cubicBezTo>
                  <a:pt x="1674061" y="1204227"/>
                  <a:pt x="1675323" y="1202859"/>
                  <a:pt x="1675217" y="1200228"/>
                </a:cubicBezTo>
                <a:cubicBezTo>
                  <a:pt x="1679110" y="1198754"/>
                  <a:pt x="1681847" y="1201278"/>
                  <a:pt x="1683215" y="1202540"/>
                </a:cubicBezTo>
                <a:cubicBezTo>
                  <a:pt x="1684583" y="1203802"/>
                  <a:pt x="1686058" y="1207695"/>
                  <a:pt x="1686270" y="1212956"/>
                </a:cubicBezTo>
                <a:close/>
                <a:moveTo>
                  <a:pt x="1711527" y="1201386"/>
                </a:moveTo>
                <a:cubicBezTo>
                  <a:pt x="1709792" y="1203268"/>
                  <a:pt x="1706821" y="1203693"/>
                  <a:pt x="1704732" y="1201766"/>
                </a:cubicBezTo>
                <a:cubicBezTo>
                  <a:pt x="1703339" y="1200482"/>
                  <a:pt x="1701946" y="1199197"/>
                  <a:pt x="1701816" y="1196544"/>
                </a:cubicBezTo>
                <a:cubicBezTo>
                  <a:pt x="1703078" y="1195175"/>
                  <a:pt x="1703078" y="1195175"/>
                  <a:pt x="1702947" y="1192522"/>
                </a:cubicBezTo>
                <a:cubicBezTo>
                  <a:pt x="1708257" y="1192355"/>
                  <a:pt x="1708388" y="1195008"/>
                  <a:pt x="1710912" y="1192271"/>
                </a:cubicBezTo>
                <a:cubicBezTo>
                  <a:pt x="1713763" y="1196167"/>
                  <a:pt x="1713263" y="1199505"/>
                  <a:pt x="1711527" y="1201386"/>
                </a:cubicBezTo>
                <a:close/>
                <a:moveTo>
                  <a:pt x="1999440" y="1064949"/>
                </a:moveTo>
                <a:cubicBezTo>
                  <a:pt x="1997494" y="1065686"/>
                  <a:pt x="1995152" y="1064793"/>
                  <a:pt x="1993784" y="1063530"/>
                </a:cubicBezTo>
                <a:cubicBezTo>
                  <a:pt x="1991047" y="1061006"/>
                  <a:pt x="1989573" y="1057113"/>
                  <a:pt x="1997358" y="1054164"/>
                </a:cubicBezTo>
                <a:cubicBezTo>
                  <a:pt x="1999989" y="1054058"/>
                  <a:pt x="2000095" y="1056688"/>
                  <a:pt x="2002726" y="1056582"/>
                </a:cubicBezTo>
                <a:cubicBezTo>
                  <a:pt x="2002938" y="1061843"/>
                  <a:pt x="2001387" y="1064211"/>
                  <a:pt x="1999440" y="1064949"/>
                </a:cubicBezTo>
                <a:close/>
                <a:moveTo>
                  <a:pt x="1061297" y="1519530"/>
                </a:moveTo>
                <a:cubicBezTo>
                  <a:pt x="1061297" y="1519530"/>
                  <a:pt x="1061297" y="1519530"/>
                  <a:pt x="1058830" y="1520554"/>
                </a:cubicBezTo>
                <a:cubicBezTo>
                  <a:pt x="1057737" y="1518118"/>
                  <a:pt x="1053084" y="1514268"/>
                  <a:pt x="1057331" y="1513950"/>
                </a:cubicBezTo>
                <a:cubicBezTo>
                  <a:pt x="1059110" y="1514657"/>
                  <a:pt x="1060203" y="1517093"/>
                  <a:pt x="1061297" y="1519530"/>
                </a:cubicBezTo>
                <a:close/>
                <a:moveTo>
                  <a:pt x="1042783" y="1530494"/>
                </a:moveTo>
                <a:cubicBezTo>
                  <a:pt x="1042783" y="1530494"/>
                  <a:pt x="1042783" y="1530494"/>
                  <a:pt x="1040770" y="1525833"/>
                </a:cubicBezTo>
                <a:cubicBezTo>
                  <a:pt x="1043101" y="1524827"/>
                  <a:pt x="1044769" y="1525489"/>
                  <a:pt x="1047100" y="1524482"/>
                </a:cubicBezTo>
                <a:cubicBezTo>
                  <a:pt x="1047444" y="1528481"/>
                  <a:pt x="1046782" y="1530150"/>
                  <a:pt x="1042783" y="1530494"/>
                </a:cubicBezTo>
                <a:close/>
                <a:moveTo>
                  <a:pt x="1016604" y="1552677"/>
                </a:moveTo>
                <a:cubicBezTo>
                  <a:pt x="1013285" y="1553378"/>
                  <a:pt x="1009530" y="1553906"/>
                  <a:pt x="1007087" y="1554955"/>
                </a:cubicBezTo>
                <a:cubicBezTo>
                  <a:pt x="1002526" y="1551127"/>
                  <a:pt x="997273" y="1549042"/>
                  <a:pt x="993404" y="1543470"/>
                </a:cubicBezTo>
                <a:cubicBezTo>
                  <a:pt x="995805" y="1532314"/>
                  <a:pt x="1004517" y="1525680"/>
                  <a:pt x="1004475" y="1515571"/>
                </a:cubicBezTo>
                <a:cubicBezTo>
                  <a:pt x="998856" y="1509305"/>
                  <a:pt x="987658" y="1506880"/>
                  <a:pt x="990751" y="1493979"/>
                </a:cubicBezTo>
                <a:cubicBezTo>
                  <a:pt x="1005041" y="1483503"/>
                  <a:pt x="1020475" y="1495683"/>
                  <a:pt x="1036191" y="1491828"/>
                </a:cubicBezTo>
                <a:cubicBezTo>
                  <a:pt x="1037617" y="1498449"/>
                  <a:pt x="1040427" y="1501582"/>
                  <a:pt x="1045679" y="1503667"/>
                </a:cubicBezTo>
                <a:cubicBezTo>
                  <a:pt x="1047430" y="1504361"/>
                  <a:pt x="1050932" y="1505751"/>
                  <a:pt x="1053375" y="1504702"/>
                </a:cubicBezTo>
                <a:cubicBezTo>
                  <a:pt x="1057244" y="1510274"/>
                  <a:pt x="1054109" y="1513066"/>
                  <a:pt x="1054476" y="1517249"/>
                </a:cubicBezTo>
                <a:cubicBezTo>
                  <a:pt x="1033140" y="1514837"/>
                  <a:pt x="1028705" y="1541333"/>
                  <a:pt x="1023495" y="1549357"/>
                </a:cubicBezTo>
                <a:cubicBezTo>
                  <a:pt x="1022803" y="1551100"/>
                  <a:pt x="1019922" y="1551975"/>
                  <a:pt x="1016604" y="1552677"/>
                </a:cubicBezTo>
                <a:close/>
                <a:moveTo>
                  <a:pt x="1147621" y="1493945"/>
                </a:moveTo>
                <a:cubicBezTo>
                  <a:pt x="1145792" y="1494089"/>
                  <a:pt x="1143718" y="1493396"/>
                  <a:pt x="1142985" y="1492720"/>
                </a:cubicBezTo>
                <a:cubicBezTo>
                  <a:pt x="1141519" y="1491368"/>
                  <a:pt x="1140053" y="1490016"/>
                  <a:pt x="1141270" y="1488696"/>
                </a:cubicBezTo>
                <a:cubicBezTo>
                  <a:pt x="1142487" y="1487377"/>
                  <a:pt x="1145170" y="1487410"/>
                  <a:pt x="1145170" y="1487410"/>
                </a:cubicBezTo>
                <a:cubicBezTo>
                  <a:pt x="1146636" y="1488762"/>
                  <a:pt x="1146636" y="1488762"/>
                  <a:pt x="1146636" y="1488762"/>
                </a:cubicBezTo>
                <a:cubicBezTo>
                  <a:pt x="1146636" y="1488762"/>
                  <a:pt x="1148102" y="1490114"/>
                  <a:pt x="1150785" y="1490147"/>
                </a:cubicBezTo>
                <a:cubicBezTo>
                  <a:pt x="1151034" y="1492819"/>
                  <a:pt x="1149450" y="1493800"/>
                  <a:pt x="1147621" y="1493945"/>
                </a:cubicBezTo>
                <a:close/>
                <a:moveTo>
                  <a:pt x="1113285" y="1512122"/>
                </a:moveTo>
                <a:cubicBezTo>
                  <a:pt x="1109301" y="1502386"/>
                  <a:pt x="1115486" y="1496686"/>
                  <a:pt x="1118876" y="1498032"/>
                </a:cubicBezTo>
                <a:cubicBezTo>
                  <a:pt x="1122266" y="1499377"/>
                  <a:pt x="1123262" y="1501811"/>
                  <a:pt x="1121864" y="1505333"/>
                </a:cubicBezTo>
                <a:cubicBezTo>
                  <a:pt x="1120467" y="1508856"/>
                  <a:pt x="1118772" y="1508183"/>
                  <a:pt x="1113285" y="1512122"/>
                </a:cubicBezTo>
                <a:close/>
                <a:moveTo>
                  <a:pt x="1747563" y="1219462"/>
                </a:moveTo>
                <a:cubicBezTo>
                  <a:pt x="1746239" y="1222799"/>
                  <a:pt x="1742018" y="1223054"/>
                  <a:pt x="1740238" y="1222348"/>
                </a:cubicBezTo>
                <a:cubicBezTo>
                  <a:pt x="1737340" y="1219267"/>
                  <a:pt x="1740444" y="1216637"/>
                  <a:pt x="1742886" y="1215675"/>
                </a:cubicBezTo>
                <a:cubicBezTo>
                  <a:pt x="1744004" y="1218049"/>
                  <a:pt x="1745784" y="1218755"/>
                  <a:pt x="1747563" y="1219462"/>
                </a:cubicBezTo>
                <a:close/>
                <a:moveTo>
                  <a:pt x="1100382" y="1528317"/>
                </a:moveTo>
                <a:cubicBezTo>
                  <a:pt x="1096253" y="1529935"/>
                  <a:pt x="1094829" y="1528621"/>
                  <a:pt x="1093405" y="1527308"/>
                </a:cubicBezTo>
                <a:cubicBezTo>
                  <a:pt x="1090557" y="1524680"/>
                  <a:pt x="1090413" y="1519121"/>
                  <a:pt x="1097390" y="1520130"/>
                </a:cubicBezTo>
                <a:cubicBezTo>
                  <a:pt x="1098814" y="1521444"/>
                  <a:pt x="1098886" y="1524223"/>
                  <a:pt x="1100382" y="1528317"/>
                </a:cubicBezTo>
                <a:close/>
                <a:moveTo>
                  <a:pt x="1141999" y="1510263"/>
                </a:moveTo>
                <a:cubicBezTo>
                  <a:pt x="1139278" y="1510467"/>
                  <a:pt x="1136558" y="1510671"/>
                  <a:pt x="1135189" y="1509408"/>
                </a:cubicBezTo>
                <a:cubicBezTo>
                  <a:pt x="1133821" y="1508146"/>
                  <a:pt x="1133805" y="1505418"/>
                  <a:pt x="1132436" y="1504156"/>
                </a:cubicBezTo>
                <a:cubicBezTo>
                  <a:pt x="1135141" y="1501224"/>
                  <a:pt x="1137861" y="1501020"/>
                  <a:pt x="1140598" y="1503544"/>
                </a:cubicBezTo>
                <a:cubicBezTo>
                  <a:pt x="1141967" y="1504806"/>
                  <a:pt x="1141983" y="1507535"/>
                  <a:pt x="1141999" y="1510263"/>
                </a:cubicBezTo>
                <a:close/>
                <a:moveTo>
                  <a:pt x="942365" y="1615046"/>
                </a:moveTo>
                <a:cubicBezTo>
                  <a:pt x="936332" y="1614675"/>
                  <a:pt x="932079" y="1615010"/>
                  <a:pt x="927826" y="1615346"/>
                </a:cubicBezTo>
                <a:cubicBezTo>
                  <a:pt x="918141" y="1603410"/>
                  <a:pt x="931503" y="1590503"/>
                  <a:pt x="944656" y="1593699"/>
                </a:cubicBezTo>
                <a:cubicBezTo>
                  <a:pt x="949694" y="1601768"/>
                  <a:pt x="943360" y="1607348"/>
                  <a:pt x="942365" y="1615046"/>
                </a:cubicBezTo>
                <a:close/>
                <a:moveTo>
                  <a:pt x="1126645" y="1529440"/>
                </a:moveTo>
                <a:cubicBezTo>
                  <a:pt x="1123044" y="1528011"/>
                  <a:pt x="1125902" y="1520807"/>
                  <a:pt x="1123730" y="1515776"/>
                </a:cubicBezTo>
                <a:cubicBezTo>
                  <a:pt x="1128046" y="1515404"/>
                  <a:pt x="1129847" y="1516119"/>
                  <a:pt x="1131648" y="1516834"/>
                </a:cubicBezTo>
                <a:cubicBezTo>
                  <a:pt x="1133449" y="1517548"/>
                  <a:pt x="1133449" y="1517548"/>
                  <a:pt x="1133449" y="1517548"/>
                </a:cubicBezTo>
                <a:cubicBezTo>
                  <a:pt x="1133449" y="1517548"/>
                  <a:pt x="1133449" y="1517548"/>
                  <a:pt x="1135250" y="1518263"/>
                </a:cubicBezTo>
                <a:cubicBezTo>
                  <a:pt x="1135622" y="1522580"/>
                  <a:pt x="1129876" y="1526553"/>
                  <a:pt x="1126645" y="1529440"/>
                </a:cubicBezTo>
                <a:close/>
                <a:moveTo>
                  <a:pt x="1171798" y="1508475"/>
                </a:moveTo>
                <a:cubicBezTo>
                  <a:pt x="1170036" y="1507776"/>
                  <a:pt x="1167598" y="1508782"/>
                  <a:pt x="1165837" y="1508083"/>
                </a:cubicBezTo>
                <a:cubicBezTo>
                  <a:pt x="1164076" y="1507384"/>
                  <a:pt x="1162991" y="1504980"/>
                  <a:pt x="1162584" y="1500870"/>
                </a:cubicBezTo>
                <a:cubicBezTo>
                  <a:pt x="1165022" y="1499863"/>
                  <a:pt x="1167052" y="1494746"/>
                  <a:pt x="1165291" y="1494047"/>
                </a:cubicBezTo>
                <a:cubicBezTo>
                  <a:pt x="1165291" y="1494047"/>
                  <a:pt x="1163530" y="1493348"/>
                  <a:pt x="1162853" y="1495054"/>
                </a:cubicBezTo>
                <a:cubicBezTo>
                  <a:pt x="1164207" y="1491643"/>
                  <a:pt x="1167322" y="1488930"/>
                  <a:pt x="1170844" y="1490328"/>
                </a:cubicBezTo>
                <a:cubicBezTo>
                  <a:pt x="1169898" y="1497850"/>
                  <a:pt x="1176943" y="1500645"/>
                  <a:pt x="1171798" y="1508475"/>
                </a:cubicBezTo>
                <a:close/>
                <a:moveTo>
                  <a:pt x="1944988" y="1141105"/>
                </a:moveTo>
                <a:cubicBezTo>
                  <a:pt x="1943966" y="1141859"/>
                  <a:pt x="1942235" y="1141618"/>
                  <a:pt x="1940151" y="1141053"/>
                </a:cubicBezTo>
                <a:cubicBezTo>
                  <a:pt x="1938688" y="1136990"/>
                  <a:pt x="1941393" y="1134058"/>
                  <a:pt x="1945560" y="1135189"/>
                </a:cubicBezTo>
                <a:cubicBezTo>
                  <a:pt x="1946319" y="1138602"/>
                  <a:pt x="1946009" y="1140351"/>
                  <a:pt x="1944988" y="1141105"/>
                </a:cubicBezTo>
                <a:close/>
                <a:moveTo>
                  <a:pt x="875573" y="1650117"/>
                </a:moveTo>
                <a:cubicBezTo>
                  <a:pt x="873904" y="1649455"/>
                  <a:pt x="872236" y="1648793"/>
                  <a:pt x="869881" y="1649861"/>
                </a:cubicBezTo>
                <a:cubicBezTo>
                  <a:pt x="868899" y="1647468"/>
                  <a:pt x="869586" y="1645738"/>
                  <a:pt x="870272" y="1644008"/>
                </a:cubicBezTo>
                <a:cubicBezTo>
                  <a:pt x="870272" y="1644008"/>
                  <a:pt x="871941" y="1644670"/>
                  <a:pt x="873609" y="1645332"/>
                </a:cubicBezTo>
                <a:cubicBezTo>
                  <a:pt x="873609" y="1645332"/>
                  <a:pt x="875278" y="1645994"/>
                  <a:pt x="875573" y="1650117"/>
                </a:cubicBezTo>
                <a:close/>
                <a:moveTo>
                  <a:pt x="834200" y="1672181"/>
                </a:moveTo>
                <a:cubicBezTo>
                  <a:pt x="834200" y="1672181"/>
                  <a:pt x="834200" y="1672181"/>
                  <a:pt x="829538" y="1674194"/>
                </a:cubicBezTo>
                <a:cubicBezTo>
                  <a:pt x="826864" y="1671201"/>
                  <a:pt x="828188" y="1667864"/>
                  <a:pt x="830518" y="1666858"/>
                </a:cubicBezTo>
                <a:cubicBezTo>
                  <a:pt x="832187" y="1667520"/>
                  <a:pt x="833193" y="1669851"/>
                  <a:pt x="834200" y="1672181"/>
                </a:cubicBezTo>
                <a:close/>
                <a:moveTo>
                  <a:pt x="859093" y="1667193"/>
                </a:moveTo>
                <a:cubicBezTo>
                  <a:pt x="856244" y="1664565"/>
                  <a:pt x="857290" y="1657715"/>
                  <a:pt x="862735" y="1657528"/>
                </a:cubicBezTo>
                <a:cubicBezTo>
                  <a:pt x="865584" y="1660155"/>
                  <a:pt x="865962" y="1668319"/>
                  <a:pt x="859093" y="1667193"/>
                </a:cubicBezTo>
                <a:close/>
                <a:moveTo>
                  <a:pt x="1191718" y="1512843"/>
                </a:moveTo>
                <a:lnTo>
                  <a:pt x="1183814" y="1513121"/>
                </a:lnTo>
                <a:lnTo>
                  <a:pt x="1183852" y="1513515"/>
                </a:lnTo>
                <a:cubicBezTo>
                  <a:pt x="1182479" y="1516976"/>
                  <a:pt x="1175360" y="1514151"/>
                  <a:pt x="1176453" y="1516587"/>
                </a:cubicBezTo>
                <a:cubicBezTo>
                  <a:pt x="1175563" y="1516234"/>
                  <a:pt x="1175360" y="1514151"/>
                  <a:pt x="1175996" y="1511899"/>
                </a:cubicBezTo>
                <a:lnTo>
                  <a:pt x="1177337" y="1510231"/>
                </a:lnTo>
                <a:lnTo>
                  <a:pt x="1175074" y="1502646"/>
                </a:lnTo>
                <a:cubicBezTo>
                  <a:pt x="1176359" y="1501253"/>
                  <a:pt x="1177643" y="1499860"/>
                  <a:pt x="1177643" y="1499860"/>
                </a:cubicBezTo>
                <a:cubicBezTo>
                  <a:pt x="1183028" y="1499671"/>
                  <a:pt x="1187128" y="1500875"/>
                  <a:pt x="1188535" y="1502173"/>
                </a:cubicBezTo>
                <a:cubicBezTo>
                  <a:pt x="1189943" y="1503471"/>
                  <a:pt x="1191473" y="1507461"/>
                  <a:pt x="1191718" y="1512843"/>
                </a:cubicBezTo>
                <a:close/>
                <a:moveTo>
                  <a:pt x="462934" y="1860897"/>
                </a:moveTo>
                <a:cubicBezTo>
                  <a:pt x="459332" y="1859468"/>
                  <a:pt x="457849" y="1852699"/>
                  <a:pt x="464664" y="1851284"/>
                </a:cubicBezTo>
                <a:cubicBezTo>
                  <a:pt x="467560" y="1854493"/>
                  <a:pt x="470456" y="1857702"/>
                  <a:pt x="462934" y="1860897"/>
                </a:cubicBezTo>
                <a:close/>
                <a:moveTo>
                  <a:pt x="801810" y="1703963"/>
                </a:moveTo>
                <a:cubicBezTo>
                  <a:pt x="801097" y="1705129"/>
                  <a:pt x="799735" y="1706037"/>
                  <a:pt x="796808" y="1705841"/>
                </a:cubicBezTo>
                <a:cubicBezTo>
                  <a:pt x="792279" y="1702113"/>
                  <a:pt x="797726" y="1698481"/>
                  <a:pt x="802917" y="1700541"/>
                </a:cubicBezTo>
                <a:cubicBezTo>
                  <a:pt x="802586" y="1701375"/>
                  <a:pt x="802522" y="1702798"/>
                  <a:pt x="801810" y="1703963"/>
                </a:cubicBezTo>
                <a:close/>
                <a:moveTo>
                  <a:pt x="1033166" y="1601302"/>
                </a:moveTo>
                <a:cubicBezTo>
                  <a:pt x="1031897" y="1602676"/>
                  <a:pt x="1030093" y="1603569"/>
                  <a:pt x="1028425" y="1602907"/>
                </a:cubicBezTo>
                <a:cubicBezTo>
                  <a:pt x="1028425" y="1602907"/>
                  <a:pt x="1027492" y="1600391"/>
                  <a:pt x="1028228" y="1598537"/>
                </a:cubicBezTo>
                <a:cubicBezTo>
                  <a:pt x="1028964" y="1596683"/>
                  <a:pt x="1031368" y="1595492"/>
                  <a:pt x="1034705" y="1596816"/>
                </a:cubicBezTo>
                <a:cubicBezTo>
                  <a:pt x="1035171" y="1598074"/>
                  <a:pt x="1034435" y="1599928"/>
                  <a:pt x="1033166" y="1601302"/>
                </a:cubicBezTo>
                <a:close/>
                <a:moveTo>
                  <a:pt x="958160" y="1640688"/>
                </a:moveTo>
                <a:cubicBezTo>
                  <a:pt x="956546" y="1641049"/>
                  <a:pt x="954507" y="1641241"/>
                  <a:pt x="954164" y="1642107"/>
                </a:cubicBezTo>
                <a:cubicBezTo>
                  <a:pt x="951139" y="1634898"/>
                  <a:pt x="956224" y="1636915"/>
                  <a:pt x="959614" y="1638261"/>
                </a:cubicBezTo>
                <a:cubicBezTo>
                  <a:pt x="960966" y="1639798"/>
                  <a:pt x="959775" y="1640327"/>
                  <a:pt x="958160" y="1640688"/>
                </a:cubicBezTo>
                <a:close/>
                <a:moveTo>
                  <a:pt x="1722146" y="1279968"/>
                </a:moveTo>
                <a:cubicBezTo>
                  <a:pt x="1719712" y="1282607"/>
                  <a:pt x="1715680" y="1281330"/>
                  <a:pt x="1714273" y="1280031"/>
                </a:cubicBezTo>
                <a:cubicBezTo>
                  <a:pt x="1712674" y="1276115"/>
                  <a:pt x="1716516" y="1274775"/>
                  <a:pt x="1719141" y="1274754"/>
                </a:cubicBezTo>
                <a:cubicBezTo>
                  <a:pt x="1719331" y="1277371"/>
                  <a:pt x="1720739" y="1278669"/>
                  <a:pt x="1722146" y="1279968"/>
                </a:cubicBezTo>
                <a:close/>
                <a:moveTo>
                  <a:pt x="1941770" y="1178364"/>
                </a:moveTo>
                <a:cubicBezTo>
                  <a:pt x="1939011" y="1178532"/>
                  <a:pt x="1936251" y="1178700"/>
                  <a:pt x="1934843" y="1177402"/>
                </a:cubicBezTo>
                <a:cubicBezTo>
                  <a:pt x="1934843" y="1177402"/>
                  <a:pt x="1934788" y="1174637"/>
                  <a:pt x="1934733" y="1171873"/>
                </a:cubicBezTo>
                <a:cubicBezTo>
                  <a:pt x="1937493" y="1171705"/>
                  <a:pt x="1940253" y="1171538"/>
                  <a:pt x="1940253" y="1171538"/>
                </a:cubicBezTo>
                <a:cubicBezTo>
                  <a:pt x="1941660" y="1172836"/>
                  <a:pt x="1941715" y="1175600"/>
                  <a:pt x="1941770" y="1178364"/>
                </a:cubicBezTo>
                <a:close/>
                <a:moveTo>
                  <a:pt x="547718" y="1841814"/>
                </a:moveTo>
                <a:cubicBezTo>
                  <a:pt x="547718" y="1841814"/>
                  <a:pt x="545191" y="1842895"/>
                  <a:pt x="543378" y="1842176"/>
                </a:cubicBezTo>
                <a:cubicBezTo>
                  <a:pt x="541565" y="1841457"/>
                  <a:pt x="540468" y="1838936"/>
                  <a:pt x="540084" y="1834615"/>
                </a:cubicBezTo>
                <a:cubicBezTo>
                  <a:pt x="540415" y="1828493"/>
                  <a:pt x="544755" y="1828131"/>
                  <a:pt x="548381" y="1829569"/>
                </a:cubicBezTo>
                <a:cubicBezTo>
                  <a:pt x="552006" y="1831008"/>
                  <a:pt x="556015" y="1836768"/>
                  <a:pt x="547718" y="1841814"/>
                </a:cubicBezTo>
                <a:close/>
                <a:moveTo>
                  <a:pt x="843404" y="1706428"/>
                </a:moveTo>
                <a:cubicBezTo>
                  <a:pt x="838349" y="1708591"/>
                  <a:pt x="834723" y="1707152"/>
                  <a:pt x="831098" y="1705713"/>
                </a:cubicBezTo>
                <a:cubicBezTo>
                  <a:pt x="828902" y="1700673"/>
                  <a:pt x="839012" y="1696346"/>
                  <a:pt x="845164" y="1696704"/>
                </a:cubicBezTo>
                <a:cubicBezTo>
                  <a:pt x="847360" y="1701744"/>
                  <a:pt x="844833" y="1702826"/>
                  <a:pt x="843404" y="1706428"/>
                </a:cubicBezTo>
                <a:close/>
                <a:moveTo>
                  <a:pt x="974805" y="1644219"/>
                </a:moveTo>
                <a:cubicBezTo>
                  <a:pt x="974743" y="1646876"/>
                  <a:pt x="970749" y="1648618"/>
                  <a:pt x="968168" y="1646238"/>
                </a:cubicBezTo>
                <a:cubicBezTo>
                  <a:pt x="968168" y="1646238"/>
                  <a:pt x="968231" y="1643582"/>
                  <a:pt x="966940" y="1642391"/>
                </a:cubicBezTo>
                <a:cubicBezTo>
                  <a:pt x="970997" y="1637993"/>
                  <a:pt x="972225" y="1641839"/>
                  <a:pt x="974805" y="1644219"/>
                </a:cubicBezTo>
                <a:close/>
                <a:moveTo>
                  <a:pt x="996024" y="1635572"/>
                </a:moveTo>
                <a:cubicBezTo>
                  <a:pt x="993439" y="1635629"/>
                  <a:pt x="990853" y="1635686"/>
                  <a:pt x="989485" y="1634424"/>
                </a:cubicBezTo>
                <a:cubicBezTo>
                  <a:pt x="988116" y="1633162"/>
                  <a:pt x="987965" y="1630580"/>
                  <a:pt x="989031" y="1626679"/>
                </a:cubicBezTo>
                <a:cubicBezTo>
                  <a:pt x="990399" y="1627941"/>
                  <a:pt x="992984" y="1627884"/>
                  <a:pt x="994353" y="1629146"/>
                </a:cubicBezTo>
                <a:cubicBezTo>
                  <a:pt x="995721" y="1630408"/>
                  <a:pt x="995873" y="1632990"/>
                  <a:pt x="996024" y="1635572"/>
                </a:cubicBezTo>
                <a:close/>
                <a:moveTo>
                  <a:pt x="935525" y="1667756"/>
                </a:moveTo>
                <a:cubicBezTo>
                  <a:pt x="935525" y="1667756"/>
                  <a:pt x="935525" y="1667756"/>
                  <a:pt x="930864" y="1669769"/>
                </a:cubicBezTo>
                <a:cubicBezTo>
                  <a:pt x="928189" y="1666776"/>
                  <a:pt x="930519" y="1665770"/>
                  <a:pt x="929513" y="1663439"/>
                </a:cubicBezTo>
                <a:cubicBezTo>
                  <a:pt x="931844" y="1662433"/>
                  <a:pt x="931844" y="1662433"/>
                  <a:pt x="931844" y="1662433"/>
                </a:cubicBezTo>
                <a:cubicBezTo>
                  <a:pt x="933512" y="1663095"/>
                  <a:pt x="934518" y="1665426"/>
                  <a:pt x="935525" y="1667756"/>
                </a:cubicBezTo>
                <a:close/>
                <a:moveTo>
                  <a:pt x="928620" y="1674522"/>
                </a:moveTo>
                <a:cubicBezTo>
                  <a:pt x="926096" y="1677258"/>
                  <a:pt x="920834" y="1677471"/>
                  <a:pt x="918097" y="1674946"/>
                </a:cubicBezTo>
                <a:cubicBezTo>
                  <a:pt x="918097" y="1674946"/>
                  <a:pt x="918097" y="1674946"/>
                  <a:pt x="917885" y="1669685"/>
                </a:cubicBezTo>
                <a:cubicBezTo>
                  <a:pt x="920410" y="1666948"/>
                  <a:pt x="925671" y="1666736"/>
                  <a:pt x="927039" y="1667998"/>
                </a:cubicBezTo>
                <a:cubicBezTo>
                  <a:pt x="928408" y="1669260"/>
                  <a:pt x="929882" y="1673153"/>
                  <a:pt x="928620" y="1674522"/>
                </a:cubicBezTo>
                <a:close/>
                <a:moveTo>
                  <a:pt x="1699269" y="1320251"/>
                </a:moveTo>
                <a:cubicBezTo>
                  <a:pt x="1697539" y="1319564"/>
                  <a:pt x="1695808" y="1318878"/>
                  <a:pt x="1694078" y="1318191"/>
                </a:cubicBezTo>
                <a:cubicBezTo>
                  <a:pt x="1692348" y="1317504"/>
                  <a:pt x="1690618" y="1316818"/>
                  <a:pt x="1690260" y="1312671"/>
                </a:cubicBezTo>
                <a:cubicBezTo>
                  <a:pt x="1692677" y="1311627"/>
                  <a:pt x="1689904" y="1308523"/>
                  <a:pt x="1694051" y="1308166"/>
                </a:cubicBezTo>
                <a:cubicBezTo>
                  <a:pt x="1695781" y="1308853"/>
                  <a:pt x="1696468" y="1307122"/>
                  <a:pt x="1698198" y="1307809"/>
                </a:cubicBezTo>
                <a:cubicBezTo>
                  <a:pt x="1699928" y="1308496"/>
                  <a:pt x="1700972" y="1310913"/>
                  <a:pt x="1703746" y="1314016"/>
                </a:cubicBezTo>
                <a:cubicBezTo>
                  <a:pt x="1700642" y="1316790"/>
                  <a:pt x="1703416" y="1319894"/>
                  <a:pt x="1699269" y="1320251"/>
                </a:cubicBezTo>
                <a:close/>
                <a:moveTo>
                  <a:pt x="851858" y="1724558"/>
                </a:moveTo>
                <a:cubicBezTo>
                  <a:pt x="850568" y="1723368"/>
                  <a:pt x="850568" y="1723368"/>
                  <a:pt x="849278" y="1722178"/>
                </a:cubicBezTo>
                <a:cubicBezTo>
                  <a:pt x="849278" y="1722178"/>
                  <a:pt x="849278" y="1722178"/>
                  <a:pt x="847988" y="1720988"/>
                </a:cubicBezTo>
                <a:cubicBezTo>
                  <a:pt x="846698" y="1719798"/>
                  <a:pt x="849286" y="1719581"/>
                  <a:pt x="849294" y="1716983"/>
                </a:cubicBezTo>
                <a:cubicBezTo>
                  <a:pt x="853181" y="1715358"/>
                  <a:pt x="855769" y="1715141"/>
                  <a:pt x="857059" y="1716331"/>
                </a:cubicBezTo>
                <a:cubicBezTo>
                  <a:pt x="857043" y="1721526"/>
                  <a:pt x="854447" y="1724341"/>
                  <a:pt x="851858" y="1724558"/>
                </a:cubicBezTo>
                <a:close/>
                <a:moveTo>
                  <a:pt x="1246886" y="1538529"/>
                </a:moveTo>
                <a:cubicBezTo>
                  <a:pt x="1244504" y="1539587"/>
                  <a:pt x="1239741" y="1541703"/>
                  <a:pt x="1238046" y="1541030"/>
                </a:cubicBezTo>
                <a:cubicBezTo>
                  <a:pt x="1236030" y="1536224"/>
                  <a:pt x="1240793" y="1534108"/>
                  <a:pt x="1235708" y="1532090"/>
                </a:cubicBezTo>
                <a:cubicBezTo>
                  <a:pt x="1236394" y="1530360"/>
                  <a:pt x="1240471" y="1529975"/>
                  <a:pt x="1243861" y="1531320"/>
                </a:cubicBezTo>
                <a:cubicBezTo>
                  <a:pt x="1245556" y="1531993"/>
                  <a:pt x="1247251" y="1532665"/>
                  <a:pt x="1246565" y="1534396"/>
                </a:cubicBezTo>
                <a:cubicBezTo>
                  <a:pt x="1245878" y="1536126"/>
                  <a:pt x="1247573" y="1536799"/>
                  <a:pt x="1246886" y="1538529"/>
                </a:cubicBezTo>
                <a:close/>
                <a:moveTo>
                  <a:pt x="1196730" y="1563261"/>
                </a:moveTo>
                <a:cubicBezTo>
                  <a:pt x="1194395" y="1558329"/>
                  <a:pt x="1193022" y="1561789"/>
                  <a:pt x="1194395" y="1558329"/>
                </a:cubicBezTo>
                <a:cubicBezTo>
                  <a:pt x="1195082" y="1556598"/>
                  <a:pt x="1196936" y="1557334"/>
                  <a:pt x="1196936" y="1557334"/>
                </a:cubicBezTo>
                <a:cubicBezTo>
                  <a:pt x="1200644" y="1558805"/>
                  <a:pt x="1201124" y="1563002"/>
                  <a:pt x="1196730" y="1563261"/>
                </a:cubicBezTo>
                <a:close/>
                <a:moveTo>
                  <a:pt x="698029" y="1801188"/>
                </a:moveTo>
                <a:cubicBezTo>
                  <a:pt x="695513" y="1802121"/>
                  <a:pt x="695513" y="1802121"/>
                  <a:pt x="693659" y="1801385"/>
                </a:cubicBezTo>
                <a:cubicBezTo>
                  <a:pt x="691805" y="1800649"/>
                  <a:pt x="691805" y="1800649"/>
                  <a:pt x="690613" y="1798245"/>
                </a:cubicBezTo>
                <a:cubicBezTo>
                  <a:pt x="691275" y="1796577"/>
                  <a:pt x="693791" y="1795644"/>
                  <a:pt x="696307" y="1794711"/>
                </a:cubicBezTo>
                <a:cubicBezTo>
                  <a:pt x="696307" y="1794711"/>
                  <a:pt x="695645" y="1796380"/>
                  <a:pt x="697499" y="1797115"/>
                </a:cubicBezTo>
                <a:cubicBezTo>
                  <a:pt x="697499" y="1797115"/>
                  <a:pt x="697499" y="1797115"/>
                  <a:pt x="698161" y="1795447"/>
                </a:cubicBezTo>
                <a:cubicBezTo>
                  <a:pt x="699353" y="1797851"/>
                  <a:pt x="696837" y="1798784"/>
                  <a:pt x="698029" y="1801188"/>
                </a:cubicBezTo>
                <a:close/>
                <a:moveTo>
                  <a:pt x="1230646" y="1548304"/>
                </a:moveTo>
                <a:cubicBezTo>
                  <a:pt x="1230646" y="1548304"/>
                  <a:pt x="1230646" y="1548304"/>
                  <a:pt x="1222526" y="1548723"/>
                </a:cubicBezTo>
                <a:cubicBezTo>
                  <a:pt x="1219741" y="1546153"/>
                  <a:pt x="1218348" y="1544868"/>
                  <a:pt x="1219503" y="1538026"/>
                </a:cubicBezTo>
                <a:cubicBezTo>
                  <a:pt x="1219503" y="1538026"/>
                  <a:pt x="1220817" y="1536602"/>
                  <a:pt x="1222131" y="1535178"/>
                </a:cubicBezTo>
                <a:cubicBezTo>
                  <a:pt x="1226151" y="1533614"/>
                  <a:pt x="1227544" y="1534899"/>
                  <a:pt x="1230329" y="1537468"/>
                </a:cubicBezTo>
                <a:cubicBezTo>
                  <a:pt x="1233115" y="1540038"/>
                  <a:pt x="1233273" y="1545455"/>
                  <a:pt x="1230646" y="1548304"/>
                </a:cubicBezTo>
                <a:close/>
                <a:moveTo>
                  <a:pt x="1062241" y="1630059"/>
                </a:moveTo>
                <a:cubicBezTo>
                  <a:pt x="1059387" y="1626867"/>
                  <a:pt x="1058314" y="1624381"/>
                  <a:pt x="1059020" y="1622601"/>
                </a:cubicBezTo>
                <a:cubicBezTo>
                  <a:pt x="1062212" y="1619748"/>
                  <a:pt x="1063286" y="1622234"/>
                  <a:pt x="1065772" y="1621160"/>
                </a:cubicBezTo>
                <a:cubicBezTo>
                  <a:pt x="1067919" y="1626133"/>
                  <a:pt x="1064727" y="1628986"/>
                  <a:pt x="1062241" y="1630059"/>
                </a:cubicBezTo>
                <a:close/>
                <a:moveTo>
                  <a:pt x="918481" y="1698931"/>
                </a:moveTo>
                <a:cubicBezTo>
                  <a:pt x="915405" y="1701225"/>
                  <a:pt x="910748" y="1701419"/>
                  <a:pt x="906014" y="1699618"/>
                </a:cubicBezTo>
                <a:cubicBezTo>
                  <a:pt x="898895" y="1687920"/>
                  <a:pt x="913167" y="1677995"/>
                  <a:pt x="921461" y="1685645"/>
                </a:cubicBezTo>
                <a:cubicBezTo>
                  <a:pt x="923050" y="1692242"/>
                  <a:pt x="921556" y="1696636"/>
                  <a:pt x="918481" y="1698931"/>
                </a:cubicBezTo>
                <a:close/>
                <a:moveTo>
                  <a:pt x="1644129" y="1355574"/>
                </a:moveTo>
                <a:cubicBezTo>
                  <a:pt x="1643511" y="1356588"/>
                  <a:pt x="1642880" y="1357272"/>
                  <a:pt x="1640880" y="1356694"/>
                </a:cubicBezTo>
                <a:cubicBezTo>
                  <a:pt x="1639512" y="1355432"/>
                  <a:pt x="1638144" y="1354170"/>
                  <a:pt x="1636775" y="1352908"/>
                </a:cubicBezTo>
                <a:cubicBezTo>
                  <a:pt x="1635407" y="1351645"/>
                  <a:pt x="1634039" y="1350383"/>
                  <a:pt x="1635195" y="1346384"/>
                </a:cubicBezTo>
                <a:cubicBezTo>
                  <a:pt x="1637825" y="1346278"/>
                  <a:pt x="1636351" y="1342385"/>
                  <a:pt x="1640350" y="1343541"/>
                </a:cubicBezTo>
                <a:cubicBezTo>
                  <a:pt x="1641718" y="1344803"/>
                  <a:pt x="1642980" y="1343435"/>
                  <a:pt x="1644349" y="1344697"/>
                </a:cubicBezTo>
                <a:cubicBezTo>
                  <a:pt x="1645717" y="1345959"/>
                  <a:pt x="1645823" y="1348590"/>
                  <a:pt x="1647298" y="1352482"/>
                </a:cubicBezTo>
                <a:cubicBezTo>
                  <a:pt x="1645351" y="1353220"/>
                  <a:pt x="1644747" y="1354562"/>
                  <a:pt x="1644129" y="1355574"/>
                </a:cubicBezTo>
                <a:close/>
                <a:moveTo>
                  <a:pt x="1787381" y="1287837"/>
                </a:moveTo>
                <a:cubicBezTo>
                  <a:pt x="1785051" y="1288843"/>
                  <a:pt x="1784389" y="1290511"/>
                  <a:pt x="1782720" y="1289849"/>
                </a:cubicBezTo>
                <a:cubicBezTo>
                  <a:pt x="1780045" y="1286857"/>
                  <a:pt x="1780708" y="1285188"/>
                  <a:pt x="1785369" y="1283175"/>
                </a:cubicBezTo>
                <a:cubicBezTo>
                  <a:pt x="1787381" y="1287837"/>
                  <a:pt x="1787381" y="1287837"/>
                  <a:pt x="1787381" y="1287837"/>
                </a:cubicBezTo>
                <a:close/>
                <a:moveTo>
                  <a:pt x="1118880" y="1610191"/>
                </a:moveTo>
                <a:cubicBezTo>
                  <a:pt x="1116414" y="1611215"/>
                  <a:pt x="1116414" y="1611215"/>
                  <a:pt x="1114634" y="1610509"/>
                </a:cubicBezTo>
                <a:cubicBezTo>
                  <a:pt x="1114634" y="1610509"/>
                  <a:pt x="1112854" y="1609803"/>
                  <a:pt x="1112854" y="1609803"/>
                </a:cubicBezTo>
                <a:cubicBezTo>
                  <a:pt x="1112854" y="1609803"/>
                  <a:pt x="1112854" y="1609803"/>
                  <a:pt x="1111074" y="1609096"/>
                </a:cubicBezTo>
                <a:cubicBezTo>
                  <a:pt x="1109981" y="1606660"/>
                  <a:pt x="1114914" y="1604611"/>
                  <a:pt x="1116694" y="1605318"/>
                </a:cubicBezTo>
                <a:cubicBezTo>
                  <a:pt x="1118474" y="1606024"/>
                  <a:pt x="1118474" y="1606024"/>
                  <a:pt x="1118474" y="1606024"/>
                </a:cubicBezTo>
                <a:cubicBezTo>
                  <a:pt x="1118474" y="1606024"/>
                  <a:pt x="1117787" y="1607754"/>
                  <a:pt x="1118880" y="1610191"/>
                </a:cubicBezTo>
                <a:close/>
                <a:moveTo>
                  <a:pt x="1012990" y="1664246"/>
                </a:moveTo>
                <a:cubicBezTo>
                  <a:pt x="1012990" y="1664246"/>
                  <a:pt x="1012990" y="1664246"/>
                  <a:pt x="1010270" y="1664450"/>
                </a:cubicBezTo>
                <a:cubicBezTo>
                  <a:pt x="1008901" y="1663187"/>
                  <a:pt x="1008901" y="1663187"/>
                  <a:pt x="1008901" y="1663187"/>
                </a:cubicBezTo>
                <a:cubicBezTo>
                  <a:pt x="1008901" y="1663187"/>
                  <a:pt x="1008901" y="1663187"/>
                  <a:pt x="1008885" y="1660459"/>
                </a:cubicBezTo>
                <a:cubicBezTo>
                  <a:pt x="1010237" y="1658993"/>
                  <a:pt x="1010237" y="1658993"/>
                  <a:pt x="1011590" y="1657527"/>
                </a:cubicBezTo>
                <a:cubicBezTo>
                  <a:pt x="1011590" y="1657527"/>
                  <a:pt x="1011590" y="1657527"/>
                  <a:pt x="1014311" y="1657323"/>
                </a:cubicBezTo>
                <a:cubicBezTo>
                  <a:pt x="1012958" y="1658789"/>
                  <a:pt x="1012958" y="1658789"/>
                  <a:pt x="1014327" y="1660052"/>
                </a:cubicBezTo>
                <a:cubicBezTo>
                  <a:pt x="1014327" y="1660052"/>
                  <a:pt x="1014327" y="1660052"/>
                  <a:pt x="1015679" y="1658585"/>
                </a:cubicBezTo>
                <a:cubicBezTo>
                  <a:pt x="1015679" y="1658585"/>
                  <a:pt x="1015679" y="1658585"/>
                  <a:pt x="1015695" y="1661314"/>
                </a:cubicBezTo>
                <a:cubicBezTo>
                  <a:pt x="1014343" y="1662780"/>
                  <a:pt x="1014343" y="1662780"/>
                  <a:pt x="1012990" y="1664246"/>
                </a:cubicBezTo>
                <a:close/>
                <a:moveTo>
                  <a:pt x="1263758" y="1545355"/>
                </a:moveTo>
                <a:cubicBezTo>
                  <a:pt x="1260049" y="1549376"/>
                  <a:pt x="1254634" y="1546862"/>
                  <a:pt x="1250455" y="1543008"/>
                </a:cubicBezTo>
                <a:cubicBezTo>
                  <a:pt x="1248906" y="1539098"/>
                  <a:pt x="1252928" y="1540327"/>
                  <a:pt x="1252615" y="1535077"/>
                </a:cubicBezTo>
                <a:cubicBezTo>
                  <a:pt x="1256481" y="1533681"/>
                  <a:pt x="1259110" y="1533625"/>
                  <a:pt x="1261896" y="1536195"/>
                </a:cubicBezTo>
                <a:cubicBezTo>
                  <a:pt x="1263289" y="1537479"/>
                  <a:pt x="1263445" y="1540104"/>
                  <a:pt x="1263758" y="1545355"/>
                </a:cubicBezTo>
                <a:close/>
                <a:moveTo>
                  <a:pt x="1158987" y="1595398"/>
                </a:moveTo>
                <a:cubicBezTo>
                  <a:pt x="1158987" y="1595398"/>
                  <a:pt x="1158987" y="1595398"/>
                  <a:pt x="1159706" y="1588735"/>
                </a:cubicBezTo>
                <a:cubicBezTo>
                  <a:pt x="1162389" y="1588768"/>
                  <a:pt x="1163855" y="1590120"/>
                  <a:pt x="1165321" y="1591473"/>
                </a:cubicBezTo>
                <a:cubicBezTo>
                  <a:pt x="1165570" y="1594144"/>
                  <a:pt x="1164353" y="1595464"/>
                  <a:pt x="1158987" y="1595398"/>
                </a:cubicBezTo>
                <a:close/>
                <a:moveTo>
                  <a:pt x="870830" y="1739935"/>
                </a:moveTo>
                <a:cubicBezTo>
                  <a:pt x="868241" y="1741054"/>
                  <a:pt x="866387" y="1740318"/>
                  <a:pt x="864533" y="1739582"/>
                </a:cubicBezTo>
                <a:cubicBezTo>
                  <a:pt x="864533" y="1739582"/>
                  <a:pt x="862679" y="1738847"/>
                  <a:pt x="863415" y="1736993"/>
                </a:cubicBezTo>
                <a:cubicBezTo>
                  <a:pt x="864151" y="1735139"/>
                  <a:pt x="864151" y="1735139"/>
                  <a:pt x="866005" y="1735874"/>
                </a:cubicBezTo>
                <a:cubicBezTo>
                  <a:pt x="867858" y="1736610"/>
                  <a:pt x="869712" y="1737346"/>
                  <a:pt x="870830" y="1739935"/>
                </a:cubicBezTo>
                <a:close/>
                <a:moveTo>
                  <a:pt x="1683561" y="1354789"/>
                </a:moveTo>
                <a:cubicBezTo>
                  <a:pt x="1681119" y="1355751"/>
                  <a:pt x="1678677" y="1356713"/>
                  <a:pt x="1676897" y="1356007"/>
                </a:cubicBezTo>
                <a:cubicBezTo>
                  <a:pt x="1675780" y="1353632"/>
                  <a:pt x="1676442" y="1351964"/>
                  <a:pt x="1675324" y="1349589"/>
                </a:cubicBezTo>
                <a:cubicBezTo>
                  <a:pt x="1677104" y="1350295"/>
                  <a:pt x="1679546" y="1349333"/>
                  <a:pt x="1679546" y="1349333"/>
                </a:cubicBezTo>
                <a:cubicBezTo>
                  <a:pt x="1681326" y="1350039"/>
                  <a:pt x="1682443" y="1352414"/>
                  <a:pt x="1683561" y="1354789"/>
                </a:cubicBezTo>
                <a:close/>
                <a:moveTo>
                  <a:pt x="1660912" y="1366354"/>
                </a:moveTo>
                <a:cubicBezTo>
                  <a:pt x="1659244" y="1365692"/>
                  <a:pt x="1657576" y="1365030"/>
                  <a:pt x="1656569" y="1362699"/>
                </a:cubicBezTo>
                <a:cubicBezTo>
                  <a:pt x="1657893" y="1359363"/>
                  <a:pt x="1660568" y="1362355"/>
                  <a:pt x="1663560" y="1359680"/>
                </a:cubicBezTo>
                <a:cubicBezTo>
                  <a:pt x="1664567" y="1362011"/>
                  <a:pt x="1663243" y="1365348"/>
                  <a:pt x="1660912" y="1366354"/>
                </a:cubicBezTo>
                <a:close/>
                <a:moveTo>
                  <a:pt x="1740258" y="1329172"/>
                </a:moveTo>
                <a:cubicBezTo>
                  <a:pt x="1734775" y="1333005"/>
                  <a:pt x="1723134" y="1332391"/>
                  <a:pt x="1713542" y="1336595"/>
                </a:cubicBezTo>
                <a:lnTo>
                  <a:pt x="1716976" y="1333283"/>
                </a:lnTo>
                <a:lnTo>
                  <a:pt x="1712480" y="1329500"/>
                </a:lnTo>
                <a:cubicBezTo>
                  <a:pt x="1714897" y="1328456"/>
                  <a:pt x="1717314" y="1327412"/>
                  <a:pt x="1719044" y="1328099"/>
                </a:cubicBezTo>
                <a:lnTo>
                  <a:pt x="1719929" y="1329333"/>
                </a:lnTo>
                <a:lnTo>
                  <a:pt x="1721085" y="1327572"/>
                </a:lnTo>
                <a:cubicBezTo>
                  <a:pt x="1721085" y="1327572"/>
                  <a:pt x="1721085" y="1327572"/>
                  <a:pt x="1722796" y="1328251"/>
                </a:cubicBezTo>
                <a:cubicBezTo>
                  <a:pt x="1727930" y="1330288"/>
                  <a:pt x="1735124" y="1327135"/>
                  <a:pt x="1740258" y="1329172"/>
                </a:cubicBezTo>
                <a:close/>
                <a:moveTo>
                  <a:pt x="1181510" y="1595846"/>
                </a:moveTo>
                <a:cubicBezTo>
                  <a:pt x="1181510" y="1595846"/>
                  <a:pt x="1179779" y="1595160"/>
                  <a:pt x="1179779" y="1595160"/>
                </a:cubicBezTo>
                <a:cubicBezTo>
                  <a:pt x="1178049" y="1594473"/>
                  <a:pt x="1178049" y="1594473"/>
                  <a:pt x="1178049" y="1594473"/>
                </a:cubicBezTo>
                <a:cubicBezTo>
                  <a:pt x="1178049" y="1594473"/>
                  <a:pt x="1176318" y="1593786"/>
                  <a:pt x="1175250" y="1591431"/>
                </a:cubicBezTo>
                <a:cubicBezTo>
                  <a:pt x="1177236" y="1586426"/>
                  <a:pt x="1182427" y="1588486"/>
                  <a:pt x="1184158" y="1589173"/>
                </a:cubicBezTo>
                <a:cubicBezTo>
                  <a:pt x="1186957" y="1592214"/>
                  <a:pt x="1185632" y="1595551"/>
                  <a:pt x="1181510" y="1595846"/>
                </a:cubicBezTo>
                <a:close/>
                <a:moveTo>
                  <a:pt x="1153977" y="1609813"/>
                </a:moveTo>
                <a:cubicBezTo>
                  <a:pt x="1151090" y="1606583"/>
                  <a:pt x="1149289" y="1605868"/>
                  <a:pt x="1149632" y="1599751"/>
                </a:cubicBezTo>
                <a:cubicBezTo>
                  <a:pt x="1152147" y="1598664"/>
                  <a:pt x="1157179" y="1596492"/>
                  <a:pt x="1158980" y="1597207"/>
                </a:cubicBezTo>
                <a:cubicBezTo>
                  <a:pt x="1162238" y="1604754"/>
                  <a:pt x="1160809" y="1608355"/>
                  <a:pt x="1153977" y="1609813"/>
                </a:cubicBezTo>
                <a:close/>
                <a:moveTo>
                  <a:pt x="1007930" y="1679966"/>
                </a:moveTo>
                <a:cubicBezTo>
                  <a:pt x="1006606" y="1683303"/>
                  <a:pt x="1002483" y="1683598"/>
                  <a:pt x="999022" y="1682224"/>
                </a:cubicBezTo>
                <a:cubicBezTo>
                  <a:pt x="997292" y="1681538"/>
                  <a:pt x="997292" y="1681538"/>
                  <a:pt x="995562" y="1680851"/>
                </a:cubicBezTo>
                <a:cubicBezTo>
                  <a:pt x="998616" y="1678201"/>
                  <a:pt x="1001671" y="1675551"/>
                  <a:pt x="1005132" y="1676924"/>
                </a:cubicBezTo>
                <a:cubicBezTo>
                  <a:pt x="1006862" y="1677611"/>
                  <a:pt x="1008592" y="1678297"/>
                  <a:pt x="1007930" y="1679966"/>
                </a:cubicBezTo>
                <a:close/>
                <a:moveTo>
                  <a:pt x="1174029" y="1605324"/>
                </a:moveTo>
                <a:cubicBezTo>
                  <a:pt x="1171440" y="1606442"/>
                  <a:pt x="1171440" y="1606442"/>
                  <a:pt x="1171440" y="1606442"/>
                </a:cubicBezTo>
                <a:cubicBezTo>
                  <a:pt x="1169586" y="1605707"/>
                  <a:pt x="1168468" y="1603117"/>
                  <a:pt x="1167349" y="1600528"/>
                </a:cubicBezTo>
                <a:cubicBezTo>
                  <a:pt x="1167349" y="1600528"/>
                  <a:pt x="1167349" y="1600528"/>
                  <a:pt x="1172529" y="1598291"/>
                </a:cubicBezTo>
                <a:cubicBezTo>
                  <a:pt x="1173647" y="1600881"/>
                  <a:pt x="1172911" y="1602734"/>
                  <a:pt x="1174029" y="1605324"/>
                </a:cubicBezTo>
                <a:close/>
                <a:moveTo>
                  <a:pt x="1138326" y="1623916"/>
                </a:moveTo>
                <a:cubicBezTo>
                  <a:pt x="1137639" y="1625647"/>
                  <a:pt x="1135785" y="1624911"/>
                  <a:pt x="1133931" y="1624175"/>
                </a:cubicBezTo>
                <a:cubicBezTo>
                  <a:pt x="1132077" y="1623440"/>
                  <a:pt x="1131597" y="1619243"/>
                  <a:pt x="1135991" y="1618984"/>
                </a:cubicBezTo>
                <a:cubicBezTo>
                  <a:pt x="1135991" y="1618984"/>
                  <a:pt x="1135991" y="1618984"/>
                  <a:pt x="1138326" y="1623916"/>
                </a:cubicBezTo>
                <a:close/>
                <a:moveTo>
                  <a:pt x="648699" y="1857363"/>
                </a:moveTo>
                <a:cubicBezTo>
                  <a:pt x="648699" y="1857363"/>
                  <a:pt x="646952" y="1856669"/>
                  <a:pt x="646952" y="1856669"/>
                </a:cubicBezTo>
                <a:cubicBezTo>
                  <a:pt x="643456" y="1855282"/>
                  <a:pt x="641056" y="1846032"/>
                  <a:pt x="640731" y="1841754"/>
                </a:cubicBezTo>
                <a:cubicBezTo>
                  <a:pt x="644286" y="1832794"/>
                  <a:pt x="650242" y="1833082"/>
                  <a:pt x="653737" y="1834470"/>
                </a:cubicBezTo>
                <a:cubicBezTo>
                  <a:pt x="660729" y="1837244"/>
                  <a:pt x="664491" y="1853257"/>
                  <a:pt x="648699" y="1857363"/>
                </a:cubicBezTo>
                <a:close/>
                <a:moveTo>
                  <a:pt x="1250177" y="1576744"/>
                </a:moveTo>
                <a:cubicBezTo>
                  <a:pt x="1246469" y="1575273"/>
                  <a:pt x="1245351" y="1572683"/>
                  <a:pt x="1246822" y="1568975"/>
                </a:cubicBezTo>
                <a:cubicBezTo>
                  <a:pt x="1248676" y="1569711"/>
                  <a:pt x="1248676" y="1569711"/>
                  <a:pt x="1251265" y="1568593"/>
                </a:cubicBezTo>
                <a:cubicBezTo>
                  <a:pt x="1254237" y="1571918"/>
                  <a:pt x="1252766" y="1575626"/>
                  <a:pt x="1250177" y="1576744"/>
                </a:cubicBezTo>
                <a:close/>
                <a:moveTo>
                  <a:pt x="1703137" y="1362129"/>
                </a:moveTo>
                <a:cubicBezTo>
                  <a:pt x="1700872" y="1357454"/>
                  <a:pt x="1700387" y="1353484"/>
                  <a:pt x="1706374" y="1353972"/>
                </a:cubicBezTo>
                <a:cubicBezTo>
                  <a:pt x="1709286" y="1357016"/>
                  <a:pt x="1706211" y="1359573"/>
                  <a:pt x="1703137" y="1362129"/>
                </a:cubicBezTo>
                <a:close/>
                <a:moveTo>
                  <a:pt x="1911172" y="1263571"/>
                </a:moveTo>
                <a:cubicBezTo>
                  <a:pt x="1908656" y="1264719"/>
                  <a:pt x="1906141" y="1265866"/>
                  <a:pt x="1904361" y="1265160"/>
                </a:cubicBezTo>
                <a:cubicBezTo>
                  <a:pt x="1902273" y="1260040"/>
                  <a:pt x="1902273" y="1260040"/>
                  <a:pt x="1902273" y="1260040"/>
                </a:cubicBezTo>
                <a:cubicBezTo>
                  <a:pt x="1904788" y="1258892"/>
                  <a:pt x="1907304" y="1257745"/>
                  <a:pt x="1909084" y="1258451"/>
                </a:cubicBezTo>
                <a:cubicBezTo>
                  <a:pt x="1910863" y="1259157"/>
                  <a:pt x="1912643" y="1259863"/>
                  <a:pt x="1911172" y="1263571"/>
                </a:cubicBezTo>
                <a:close/>
                <a:moveTo>
                  <a:pt x="1042849" y="1676592"/>
                </a:moveTo>
                <a:cubicBezTo>
                  <a:pt x="1040128" y="1676795"/>
                  <a:pt x="1040128" y="1676795"/>
                  <a:pt x="1038760" y="1675533"/>
                </a:cubicBezTo>
                <a:cubicBezTo>
                  <a:pt x="1038760" y="1675533"/>
                  <a:pt x="1038760" y="1675533"/>
                  <a:pt x="1037392" y="1674271"/>
                </a:cubicBezTo>
                <a:cubicBezTo>
                  <a:pt x="1037392" y="1674271"/>
                  <a:pt x="1038744" y="1672805"/>
                  <a:pt x="1037376" y="1671543"/>
                </a:cubicBezTo>
                <a:cubicBezTo>
                  <a:pt x="1037376" y="1671543"/>
                  <a:pt x="1037376" y="1671543"/>
                  <a:pt x="1036023" y="1673009"/>
                </a:cubicBezTo>
                <a:cubicBezTo>
                  <a:pt x="1035991" y="1667552"/>
                  <a:pt x="1041432" y="1667144"/>
                  <a:pt x="1044169" y="1669669"/>
                </a:cubicBezTo>
                <a:cubicBezTo>
                  <a:pt x="1044185" y="1672397"/>
                  <a:pt x="1042833" y="1673863"/>
                  <a:pt x="1042849" y="1676592"/>
                </a:cubicBezTo>
                <a:close/>
                <a:moveTo>
                  <a:pt x="1735177" y="1349093"/>
                </a:moveTo>
                <a:cubicBezTo>
                  <a:pt x="1735177" y="1349093"/>
                  <a:pt x="1734108" y="1346379"/>
                  <a:pt x="1734108" y="1346379"/>
                </a:cubicBezTo>
                <a:cubicBezTo>
                  <a:pt x="1734108" y="1346379"/>
                  <a:pt x="1732254" y="1345643"/>
                  <a:pt x="1732254" y="1345643"/>
                </a:cubicBezTo>
                <a:cubicBezTo>
                  <a:pt x="1732254" y="1345643"/>
                  <a:pt x="1732254" y="1345643"/>
                  <a:pt x="1730400" y="1344908"/>
                </a:cubicBezTo>
                <a:cubicBezTo>
                  <a:pt x="1731185" y="1342930"/>
                  <a:pt x="1733823" y="1341688"/>
                  <a:pt x="1735677" y="1342424"/>
                </a:cubicBezTo>
                <a:cubicBezTo>
                  <a:pt x="1737531" y="1343160"/>
                  <a:pt x="1738600" y="1345873"/>
                  <a:pt x="1735177" y="1349093"/>
                </a:cubicBezTo>
                <a:close/>
                <a:moveTo>
                  <a:pt x="1296387" y="1557833"/>
                </a:moveTo>
                <a:cubicBezTo>
                  <a:pt x="1293734" y="1557964"/>
                  <a:pt x="1292365" y="1556701"/>
                  <a:pt x="1290997" y="1555439"/>
                </a:cubicBezTo>
                <a:cubicBezTo>
                  <a:pt x="1289629" y="1554177"/>
                  <a:pt x="1288260" y="1552915"/>
                  <a:pt x="1285524" y="1550390"/>
                </a:cubicBezTo>
                <a:cubicBezTo>
                  <a:pt x="1288009" y="1544950"/>
                  <a:pt x="1290579" y="1542164"/>
                  <a:pt x="1298538" y="1541772"/>
                </a:cubicBezTo>
                <a:cubicBezTo>
                  <a:pt x="1302727" y="1548214"/>
                  <a:pt x="1301609" y="1554916"/>
                  <a:pt x="1296387" y="1557833"/>
                </a:cubicBezTo>
                <a:close/>
                <a:moveTo>
                  <a:pt x="998061" y="1700512"/>
                </a:moveTo>
                <a:cubicBezTo>
                  <a:pt x="995619" y="1701474"/>
                  <a:pt x="993839" y="1700768"/>
                  <a:pt x="993839" y="1700768"/>
                </a:cubicBezTo>
                <a:cubicBezTo>
                  <a:pt x="990279" y="1699355"/>
                  <a:pt x="991148" y="1691975"/>
                  <a:pt x="996487" y="1694094"/>
                </a:cubicBezTo>
                <a:cubicBezTo>
                  <a:pt x="999385" y="1697175"/>
                  <a:pt x="995163" y="1697431"/>
                  <a:pt x="998061" y="1700512"/>
                </a:cubicBezTo>
                <a:close/>
                <a:moveTo>
                  <a:pt x="1675931" y="1379739"/>
                </a:moveTo>
                <a:cubicBezTo>
                  <a:pt x="1669438" y="1381348"/>
                  <a:pt x="1658794" y="1376594"/>
                  <a:pt x="1648332" y="1377074"/>
                </a:cubicBezTo>
                <a:lnTo>
                  <a:pt x="1652727" y="1375215"/>
                </a:lnTo>
                <a:lnTo>
                  <a:pt x="1649889" y="1370069"/>
                </a:lnTo>
                <a:cubicBezTo>
                  <a:pt x="1652520" y="1369963"/>
                  <a:pt x="1655150" y="1369857"/>
                  <a:pt x="1656519" y="1371119"/>
                </a:cubicBezTo>
                <a:lnTo>
                  <a:pt x="1656901" y="1372589"/>
                </a:lnTo>
                <a:lnTo>
                  <a:pt x="1658611" y="1371361"/>
                </a:lnTo>
                <a:cubicBezTo>
                  <a:pt x="1658611" y="1371361"/>
                  <a:pt x="1658611" y="1371361"/>
                  <a:pt x="1659965" y="1372610"/>
                </a:cubicBezTo>
                <a:cubicBezTo>
                  <a:pt x="1664024" y="1376354"/>
                  <a:pt x="1671871" y="1375994"/>
                  <a:pt x="1675931" y="1379739"/>
                </a:cubicBezTo>
                <a:close/>
                <a:moveTo>
                  <a:pt x="995192" y="1707743"/>
                </a:moveTo>
                <a:cubicBezTo>
                  <a:pt x="993338" y="1707007"/>
                  <a:pt x="991484" y="1706271"/>
                  <a:pt x="988894" y="1707389"/>
                </a:cubicBezTo>
                <a:cubicBezTo>
                  <a:pt x="988512" y="1702946"/>
                  <a:pt x="989247" y="1701092"/>
                  <a:pt x="993691" y="1700709"/>
                </a:cubicBezTo>
                <a:cubicBezTo>
                  <a:pt x="994809" y="1703299"/>
                  <a:pt x="994073" y="1705153"/>
                  <a:pt x="995192" y="1707743"/>
                </a:cubicBezTo>
                <a:close/>
                <a:moveTo>
                  <a:pt x="972332" y="1718842"/>
                </a:moveTo>
                <a:cubicBezTo>
                  <a:pt x="967215" y="1716812"/>
                  <a:pt x="966599" y="1708413"/>
                  <a:pt x="969703" y="1705567"/>
                </a:cubicBezTo>
                <a:cubicBezTo>
                  <a:pt x="972107" y="1704483"/>
                  <a:pt x="974512" y="1703398"/>
                  <a:pt x="976218" y="1704075"/>
                </a:cubicBezTo>
                <a:cubicBezTo>
                  <a:pt x="981334" y="1706106"/>
                  <a:pt x="982957" y="1716943"/>
                  <a:pt x="972332" y="1718842"/>
                </a:cubicBezTo>
                <a:close/>
                <a:moveTo>
                  <a:pt x="1734756" y="1358081"/>
                </a:moveTo>
                <a:cubicBezTo>
                  <a:pt x="1732219" y="1358183"/>
                  <a:pt x="1731002" y="1359503"/>
                  <a:pt x="1729683" y="1358285"/>
                </a:cubicBezTo>
                <a:cubicBezTo>
                  <a:pt x="1728261" y="1354532"/>
                  <a:pt x="1729478" y="1353213"/>
                  <a:pt x="1734551" y="1353008"/>
                </a:cubicBezTo>
                <a:cubicBezTo>
                  <a:pt x="1734756" y="1358081"/>
                  <a:pt x="1734756" y="1358081"/>
                  <a:pt x="1734756" y="1358081"/>
                </a:cubicBezTo>
                <a:close/>
                <a:moveTo>
                  <a:pt x="1664037" y="1396505"/>
                </a:moveTo>
                <a:cubicBezTo>
                  <a:pt x="1664037" y="1396505"/>
                  <a:pt x="1664014" y="1393589"/>
                  <a:pt x="1664014" y="1393589"/>
                </a:cubicBezTo>
                <a:cubicBezTo>
                  <a:pt x="1664014" y="1393589"/>
                  <a:pt x="1662547" y="1392236"/>
                  <a:pt x="1662547" y="1392236"/>
                </a:cubicBezTo>
                <a:cubicBezTo>
                  <a:pt x="1662547" y="1392236"/>
                  <a:pt x="1662547" y="1392236"/>
                  <a:pt x="1661081" y="1390884"/>
                </a:cubicBezTo>
                <a:cubicBezTo>
                  <a:pt x="1662524" y="1389320"/>
                  <a:pt x="1665433" y="1389109"/>
                  <a:pt x="1666899" y="1390461"/>
                </a:cubicBezTo>
                <a:cubicBezTo>
                  <a:pt x="1668365" y="1391813"/>
                  <a:pt x="1668388" y="1394729"/>
                  <a:pt x="1664037" y="1396505"/>
                </a:cubicBezTo>
                <a:close/>
                <a:moveTo>
                  <a:pt x="1364243" y="1539967"/>
                </a:moveTo>
                <a:cubicBezTo>
                  <a:pt x="1357449" y="1541841"/>
                  <a:pt x="1356064" y="1537851"/>
                  <a:pt x="1353344" y="1538054"/>
                </a:cubicBezTo>
                <a:cubicBezTo>
                  <a:pt x="1354680" y="1533860"/>
                  <a:pt x="1356032" y="1532394"/>
                  <a:pt x="1357384" y="1530928"/>
                </a:cubicBezTo>
                <a:cubicBezTo>
                  <a:pt x="1361457" y="1529258"/>
                  <a:pt x="1361473" y="1531986"/>
                  <a:pt x="1365563" y="1533045"/>
                </a:cubicBezTo>
                <a:cubicBezTo>
                  <a:pt x="1365579" y="1535773"/>
                  <a:pt x="1362858" y="1535977"/>
                  <a:pt x="1364243" y="1539967"/>
                </a:cubicBezTo>
                <a:close/>
                <a:moveTo>
                  <a:pt x="972825" y="1727335"/>
                </a:moveTo>
                <a:cubicBezTo>
                  <a:pt x="970470" y="1728403"/>
                  <a:pt x="970470" y="1728403"/>
                  <a:pt x="968801" y="1727741"/>
                </a:cubicBezTo>
                <a:cubicBezTo>
                  <a:pt x="967133" y="1727079"/>
                  <a:pt x="967133" y="1727079"/>
                  <a:pt x="966151" y="1724687"/>
                </a:cubicBezTo>
                <a:cubicBezTo>
                  <a:pt x="969193" y="1721888"/>
                  <a:pt x="970175" y="1724281"/>
                  <a:pt x="972530" y="1723212"/>
                </a:cubicBezTo>
                <a:cubicBezTo>
                  <a:pt x="973511" y="1725605"/>
                  <a:pt x="971156" y="1726673"/>
                  <a:pt x="972825" y="1727335"/>
                </a:cubicBezTo>
                <a:close/>
                <a:moveTo>
                  <a:pt x="1635478" y="1412939"/>
                </a:moveTo>
                <a:cubicBezTo>
                  <a:pt x="1633193" y="1413561"/>
                  <a:pt x="1630642" y="1413568"/>
                  <a:pt x="1629761" y="1413218"/>
                </a:cubicBezTo>
                <a:cubicBezTo>
                  <a:pt x="1629761" y="1413218"/>
                  <a:pt x="1629761" y="1413218"/>
                  <a:pt x="1625875" y="1407599"/>
                </a:cubicBezTo>
                <a:cubicBezTo>
                  <a:pt x="1630795" y="1405474"/>
                  <a:pt x="1632193" y="1401952"/>
                  <a:pt x="1630069" y="1397031"/>
                </a:cubicBezTo>
                <a:cubicBezTo>
                  <a:pt x="1631830" y="1397730"/>
                  <a:pt x="1633591" y="1398429"/>
                  <a:pt x="1633591" y="1398429"/>
                </a:cubicBezTo>
                <a:cubicBezTo>
                  <a:pt x="1633591" y="1398429"/>
                  <a:pt x="1635353" y="1399128"/>
                  <a:pt x="1635353" y="1399128"/>
                </a:cubicBezTo>
                <a:lnTo>
                  <a:pt x="1636724" y="1402303"/>
                </a:lnTo>
                <a:lnTo>
                  <a:pt x="1638974" y="1397931"/>
                </a:lnTo>
                <a:lnTo>
                  <a:pt x="1637349" y="1395533"/>
                </a:lnTo>
                <a:cubicBezTo>
                  <a:pt x="1639731" y="1394476"/>
                  <a:pt x="1643486" y="1389957"/>
                  <a:pt x="1645181" y="1390630"/>
                </a:cubicBezTo>
                <a:cubicBezTo>
                  <a:pt x="1642799" y="1391687"/>
                  <a:pt x="1650587" y="1396781"/>
                  <a:pt x="1649214" y="1400242"/>
                </a:cubicBezTo>
                <a:lnTo>
                  <a:pt x="1644725" y="1400666"/>
                </a:lnTo>
                <a:lnTo>
                  <a:pt x="1644550" y="1402564"/>
                </a:lnTo>
                <a:lnTo>
                  <a:pt x="1637249" y="1403521"/>
                </a:lnTo>
                <a:lnTo>
                  <a:pt x="1639602" y="1408969"/>
                </a:lnTo>
                <a:cubicBezTo>
                  <a:pt x="1639784" y="1411079"/>
                  <a:pt x="1637764" y="1412317"/>
                  <a:pt x="1635478" y="1412939"/>
                </a:cubicBezTo>
                <a:close/>
                <a:moveTo>
                  <a:pt x="1119676" y="1659375"/>
                </a:moveTo>
                <a:cubicBezTo>
                  <a:pt x="1117239" y="1660468"/>
                  <a:pt x="1117239" y="1660468"/>
                  <a:pt x="1115509" y="1659782"/>
                </a:cubicBezTo>
                <a:cubicBezTo>
                  <a:pt x="1113779" y="1659095"/>
                  <a:pt x="1112754" y="1656629"/>
                  <a:pt x="1111730" y="1654162"/>
                </a:cubicBezTo>
                <a:cubicBezTo>
                  <a:pt x="1114167" y="1653069"/>
                  <a:pt x="1113143" y="1650603"/>
                  <a:pt x="1117310" y="1650196"/>
                </a:cubicBezTo>
                <a:cubicBezTo>
                  <a:pt x="1119040" y="1650883"/>
                  <a:pt x="1122819" y="1656502"/>
                  <a:pt x="1119676" y="1659375"/>
                </a:cubicBezTo>
                <a:close/>
                <a:moveTo>
                  <a:pt x="1216944" y="1613985"/>
                </a:moveTo>
                <a:cubicBezTo>
                  <a:pt x="1216944" y="1613985"/>
                  <a:pt x="1216944" y="1613985"/>
                  <a:pt x="1214551" y="1614967"/>
                </a:cubicBezTo>
                <a:cubicBezTo>
                  <a:pt x="1212821" y="1614280"/>
                  <a:pt x="1212821" y="1614280"/>
                  <a:pt x="1212821" y="1614280"/>
                </a:cubicBezTo>
                <a:cubicBezTo>
                  <a:pt x="1212821" y="1614280"/>
                  <a:pt x="1212821" y="1614280"/>
                  <a:pt x="1211753" y="1611925"/>
                </a:cubicBezTo>
                <a:cubicBezTo>
                  <a:pt x="1212415" y="1610256"/>
                  <a:pt x="1212415" y="1610256"/>
                  <a:pt x="1212415" y="1610256"/>
                </a:cubicBezTo>
                <a:cubicBezTo>
                  <a:pt x="1212415" y="1610256"/>
                  <a:pt x="1212415" y="1610256"/>
                  <a:pt x="1215469" y="1607606"/>
                </a:cubicBezTo>
                <a:cubicBezTo>
                  <a:pt x="1214807" y="1609275"/>
                  <a:pt x="1214807" y="1609275"/>
                  <a:pt x="1214807" y="1609275"/>
                </a:cubicBezTo>
                <a:cubicBezTo>
                  <a:pt x="1216537" y="1609961"/>
                  <a:pt x="1216537" y="1609961"/>
                  <a:pt x="1217199" y="1608293"/>
                </a:cubicBezTo>
                <a:cubicBezTo>
                  <a:pt x="1217199" y="1608293"/>
                  <a:pt x="1217199" y="1608293"/>
                  <a:pt x="1217606" y="1612317"/>
                </a:cubicBezTo>
                <a:cubicBezTo>
                  <a:pt x="1217606" y="1612317"/>
                  <a:pt x="1217606" y="1612317"/>
                  <a:pt x="1216944" y="1613985"/>
                </a:cubicBezTo>
                <a:close/>
                <a:moveTo>
                  <a:pt x="1185817" y="1636182"/>
                </a:moveTo>
                <a:cubicBezTo>
                  <a:pt x="1180922" y="1638244"/>
                  <a:pt x="1176713" y="1638577"/>
                  <a:pt x="1174951" y="1637878"/>
                </a:cubicBezTo>
                <a:cubicBezTo>
                  <a:pt x="1169668" y="1635781"/>
                  <a:pt x="1175161" y="1621939"/>
                  <a:pt x="1184654" y="1623703"/>
                </a:cubicBezTo>
                <a:cubicBezTo>
                  <a:pt x="1188176" y="1625101"/>
                  <a:pt x="1185430" y="1632022"/>
                  <a:pt x="1185817" y="1636182"/>
                </a:cubicBezTo>
                <a:close/>
                <a:moveTo>
                  <a:pt x="1583027" y="1449607"/>
                </a:moveTo>
                <a:cubicBezTo>
                  <a:pt x="1581014" y="1444946"/>
                  <a:pt x="1584006" y="1442271"/>
                  <a:pt x="1585675" y="1442934"/>
                </a:cubicBezTo>
                <a:cubicBezTo>
                  <a:pt x="1587343" y="1443596"/>
                  <a:pt x="1586681" y="1445264"/>
                  <a:pt x="1588350" y="1445926"/>
                </a:cubicBezTo>
                <a:cubicBezTo>
                  <a:pt x="1588350" y="1445926"/>
                  <a:pt x="1588350" y="1445926"/>
                  <a:pt x="1583027" y="1449607"/>
                </a:cubicBezTo>
                <a:close/>
                <a:moveTo>
                  <a:pt x="1208167" y="1628313"/>
                </a:moveTo>
                <a:cubicBezTo>
                  <a:pt x="1207207" y="1629434"/>
                  <a:pt x="1205357" y="1630202"/>
                  <a:pt x="1204467" y="1629849"/>
                </a:cubicBezTo>
                <a:cubicBezTo>
                  <a:pt x="1202688" y="1629143"/>
                  <a:pt x="1201594" y="1626706"/>
                  <a:pt x="1202281" y="1624976"/>
                </a:cubicBezTo>
                <a:cubicBezTo>
                  <a:pt x="1202281" y="1624976"/>
                  <a:pt x="1202281" y="1624976"/>
                  <a:pt x="1206527" y="1624658"/>
                </a:cubicBezTo>
                <a:cubicBezTo>
                  <a:pt x="1209197" y="1625717"/>
                  <a:pt x="1209127" y="1627192"/>
                  <a:pt x="1208167" y="1628313"/>
                </a:cubicBezTo>
                <a:close/>
                <a:moveTo>
                  <a:pt x="1615298" y="1435424"/>
                </a:moveTo>
                <a:cubicBezTo>
                  <a:pt x="1614954" y="1431424"/>
                  <a:pt x="1610955" y="1431769"/>
                  <a:pt x="1612279" y="1428432"/>
                </a:cubicBezTo>
                <a:cubicBezTo>
                  <a:pt x="1614610" y="1427425"/>
                  <a:pt x="1616278" y="1428088"/>
                  <a:pt x="1617946" y="1428750"/>
                </a:cubicBezTo>
                <a:cubicBezTo>
                  <a:pt x="1618953" y="1431080"/>
                  <a:pt x="1617629" y="1434417"/>
                  <a:pt x="1615298" y="1435424"/>
                </a:cubicBezTo>
                <a:close/>
                <a:moveTo>
                  <a:pt x="653887" y="1894706"/>
                </a:moveTo>
                <a:cubicBezTo>
                  <a:pt x="649775" y="1896340"/>
                  <a:pt x="649719" y="1893576"/>
                  <a:pt x="646960" y="1893744"/>
                </a:cubicBezTo>
                <a:cubicBezTo>
                  <a:pt x="646849" y="1888215"/>
                  <a:pt x="649609" y="1888047"/>
                  <a:pt x="652369" y="1887880"/>
                </a:cubicBezTo>
                <a:cubicBezTo>
                  <a:pt x="652369" y="1887880"/>
                  <a:pt x="652369" y="1887880"/>
                  <a:pt x="653887" y="1894706"/>
                </a:cubicBezTo>
                <a:close/>
                <a:moveTo>
                  <a:pt x="531166" y="1953895"/>
                </a:moveTo>
                <a:cubicBezTo>
                  <a:pt x="529570" y="1955322"/>
                  <a:pt x="527260" y="1955950"/>
                  <a:pt x="526371" y="1955597"/>
                </a:cubicBezTo>
                <a:cubicBezTo>
                  <a:pt x="526003" y="1951331"/>
                  <a:pt x="528122" y="1945992"/>
                  <a:pt x="531682" y="1947404"/>
                </a:cubicBezTo>
                <a:cubicBezTo>
                  <a:pt x="533645" y="1950243"/>
                  <a:pt x="532762" y="1952468"/>
                  <a:pt x="531166" y="1953895"/>
                </a:cubicBezTo>
                <a:close/>
                <a:moveTo>
                  <a:pt x="1750292" y="1377407"/>
                </a:moveTo>
                <a:cubicBezTo>
                  <a:pt x="1749248" y="1374847"/>
                  <a:pt x="1746732" y="1375995"/>
                  <a:pt x="1746424" y="1371581"/>
                </a:cubicBezTo>
                <a:cubicBezTo>
                  <a:pt x="1749675" y="1368579"/>
                  <a:pt x="1749675" y="1368579"/>
                  <a:pt x="1749675" y="1368579"/>
                </a:cubicBezTo>
                <a:cubicBezTo>
                  <a:pt x="1749983" y="1372993"/>
                  <a:pt x="1754587" y="1376966"/>
                  <a:pt x="1750292" y="1377407"/>
                </a:cubicBezTo>
                <a:close/>
                <a:moveTo>
                  <a:pt x="1669606" y="1416632"/>
                </a:moveTo>
                <a:lnTo>
                  <a:pt x="1661553" y="1409686"/>
                </a:lnTo>
                <a:lnTo>
                  <a:pt x="1658469" y="1411056"/>
                </a:lnTo>
                <a:cubicBezTo>
                  <a:pt x="1656133" y="1411380"/>
                  <a:pt x="1654095" y="1411573"/>
                  <a:pt x="1654599" y="1412774"/>
                </a:cubicBezTo>
                <a:cubicBezTo>
                  <a:pt x="1652904" y="1412102"/>
                  <a:pt x="1653269" y="1406238"/>
                  <a:pt x="1652261" y="1403835"/>
                </a:cubicBezTo>
                <a:cubicBezTo>
                  <a:pt x="1654643" y="1402777"/>
                  <a:pt x="1657024" y="1401720"/>
                  <a:pt x="1658719" y="1402392"/>
                </a:cubicBezTo>
                <a:lnTo>
                  <a:pt x="1662051" y="1406183"/>
                </a:lnTo>
                <a:lnTo>
                  <a:pt x="1662873" y="1404580"/>
                </a:lnTo>
                <a:cubicBezTo>
                  <a:pt x="1663409" y="1403229"/>
                  <a:pt x="1664377" y="1402050"/>
                  <a:pt x="1667688" y="1401279"/>
                </a:cubicBezTo>
                <a:cubicBezTo>
                  <a:pt x="1674609" y="1404025"/>
                  <a:pt x="1675211" y="1412602"/>
                  <a:pt x="1669606" y="1416632"/>
                </a:cubicBezTo>
                <a:close/>
                <a:moveTo>
                  <a:pt x="1078951" y="1699995"/>
                </a:moveTo>
                <a:cubicBezTo>
                  <a:pt x="1078289" y="1701663"/>
                  <a:pt x="1076594" y="1700990"/>
                  <a:pt x="1076594" y="1700990"/>
                </a:cubicBezTo>
                <a:cubicBezTo>
                  <a:pt x="1073205" y="1699645"/>
                  <a:pt x="1070477" y="1696632"/>
                  <a:pt x="1068782" y="1695959"/>
                </a:cubicBezTo>
                <a:cubicBezTo>
                  <a:pt x="1068411" y="1691949"/>
                  <a:pt x="1075191" y="1694640"/>
                  <a:pt x="1077548" y="1693644"/>
                </a:cubicBezTo>
                <a:cubicBezTo>
                  <a:pt x="1080276" y="1696658"/>
                  <a:pt x="1075562" y="1698649"/>
                  <a:pt x="1077257" y="1699322"/>
                </a:cubicBezTo>
                <a:cubicBezTo>
                  <a:pt x="1077257" y="1699322"/>
                  <a:pt x="1077257" y="1699322"/>
                  <a:pt x="1078951" y="1699995"/>
                </a:cubicBezTo>
                <a:close/>
                <a:moveTo>
                  <a:pt x="1730034" y="1391686"/>
                </a:moveTo>
                <a:cubicBezTo>
                  <a:pt x="1728254" y="1390980"/>
                  <a:pt x="1727180" y="1388493"/>
                  <a:pt x="1726107" y="1386008"/>
                </a:cubicBezTo>
                <a:cubicBezTo>
                  <a:pt x="1731785" y="1382081"/>
                  <a:pt x="1731785" y="1382081"/>
                  <a:pt x="1731785" y="1382081"/>
                </a:cubicBezTo>
                <a:cubicBezTo>
                  <a:pt x="1733932" y="1387053"/>
                  <a:pt x="1735006" y="1389539"/>
                  <a:pt x="1730034" y="1391686"/>
                </a:cubicBezTo>
                <a:close/>
                <a:moveTo>
                  <a:pt x="1643943" y="1434411"/>
                </a:moveTo>
                <a:cubicBezTo>
                  <a:pt x="1642536" y="1433113"/>
                  <a:pt x="1642426" y="1430407"/>
                  <a:pt x="1642317" y="1427702"/>
                </a:cubicBezTo>
                <a:cubicBezTo>
                  <a:pt x="1649027" y="1426076"/>
                  <a:pt x="1649027" y="1426076"/>
                  <a:pt x="1649027" y="1426076"/>
                </a:cubicBezTo>
                <a:cubicBezTo>
                  <a:pt x="1649245" y="1431487"/>
                  <a:pt x="1649354" y="1434193"/>
                  <a:pt x="1643943" y="1434411"/>
                </a:cubicBezTo>
                <a:close/>
                <a:moveTo>
                  <a:pt x="1687334" y="1419098"/>
                </a:moveTo>
                <a:cubicBezTo>
                  <a:pt x="1685054" y="1421059"/>
                  <a:pt x="1681744" y="1421830"/>
                  <a:pt x="1678283" y="1420457"/>
                </a:cubicBezTo>
                <a:cubicBezTo>
                  <a:pt x="1674522" y="1414795"/>
                  <a:pt x="1678697" y="1414367"/>
                  <a:pt x="1678396" y="1410079"/>
                </a:cubicBezTo>
                <a:cubicBezTo>
                  <a:pt x="1682571" y="1409651"/>
                  <a:pt x="1686747" y="1409224"/>
                  <a:pt x="1690207" y="1410597"/>
                </a:cubicBezTo>
                <a:cubicBezTo>
                  <a:pt x="1690865" y="1413985"/>
                  <a:pt x="1689615" y="1417136"/>
                  <a:pt x="1687334" y="1419098"/>
                </a:cubicBezTo>
                <a:close/>
                <a:moveTo>
                  <a:pt x="1667977" y="1428360"/>
                </a:moveTo>
                <a:cubicBezTo>
                  <a:pt x="1667922" y="1425595"/>
                  <a:pt x="1665162" y="1425763"/>
                  <a:pt x="1666459" y="1421533"/>
                </a:cubicBezTo>
                <a:cubicBezTo>
                  <a:pt x="1670571" y="1419899"/>
                  <a:pt x="1670571" y="1419899"/>
                  <a:pt x="1670571" y="1419899"/>
                </a:cubicBezTo>
                <a:cubicBezTo>
                  <a:pt x="1669274" y="1424129"/>
                  <a:pt x="1672144" y="1429490"/>
                  <a:pt x="1667977" y="1428360"/>
                </a:cubicBezTo>
                <a:close/>
                <a:moveTo>
                  <a:pt x="1386348" y="1563070"/>
                </a:moveTo>
                <a:cubicBezTo>
                  <a:pt x="1381087" y="1563282"/>
                  <a:pt x="1377088" y="1562127"/>
                  <a:pt x="1375720" y="1560865"/>
                </a:cubicBezTo>
                <a:cubicBezTo>
                  <a:pt x="1374352" y="1559602"/>
                  <a:pt x="1371615" y="1557078"/>
                  <a:pt x="1372771" y="1553079"/>
                </a:cubicBezTo>
                <a:cubicBezTo>
                  <a:pt x="1375401" y="1552973"/>
                  <a:pt x="1376664" y="1551604"/>
                  <a:pt x="1375295" y="1550342"/>
                </a:cubicBezTo>
                <a:cubicBezTo>
                  <a:pt x="1380556" y="1550130"/>
                  <a:pt x="1381925" y="1551392"/>
                  <a:pt x="1384662" y="1553916"/>
                </a:cubicBezTo>
                <a:cubicBezTo>
                  <a:pt x="1386030" y="1555178"/>
                  <a:pt x="1387504" y="1559071"/>
                  <a:pt x="1386348" y="1563070"/>
                </a:cubicBezTo>
                <a:close/>
                <a:moveTo>
                  <a:pt x="1447623" y="1534499"/>
                </a:moveTo>
                <a:cubicBezTo>
                  <a:pt x="1447623" y="1534499"/>
                  <a:pt x="1447623" y="1534499"/>
                  <a:pt x="1442962" y="1536512"/>
                </a:cubicBezTo>
                <a:cubicBezTo>
                  <a:pt x="1440287" y="1533519"/>
                  <a:pt x="1440949" y="1531851"/>
                  <a:pt x="1443942" y="1529176"/>
                </a:cubicBezTo>
                <a:cubicBezTo>
                  <a:pt x="1445610" y="1529838"/>
                  <a:pt x="1446617" y="1532169"/>
                  <a:pt x="1447623" y="1534499"/>
                </a:cubicBezTo>
                <a:close/>
                <a:moveTo>
                  <a:pt x="1552656" y="1484680"/>
                </a:moveTo>
                <a:cubicBezTo>
                  <a:pt x="1550740" y="1485722"/>
                  <a:pt x="1548048" y="1486198"/>
                  <a:pt x="1545964" y="1486402"/>
                </a:cubicBezTo>
                <a:cubicBezTo>
                  <a:pt x="1546670" y="1484622"/>
                  <a:pt x="1547377" y="1482842"/>
                  <a:pt x="1546352" y="1480376"/>
                </a:cubicBezTo>
                <a:cubicBezTo>
                  <a:pt x="1548789" y="1479283"/>
                  <a:pt x="1551544" y="1482436"/>
                  <a:pt x="1554687" y="1479563"/>
                </a:cubicBezTo>
                <a:cubicBezTo>
                  <a:pt x="1555711" y="1482029"/>
                  <a:pt x="1554572" y="1483637"/>
                  <a:pt x="1552656" y="1484680"/>
                </a:cubicBezTo>
                <a:close/>
                <a:moveTo>
                  <a:pt x="1603928" y="1466968"/>
                </a:moveTo>
                <a:cubicBezTo>
                  <a:pt x="1601207" y="1467172"/>
                  <a:pt x="1598487" y="1467376"/>
                  <a:pt x="1597118" y="1466114"/>
                </a:cubicBezTo>
                <a:cubicBezTo>
                  <a:pt x="1595717" y="1459395"/>
                  <a:pt x="1595717" y="1459395"/>
                  <a:pt x="1595717" y="1459395"/>
                </a:cubicBezTo>
                <a:cubicBezTo>
                  <a:pt x="1599790" y="1457725"/>
                  <a:pt x="1601159" y="1458987"/>
                  <a:pt x="1602527" y="1460249"/>
                </a:cubicBezTo>
                <a:cubicBezTo>
                  <a:pt x="1603896" y="1461512"/>
                  <a:pt x="1605264" y="1462774"/>
                  <a:pt x="1603928" y="1466968"/>
                </a:cubicBezTo>
                <a:close/>
                <a:moveTo>
                  <a:pt x="1026053" y="1742450"/>
                </a:moveTo>
                <a:cubicBezTo>
                  <a:pt x="1026053" y="1742450"/>
                  <a:pt x="1026053" y="1742450"/>
                  <a:pt x="1021905" y="1742807"/>
                </a:cubicBezTo>
                <a:cubicBezTo>
                  <a:pt x="1020861" y="1740390"/>
                  <a:pt x="1016357" y="1736599"/>
                  <a:pt x="1022235" y="1736929"/>
                </a:cubicBezTo>
                <a:cubicBezTo>
                  <a:pt x="1023965" y="1737616"/>
                  <a:pt x="1025696" y="1738302"/>
                  <a:pt x="1026053" y="1742450"/>
                </a:cubicBezTo>
                <a:close/>
                <a:moveTo>
                  <a:pt x="1414255" y="1558023"/>
                </a:moveTo>
                <a:cubicBezTo>
                  <a:pt x="1411767" y="1559039"/>
                  <a:pt x="1409279" y="1560054"/>
                  <a:pt x="1407478" y="1559340"/>
                </a:cubicBezTo>
                <a:cubicBezTo>
                  <a:pt x="1405677" y="1558625"/>
                  <a:pt x="1402762" y="1555465"/>
                  <a:pt x="1402335" y="1551290"/>
                </a:cubicBezTo>
                <a:cubicBezTo>
                  <a:pt x="1403708" y="1547829"/>
                  <a:pt x="1407996" y="1547528"/>
                  <a:pt x="1409797" y="1548243"/>
                </a:cubicBezTo>
                <a:cubicBezTo>
                  <a:pt x="1413399" y="1549672"/>
                  <a:pt x="1416315" y="1552832"/>
                  <a:pt x="1414255" y="1558023"/>
                </a:cubicBezTo>
                <a:close/>
                <a:moveTo>
                  <a:pt x="1783466" y="1383056"/>
                </a:moveTo>
                <a:cubicBezTo>
                  <a:pt x="1781833" y="1384468"/>
                  <a:pt x="1779449" y="1385067"/>
                  <a:pt x="1777595" y="1384331"/>
                </a:cubicBezTo>
                <a:cubicBezTo>
                  <a:pt x="1775741" y="1383596"/>
                  <a:pt x="1774594" y="1381080"/>
                  <a:pt x="1775300" y="1379301"/>
                </a:cubicBezTo>
                <a:cubicBezTo>
                  <a:pt x="1777860" y="1378256"/>
                  <a:pt x="1781127" y="1375432"/>
                  <a:pt x="1784834" y="1376904"/>
                </a:cubicBezTo>
                <a:cubicBezTo>
                  <a:pt x="1785982" y="1379419"/>
                  <a:pt x="1785099" y="1381644"/>
                  <a:pt x="1783466" y="1383056"/>
                </a:cubicBezTo>
                <a:close/>
                <a:moveTo>
                  <a:pt x="1050889" y="1731776"/>
                </a:moveTo>
                <a:cubicBezTo>
                  <a:pt x="1049035" y="1731041"/>
                  <a:pt x="1048373" y="1732709"/>
                  <a:pt x="1046519" y="1731973"/>
                </a:cubicBezTo>
                <a:cubicBezTo>
                  <a:pt x="1044665" y="1731238"/>
                  <a:pt x="1045327" y="1729569"/>
                  <a:pt x="1044136" y="1727165"/>
                </a:cubicBezTo>
                <a:cubicBezTo>
                  <a:pt x="1047314" y="1724564"/>
                  <a:pt x="1048506" y="1726968"/>
                  <a:pt x="1051022" y="1726035"/>
                </a:cubicBezTo>
                <a:cubicBezTo>
                  <a:pt x="1052213" y="1728439"/>
                  <a:pt x="1049697" y="1729372"/>
                  <a:pt x="1050889" y="1731776"/>
                </a:cubicBezTo>
                <a:close/>
                <a:moveTo>
                  <a:pt x="1632895" y="1460522"/>
                </a:moveTo>
                <a:cubicBezTo>
                  <a:pt x="1628822" y="1462192"/>
                  <a:pt x="1627454" y="1460930"/>
                  <a:pt x="1626085" y="1459667"/>
                </a:cubicBezTo>
                <a:cubicBezTo>
                  <a:pt x="1624717" y="1458405"/>
                  <a:pt x="1623348" y="1457143"/>
                  <a:pt x="1624685" y="1452949"/>
                </a:cubicBezTo>
                <a:cubicBezTo>
                  <a:pt x="1624685" y="1452949"/>
                  <a:pt x="1624685" y="1452949"/>
                  <a:pt x="1631494" y="1453803"/>
                </a:cubicBezTo>
                <a:cubicBezTo>
                  <a:pt x="1632863" y="1455065"/>
                  <a:pt x="1632879" y="1457794"/>
                  <a:pt x="1632895" y="1460522"/>
                </a:cubicBezTo>
                <a:close/>
                <a:moveTo>
                  <a:pt x="1288190" y="1625466"/>
                </a:moveTo>
                <a:cubicBezTo>
                  <a:pt x="1286535" y="1626258"/>
                  <a:pt x="1284350" y="1626356"/>
                  <a:pt x="1283423" y="1625988"/>
                </a:cubicBezTo>
                <a:cubicBezTo>
                  <a:pt x="1281569" y="1625253"/>
                  <a:pt x="1279715" y="1624517"/>
                  <a:pt x="1280377" y="1622849"/>
                </a:cubicBezTo>
                <a:cubicBezTo>
                  <a:pt x="1281039" y="1621180"/>
                  <a:pt x="1283555" y="1620248"/>
                  <a:pt x="1283555" y="1620248"/>
                </a:cubicBezTo>
                <a:cubicBezTo>
                  <a:pt x="1285409" y="1620983"/>
                  <a:pt x="1285409" y="1620983"/>
                  <a:pt x="1285409" y="1620983"/>
                </a:cubicBezTo>
                <a:cubicBezTo>
                  <a:pt x="1285409" y="1620983"/>
                  <a:pt x="1287263" y="1621719"/>
                  <a:pt x="1289779" y="1620786"/>
                </a:cubicBezTo>
                <a:cubicBezTo>
                  <a:pt x="1290971" y="1623190"/>
                  <a:pt x="1289845" y="1624675"/>
                  <a:pt x="1288190" y="1625466"/>
                </a:cubicBezTo>
                <a:close/>
                <a:moveTo>
                  <a:pt x="1563541" y="1496760"/>
                </a:moveTo>
                <a:cubicBezTo>
                  <a:pt x="1562676" y="1498051"/>
                  <a:pt x="1561431" y="1498694"/>
                  <a:pt x="1559429" y="1498041"/>
                </a:cubicBezTo>
                <a:cubicBezTo>
                  <a:pt x="1556397" y="1492856"/>
                  <a:pt x="1560184" y="1491574"/>
                  <a:pt x="1565379" y="1491590"/>
                </a:cubicBezTo>
                <a:cubicBezTo>
                  <a:pt x="1564893" y="1493530"/>
                  <a:pt x="1564407" y="1495469"/>
                  <a:pt x="1563541" y="1496760"/>
                </a:cubicBezTo>
                <a:close/>
                <a:moveTo>
                  <a:pt x="1757552" y="1404918"/>
                </a:moveTo>
                <a:cubicBezTo>
                  <a:pt x="1752570" y="1407018"/>
                  <a:pt x="1751477" y="1404546"/>
                  <a:pt x="1747193" y="1404885"/>
                </a:cubicBezTo>
                <a:cubicBezTo>
                  <a:pt x="1741727" y="1392523"/>
                  <a:pt x="1750993" y="1390084"/>
                  <a:pt x="1756369" y="1392217"/>
                </a:cubicBezTo>
                <a:cubicBezTo>
                  <a:pt x="1761746" y="1394351"/>
                  <a:pt x="1763932" y="1399296"/>
                  <a:pt x="1757552" y="1404918"/>
                </a:cubicBezTo>
                <a:close/>
                <a:moveTo>
                  <a:pt x="1729099" y="1420022"/>
                </a:moveTo>
                <a:cubicBezTo>
                  <a:pt x="1725897" y="1423043"/>
                  <a:pt x="1724167" y="1422356"/>
                  <a:pt x="1722436" y="1421670"/>
                </a:cubicBezTo>
                <a:cubicBezTo>
                  <a:pt x="1720706" y="1420983"/>
                  <a:pt x="1718976" y="1420296"/>
                  <a:pt x="1718717" y="1415902"/>
                </a:cubicBezTo>
                <a:cubicBezTo>
                  <a:pt x="1718717" y="1415902"/>
                  <a:pt x="1718717" y="1415902"/>
                  <a:pt x="1725379" y="1414254"/>
                </a:cubicBezTo>
                <a:cubicBezTo>
                  <a:pt x="1727110" y="1414941"/>
                  <a:pt x="1728104" y="1417481"/>
                  <a:pt x="1729099" y="1420022"/>
                </a:cubicBezTo>
                <a:close/>
                <a:moveTo>
                  <a:pt x="1526877" y="1516376"/>
                </a:moveTo>
                <a:lnTo>
                  <a:pt x="1523930" y="1510988"/>
                </a:lnTo>
                <a:lnTo>
                  <a:pt x="1522279" y="1512979"/>
                </a:lnTo>
                <a:cubicBezTo>
                  <a:pt x="1518280" y="1511822"/>
                  <a:pt x="1515649" y="1511929"/>
                  <a:pt x="1514281" y="1510667"/>
                </a:cubicBezTo>
                <a:cubicBezTo>
                  <a:pt x="1512913" y="1509405"/>
                  <a:pt x="1514175" y="1508036"/>
                  <a:pt x="1512807" y="1506774"/>
                </a:cubicBezTo>
                <a:cubicBezTo>
                  <a:pt x="1511332" y="1502881"/>
                  <a:pt x="1515331" y="1504037"/>
                  <a:pt x="1515225" y="1501406"/>
                </a:cubicBezTo>
                <a:lnTo>
                  <a:pt x="1519015" y="1502007"/>
                </a:lnTo>
                <a:lnTo>
                  <a:pt x="1518484" y="1501036"/>
                </a:lnTo>
                <a:cubicBezTo>
                  <a:pt x="1517131" y="1499788"/>
                  <a:pt x="1517131" y="1499788"/>
                  <a:pt x="1517131" y="1499788"/>
                </a:cubicBezTo>
                <a:cubicBezTo>
                  <a:pt x="1519746" y="1499667"/>
                  <a:pt x="1519993" y="1497363"/>
                  <a:pt x="1520071" y="1494902"/>
                </a:cubicBezTo>
                <a:lnTo>
                  <a:pt x="1521840" y="1489554"/>
                </a:lnTo>
                <a:lnTo>
                  <a:pt x="1519561" y="1490162"/>
                </a:lnTo>
                <a:cubicBezTo>
                  <a:pt x="1519561" y="1490162"/>
                  <a:pt x="1516755" y="1490162"/>
                  <a:pt x="1516755" y="1490162"/>
                </a:cubicBezTo>
                <a:cubicBezTo>
                  <a:pt x="1513949" y="1490162"/>
                  <a:pt x="1511142" y="1490162"/>
                  <a:pt x="1505529" y="1490162"/>
                </a:cubicBezTo>
                <a:cubicBezTo>
                  <a:pt x="1502723" y="1490162"/>
                  <a:pt x="1499917" y="1490162"/>
                  <a:pt x="1497110" y="1490162"/>
                </a:cubicBezTo>
                <a:cubicBezTo>
                  <a:pt x="1497110" y="1490162"/>
                  <a:pt x="1494304" y="1490162"/>
                  <a:pt x="1494304" y="1490162"/>
                </a:cubicBezTo>
                <a:cubicBezTo>
                  <a:pt x="1480272" y="1492967"/>
                  <a:pt x="1483078" y="1512608"/>
                  <a:pt x="1469046" y="1518219"/>
                </a:cubicBezTo>
                <a:cubicBezTo>
                  <a:pt x="1466240" y="1521025"/>
                  <a:pt x="1463434" y="1521025"/>
                  <a:pt x="1460627" y="1521025"/>
                </a:cubicBezTo>
                <a:cubicBezTo>
                  <a:pt x="1457821" y="1521025"/>
                  <a:pt x="1455015" y="1521025"/>
                  <a:pt x="1452208" y="1521025"/>
                </a:cubicBezTo>
                <a:cubicBezTo>
                  <a:pt x="1449402" y="1518219"/>
                  <a:pt x="1446596" y="1518219"/>
                  <a:pt x="1443789" y="1518219"/>
                </a:cubicBezTo>
                <a:cubicBezTo>
                  <a:pt x="1440983" y="1518219"/>
                  <a:pt x="1438176" y="1518219"/>
                  <a:pt x="1435370" y="1518219"/>
                </a:cubicBezTo>
                <a:cubicBezTo>
                  <a:pt x="1421338" y="1521025"/>
                  <a:pt x="1415725" y="1537859"/>
                  <a:pt x="1401694" y="1540665"/>
                </a:cubicBezTo>
                <a:cubicBezTo>
                  <a:pt x="1384855" y="1540665"/>
                  <a:pt x="1376436" y="1523831"/>
                  <a:pt x="1356791" y="1523831"/>
                </a:cubicBezTo>
                <a:cubicBezTo>
                  <a:pt x="1356791" y="1523831"/>
                  <a:pt x="1353985" y="1523830"/>
                  <a:pt x="1353985" y="1523830"/>
                </a:cubicBezTo>
                <a:cubicBezTo>
                  <a:pt x="1337147" y="1523831"/>
                  <a:pt x="1331534" y="1540665"/>
                  <a:pt x="1309083" y="1540665"/>
                </a:cubicBezTo>
                <a:cubicBezTo>
                  <a:pt x="1309083" y="1540665"/>
                  <a:pt x="1306277" y="1540665"/>
                  <a:pt x="1306277" y="1540665"/>
                </a:cubicBezTo>
                <a:cubicBezTo>
                  <a:pt x="1292245" y="1537859"/>
                  <a:pt x="1283826" y="1523831"/>
                  <a:pt x="1272600" y="1521025"/>
                </a:cubicBezTo>
                <a:cubicBezTo>
                  <a:pt x="1266987" y="1518219"/>
                  <a:pt x="1259971" y="1517518"/>
                  <a:pt x="1252254" y="1516816"/>
                </a:cubicBezTo>
                <a:lnTo>
                  <a:pt x="1241419" y="1514959"/>
                </a:lnTo>
                <a:lnTo>
                  <a:pt x="1243564" y="1519400"/>
                </a:lnTo>
                <a:cubicBezTo>
                  <a:pt x="1244149" y="1521635"/>
                  <a:pt x="1243714" y="1523966"/>
                  <a:pt x="1240142" y="1525553"/>
                </a:cubicBezTo>
                <a:cubicBezTo>
                  <a:pt x="1237438" y="1522477"/>
                  <a:pt x="1237701" y="1520579"/>
                  <a:pt x="1238600" y="1518932"/>
                </a:cubicBezTo>
                <a:lnTo>
                  <a:pt x="1240442" y="1514792"/>
                </a:lnTo>
                <a:lnTo>
                  <a:pt x="1227698" y="1512608"/>
                </a:lnTo>
                <a:lnTo>
                  <a:pt x="1213853" y="1502688"/>
                </a:lnTo>
                <a:lnTo>
                  <a:pt x="1215107" y="1504513"/>
                </a:lnTo>
                <a:cubicBezTo>
                  <a:pt x="1215055" y="1505834"/>
                  <a:pt x="1213688" y="1506901"/>
                  <a:pt x="1210505" y="1507783"/>
                </a:cubicBezTo>
                <a:lnTo>
                  <a:pt x="1211596" y="1501071"/>
                </a:lnTo>
                <a:lnTo>
                  <a:pt x="1206650" y="1497527"/>
                </a:lnTo>
                <a:lnTo>
                  <a:pt x="1203739" y="1495732"/>
                </a:lnTo>
                <a:lnTo>
                  <a:pt x="1205711" y="1499529"/>
                </a:lnTo>
                <a:lnTo>
                  <a:pt x="1203178" y="1499747"/>
                </a:lnTo>
                <a:lnTo>
                  <a:pt x="1207198" y="1500937"/>
                </a:lnTo>
                <a:cubicBezTo>
                  <a:pt x="1210002" y="1505965"/>
                  <a:pt x="1202330" y="1506214"/>
                  <a:pt x="1199649" y="1503742"/>
                </a:cubicBezTo>
                <a:lnTo>
                  <a:pt x="1202109" y="1499839"/>
                </a:lnTo>
                <a:lnTo>
                  <a:pt x="1201445" y="1499896"/>
                </a:lnTo>
                <a:cubicBezTo>
                  <a:pt x="1202152" y="1498116"/>
                  <a:pt x="1201346" y="1496252"/>
                  <a:pt x="1200986" y="1494564"/>
                </a:cubicBezTo>
                <a:lnTo>
                  <a:pt x="1201194" y="1494162"/>
                </a:lnTo>
                <a:lnTo>
                  <a:pt x="1185603" y="1484550"/>
                </a:lnTo>
                <a:cubicBezTo>
                  <a:pt x="1182796" y="1481744"/>
                  <a:pt x="1179990" y="1481745"/>
                  <a:pt x="1177183" y="1481744"/>
                </a:cubicBezTo>
                <a:cubicBezTo>
                  <a:pt x="1174377" y="1481744"/>
                  <a:pt x="1171571" y="1481745"/>
                  <a:pt x="1168764" y="1481744"/>
                </a:cubicBezTo>
                <a:cubicBezTo>
                  <a:pt x="1165958" y="1484550"/>
                  <a:pt x="1163152" y="1484550"/>
                  <a:pt x="1160345" y="1484550"/>
                </a:cubicBezTo>
                <a:cubicBezTo>
                  <a:pt x="1157539" y="1484550"/>
                  <a:pt x="1151926" y="1481744"/>
                  <a:pt x="1146313" y="1478939"/>
                </a:cubicBezTo>
                <a:cubicBezTo>
                  <a:pt x="1143507" y="1474730"/>
                  <a:pt x="1142104" y="1469820"/>
                  <a:pt x="1141051" y="1464209"/>
                </a:cubicBezTo>
                <a:lnTo>
                  <a:pt x="1140999" y="1463893"/>
                </a:lnTo>
                <a:lnTo>
                  <a:pt x="1140530" y="1463707"/>
                </a:lnTo>
                <a:cubicBezTo>
                  <a:pt x="1140530" y="1463707"/>
                  <a:pt x="1138676" y="1462971"/>
                  <a:pt x="1138676" y="1462971"/>
                </a:cubicBezTo>
                <a:cubicBezTo>
                  <a:pt x="1139363" y="1461241"/>
                  <a:pt x="1141903" y="1460246"/>
                  <a:pt x="1140049" y="1459511"/>
                </a:cubicBezTo>
                <a:lnTo>
                  <a:pt x="1140255" y="1459430"/>
                </a:lnTo>
                <a:lnTo>
                  <a:pt x="1138087" y="1446429"/>
                </a:lnTo>
                <a:lnTo>
                  <a:pt x="1137593" y="1446233"/>
                </a:lnTo>
                <a:lnTo>
                  <a:pt x="1138005" y="1445937"/>
                </a:lnTo>
                <a:lnTo>
                  <a:pt x="1137894" y="1445270"/>
                </a:lnTo>
                <a:lnTo>
                  <a:pt x="1122469" y="1441264"/>
                </a:lnTo>
                <a:lnTo>
                  <a:pt x="1112034" y="1455969"/>
                </a:lnTo>
                <a:cubicBezTo>
                  <a:pt x="1105243" y="1459683"/>
                  <a:pt x="1097098" y="1461064"/>
                  <a:pt x="1091848" y="1458981"/>
                </a:cubicBezTo>
                <a:lnTo>
                  <a:pt x="1087004" y="1454354"/>
                </a:lnTo>
                <a:lnTo>
                  <a:pt x="1086466" y="1456327"/>
                </a:lnTo>
                <a:cubicBezTo>
                  <a:pt x="1086466" y="1456327"/>
                  <a:pt x="1086466" y="1456327"/>
                  <a:pt x="1085249" y="1457646"/>
                </a:cubicBezTo>
                <a:cubicBezTo>
                  <a:pt x="1085249" y="1457646"/>
                  <a:pt x="1085249" y="1457646"/>
                  <a:pt x="1082663" y="1457704"/>
                </a:cubicBezTo>
                <a:cubicBezTo>
                  <a:pt x="1081295" y="1456441"/>
                  <a:pt x="1081295" y="1456441"/>
                  <a:pt x="1081295" y="1456441"/>
                </a:cubicBezTo>
                <a:cubicBezTo>
                  <a:pt x="1081295" y="1456441"/>
                  <a:pt x="1081295" y="1456441"/>
                  <a:pt x="1081143" y="1453860"/>
                </a:cubicBezTo>
                <a:cubicBezTo>
                  <a:pt x="1082360" y="1452540"/>
                  <a:pt x="1082360" y="1452540"/>
                  <a:pt x="1082360" y="1452540"/>
                </a:cubicBezTo>
                <a:lnTo>
                  <a:pt x="1084541" y="1451751"/>
                </a:lnTo>
                <a:lnTo>
                  <a:pt x="1086208" y="1442325"/>
                </a:lnTo>
                <a:cubicBezTo>
                  <a:pt x="1088253" y="1439484"/>
                  <a:pt x="1091551" y="1437076"/>
                  <a:pt x="1095428" y="1435282"/>
                </a:cubicBezTo>
                <a:lnTo>
                  <a:pt x="1101664" y="1434795"/>
                </a:lnTo>
                <a:lnTo>
                  <a:pt x="1098035" y="1433433"/>
                </a:lnTo>
                <a:cubicBezTo>
                  <a:pt x="1094396" y="1431066"/>
                  <a:pt x="1091589" y="1427734"/>
                  <a:pt x="1090186" y="1422824"/>
                </a:cubicBezTo>
                <a:cubicBezTo>
                  <a:pt x="1087379" y="1425630"/>
                  <a:pt x="1078960" y="1425630"/>
                  <a:pt x="1073347" y="1425630"/>
                </a:cubicBezTo>
                <a:lnTo>
                  <a:pt x="1071550" y="1425181"/>
                </a:lnTo>
                <a:lnTo>
                  <a:pt x="1068203" y="1426421"/>
                </a:lnTo>
                <a:lnTo>
                  <a:pt x="1067027" y="1424050"/>
                </a:lnTo>
                <a:lnTo>
                  <a:pt x="1063209" y="1423096"/>
                </a:lnTo>
                <a:lnTo>
                  <a:pt x="1058691" y="1427993"/>
                </a:lnTo>
                <a:cubicBezTo>
                  <a:pt x="1058691" y="1427993"/>
                  <a:pt x="1057323" y="1426731"/>
                  <a:pt x="1057323" y="1426731"/>
                </a:cubicBezTo>
                <a:cubicBezTo>
                  <a:pt x="1055954" y="1425469"/>
                  <a:pt x="1055954" y="1425469"/>
                  <a:pt x="1055954" y="1425469"/>
                </a:cubicBezTo>
                <a:cubicBezTo>
                  <a:pt x="1055954" y="1425469"/>
                  <a:pt x="1054586" y="1424207"/>
                  <a:pt x="1054435" y="1421625"/>
                </a:cubicBezTo>
                <a:cubicBezTo>
                  <a:pt x="1056260" y="1419646"/>
                  <a:pt x="1058199" y="1419603"/>
                  <a:pt x="1059853" y="1420213"/>
                </a:cubicBezTo>
                <a:lnTo>
                  <a:pt x="1061839" y="1421554"/>
                </a:lnTo>
                <a:lnTo>
                  <a:pt x="1059886" y="1412785"/>
                </a:lnTo>
                <a:cubicBezTo>
                  <a:pt x="1061070" y="1403184"/>
                  <a:pt x="1070541" y="1394767"/>
                  <a:pt x="1070541" y="1386350"/>
                </a:cubicBezTo>
                <a:lnTo>
                  <a:pt x="1070239" y="1385763"/>
                </a:lnTo>
                <a:lnTo>
                  <a:pt x="1067250" y="1387418"/>
                </a:lnTo>
                <a:lnTo>
                  <a:pt x="1068440" y="1382271"/>
                </a:lnTo>
                <a:lnTo>
                  <a:pt x="1064578" y="1374776"/>
                </a:lnTo>
                <a:cubicBezTo>
                  <a:pt x="1061420" y="1370918"/>
                  <a:pt x="1057913" y="1366709"/>
                  <a:pt x="1056509" y="1361098"/>
                </a:cubicBezTo>
                <a:cubicBezTo>
                  <a:pt x="1042477" y="1366709"/>
                  <a:pt x="1036865" y="1377932"/>
                  <a:pt x="1022833" y="1389155"/>
                </a:cubicBezTo>
                <a:cubicBezTo>
                  <a:pt x="1014414" y="1394767"/>
                  <a:pt x="1000382" y="1403184"/>
                  <a:pt x="989156" y="1403184"/>
                </a:cubicBezTo>
                <a:lnTo>
                  <a:pt x="979716" y="1399180"/>
                </a:lnTo>
                <a:lnTo>
                  <a:pt x="978990" y="1399602"/>
                </a:lnTo>
                <a:lnTo>
                  <a:pt x="979314" y="1399009"/>
                </a:lnTo>
                <a:lnTo>
                  <a:pt x="977580" y="1398274"/>
                </a:lnTo>
                <a:cubicBezTo>
                  <a:pt x="974423" y="1394767"/>
                  <a:pt x="972318" y="1389155"/>
                  <a:pt x="972318" y="1380738"/>
                </a:cubicBezTo>
                <a:cubicBezTo>
                  <a:pt x="973721" y="1365306"/>
                  <a:pt x="984947" y="1355486"/>
                  <a:pt x="998277" y="1347420"/>
                </a:cubicBezTo>
                <a:lnTo>
                  <a:pt x="999708" y="1346575"/>
                </a:lnTo>
                <a:lnTo>
                  <a:pt x="994812" y="1338823"/>
                </a:lnTo>
                <a:cubicBezTo>
                  <a:pt x="1000534" y="1334978"/>
                  <a:pt x="1006955" y="1329372"/>
                  <a:pt x="1005427" y="1322650"/>
                </a:cubicBezTo>
                <a:cubicBezTo>
                  <a:pt x="1005427" y="1322650"/>
                  <a:pt x="1005427" y="1322650"/>
                  <a:pt x="1011149" y="1318805"/>
                </a:cubicBezTo>
                <a:cubicBezTo>
                  <a:pt x="1014774" y="1320243"/>
                  <a:pt x="1015189" y="1324485"/>
                  <a:pt x="1018116" y="1327685"/>
                </a:cubicBezTo>
                <a:cubicBezTo>
                  <a:pt x="1014206" y="1332249"/>
                  <a:pt x="1010996" y="1335052"/>
                  <a:pt x="1005558" y="1332894"/>
                </a:cubicBezTo>
                <a:cubicBezTo>
                  <a:pt x="1005416" y="1335896"/>
                  <a:pt x="1005902" y="1338637"/>
                  <a:pt x="1005481" y="1341018"/>
                </a:cubicBezTo>
                <a:lnTo>
                  <a:pt x="1001111" y="1345745"/>
                </a:lnTo>
                <a:lnTo>
                  <a:pt x="1036865" y="1324623"/>
                </a:lnTo>
                <a:lnTo>
                  <a:pt x="1034985" y="1322394"/>
                </a:lnTo>
                <a:lnTo>
                  <a:pt x="1031790" y="1324132"/>
                </a:lnTo>
                <a:cubicBezTo>
                  <a:pt x="1030317" y="1324385"/>
                  <a:pt x="1028348" y="1324502"/>
                  <a:pt x="1025080" y="1325355"/>
                </a:cubicBezTo>
                <a:cubicBezTo>
                  <a:pt x="1024969" y="1320096"/>
                  <a:pt x="1026868" y="1316692"/>
                  <a:pt x="1029131" y="1314912"/>
                </a:cubicBezTo>
                <a:lnTo>
                  <a:pt x="1029195" y="1314905"/>
                </a:lnTo>
                <a:lnTo>
                  <a:pt x="1029304" y="1314631"/>
                </a:lnTo>
                <a:lnTo>
                  <a:pt x="1029147" y="1305684"/>
                </a:lnTo>
                <a:cubicBezTo>
                  <a:pt x="1030550" y="1298670"/>
                  <a:pt x="1034058" y="1290954"/>
                  <a:pt x="1034058" y="1282537"/>
                </a:cubicBezTo>
                <a:lnTo>
                  <a:pt x="1026692" y="1268626"/>
                </a:lnTo>
                <a:lnTo>
                  <a:pt x="1024155" y="1268060"/>
                </a:lnTo>
                <a:cubicBezTo>
                  <a:pt x="1021387" y="1265507"/>
                  <a:pt x="1019911" y="1261553"/>
                  <a:pt x="1019820" y="1258875"/>
                </a:cubicBezTo>
                <a:lnTo>
                  <a:pt x="1020987" y="1256938"/>
                </a:lnTo>
                <a:lnTo>
                  <a:pt x="1017220" y="1248868"/>
                </a:lnTo>
                <a:cubicBezTo>
                  <a:pt x="1017220" y="1237645"/>
                  <a:pt x="1028446" y="1229228"/>
                  <a:pt x="1028446" y="1215199"/>
                </a:cubicBezTo>
                <a:cubicBezTo>
                  <a:pt x="1028446" y="1201171"/>
                  <a:pt x="1017220" y="1195559"/>
                  <a:pt x="1014414" y="1181531"/>
                </a:cubicBezTo>
                <a:lnTo>
                  <a:pt x="1018792" y="1175742"/>
                </a:lnTo>
                <a:lnTo>
                  <a:pt x="1019028" y="1171900"/>
                </a:lnTo>
                <a:cubicBezTo>
                  <a:pt x="1018770" y="1171288"/>
                  <a:pt x="1017905" y="1170945"/>
                  <a:pt x="1015659" y="1169035"/>
                </a:cubicBezTo>
                <a:lnTo>
                  <a:pt x="1023882" y="1159704"/>
                </a:lnTo>
                <a:lnTo>
                  <a:pt x="1023282" y="1144906"/>
                </a:lnTo>
                <a:lnTo>
                  <a:pt x="1020284" y="1147325"/>
                </a:lnTo>
                <a:cubicBezTo>
                  <a:pt x="1017608" y="1144179"/>
                  <a:pt x="1017230" y="1141424"/>
                  <a:pt x="1018124" y="1139173"/>
                </a:cubicBezTo>
                <a:lnTo>
                  <a:pt x="1022869" y="1134724"/>
                </a:lnTo>
                <a:lnTo>
                  <a:pt x="1022833" y="1133833"/>
                </a:lnTo>
                <a:cubicBezTo>
                  <a:pt x="1028446" y="1122610"/>
                  <a:pt x="1042477" y="1122610"/>
                  <a:pt x="1045284" y="1114193"/>
                </a:cubicBezTo>
                <a:lnTo>
                  <a:pt x="1046029" y="1107803"/>
                </a:lnTo>
                <a:lnTo>
                  <a:pt x="1044650" y="1103682"/>
                </a:lnTo>
                <a:cubicBezTo>
                  <a:pt x="1044429" y="1103022"/>
                  <a:pt x="1044429" y="1103022"/>
                  <a:pt x="1044429" y="1103022"/>
                </a:cubicBezTo>
                <a:lnTo>
                  <a:pt x="1046731" y="1101786"/>
                </a:lnTo>
                <a:lnTo>
                  <a:pt x="1047422" y="1095868"/>
                </a:lnTo>
                <a:lnTo>
                  <a:pt x="1042574" y="1086522"/>
                </a:lnTo>
                <a:lnTo>
                  <a:pt x="1047851" y="1086434"/>
                </a:lnTo>
                <a:lnTo>
                  <a:pt x="1048090" y="1072107"/>
                </a:lnTo>
                <a:lnTo>
                  <a:pt x="1050816" y="1069469"/>
                </a:lnTo>
                <a:lnTo>
                  <a:pt x="1049475" y="1067020"/>
                </a:lnTo>
                <a:cubicBezTo>
                  <a:pt x="1049684" y="1063281"/>
                  <a:pt x="1051963" y="1060107"/>
                  <a:pt x="1056715" y="1060974"/>
                </a:cubicBezTo>
                <a:lnTo>
                  <a:pt x="1056995" y="1063491"/>
                </a:lnTo>
                <a:lnTo>
                  <a:pt x="1058965" y="1061585"/>
                </a:lnTo>
                <a:cubicBezTo>
                  <a:pt x="1062824" y="1057376"/>
                  <a:pt x="1066332" y="1052466"/>
                  <a:pt x="1067735" y="1046855"/>
                </a:cubicBezTo>
                <a:cubicBezTo>
                  <a:pt x="1073347" y="1041244"/>
                  <a:pt x="1073347" y="1032826"/>
                  <a:pt x="1076154" y="1027215"/>
                </a:cubicBezTo>
                <a:cubicBezTo>
                  <a:pt x="1081767" y="1018798"/>
                  <a:pt x="1101411" y="1013186"/>
                  <a:pt x="1109830" y="1001963"/>
                </a:cubicBezTo>
                <a:lnTo>
                  <a:pt x="1114307" y="993012"/>
                </a:lnTo>
                <a:lnTo>
                  <a:pt x="1114214" y="992056"/>
                </a:lnTo>
                <a:lnTo>
                  <a:pt x="1114870" y="991887"/>
                </a:lnTo>
                <a:lnTo>
                  <a:pt x="1115443" y="990740"/>
                </a:lnTo>
                <a:lnTo>
                  <a:pt x="1120810" y="980009"/>
                </a:lnTo>
                <a:lnTo>
                  <a:pt x="1120216" y="980033"/>
                </a:lnTo>
                <a:cubicBezTo>
                  <a:pt x="1119532" y="979402"/>
                  <a:pt x="1120794" y="978033"/>
                  <a:pt x="1122714" y="976638"/>
                </a:cubicBezTo>
                <a:lnTo>
                  <a:pt x="1122868" y="976554"/>
                </a:lnTo>
                <a:lnTo>
                  <a:pt x="1121889" y="972874"/>
                </a:lnTo>
                <a:cubicBezTo>
                  <a:pt x="1125598" y="968853"/>
                  <a:pt x="1127005" y="970151"/>
                  <a:pt x="1133701" y="971366"/>
                </a:cubicBezTo>
                <a:lnTo>
                  <a:pt x="1132143" y="973975"/>
                </a:lnTo>
                <a:lnTo>
                  <a:pt x="1135476" y="972309"/>
                </a:lnTo>
                <a:lnTo>
                  <a:pt x="1134486" y="970636"/>
                </a:lnTo>
                <a:lnTo>
                  <a:pt x="1136738" y="968270"/>
                </a:lnTo>
                <a:lnTo>
                  <a:pt x="1131381" y="967537"/>
                </a:lnTo>
                <a:cubicBezTo>
                  <a:pt x="1130994" y="959484"/>
                  <a:pt x="1139052" y="959220"/>
                  <a:pt x="1135851" y="948570"/>
                </a:cubicBezTo>
                <a:cubicBezTo>
                  <a:pt x="1138537" y="948482"/>
                  <a:pt x="1139944" y="949781"/>
                  <a:pt x="1139944" y="949781"/>
                </a:cubicBezTo>
                <a:lnTo>
                  <a:pt x="1140390" y="950192"/>
                </a:lnTo>
                <a:lnTo>
                  <a:pt x="1139847" y="943322"/>
                </a:lnTo>
                <a:cubicBezTo>
                  <a:pt x="1140288" y="940949"/>
                  <a:pt x="1141594" y="938919"/>
                  <a:pt x="1144373" y="936964"/>
                </a:cubicBezTo>
                <a:cubicBezTo>
                  <a:pt x="1147834" y="938337"/>
                  <a:pt x="1147468" y="944308"/>
                  <a:pt x="1147800" y="948517"/>
                </a:cubicBezTo>
                <a:cubicBezTo>
                  <a:pt x="1144855" y="948367"/>
                  <a:pt x="1143990" y="948024"/>
                  <a:pt x="1143383" y="948293"/>
                </a:cubicBezTo>
                <a:lnTo>
                  <a:pt x="1141188" y="950928"/>
                </a:lnTo>
                <a:lnTo>
                  <a:pt x="1141352" y="951079"/>
                </a:lnTo>
                <a:cubicBezTo>
                  <a:pt x="1142759" y="952377"/>
                  <a:pt x="1142759" y="952377"/>
                  <a:pt x="1145445" y="952289"/>
                </a:cubicBezTo>
                <a:cubicBezTo>
                  <a:pt x="1144167" y="953676"/>
                  <a:pt x="1142888" y="955062"/>
                  <a:pt x="1140202" y="955149"/>
                </a:cubicBezTo>
                <a:cubicBezTo>
                  <a:pt x="1140202" y="955149"/>
                  <a:pt x="1140202" y="955149"/>
                  <a:pt x="1141609" y="956448"/>
                </a:cubicBezTo>
                <a:cubicBezTo>
                  <a:pt x="1144424" y="959044"/>
                  <a:pt x="1145961" y="963027"/>
                  <a:pt x="1143404" y="965799"/>
                </a:cubicBezTo>
                <a:cubicBezTo>
                  <a:pt x="1144811" y="967097"/>
                  <a:pt x="1145386" y="965062"/>
                  <a:pt x="1146472" y="963178"/>
                </a:cubicBezTo>
                <a:lnTo>
                  <a:pt x="1148015" y="962748"/>
                </a:lnTo>
                <a:lnTo>
                  <a:pt x="1153731" y="955714"/>
                </a:lnTo>
                <a:lnTo>
                  <a:pt x="1151640" y="951370"/>
                </a:lnTo>
                <a:cubicBezTo>
                  <a:pt x="1151624" y="948189"/>
                  <a:pt x="1153124" y="945141"/>
                  <a:pt x="1156357" y="943057"/>
                </a:cubicBezTo>
                <a:cubicBezTo>
                  <a:pt x="1156357" y="943057"/>
                  <a:pt x="1154939" y="941750"/>
                  <a:pt x="1157619" y="941689"/>
                </a:cubicBezTo>
                <a:lnTo>
                  <a:pt x="1164422" y="946200"/>
                </a:lnTo>
                <a:lnTo>
                  <a:pt x="1168764" y="943043"/>
                </a:lnTo>
                <a:cubicBezTo>
                  <a:pt x="1171571" y="940237"/>
                  <a:pt x="1174377" y="940237"/>
                  <a:pt x="1174377" y="940237"/>
                </a:cubicBezTo>
                <a:cubicBezTo>
                  <a:pt x="1177183" y="940237"/>
                  <a:pt x="1179990" y="940237"/>
                  <a:pt x="1182796" y="943043"/>
                </a:cubicBezTo>
                <a:cubicBezTo>
                  <a:pt x="1185602" y="943043"/>
                  <a:pt x="1188409" y="943043"/>
                  <a:pt x="1191215" y="943043"/>
                </a:cubicBezTo>
                <a:cubicBezTo>
                  <a:pt x="1194022" y="943043"/>
                  <a:pt x="1194022" y="943043"/>
                  <a:pt x="1196828" y="943043"/>
                </a:cubicBezTo>
                <a:lnTo>
                  <a:pt x="1197602" y="942383"/>
                </a:lnTo>
                <a:lnTo>
                  <a:pt x="1195522" y="940738"/>
                </a:lnTo>
                <a:cubicBezTo>
                  <a:pt x="1199296" y="939339"/>
                  <a:pt x="1201183" y="938639"/>
                  <a:pt x="1202126" y="938290"/>
                </a:cubicBezTo>
                <a:lnTo>
                  <a:pt x="1202604" y="938113"/>
                </a:lnTo>
                <a:lnTo>
                  <a:pt x="1204327" y="936642"/>
                </a:lnTo>
                <a:cubicBezTo>
                  <a:pt x="1209457" y="928488"/>
                  <a:pt x="1209457" y="916388"/>
                  <a:pt x="1222085" y="912180"/>
                </a:cubicBezTo>
                <a:cubicBezTo>
                  <a:pt x="1222085" y="912180"/>
                  <a:pt x="1224892" y="912180"/>
                  <a:pt x="1224892" y="912180"/>
                </a:cubicBezTo>
                <a:lnTo>
                  <a:pt x="1235059" y="916246"/>
                </a:lnTo>
                <a:lnTo>
                  <a:pt x="1233004" y="913338"/>
                </a:lnTo>
                <a:cubicBezTo>
                  <a:pt x="1234402" y="909815"/>
                  <a:pt x="1239401" y="907721"/>
                  <a:pt x="1241202" y="908436"/>
                </a:cubicBezTo>
                <a:cubicBezTo>
                  <a:pt x="1241054" y="911436"/>
                  <a:pt x="1241982" y="914352"/>
                  <a:pt x="1242458" y="917089"/>
                </a:cubicBezTo>
                <a:lnTo>
                  <a:pt x="1242220" y="918341"/>
                </a:lnTo>
                <a:lnTo>
                  <a:pt x="1255762" y="920597"/>
                </a:lnTo>
                <a:cubicBezTo>
                  <a:pt x="1255762" y="920597"/>
                  <a:pt x="1255762" y="920597"/>
                  <a:pt x="1258568" y="920597"/>
                </a:cubicBezTo>
                <a:cubicBezTo>
                  <a:pt x="1264181" y="919194"/>
                  <a:pt x="1269794" y="914284"/>
                  <a:pt x="1276108" y="909374"/>
                </a:cubicBezTo>
                <a:lnTo>
                  <a:pt x="1279868" y="907434"/>
                </a:lnTo>
                <a:lnTo>
                  <a:pt x="1279804" y="907447"/>
                </a:lnTo>
                <a:cubicBezTo>
                  <a:pt x="1276931" y="904304"/>
                  <a:pt x="1282957" y="904692"/>
                  <a:pt x="1285423" y="903668"/>
                </a:cubicBezTo>
                <a:lnTo>
                  <a:pt x="1285751" y="904398"/>
                </a:lnTo>
                <a:lnTo>
                  <a:pt x="1288435" y="903013"/>
                </a:lnTo>
                <a:lnTo>
                  <a:pt x="1297858" y="898151"/>
                </a:lnTo>
                <a:cubicBezTo>
                  <a:pt x="1297858" y="898151"/>
                  <a:pt x="1300664" y="898151"/>
                  <a:pt x="1300664" y="898151"/>
                </a:cubicBezTo>
                <a:lnTo>
                  <a:pt x="1310797" y="900684"/>
                </a:lnTo>
                <a:lnTo>
                  <a:pt x="1312459" y="899633"/>
                </a:lnTo>
                <a:lnTo>
                  <a:pt x="1313894" y="900957"/>
                </a:lnTo>
                <a:lnTo>
                  <a:pt x="1320308" y="900957"/>
                </a:lnTo>
                <a:cubicBezTo>
                  <a:pt x="1323115" y="900957"/>
                  <a:pt x="1325921" y="900957"/>
                  <a:pt x="1328728" y="900957"/>
                </a:cubicBezTo>
                <a:cubicBezTo>
                  <a:pt x="1331534" y="909374"/>
                  <a:pt x="1334340" y="912180"/>
                  <a:pt x="1339953" y="912180"/>
                </a:cubicBezTo>
                <a:lnTo>
                  <a:pt x="1350489" y="907966"/>
                </a:lnTo>
                <a:lnTo>
                  <a:pt x="1343215" y="889213"/>
                </a:lnTo>
                <a:cubicBezTo>
                  <a:pt x="1343089" y="880670"/>
                  <a:pt x="1346182" y="873151"/>
                  <a:pt x="1353519" y="872140"/>
                </a:cubicBezTo>
                <a:cubicBezTo>
                  <a:pt x="1356196" y="872016"/>
                  <a:pt x="1360256" y="873168"/>
                  <a:pt x="1363024" y="875721"/>
                </a:cubicBezTo>
                <a:cubicBezTo>
                  <a:pt x="1367176" y="879551"/>
                  <a:pt x="1369458" y="887491"/>
                  <a:pt x="1369053" y="895219"/>
                </a:cubicBezTo>
                <a:lnTo>
                  <a:pt x="1367155" y="902806"/>
                </a:lnTo>
                <a:lnTo>
                  <a:pt x="1373630" y="900957"/>
                </a:lnTo>
                <a:cubicBezTo>
                  <a:pt x="1373630" y="900957"/>
                  <a:pt x="1373630" y="900957"/>
                  <a:pt x="1376436" y="900957"/>
                </a:cubicBezTo>
                <a:cubicBezTo>
                  <a:pt x="1384855" y="903762"/>
                  <a:pt x="1396081" y="923403"/>
                  <a:pt x="1407306" y="923403"/>
                </a:cubicBezTo>
                <a:cubicBezTo>
                  <a:pt x="1407306" y="923403"/>
                  <a:pt x="1410113" y="923403"/>
                  <a:pt x="1410113" y="923403"/>
                </a:cubicBezTo>
                <a:lnTo>
                  <a:pt x="1420777" y="923403"/>
                </a:lnTo>
                <a:lnTo>
                  <a:pt x="1419530" y="920514"/>
                </a:lnTo>
                <a:cubicBezTo>
                  <a:pt x="1419251" y="919867"/>
                  <a:pt x="1419251" y="919867"/>
                  <a:pt x="1419251" y="919867"/>
                </a:cubicBezTo>
                <a:cubicBezTo>
                  <a:pt x="1421840" y="918748"/>
                  <a:pt x="1424430" y="917630"/>
                  <a:pt x="1426284" y="918366"/>
                </a:cubicBezTo>
                <a:cubicBezTo>
                  <a:pt x="1426284" y="918366"/>
                  <a:pt x="1426284" y="918366"/>
                  <a:pt x="1427402" y="920956"/>
                </a:cubicBezTo>
                <a:lnTo>
                  <a:pt x="1423864" y="923402"/>
                </a:lnTo>
                <a:lnTo>
                  <a:pt x="1424144" y="923402"/>
                </a:lnTo>
                <a:lnTo>
                  <a:pt x="1430723" y="922087"/>
                </a:lnTo>
                <a:lnTo>
                  <a:pt x="1431418" y="921334"/>
                </a:lnTo>
                <a:lnTo>
                  <a:pt x="1434914" y="921249"/>
                </a:lnTo>
                <a:lnTo>
                  <a:pt x="1438176" y="920597"/>
                </a:lnTo>
                <a:cubicBezTo>
                  <a:pt x="1440983" y="920597"/>
                  <a:pt x="1443789" y="920597"/>
                  <a:pt x="1446595" y="920597"/>
                </a:cubicBezTo>
                <a:cubicBezTo>
                  <a:pt x="1457821" y="926208"/>
                  <a:pt x="1455015" y="937431"/>
                  <a:pt x="1469046" y="945848"/>
                </a:cubicBezTo>
                <a:cubicBezTo>
                  <a:pt x="1471853" y="943043"/>
                  <a:pt x="1477466" y="943043"/>
                  <a:pt x="1480272" y="943043"/>
                </a:cubicBezTo>
                <a:cubicBezTo>
                  <a:pt x="1505529" y="943043"/>
                  <a:pt x="1508336" y="968294"/>
                  <a:pt x="1516755" y="987935"/>
                </a:cubicBezTo>
                <a:lnTo>
                  <a:pt x="1521813" y="988609"/>
                </a:lnTo>
                <a:lnTo>
                  <a:pt x="1519213" y="985928"/>
                </a:lnTo>
                <a:cubicBezTo>
                  <a:pt x="1519213" y="985928"/>
                  <a:pt x="1519213" y="985928"/>
                  <a:pt x="1517359" y="985193"/>
                </a:cubicBezTo>
                <a:cubicBezTo>
                  <a:pt x="1517359" y="985193"/>
                  <a:pt x="1516167" y="982789"/>
                  <a:pt x="1516830" y="981121"/>
                </a:cubicBezTo>
                <a:cubicBezTo>
                  <a:pt x="1517492" y="979452"/>
                  <a:pt x="1519345" y="980188"/>
                  <a:pt x="1521199" y="980923"/>
                </a:cubicBezTo>
                <a:cubicBezTo>
                  <a:pt x="1522126" y="981291"/>
                  <a:pt x="1523649" y="982861"/>
                  <a:pt x="1524311" y="984572"/>
                </a:cubicBezTo>
                <a:lnTo>
                  <a:pt x="1522431" y="988691"/>
                </a:lnTo>
                <a:lnTo>
                  <a:pt x="1553588" y="992845"/>
                </a:lnTo>
                <a:cubicBezTo>
                  <a:pt x="1565165" y="994949"/>
                  <a:pt x="1575689" y="997755"/>
                  <a:pt x="1584108" y="1001963"/>
                </a:cubicBezTo>
                <a:cubicBezTo>
                  <a:pt x="1586914" y="1015992"/>
                  <a:pt x="1575689" y="1013186"/>
                  <a:pt x="1572882" y="1021604"/>
                </a:cubicBezTo>
                <a:cubicBezTo>
                  <a:pt x="1578495" y="1032826"/>
                  <a:pt x="1584108" y="1044049"/>
                  <a:pt x="1595333" y="1044049"/>
                </a:cubicBezTo>
                <a:cubicBezTo>
                  <a:pt x="1599543" y="1044049"/>
                  <a:pt x="1603051" y="1042646"/>
                  <a:pt x="1606559" y="1040893"/>
                </a:cubicBezTo>
                <a:lnTo>
                  <a:pt x="1609875" y="1039339"/>
                </a:lnTo>
                <a:lnTo>
                  <a:pt x="1608639" y="1036138"/>
                </a:lnTo>
                <a:lnTo>
                  <a:pt x="1599364" y="1040267"/>
                </a:lnTo>
                <a:cubicBezTo>
                  <a:pt x="1595842" y="1038869"/>
                  <a:pt x="1594080" y="1038170"/>
                  <a:pt x="1593748" y="1033869"/>
                </a:cubicBezTo>
                <a:cubicBezTo>
                  <a:pt x="1594463" y="1032068"/>
                  <a:pt x="1595178" y="1030267"/>
                  <a:pt x="1595178" y="1030267"/>
                </a:cubicBezTo>
                <a:cubicBezTo>
                  <a:pt x="1600844" y="1026262"/>
                  <a:pt x="1602605" y="1026961"/>
                  <a:pt x="1606128" y="1028359"/>
                </a:cubicBezTo>
                <a:lnTo>
                  <a:pt x="1608598" y="1034260"/>
                </a:lnTo>
                <a:lnTo>
                  <a:pt x="1612084" y="1031647"/>
                </a:lnTo>
                <a:cubicBezTo>
                  <a:pt x="1613425" y="1032884"/>
                  <a:pt x="1614188" y="1035419"/>
                  <a:pt x="1613960" y="1037346"/>
                </a:cubicBezTo>
                <a:lnTo>
                  <a:pt x="1611806" y="1038434"/>
                </a:lnTo>
                <a:lnTo>
                  <a:pt x="1617784" y="1035632"/>
                </a:lnTo>
                <a:cubicBezTo>
                  <a:pt x="1626204" y="1030021"/>
                  <a:pt x="1631816" y="1024409"/>
                  <a:pt x="1640235" y="1024409"/>
                </a:cubicBezTo>
                <a:cubicBezTo>
                  <a:pt x="1643042" y="1024409"/>
                  <a:pt x="1648654" y="1027215"/>
                  <a:pt x="1651461" y="1030021"/>
                </a:cubicBezTo>
                <a:cubicBezTo>
                  <a:pt x="1651461" y="1052467"/>
                  <a:pt x="1629010" y="1052467"/>
                  <a:pt x="1609365" y="1055272"/>
                </a:cubicBezTo>
                <a:lnTo>
                  <a:pt x="1609649" y="1058630"/>
                </a:lnTo>
                <a:lnTo>
                  <a:pt x="1610220" y="1058064"/>
                </a:lnTo>
                <a:cubicBezTo>
                  <a:pt x="1610641" y="1057004"/>
                  <a:pt x="1610977" y="1056157"/>
                  <a:pt x="1613074" y="1056009"/>
                </a:cubicBezTo>
                <a:cubicBezTo>
                  <a:pt x="1618358" y="1058105"/>
                  <a:pt x="1622969" y="1061897"/>
                  <a:pt x="1620952" y="1066982"/>
                </a:cubicBezTo>
                <a:cubicBezTo>
                  <a:pt x="1616084" y="1068974"/>
                  <a:pt x="1613650" y="1069970"/>
                  <a:pt x="1611889" y="1069271"/>
                </a:cubicBezTo>
                <a:lnTo>
                  <a:pt x="1610344" y="1066850"/>
                </a:lnTo>
                <a:lnTo>
                  <a:pt x="1611470" y="1080173"/>
                </a:lnTo>
                <a:cubicBezTo>
                  <a:pt x="1612172" y="1088240"/>
                  <a:pt x="1613575" y="1095956"/>
                  <a:pt x="1617784" y="1102970"/>
                </a:cubicBezTo>
                <a:lnTo>
                  <a:pt x="1629220" y="1121418"/>
                </a:lnTo>
                <a:lnTo>
                  <a:pt x="1629421" y="1121446"/>
                </a:lnTo>
                <a:lnTo>
                  <a:pt x="1630543" y="1123553"/>
                </a:lnTo>
                <a:lnTo>
                  <a:pt x="1633219" y="1127871"/>
                </a:lnTo>
                <a:cubicBezTo>
                  <a:pt x="1639534" y="1135236"/>
                  <a:pt x="1645848" y="1142250"/>
                  <a:pt x="1648655" y="1150667"/>
                </a:cubicBezTo>
                <a:lnTo>
                  <a:pt x="1648897" y="1157049"/>
                </a:lnTo>
                <a:lnTo>
                  <a:pt x="1653174" y="1150890"/>
                </a:lnTo>
                <a:cubicBezTo>
                  <a:pt x="1654169" y="1153430"/>
                  <a:pt x="1658366" y="1152950"/>
                  <a:pt x="1659620" y="1159885"/>
                </a:cubicBezTo>
                <a:cubicBezTo>
                  <a:pt x="1655423" y="1160365"/>
                  <a:pt x="1656418" y="1162906"/>
                  <a:pt x="1653952" y="1164073"/>
                </a:cubicBezTo>
                <a:lnTo>
                  <a:pt x="1648938" y="1158136"/>
                </a:lnTo>
                <a:lnTo>
                  <a:pt x="1649707" y="1178374"/>
                </a:lnTo>
                <a:cubicBezTo>
                  <a:pt x="1648655" y="1189246"/>
                  <a:pt x="1647251" y="1201171"/>
                  <a:pt x="1648655" y="1212394"/>
                </a:cubicBezTo>
                <a:cubicBezTo>
                  <a:pt x="1648655" y="1223617"/>
                  <a:pt x="1654267" y="1234840"/>
                  <a:pt x="1654267" y="1240451"/>
                </a:cubicBezTo>
                <a:cubicBezTo>
                  <a:pt x="1654267" y="1248868"/>
                  <a:pt x="1651461" y="1257285"/>
                  <a:pt x="1651461" y="1262897"/>
                </a:cubicBezTo>
                <a:cubicBezTo>
                  <a:pt x="1651461" y="1282537"/>
                  <a:pt x="1659880" y="1296566"/>
                  <a:pt x="1654267" y="1310594"/>
                </a:cubicBezTo>
                <a:cubicBezTo>
                  <a:pt x="1648655" y="1321817"/>
                  <a:pt x="1631816" y="1324623"/>
                  <a:pt x="1629010" y="1338652"/>
                </a:cubicBezTo>
                <a:cubicBezTo>
                  <a:pt x="1631816" y="1347069"/>
                  <a:pt x="1634623" y="1355486"/>
                  <a:pt x="1634623" y="1363903"/>
                </a:cubicBezTo>
                <a:lnTo>
                  <a:pt x="1627899" y="1373789"/>
                </a:lnTo>
                <a:lnTo>
                  <a:pt x="1631375" y="1377400"/>
                </a:lnTo>
                <a:cubicBezTo>
                  <a:pt x="1632612" y="1379420"/>
                  <a:pt x="1633234" y="1381706"/>
                  <a:pt x="1631654" y="1383118"/>
                </a:cubicBezTo>
                <a:lnTo>
                  <a:pt x="1626207" y="1385470"/>
                </a:lnTo>
                <a:lnTo>
                  <a:pt x="1630720" y="1390995"/>
                </a:lnTo>
                <a:lnTo>
                  <a:pt x="1635404" y="1390717"/>
                </a:lnTo>
                <a:cubicBezTo>
                  <a:pt x="1637029" y="1394603"/>
                  <a:pt x="1633241" y="1395885"/>
                  <a:pt x="1629454" y="1397168"/>
                </a:cubicBezTo>
                <a:lnTo>
                  <a:pt x="1630091" y="1392162"/>
                </a:lnTo>
                <a:lnTo>
                  <a:pt x="1629592" y="1392800"/>
                </a:lnTo>
                <a:lnTo>
                  <a:pt x="1629872" y="1392662"/>
                </a:lnTo>
                <a:cubicBezTo>
                  <a:pt x="1630805" y="1395178"/>
                  <a:pt x="1628598" y="1400740"/>
                  <a:pt x="1625261" y="1399415"/>
                </a:cubicBezTo>
                <a:cubicBezTo>
                  <a:pt x="1625261" y="1399415"/>
                  <a:pt x="1623592" y="1398753"/>
                  <a:pt x="1622660" y="1396237"/>
                </a:cubicBezTo>
                <a:cubicBezTo>
                  <a:pt x="1622660" y="1396237"/>
                  <a:pt x="1622660" y="1396237"/>
                  <a:pt x="1623561" y="1395790"/>
                </a:cubicBezTo>
                <a:lnTo>
                  <a:pt x="1625355" y="1394901"/>
                </a:lnTo>
                <a:lnTo>
                  <a:pt x="1623479" y="1391246"/>
                </a:lnTo>
                <a:lnTo>
                  <a:pt x="1624989" y="1385995"/>
                </a:lnTo>
                <a:lnTo>
                  <a:pt x="1621813" y="1387367"/>
                </a:lnTo>
                <a:cubicBezTo>
                  <a:pt x="1621813" y="1387367"/>
                  <a:pt x="1620052" y="1386668"/>
                  <a:pt x="1620052" y="1386668"/>
                </a:cubicBezTo>
                <a:lnTo>
                  <a:pt x="1617562" y="1385679"/>
                </a:lnTo>
                <a:lnTo>
                  <a:pt x="1606559" y="1394767"/>
                </a:lnTo>
                <a:cubicBezTo>
                  <a:pt x="1603752" y="1403184"/>
                  <a:pt x="1606559" y="1420018"/>
                  <a:pt x="1600946" y="1428435"/>
                </a:cubicBezTo>
                <a:lnTo>
                  <a:pt x="1593146" y="1434779"/>
                </a:lnTo>
                <a:lnTo>
                  <a:pt x="1599982" y="1437760"/>
                </a:lnTo>
                <a:cubicBezTo>
                  <a:pt x="1598777" y="1444556"/>
                  <a:pt x="1590786" y="1447729"/>
                  <a:pt x="1585312" y="1442680"/>
                </a:cubicBezTo>
                <a:lnTo>
                  <a:pt x="1586044" y="1437934"/>
                </a:lnTo>
                <a:lnTo>
                  <a:pt x="1575689" y="1439308"/>
                </a:lnTo>
                <a:cubicBezTo>
                  <a:pt x="1565866" y="1439658"/>
                  <a:pt x="1556044" y="1439658"/>
                  <a:pt x="1550431" y="1448076"/>
                </a:cubicBezTo>
                <a:cubicBezTo>
                  <a:pt x="1547625" y="1452284"/>
                  <a:pt x="1546923" y="1456493"/>
                  <a:pt x="1546572" y="1460701"/>
                </a:cubicBezTo>
                <a:lnTo>
                  <a:pt x="1545099" y="1471307"/>
                </a:lnTo>
                <a:lnTo>
                  <a:pt x="1548497" y="1470591"/>
                </a:lnTo>
                <a:cubicBezTo>
                  <a:pt x="1549904" y="1471889"/>
                  <a:pt x="1550095" y="1474507"/>
                  <a:pt x="1550285" y="1477125"/>
                </a:cubicBezTo>
                <a:cubicBezTo>
                  <a:pt x="1547661" y="1477146"/>
                  <a:pt x="1545036" y="1477167"/>
                  <a:pt x="1543629" y="1475869"/>
                </a:cubicBezTo>
                <a:lnTo>
                  <a:pt x="1543376" y="1475250"/>
                </a:lnTo>
                <a:lnTo>
                  <a:pt x="1540433" y="1479173"/>
                </a:lnTo>
                <a:lnTo>
                  <a:pt x="1540855" y="1479052"/>
                </a:lnTo>
                <a:cubicBezTo>
                  <a:pt x="1542607" y="1479232"/>
                  <a:pt x="1543958" y="1479768"/>
                  <a:pt x="1545212" y="1479236"/>
                </a:cubicBezTo>
                <a:cubicBezTo>
                  <a:pt x="1546306" y="1481730"/>
                  <a:pt x="1544523" y="1483598"/>
                  <a:pt x="1542241" y="1484752"/>
                </a:cubicBezTo>
                <a:cubicBezTo>
                  <a:pt x="1539959" y="1485906"/>
                  <a:pt x="1537178" y="1486348"/>
                  <a:pt x="1536277" y="1485991"/>
                </a:cubicBezTo>
                <a:lnTo>
                  <a:pt x="1535923" y="1485185"/>
                </a:lnTo>
                <a:lnTo>
                  <a:pt x="1535347" y="1485953"/>
                </a:lnTo>
                <a:lnTo>
                  <a:pt x="1522078" y="1489491"/>
                </a:lnTo>
                <a:lnTo>
                  <a:pt x="1524979" y="1504178"/>
                </a:lnTo>
                <a:lnTo>
                  <a:pt x="1525190" y="1505533"/>
                </a:lnTo>
                <a:lnTo>
                  <a:pt x="1525959" y="1506243"/>
                </a:lnTo>
                <a:lnTo>
                  <a:pt x="1525549" y="1507842"/>
                </a:lnTo>
                <a:close/>
                <a:moveTo>
                  <a:pt x="1376851" y="1589179"/>
                </a:moveTo>
                <a:cubicBezTo>
                  <a:pt x="1375115" y="1591061"/>
                  <a:pt x="1371829" y="1591829"/>
                  <a:pt x="1367716" y="1589301"/>
                </a:cubicBezTo>
                <a:cubicBezTo>
                  <a:pt x="1370240" y="1586564"/>
                  <a:pt x="1367585" y="1586648"/>
                  <a:pt x="1367324" y="1581341"/>
                </a:cubicBezTo>
                <a:cubicBezTo>
                  <a:pt x="1369979" y="1581258"/>
                  <a:pt x="1369979" y="1581258"/>
                  <a:pt x="1371241" y="1579889"/>
                </a:cubicBezTo>
                <a:cubicBezTo>
                  <a:pt x="1373896" y="1579806"/>
                  <a:pt x="1375289" y="1581090"/>
                  <a:pt x="1376682" y="1582375"/>
                </a:cubicBezTo>
                <a:cubicBezTo>
                  <a:pt x="1378771" y="1584302"/>
                  <a:pt x="1378586" y="1587297"/>
                  <a:pt x="1376851" y="1589179"/>
                </a:cubicBezTo>
                <a:close/>
                <a:moveTo>
                  <a:pt x="1704377" y="1436439"/>
                </a:moveTo>
                <a:cubicBezTo>
                  <a:pt x="1701911" y="1437606"/>
                  <a:pt x="1699445" y="1438774"/>
                  <a:pt x="1697714" y="1438087"/>
                </a:cubicBezTo>
                <a:cubicBezTo>
                  <a:pt x="1693994" y="1432319"/>
                  <a:pt x="1693994" y="1432319"/>
                  <a:pt x="1693994" y="1432319"/>
                </a:cubicBezTo>
                <a:cubicBezTo>
                  <a:pt x="1697196" y="1429298"/>
                  <a:pt x="1698927" y="1429985"/>
                  <a:pt x="1700657" y="1430671"/>
                </a:cubicBezTo>
                <a:cubicBezTo>
                  <a:pt x="1702388" y="1431358"/>
                  <a:pt x="1704118" y="1432045"/>
                  <a:pt x="1704377" y="1436439"/>
                </a:cubicBezTo>
                <a:close/>
                <a:moveTo>
                  <a:pt x="882419" y="1827536"/>
                </a:moveTo>
                <a:cubicBezTo>
                  <a:pt x="881712" y="1829316"/>
                  <a:pt x="879226" y="1830390"/>
                  <a:pt x="877447" y="1829684"/>
                </a:cubicBezTo>
                <a:cubicBezTo>
                  <a:pt x="875667" y="1828977"/>
                  <a:pt x="875667" y="1828977"/>
                  <a:pt x="875667" y="1828977"/>
                </a:cubicBezTo>
                <a:cubicBezTo>
                  <a:pt x="874593" y="1826491"/>
                  <a:pt x="875299" y="1824711"/>
                  <a:pt x="874226" y="1822225"/>
                </a:cubicBezTo>
                <a:cubicBezTo>
                  <a:pt x="876712" y="1821152"/>
                  <a:pt x="879198" y="1820078"/>
                  <a:pt x="880978" y="1820785"/>
                </a:cubicBezTo>
                <a:cubicBezTo>
                  <a:pt x="882758" y="1821491"/>
                  <a:pt x="883831" y="1823977"/>
                  <a:pt x="882419" y="1827536"/>
                </a:cubicBezTo>
                <a:close/>
                <a:moveTo>
                  <a:pt x="1664874" y="1456643"/>
                </a:moveTo>
                <a:cubicBezTo>
                  <a:pt x="1659470" y="1456814"/>
                  <a:pt x="1659337" y="1454114"/>
                  <a:pt x="1655218" y="1452892"/>
                </a:cubicBezTo>
                <a:cubicBezTo>
                  <a:pt x="1654556" y="1439392"/>
                  <a:pt x="1664079" y="1440442"/>
                  <a:pt x="1668331" y="1444364"/>
                </a:cubicBezTo>
                <a:cubicBezTo>
                  <a:pt x="1672583" y="1448286"/>
                  <a:pt x="1672848" y="1453686"/>
                  <a:pt x="1664874" y="1456643"/>
                </a:cubicBezTo>
                <a:close/>
                <a:moveTo>
                  <a:pt x="1354861" y="1605412"/>
                </a:moveTo>
                <a:cubicBezTo>
                  <a:pt x="1354861" y="1605412"/>
                  <a:pt x="1354861" y="1605412"/>
                  <a:pt x="1353061" y="1604697"/>
                </a:cubicBezTo>
                <a:cubicBezTo>
                  <a:pt x="1351260" y="1603982"/>
                  <a:pt x="1349600" y="1597659"/>
                  <a:pt x="1350247" y="1596027"/>
                </a:cubicBezTo>
                <a:cubicBezTo>
                  <a:pt x="1352696" y="1595110"/>
                  <a:pt x="1354497" y="1595825"/>
                  <a:pt x="1356298" y="1596540"/>
                </a:cubicBezTo>
                <a:cubicBezTo>
                  <a:pt x="1356298" y="1596540"/>
                  <a:pt x="1358098" y="1597254"/>
                  <a:pt x="1358098" y="1597254"/>
                </a:cubicBezTo>
                <a:cubicBezTo>
                  <a:pt x="1362854" y="1601030"/>
                  <a:pt x="1354355" y="1601434"/>
                  <a:pt x="1354861" y="1605412"/>
                </a:cubicBezTo>
                <a:close/>
                <a:moveTo>
                  <a:pt x="1142974" y="1706896"/>
                </a:moveTo>
                <a:cubicBezTo>
                  <a:pt x="1142974" y="1706896"/>
                  <a:pt x="1142974" y="1706896"/>
                  <a:pt x="1137810" y="1707199"/>
                </a:cubicBezTo>
                <a:cubicBezTo>
                  <a:pt x="1136434" y="1703396"/>
                  <a:pt x="1139015" y="1703245"/>
                  <a:pt x="1138958" y="1700659"/>
                </a:cubicBezTo>
                <a:cubicBezTo>
                  <a:pt x="1140277" y="1701876"/>
                  <a:pt x="1140277" y="1701876"/>
                  <a:pt x="1140277" y="1701876"/>
                </a:cubicBezTo>
                <a:cubicBezTo>
                  <a:pt x="1141597" y="1703093"/>
                  <a:pt x="1142916" y="1704310"/>
                  <a:pt x="1142974" y="1706896"/>
                </a:cubicBezTo>
                <a:close/>
                <a:moveTo>
                  <a:pt x="1453669" y="1559731"/>
                </a:moveTo>
                <a:cubicBezTo>
                  <a:pt x="1453523" y="1561990"/>
                  <a:pt x="1451343" y="1563700"/>
                  <a:pt x="1444934" y="1562187"/>
                </a:cubicBezTo>
                <a:cubicBezTo>
                  <a:pt x="1444298" y="1553694"/>
                  <a:pt x="1446735" y="1552601"/>
                  <a:pt x="1450195" y="1553974"/>
                </a:cubicBezTo>
                <a:cubicBezTo>
                  <a:pt x="1451926" y="1554661"/>
                  <a:pt x="1453815" y="1557471"/>
                  <a:pt x="1453669" y="1559731"/>
                </a:cubicBezTo>
                <a:close/>
                <a:moveTo>
                  <a:pt x="1491878" y="1541945"/>
                </a:moveTo>
                <a:cubicBezTo>
                  <a:pt x="1486889" y="1544134"/>
                  <a:pt x="1484395" y="1545229"/>
                  <a:pt x="1480835" y="1543816"/>
                </a:cubicBezTo>
                <a:cubicBezTo>
                  <a:pt x="1479056" y="1543110"/>
                  <a:pt x="1476211" y="1539897"/>
                  <a:pt x="1475145" y="1537389"/>
                </a:cubicBezTo>
                <a:cubicBezTo>
                  <a:pt x="1475510" y="1531280"/>
                  <a:pt x="1482278" y="1529797"/>
                  <a:pt x="1487618" y="1531916"/>
                </a:cubicBezTo>
                <a:cubicBezTo>
                  <a:pt x="1491177" y="1533328"/>
                  <a:pt x="1493308" y="1538343"/>
                  <a:pt x="1491878" y="1541945"/>
                </a:cubicBezTo>
                <a:close/>
                <a:moveTo>
                  <a:pt x="1696910" y="1445544"/>
                </a:moveTo>
                <a:cubicBezTo>
                  <a:pt x="1694878" y="1446275"/>
                  <a:pt x="1692438" y="1445978"/>
                  <a:pt x="1690972" y="1444626"/>
                </a:cubicBezTo>
                <a:cubicBezTo>
                  <a:pt x="1689506" y="1443273"/>
                  <a:pt x="1689339" y="1440514"/>
                  <a:pt x="1690637" y="1439106"/>
                </a:cubicBezTo>
                <a:cubicBezTo>
                  <a:pt x="1693401" y="1439051"/>
                  <a:pt x="1697464" y="1437588"/>
                  <a:pt x="1700396" y="1440293"/>
                </a:cubicBezTo>
                <a:cubicBezTo>
                  <a:pt x="1700564" y="1443053"/>
                  <a:pt x="1698941" y="1444812"/>
                  <a:pt x="1696910" y="1445544"/>
                </a:cubicBezTo>
                <a:close/>
                <a:moveTo>
                  <a:pt x="1657961" y="1465181"/>
                </a:moveTo>
                <a:cubicBezTo>
                  <a:pt x="1655519" y="1466143"/>
                  <a:pt x="1653077" y="1467105"/>
                  <a:pt x="1651297" y="1466399"/>
                </a:cubicBezTo>
                <a:cubicBezTo>
                  <a:pt x="1651297" y="1466399"/>
                  <a:pt x="1650179" y="1464024"/>
                  <a:pt x="1648400" y="1463318"/>
                </a:cubicBezTo>
                <a:cubicBezTo>
                  <a:pt x="1650841" y="1462356"/>
                  <a:pt x="1651503" y="1460687"/>
                  <a:pt x="1653945" y="1459725"/>
                </a:cubicBezTo>
                <a:cubicBezTo>
                  <a:pt x="1655725" y="1460431"/>
                  <a:pt x="1656843" y="1462806"/>
                  <a:pt x="1657961" y="1465181"/>
                </a:cubicBezTo>
                <a:close/>
                <a:moveTo>
                  <a:pt x="1548121" y="1519088"/>
                </a:moveTo>
                <a:cubicBezTo>
                  <a:pt x="1548228" y="1521718"/>
                  <a:pt x="1542966" y="1521931"/>
                  <a:pt x="1541598" y="1520668"/>
                </a:cubicBezTo>
                <a:cubicBezTo>
                  <a:pt x="1540230" y="1519406"/>
                  <a:pt x="1540123" y="1516775"/>
                  <a:pt x="1540017" y="1514145"/>
                </a:cubicBezTo>
                <a:cubicBezTo>
                  <a:pt x="1542648" y="1514039"/>
                  <a:pt x="1544016" y="1515301"/>
                  <a:pt x="1545385" y="1516563"/>
                </a:cubicBezTo>
                <a:cubicBezTo>
                  <a:pt x="1546753" y="1517825"/>
                  <a:pt x="1546753" y="1517825"/>
                  <a:pt x="1548121" y="1519088"/>
                </a:cubicBezTo>
                <a:close/>
                <a:moveTo>
                  <a:pt x="1346214" y="1615151"/>
                </a:moveTo>
                <a:cubicBezTo>
                  <a:pt x="1344576" y="1616190"/>
                  <a:pt x="1341960" y="1616601"/>
                  <a:pt x="1340265" y="1615928"/>
                </a:cubicBezTo>
                <a:cubicBezTo>
                  <a:pt x="1338200" y="1611246"/>
                  <a:pt x="1342914" y="1609254"/>
                  <a:pt x="1346304" y="1610599"/>
                </a:cubicBezTo>
                <a:cubicBezTo>
                  <a:pt x="1348515" y="1612442"/>
                  <a:pt x="1347853" y="1614111"/>
                  <a:pt x="1346214" y="1615151"/>
                </a:cubicBezTo>
                <a:close/>
                <a:moveTo>
                  <a:pt x="1288802" y="1642715"/>
                </a:moveTo>
                <a:cubicBezTo>
                  <a:pt x="1286336" y="1643882"/>
                  <a:pt x="1283870" y="1645050"/>
                  <a:pt x="1282140" y="1644363"/>
                </a:cubicBezTo>
                <a:cubicBezTo>
                  <a:pt x="1280409" y="1643676"/>
                  <a:pt x="1279415" y="1641136"/>
                  <a:pt x="1277684" y="1640449"/>
                </a:cubicBezTo>
                <a:cubicBezTo>
                  <a:pt x="1279156" y="1636741"/>
                  <a:pt x="1281622" y="1635574"/>
                  <a:pt x="1285083" y="1636947"/>
                </a:cubicBezTo>
                <a:cubicBezTo>
                  <a:pt x="1286813" y="1637634"/>
                  <a:pt x="1287808" y="1640175"/>
                  <a:pt x="1288802" y="1642715"/>
                </a:cubicBezTo>
                <a:close/>
                <a:moveTo>
                  <a:pt x="927043" y="1816748"/>
                </a:moveTo>
                <a:cubicBezTo>
                  <a:pt x="927343" y="1810944"/>
                  <a:pt x="926589" y="1802749"/>
                  <a:pt x="932081" y="1799005"/>
                </a:cubicBezTo>
                <a:cubicBezTo>
                  <a:pt x="932081" y="1799005"/>
                  <a:pt x="932081" y="1799005"/>
                  <a:pt x="935241" y="1806182"/>
                </a:cubicBezTo>
                <a:cubicBezTo>
                  <a:pt x="932157" y="1808907"/>
                  <a:pt x="931104" y="1806514"/>
                  <a:pt x="934941" y="1811986"/>
                </a:cubicBezTo>
                <a:cubicBezTo>
                  <a:pt x="934265" y="1813691"/>
                  <a:pt x="931857" y="1814710"/>
                  <a:pt x="927043" y="1816748"/>
                </a:cubicBezTo>
                <a:close/>
                <a:moveTo>
                  <a:pt x="1765267" y="1420666"/>
                </a:moveTo>
                <a:cubicBezTo>
                  <a:pt x="1763477" y="1421580"/>
                  <a:pt x="1760849" y="1421811"/>
                  <a:pt x="1757169" y="1420861"/>
                </a:cubicBezTo>
                <a:cubicBezTo>
                  <a:pt x="1757169" y="1420861"/>
                  <a:pt x="1757169" y="1420861"/>
                  <a:pt x="1754007" y="1413490"/>
                </a:cubicBezTo>
                <a:cubicBezTo>
                  <a:pt x="1757857" y="1408902"/>
                  <a:pt x="1761007" y="1406075"/>
                  <a:pt x="1764513" y="1407466"/>
                </a:cubicBezTo>
                <a:cubicBezTo>
                  <a:pt x="1768457" y="1409031"/>
                  <a:pt x="1770635" y="1417922"/>
                  <a:pt x="1765267" y="1420666"/>
                </a:cubicBezTo>
                <a:close/>
                <a:moveTo>
                  <a:pt x="1336132" y="1627270"/>
                </a:moveTo>
                <a:cubicBezTo>
                  <a:pt x="1332255" y="1631848"/>
                  <a:pt x="1327298" y="1633958"/>
                  <a:pt x="1323738" y="1632546"/>
                </a:cubicBezTo>
                <a:cubicBezTo>
                  <a:pt x="1320179" y="1631133"/>
                  <a:pt x="1317318" y="1627959"/>
                  <a:pt x="1316936" y="1623730"/>
                </a:cubicBezTo>
                <a:cubicBezTo>
                  <a:pt x="1317635" y="1621969"/>
                  <a:pt x="1318334" y="1620208"/>
                  <a:pt x="1318334" y="1620208"/>
                </a:cubicBezTo>
                <a:cubicBezTo>
                  <a:pt x="1323291" y="1618098"/>
                  <a:pt x="1327550" y="1617749"/>
                  <a:pt x="1329329" y="1618455"/>
                </a:cubicBezTo>
                <a:cubicBezTo>
                  <a:pt x="1331109" y="1619162"/>
                  <a:pt x="1333970" y="1622336"/>
                  <a:pt x="1336132" y="1627270"/>
                </a:cubicBezTo>
                <a:close/>
                <a:moveTo>
                  <a:pt x="1859004" y="1379883"/>
                </a:moveTo>
                <a:cubicBezTo>
                  <a:pt x="1856244" y="1380051"/>
                  <a:pt x="1853484" y="1380219"/>
                  <a:pt x="1852077" y="1378921"/>
                </a:cubicBezTo>
                <a:cubicBezTo>
                  <a:pt x="1851966" y="1373392"/>
                  <a:pt x="1851966" y="1373392"/>
                  <a:pt x="1851966" y="1373392"/>
                </a:cubicBezTo>
                <a:cubicBezTo>
                  <a:pt x="1854726" y="1373224"/>
                  <a:pt x="1857486" y="1373057"/>
                  <a:pt x="1858894" y="1374355"/>
                </a:cubicBezTo>
                <a:cubicBezTo>
                  <a:pt x="1860301" y="1375653"/>
                  <a:pt x="1861709" y="1376951"/>
                  <a:pt x="1859004" y="1379883"/>
                </a:cubicBezTo>
                <a:close/>
                <a:moveTo>
                  <a:pt x="1666419" y="1474110"/>
                </a:moveTo>
                <a:cubicBezTo>
                  <a:pt x="1664421" y="1474321"/>
                  <a:pt x="1661885" y="1473593"/>
                  <a:pt x="1658791" y="1471384"/>
                </a:cubicBezTo>
                <a:cubicBezTo>
                  <a:pt x="1658791" y="1471384"/>
                  <a:pt x="1658791" y="1471384"/>
                  <a:pt x="1658487" y="1463370"/>
                </a:cubicBezTo>
                <a:cubicBezTo>
                  <a:pt x="1663727" y="1460470"/>
                  <a:pt x="1667683" y="1458963"/>
                  <a:pt x="1670455" y="1461520"/>
                </a:cubicBezTo>
                <a:cubicBezTo>
                  <a:pt x="1673574" y="1464397"/>
                  <a:pt x="1672414" y="1473477"/>
                  <a:pt x="1666419" y="1474110"/>
                </a:cubicBezTo>
                <a:close/>
                <a:moveTo>
                  <a:pt x="1601832" y="1507847"/>
                </a:moveTo>
                <a:cubicBezTo>
                  <a:pt x="1600507" y="1508578"/>
                  <a:pt x="1598478" y="1508660"/>
                  <a:pt x="1595772" y="1508770"/>
                </a:cubicBezTo>
                <a:cubicBezTo>
                  <a:pt x="1595772" y="1508770"/>
                  <a:pt x="1595772" y="1508770"/>
                  <a:pt x="1595907" y="1507917"/>
                </a:cubicBezTo>
                <a:lnTo>
                  <a:pt x="1596285" y="1505531"/>
                </a:lnTo>
                <a:lnTo>
                  <a:pt x="1590679" y="1503590"/>
                </a:lnTo>
                <a:cubicBezTo>
                  <a:pt x="1586427" y="1499669"/>
                  <a:pt x="1584613" y="1490261"/>
                  <a:pt x="1598123" y="1489833"/>
                </a:cubicBezTo>
                <a:cubicBezTo>
                  <a:pt x="1599672" y="1493841"/>
                  <a:pt x="1602374" y="1493755"/>
                  <a:pt x="1602639" y="1499155"/>
                </a:cubicBezTo>
                <a:lnTo>
                  <a:pt x="1600072" y="1502460"/>
                </a:lnTo>
                <a:lnTo>
                  <a:pt x="1603671" y="1503030"/>
                </a:lnTo>
                <a:cubicBezTo>
                  <a:pt x="1603780" y="1505736"/>
                  <a:pt x="1603158" y="1507116"/>
                  <a:pt x="1601832" y="1507847"/>
                </a:cubicBezTo>
                <a:close/>
                <a:moveTo>
                  <a:pt x="920039" y="1834397"/>
                </a:moveTo>
                <a:cubicBezTo>
                  <a:pt x="918408" y="1833750"/>
                  <a:pt x="916129" y="1834734"/>
                  <a:pt x="914498" y="1834086"/>
                </a:cubicBezTo>
                <a:cubicBezTo>
                  <a:pt x="914498" y="1834086"/>
                  <a:pt x="912866" y="1833439"/>
                  <a:pt x="912530" y="1829529"/>
                </a:cubicBezTo>
                <a:cubicBezTo>
                  <a:pt x="913177" y="1827897"/>
                  <a:pt x="915456" y="1826913"/>
                  <a:pt x="917735" y="1825929"/>
                </a:cubicBezTo>
                <a:cubicBezTo>
                  <a:pt x="921982" y="1829503"/>
                  <a:pt x="921334" y="1831134"/>
                  <a:pt x="920039" y="1834397"/>
                </a:cubicBezTo>
                <a:close/>
                <a:moveTo>
                  <a:pt x="1256443" y="1674509"/>
                </a:moveTo>
                <a:cubicBezTo>
                  <a:pt x="1253171" y="1677502"/>
                  <a:pt x="1251370" y="1676787"/>
                  <a:pt x="1249569" y="1676072"/>
                </a:cubicBezTo>
                <a:cubicBezTo>
                  <a:pt x="1245967" y="1674643"/>
                  <a:pt x="1243836" y="1669506"/>
                  <a:pt x="1250711" y="1667942"/>
                </a:cubicBezTo>
                <a:cubicBezTo>
                  <a:pt x="1252512" y="1668657"/>
                  <a:pt x="1253577" y="1671225"/>
                  <a:pt x="1256443" y="1674509"/>
                </a:cubicBezTo>
                <a:close/>
                <a:moveTo>
                  <a:pt x="1561714" y="1529454"/>
                </a:moveTo>
                <a:cubicBezTo>
                  <a:pt x="1560248" y="1528102"/>
                  <a:pt x="1560224" y="1525185"/>
                  <a:pt x="1561667" y="1523621"/>
                </a:cubicBezTo>
                <a:cubicBezTo>
                  <a:pt x="1563133" y="1524974"/>
                  <a:pt x="1563133" y="1524974"/>
                  <a:pt x="1563133" y="1524974"/>
                </a:cubicBezTo>
                <a:cubicBezTo>
                  <a:pt x="1563133" y="1524974"/>
                  <a:pt x="1564599" y="1526326"/>
                  <a:pt x="1564599" y="1526326"/>
                </a:cubicBezTo>
                <a:cubicBezTo>
                  <a:pt x="1564599" y="1526326"/>
                  <a:pt x="1567508" y="1526114"/>
                  <a:pt x="1567508" y="1526114"/>
                </a:cubicBezTo>
                <a:cubicBezTo>
                  <a:pt x="1566089" y="1530595"/>
                  <a:pt x="1563180" y="1530806"/>
                  <a:pt x="1561714" y="1529454"/>
                </a:cubicBezTo>
                <a:close/>
                <a:moveTo>
                  <a:pt x="1617632" y="1503911"/>
                </a:moveTo>
                <a:cubicBezTo>
                  <a:pt x="1614704" y="1506043"/>
                  <a:pt x="1610029" y="1506243"/>
                  <a:pt x="1607950" y="1504326"/>
                </a:cubicBezTo>
                <a:cubicBezTo>
                  <a:pt x="1605178" y="1501768"/>
                  <a:pt x="1606361" y="1497704"/>
                  <a:pt x="1608829" y="1492247"/>
                </a:cubicBezTo>
                <a:cubicBezTo>
                  <a:pt x="1616842" y="1491904"/>
                  <a:pt x="1616842" y="1491904"/>
                  <a:pt x="1616842" y="1491904"/>
                </a:cubicBezTo>
                <a:cubicBezTo>
                  <a:pt x="1621744" y="1497715"/>
                  <a:pt x="1620561" y="1501779"/>
                  <a:pt x="1617632" y="1503911"/>
                </a:cubicBezTo>
                <a:close/>
                <a:moveTo>
                  <a:pt x="1434504" y="1592897"/>
                </a:moveTo>
                <a:cubicBezTo>
                  <a:pt x="1432809" y="1592224"/>
                  <a:pt x="1430408" y="1593331"/>
                  <a:pt x="1428713" y="1592659"/>
                </a:cubicBezTo>
                <a:cubicBezTo>
                  <a:pt x="1427018" y="1591986"/>
                  <a:pt x="1426029" y="1589534"/>
                  <a:pt x="1425040" y="1587081"/>
                </a:cubicBezTo>
                <a:cubicBezTo>
                  <a:pt x="1429843" y="1584867"/>
                  <a:pt x="1430549" y="1583087"/>
                  <a:pt x="1433939" y="1584433"/>
                </a:cubicBezTo>
                <a:cubicBezTo>
                  <a:pt x="1433939" y="1584433"/>
                  <a:pt x="1433939" y="1584433"/>
                  <a:pt x="1435634" y="1585105"/>
                </a:cubicBezTo>
                <a:cubicBezTo>
                  <a:pt x="1438318" y="1588230"/>
                  <a:pt x="1434222" y="1588665"/>
                  <a:pt x="1434504" y="1592897"/>
                </a:cubicBezTo>
                <a:close/>
                <a:moveTo>
                  <a:pt x="1651403" y="1490135"/>
                </a:moveTo>
                <a:cubicBezTo>
                  <a:pt x="1649974" y="1491349"/>
                  <a:pt x="1648376" y="1492409"/>
                  <a:pt x="1645104" y="1491922"/>
                </a:cubicBezTo>
                <a:cubicBezTo>
                  <a:pt x="1643529" y="1482872"/>
                  <a:pt x="1654017" y="1484948"/>
                  <a:pt x="1656698" y="1487421"/>
                </a:cubicBezTo>
                <a:cubicBezTo>
                  <a:pt x="1654095" y="1487553"/>
                  <a:pt x="1652833" y="1488922"/>
                  <a:pt x="1651403" y="1490135"/>
                </a:cubicBezTo>
                <a:close/>
                <a:moveTo>
                  <a:pt x="1038350" y="1782066"/>
                </a:moveTo>
                <a:cubicBezTo>
                  <a:pt x="1035996" y="1784175"/>
                  <a:pt x="1032941" y="1785499"/>
                  <a:pt x="1028750" y="1785865"/>
                </a:cubicBezTo>
                <a:cubicBezTo>
                  <a:pt x="1014409" y="1776116"/>
                  <a:pt x="1027662" y="1763115"/>
                  <a:pt x="1036401" y="1766583"/>
                </a:cubicBezTo>
                <a:cubicBezTo>
                  <a:pt x="1039897" y="1767971"/>
                  <a:pt x="1041645" y="1768664"/>
                  <a:pt x="1043750" y="1773557"/>
                </a:cubicBezTo>
                <a:cubicBezTo>
                  <a:pt x="1042359" y="1777063"/>
                  <a:pt x="1040704" y="1779957"/>
                  <a:pt x="1038350" y="1782066"/>
                </a:cubicBezTo>
                <a:close/>
                <a:moveTo>
                  <a:pt x="1674005" y="1481418"/>
                </a:moveTo>
                <a:cubicBezTo>
                  <a:pt x="1669313" y="1477668"/>
                  <a:pt x="1672387" y="1475112"/>
                  <a:pt x="1677242" y="1473261"/>
                </a:cubicBezTo>
                <a:cubicBezTo>
                  <a:pt x="1677727" y="1477230"/>
                  <a:pt x="1678212" y="1481200"/>
                  <a:pt x="1674005" y="1481418"/>
                </a:cubicBezTo>
                <a:close/>
                <a:moveTo>
                  <a:pt x="1751768" y="1444944"/>
                </a:moveTo>
                <a:cubicBezTo>
                  <a:pt x="1747048" y="1437063"/>
                  <a:pt x="1757583" y="1435235"/>
                  <a:pt x="1760973" y="1436580"/>
                </a:cubicBezTo>
                <a:cubicBezTo>
                  <a:pt x="1756209" y="1438696"/>
                  <a:pt x="1758226" y="1443502"/>
                  <a:pt x="1751768" y="1444944"/>
                </a:cubicBezTo>
                <a:close/>
                <a:moveTo>
                  <a:pt x="1456033" y="1593428"/>
                </a:moveTo>
                <a:cubicBezTo>
                  <a:pt x="1454625" y="1592130"/>
                  <a:pt x="1453218" y="1590832"/>
                  <a:pt x="1450593" y="1590853"/>
                </a:cubicBezTo>
                <a:cubicBezTo>
                  <a:pt x="1450403" y="1588236"/>
                  <a:pt x="1451429" y="1584299"/>
                  <a:pt x="1455461" y="1585576"/>
                </a:cubicBezTo>
                <a:cubicBezTo>
                  <a:pt x="1456869" y="1586874"/>
                  <a:pt x="1458467" y="1590790"/>
                  <a:pt x="1456033" y="1593428"/>
                </a:cubicBezTo>
                <a:close/>
                <a:moveTo>
                  <a:pt x="1730434" y="1465998"/>
                </a:moveTo>
                <a:cubicBezTo>
                  <a:pt x="1728467" y="1469039"/>
                  <a:pt x="1724176" y="1470904"/>
                  <a:pt x="1721547" y="1469861"/>
                </a:cubicBezTo>
                <a:cubicBezTo>
                  <a:pt x="1718041" y="1468470"/>
                  <a:pt x="1717686" y="1464252"/>
                  <a:pt x="1718030" y="1458272"/>
                </a:cubicBezTo>
                <a:cubicBezTo>
                  <a:pt x="1725385" y="1455075"/>
                  <a:pt x="1725385" y="1455075"/>
                  <a:pt x="1725385" y="1455075"/>
                </a:cubicBezTo>
                <a:cubicBezTo>
                  <a:pt x="1732047" y="1458738"/>
                  <a:pt x="1732402" y="1462956"/>
                  <a:pt x="1730434" y="1465998"/>
                </a:cubicBezTo>
                <a:close/>
                <a:moveTo>
                  <a:pt x="1110514" y="1761194"/>
                </a:moveTo>
                <a:cubicBezTo>
                  <a:pt x="1099569" y="1768136"/>
                  <a:pt x="1080203" y="1764774"/>
                  <a:pt x="1068839" y="1754292"/>
                </a:cubicBezTo>
                <a:cubicBezTo>
                  <a:pt x="1066084" y="1751751"/>
                  <a:pt x="1061952" y="1747939"/>
                  <a:pt x="1061766" y="1742612"/>
                </a:cubicBezTo>
                <a:cubicBezTo>
                  <a:pt x="1057991" y="1710774"/>
                  <a:pt x="1098759" y="1732911"/>
                  <a:pt x="1108573" y="1708451"/>
                </a:cubicBezTo>
                <a:cubicBezTo>
                  <a:pt x="1108573" y="1708451"/>
                  <a:pt x="1109950" y="1709722"/>
                  <a:pt x="1111328" y="1710992"/>
                </a:cubicBezTo>
                <a:cubicBezTo>
                  <a:pt x="1118215" y="1717345"/>
                  <a:pt x="1120335" y="1739923"/>
                  <a:pt x="1118044" y="1750699"/>
                </a:cubicBezTo>
                <a:cubicBezTo>
                  <a:pt x="1116875" y="1755421"/>
                  <a:pt x="1114162" y="1758880"/>
                  <a:pt x="1110514" y="1761194"/>
                </a:cubicBezTo>
                <a:close/>
                <a:moveTo>
                  <a:pt x="1815823" y="1427274"/>
                </a:moveTo>
                <a:cubicBezTo>
                  <a:pt x="1812263" y="1425862"/>
                  <a:pt x="1811616" y="1427493"/>
                  <a:pt x="1809998" y="1421186"/>
                </a:cubicBezTo>
                <a:cubicBezTo>
                  <a:pt x="1812426" y="1420261"/>
                  <a:pt x="1814853" y="1419336"/>
                  <a:pt x="1816633" y="1420042"/>
                </a:cubicBezTo>
                <a:cubicBezTo>
                  <a:pt x="1818897" y="1424718"/>
                  <a:pt x="1816470" y="1425643"/>
                  <a:pt x="1815823" y="1427274"/>
                </a:cubicBezTo>
                <a:close/>
                <a:moveTo>
                  <a:pt x="1589207" y="1535879"/>
                </a:moveTo>
                <a:cubicBezTo>
                  <a:pt x="1586274" y="1533175"/>
                  <a:pt x="1587405" y="1529008"/>
                  <a:pt x="1587237" y="1526248"/>
                </a:cubicBezTo>
                <a:cubicBezTo>
                  <a:pt x="1588535" y="1524840"/>
                  <a:pt x="1591300" y="1524785"/>
                  <a:pt x="1592766" y="1526137"/>
                </a:cubicBezTo>
                <a:lnTo>
                  <a:pt x="1592854" y="1526509"/>
                </a:lnTo>
                <a:lnTo>
                  <a:pt x="1596620" y="1526444"/>
                </a:lnTo>
                <a:cubicBezTo>
                  <a:pt x="1597492" y="1526909"/>
                  <a:pt x="1598196" y="1527559"/>
                  <a:pt x="1599576" y="1527475"/>
                </a:cubicBezTo>
                <a:cubicBezTo>
                  <a:pt x="1600308" y="1529506"/>
                  <a:pt x="1599279" y="1529914"/>
                  <a:pt x="1597555" y="1530019"/>
                </a:cubicBezTo>
                <a:lnTo>
                  <a:pt x="1593796" y="1530458"/>
                </a:lnTo>
                <a:lnTo>
                  <a:pt x="1594159" y="1531981"/>
                </a:lnTo>
                <a:cubicBezTo>
                  <a:pt x="1593594" y="1534065"/>
                  <a:pt x="1591971" y="1535824"/>
                  <a:pt x="1589207" y="1535879"/>
                </a:cubicBezTo>
                <a:close/>
                <a:moveTo>
                  <a:pt x="1711776" y="1478382"/>
                </a:moveTo>
                <a:cubicBezTo>
                  <a:pt x="1711776" y="1478382"/>
                  <a:pt x="1711776" y="1478382"/>
                  <a:pt x="1711595" y="1477538"/>
                </a:cubicBezTo>
                <a:lnTo>
                  <a:pt x="1711091" y="1475175"/>
                </a:lnTo>
                <a:lnTo>
                  <a:pt x="1705163" y="1475377"/>
                </a:lnTo>
                <a:cubicBezTo>
                  <a:pt x="1699786" y="1473244"/>
                  <a:pt x="1694714" y="1465115"/>
                  <a:pt x="1707170" y="1459865"/>
                </a:cubicBezTo>
                <a:cubicBezTo>
                  <a:pt x="1710055" y="1463048"/>
                  <a:pt x="1712546" y="1461998"/>
                  <a:pt x="1714732" y="1466943"/>
                </a:cubicBezTo>
                <a:lnTo>
                  <a:pt x="1713523" y="1470950"/>
                </a:lnTo>
                <a:lnTo>
                  <a:pt x="1717087" y="1470189"/>
                </a:lnTo>
                <a:cubicBezTo>
                  <a:pt x="1719234" y="1475161"/>
                  <a:pt x="1716748" y="1476235"/>
                  <a:pt x="1711776" y="1478382"/>
                </a:cubicBezTo>
                <a:close/>
                <a:moveTo>
                  <a:pt x="2003981" y="1341601"/>
                </a:moveTo>
                <a:cubicBezTo>
                  <a:pt x="1999377" y="1337628"/>
                  <a:pt x="2000113" y="1335775"/>
                  <a:pt x="2003364" y="1332773"/>
                </a:cubicBezTo>
                <a:cubicBezTo>
                  <a:pt x="2006924" y="1334186"/>
                  <a:pt x="2008276" y="1341160"/>
                  <a:pt x="2003981" y="1341601"/>
                </a:cubicBezTo>
                <a:close/>
                <a:moveTo>
                  <a:pt x="1650207" y="1510220"/>
                </a:moveTo>
                <a:lnTo>
                  <a:pt x="1645522" y="1506250"/>
                </a:lnTo>
                <a:lnTo>
                  <a:pt x="1644696" y="1508700"/>
                </a:lnTo>
                <a:cubicBezTo>
                  <a:pt x="1640549" y="1509057"/>
                  <a:pt x="1638132" y="1510101"/>
                  <a:pt x="1636401" y="1509414"/>
                </a:cubicBezTo>
                <a:cubicBezTo>
                  <a:pt x="1634671" y="1508727"/>
                  <a:pt x="1635358" y="1506997"/>
                  <a:pt x="1633628" y="1506310"/>
                </a:cubicBezTo>
                <a:cubicBezTo>
                  <a:pt x="1630854" y="1503207"/>
                  <a:pt x="1635001" y="1502850"/>
                  <a:pt x="1633957" y="1500433"/>
                </a:cubicBezTo>
                <a:lnTo>
                  <a:pt x="1637709" y="1499632"/>
                </a:lnTo>
                <a:lnTo>
                  <a:pt x="1636865" y="1498917"/>
                </a:lnTo>
                <a:cubicBezTo>
                  <a:pt x="1635153" y="1498238"/>
                  <a:pt x="1635153" y="1498238"/>
                  <a:pt x="1635153" y="1498238"/>
                </a:cubicBezTo>
                <a:cubicBezTo>
                  <a:pt x="1639949" y="1496135"/>
                  <a:pt x="1632766" y="1489279"/>
                  <a:pt x="1635850" y="1486498"/>
                </a:cubicBezTo>
                <a:cubicBezTo>
                  <a:pt x="1637900" y="1491316"/>
                  <a:pt x="1641148" y="1495610"/>
                  <a:pt x="1644055" y="1499517"/>
                </a:cubicBezTo>
                <a:lnTo>
                  <a:pt x="1644738" y="1500705"/>
                </a:lnTo>
                <a:lnTo>
                  <a:pt x="1645712" y="1501092"/>
                </a:lnTo>
                <a:lnTo>
                  <a:pt x="1645904" y="1502734"/>
                </a:lnTo>
                <a:close/>
                <a:moveTo>
                  <a:pt x="1657536" y="1511471"/>
                </a:moveTo>
                <a:cubicBezTo>
                  <a:pt x="1654855" y="1508998"/>
                  <a:pt x="1651940" y="1498710"/>
                  <a:pt x="1661088" y="1499551"/>
                </a:cubicBezTo>
                <a:cubicBezTo>
                  <a:pt x="1662585" y="1505997"/>
                  <a:pt x="1657379" y="1506261"/>
                  <a:pt x="1657536" y="1511471"/>
                </a:cubicBezTo>
                <a:close/>
                <a:moveTo>
                  <a:pt x="1770391" y="1458725"/>
                </a:moveTo>
                <a:cubicBezTo>
                  <a:pt x="1767001" y="1457379"/>
                  <a:pt x="1760586" y="1448825"/>
                  <a:pt x="1769426" y="1446325"/>
                </a:cubicBezTo>
                <a:cubicBezTo>
                  <a:pt x="1773138" y="1451803"/>
                  <a:pt x="1768374" y="1453919"/>
                  <a:pt x="1770391" y="1458725"/>
                </a:cubicBezTo>
                <a:close/>
                <a:moveTo>
                  <a:pt x="1669287" y="1508195"/>
                </a:moveTo>
                <a:cubicBezTo>
                  <a:pt x="1667993" y="1508933"/>
                  <a:pt x="1666352" y="1509283"/>
                  <a:pt x="1665487" y="1508939"/>
                </a:cubicBezTo>
                <a:cubicBezTo>
                  <a:pt x="1663756" y="1508253"/>
                  <a:pt x="1662712" y="1505836"/>
                  <a:pt x="1661669" y="1503419"/>
                </a:cubicBezTo>
                <a:cubicBezTo>
                  <a:pt x="1664086" y="1502375"/>
                  <a:pt x="1665816" y="1503062"/>
                  <a:pt x="1667547" y="1503748"/>
                </a:cubicBezTo>
                <a:cubicBezTo>
                  <a:pt x="1669277" y="1504435"/>
                  <a:pt x="1669277" y="1504435"/>
                  <a:pt x="1671008" y="1505122"/>
                </a:cubicBezTo>
                <a:cubicBezTo>
                  <a:pt x="1671529" y="1506330"/>
                  <a:pt x="1670582" y="1507456"/>
                  <a:pt x="1669287" y="1508195"/>
                </a:cubicBezTo>
                <a:close/>
                <a:moveTo>
                  <a:pt x="1385197" y="1646389"/>
                </a:moveTo>
                <a:cubicBezTo>
                  <a:pt x="1385197" y="1646389"/>
                  <a:pt x="1385197" y="1646389"/>
                  <a:pt x="1377769" y="1649695"/>
                </a:cubicBezTo>
                <a:cubicBezTo>
                  <a:pt x="1374247" y="1648297"/>
                  <a:pt x="1372486" y="1647598"/>
                  <a:pt x="1371107" y="1640797"/>
                </a:cubicBezTo>
                <a:cubicBezTo>
                  <a:pt x="1371107" y="1640797"/>
                  <a:pt x="1371822" y="1638996"/>
                  <a:pt x="1372536" y="1637195"/>
                </a:cubicBezTo>
                <a:cubicBezTo>
                  <a:pt x="1375727" y="1634292"/>
                  <a:pt x="1377488" y="1634991"/>
                  <a:pt x="1381011" y="1636389"/>
                </a:cubicBezTo>
                <a:cubicBezTo>
                  <a:pt x="1384533" y="1637787"/>
                  <a:pt x="1386627" y="1642787"/>
                  <a:pt x="1385197" y="1646389"/>
                </a:cubicBezTo>
                <a:close/>
                <a:moveTo>
                  <a:pt x="1409638" y="1635732"/>
                </a:moveTo>
                <a:cubicBezTo>
                  <a:pt x="1407236" y="1636005"/>
                  <a:pt x="1404426" y="1635380"/>
                  <a:pt x="1401784" y="1634332"/>
                </a:cubicBezTo>
                <a:cubicBezTo>
                  <a:pt x="1398934" y="1631239"/>
                  <a:pt x="1403129" y="1630942"/>
                  <a:pt x="1400952" y="1626154"/>
                </a:cubicBezTo>
                <a:cubicBezTo>
                  <a:pt x="1404058" y="1623463"/>
                  <a:pt x="1406492" y="1622467"/>
                  <a:pt x="1410015" y="1623865"/>
                </a:cubicBezTo>
                <a:cubicBezTo>
                  <a:pt x="1411776" y="1624563"/>
                  <a:pt x="1412865" y="1626957"/>
                  <a:pt x="1415042" y="1631745"/>
                </a:cubicBezTo>
                <a:cubicBezTo>
                  <a:pt x="1414033" y="1634288"/>
                  <a:pt x="1412039" y="1635459"/>
                  <a:pt x="1409638" y="1635732"/>
                </a:cubicBezTo>
                <a:close/>
                <a:moveTo>
                  <a:pt x="1506890" y="1590636"/>
                </a:moveTo>
                <a:cubicBezTo>
                  <a:pt x="1501223" y="1594824"/>
                  <a:pt x="1498497" y="1591597"/>
                  <a:pt x="1496031" y="1592764"/>
                </a:cubicBezTo>
                <a:cubicBezTo>
                  <a:pt x="1495772" y="1588370"/>
                  <a:pt x="1496508" y="1586516"/>
                  <a:pt x="1497243" y="1584662"/>
                </a:cubicBezTo>
                <a:cubicBezTo>
                  <a:pt x="1500445" y="1581641"/>
                  <a:pt x="1501440" y="1584181"/>
                  <a:pt x="1505636" y="1583701"/>
                </a:cubicBezTo>
                <a:cubicBezTo>
                  <a:pt x="1506631" y="1586241"/>
                  <a:pt x="1504165" y="1587409"/>
                  <a:pt x="1506890" y="1590636"/>
                </a:cubicBezTo>
                <a:close/>
                <a:moveTo>
                  <a:pt x="1273165" y="1705780"/>
                </a:moveTo>
                <a:cubicBezTo>
                  <a:pt x="1270478" y="1705835"/>
                  <a:pt x="1270478" y="1705835"/>
                  <a:pt x="1269216" y="1707203"/>
                </a:cubicBezTo>
                <a:cubicBezTo>
                  <a:pt x="1266530" y="1707258"/>
                  <a:pt x="1263843" y="1707313"/>
                  <a:pt x="1263843" y="1707313"/>
                </a:cubicBezTo>
                <a:cubicBezTo>
                  <a:pt x="1260995" y="1704686"/>
                  <a:pt x="1260833" y="1702003"/>
                  <a:pt x="1261933" y="1697953"/>
                </a:cubicBezTo>
                <a:cubicBezTo>
                  <a:pt x="1264457" y="1695216"/>
                  <a:pt x="1267144" y="1695161"/>
                  <a:pt x="1269992" y="1697789"/>
                </a:cubicBezTo>
                <a:cubicBezTo>
                  <a:pt x="1271416" y="1699102"/>
                  <a:pt x="1274265" y="1701730"/>
                  <a:pt x="1273165" y="1705780"/>
                </a:cubicBezTo>
                <a:close/>
                <a:moveTo>
                  <a:pt x="1164999" y="1758328"/>
                </a:moveTo>
                <a:cubicBezTo>
                  <a:pt x="1163782" y="1759648"/>
                  <a:pt x="1161348" y="1762287"/>
                  <a:pt x="1157394" y="1761081"/>
                </a:cubicBezTo>
                <a:cubicBezTo>
                  <a:pt x="1157242" y="1758500"/>
                  <a:pt x="1158459" y="1757180"/>
                  <a:pt x="1159676" y="1755861"/>
                </a:cubicBezTo>
                <a:cubicBezTo>
                  <a:pt x="1159676" y="1755861"/>
                  <a:pt x="1159676" y="1755861"/>
                  <a:pt x="1161045" y="1757123"/>
                </a:cubicBezTo>
                <a:cubicBezTo>
                  <a:pt x="1162413" y="1758386"/>
                  <a:pt x="1162413" y="1758386"/>
                  <a:pt x="1164999" y="1758328"/>
                </a:cubicBezTo>
                <a:close/>
                <a:moveTo>
                  <a:pt x="1687417" y="1509916"/>
                </a:moveTo>
                <a:cubicBezTo>
                  <a:pt x="1685563" y="1509180"/>
                  <a:pt x="1684494" y="1506467"/>
                  <a:pt x="1685278" y="1504489"/>
                </a:cubicBezTo>
                <a:cubicBezTo>
                  <a:pt x="1687132" y="1505225"/>
                  <a:pt x="1687132" y="1505225"/>
                  <a:pt x="1687132" y="1505225"/>
                </a:cubicBezTo>
                <a:cubicBezTo>
                  <a:pt x="1687132" y="1505225"/>
                  <a:pt x="1688986" y="1505961"/>
                  <a:pt x="1688986" y="1505961"/>
                </a:cubicBezTo>
                <a:cubicBezTo>
                  <a:pt x="1688986" y="1505961"/>
                  <a:pt x="1691625" y="1504719"/>
                  <a:pt x="1691625" y="1504719"/>
                </a:cubicBezTo>
                <a:cubicBezTo>
                  <a:pt x="1691909" y="1509410"/>
                  <a:pt x="1689270" y="1510652"/>
                  <a:pt x="1687417" y="1509916"/>
                </a:cubicBezTo>
                <a:close/>
                <a:moveTo>
                  <a:pt x="1449976" y="1631675"/>
                </a:moveTo>
                <a:cubicBezTo>
                  <a:pt x="1447546" y="1632750"/>
                  <a:pt x="1445816" y="1632063"/>
                  <a:pt x="1444086" y="1631377"/>
                </a:cubicBezTo>
                <a:cubicBezTo>
                  <a:pt x="1442355" y="1630690"/>
                  <a:pt x="1440625" y="1630003"/>
                  <a:pt x="1437164" y="1628630"/>
                </a:cubicBezTo>
                <a:cubicBezTo>
                  <a:pt x="1437531" y="1622660"/>
                  <a:pt x="1438929" y="1619137"/>
                  <a:pt x="1446216" y="1615913"/>
                </a:cubicBezTo>
                <a:cubicBezTo>
                  <a:pt x="1452439" y="1620421"/>
                  <a:pt x="1453802" y="1627078"/>
                  <a:pt x="1449976" y="1631675"/>
                </a:cubicBezTo>
                <a:close/>
                <a:moveTo>
                  <a:pt x="1715383" y="1506042"/>
                </a:moveTo>
                <a:cubicBezTo>
                  <a:pt x="1711675" y="1504570"/>
                  <a:pt x="1711234" y="1500275"/>
                  <a:pt x="1710086" y="1497760"/>
                </a:cubicBezTo>
                <a:lnTo>
                  <a:pt x="1710305" y="1497670"/>
                </a:lnTo>
                <a:lnTo>
                  <a:pt x="1708268" y="1495996"/>
                </a:lnTo>
                <a:cubicBezTo>
                  <a:pt x="1707713" y="1495186"/>
                  <a:pt x="1707604" y="1493892"/>
                  <a:pt x="1707982" y="1490658"/>
                </a:cubicBezTo>
                <a:cubicBezTo>
                  <a:pt x="1710579" y="1490667"/>
                  <a:pt x="1713177" y="1490674"/>
                  <a:pt x="1714584" y="1491973"/>
                </a:cubicBezTo>
                <a:lnTo>
                  <a:pt x="1713593" y="1496329"/>
                </a:lnTo>
                <a:lnTo>
                  <a:pt x="1715206" y="1495671"/>
                </a:lnTo>
                <a:lnTo>
                  <a:pt x="1715441" y="1496013"/>
                </a:lnTo>
                <a:lnTo>
                  <a:pt x="1722043" y="1494473"/>
                </a:lnTo>
                <a:cubicBezTo>
                  <a:pt x="1723455" y="1496106"/>
                  <a:pt x="1722642" y="1496857"/>
                  <a:pt x="1721070" y="1497574"/>
                </a:cubicBezTo>
                <a:lnTo>
                  <a:pt x="1717718" y="1499333"/>
                </a:lnTo>
                <a:lnTo>
                  <a:pt x="1718605" y="1500625"/>
                </a:lnTo>
                <a:cubicBezTo>
                  <a:pt x="1718826" y="1502773"/>
                  <a:pt x="1717943" y="1504997"/>
                  <a:pt x="1715383" y="1506042"/>
                </a:cubicBezTo>
                <a:close/>
                <a:moveTo>
                  <a:pt x="1226503" y="1739895"/>
                </a:moveTo>
                <a:cubicBezTo>
                  <a:pt x="1226503" y="1739895"/>
                  <a:pt x="1225286" y="1741215"/>
                  <a:pt x="1223722" y="1739772"/>
                </a:cubicBezTo>
                <a:cubicBezTo>
                  <a:pt x="1223722" y="1739772"/>
                  <a:pt x="1223375" y="1737010"/>
                  <a:pt x="1223028" y="1734248"/>
                </a:cubicBezTo>
                <a:cubicBezTo>
                  <a:pt x="1223028" y="1734248"/>
                  <a:pt x="1223028" y="1734248"/>
                  <a:pt x="1228590" y="1734494"/>
                </a:cubicBezTo>
                <a:cubicBezTo>
                  <a:pt x="1228937" y="1737256"/>
                  <a:pt x="1227720" y="1738576"/>
                  <a:pt x="1226503" y="1739895"/>
                </a:cubicBezTo>
                <a:close/>
                <a:moveTo>
                  <a:pt x="1535817" y="1604261"/>
                </a:moveTo>
                <a:cubicBezTo>
                  <a:pt x="1530983" y="1606348"/>
                  <a:pt x="1526836" y="1606705"/>
                  <a:pt x="1525106" y="1606018"/>
                </a:cubicBezTo>
                <a:cubicBezTo>
                  <a:pt x="1523375" y="1605332"/>
                  <a:pt x="1519915" y="1603959"/>
                  <a:pt x="1519558" y="1599811"/>
                </a:cubicBezTo>
                <a:cubicBezTo>
                  <a:pt x="1521975" y="1598768"/>
                  <a:pt x="1522662" y="1597037"/>
                  <a:pt x="1520931" y="1596351"/>
                </a:cubicBezTo>
                <a:cubicBezTo>
                  <a:pt x="1525765" y="1594263"/>
                  <a:pt x="1527496" y="1594950"/>
                  <a:pt x="1530956" y="1596323"/>
                </a:cubicBezTo>
                <a:lnTo>
                  <a:pt x="1531827" y="1597746"/>
                </a:lnTo>
                <a:lnTo>
                  <a:pt x="1534703" y="1594628"/>
                </a:lnTo>
                <a:cubicBezTo>
                  <a:pt x="1536022" y="1595845"/>
                  <a:pt x="1534806" y="1597165"/>
                  <a:pt x="1534908" y="1599701"/>
                </a:cubicBezTo>
                <a:lnTo>
                  <a:pt x="1533070" y="1599775"/>
                </a:lnTo>
                <a:close/>
                <a:moveTo>
                  <a:pt x="1236103" y="1749020"/>
                </a:moveTo>
                <a:cubicBezTo>
                  <a:pt x="1236158" y="1751785"/>
                  <a:pt x="1233398" y="1751952"/>
                  <a:pt x="1227879" y="1752288"/>
                </a:cubicBezTo>
                <a:cubicBezTo>
                  <a:pt x="1227823" y="1749524"/>
                  <a:pt x="1229176" y="1748058"/>
                  <a:pt x="1229120" y="1745293"/>
                </a:cubicBezTo>
                <a:cubicBezTo>
                  <a:pt x="1231880" y="1745125"/>
                  <a:pt x="1231880" y="1745125"/>
                  <a:pt x="1233288" y="1746424"/>
                </a:cubicBezTo>
                <a:cubicBezTo>
                  <a:pt x="1234695" y="1747722"/>
                  <a:pt x="1234695" y="1747722"/>
                  <a:pt x="1234695" y="1747722"/>
                </a:cubicBezTo>
                <a:cubicBezTo>
                  <a:pt x="1234695" y="1747722"/>
                  <a:pt x="1236103" y="1749020"/>
                  <a:pt x="1236103" y="1749020"/>
                </a:cubicBezTo>
                <a:close/>
                <a:moveTo>
                  <a:pt x="1192602" y="1770764"/>
                </a:moveTo>
                <a:cubicBezTo>
                  <a:pt x="1191340" y="1772133"/>
                  <a:pt x="1186078" y="1772345"/>
                  <a:pt x="1184710" y="1771083"/>
                </a:cubicBezTo>
                <a:cubicBezTo>
                  <a:pt x="1183342" y="1769820"/>
                  <a:pt x="1183236" y="1767190"/>
                  <a:pt x="1183129" y="1764559"/>
                </a:cubicBezTo>
                <a:cubicBezTo>
                  <a:pt x="1189653" y="1762978"/>
                  <a:pt x="1188285" y="1761716"/>
                  <a:pt x="1193652" y="1764134"/>
                </a:cubicBezTo>
                <a:cubicBezTo>
                  <a:pt x="1193652" y="1764134"/>
                  <a:pt x="1193652" y="1764134"/>
                  <a:pt x="1192602" y="1770764"/>
                </a:cubicBezTo>
                <a:close/>
                <a:moveTo>
                  <a:pt x="1288730" y="1725385"/>
                </a:moveTo>
                <a:cubicBezTo>
                  <a:pt x="1284889" y="1726725"/>
                  <a:pt x="1283481" y="1725427"/>
                  <a:pt x="1282074" y="1724129"/>
                </a:cubicBezTo>
                <a:cubicBezTo>
                  <a:pt x="1282074" y="1724129"/>
                  <a:pt x="1282074" y="1724129"/>
                  <a:pt x="1281693" y="1718894"/>
                </a:cubicBezTo>
                <a:cubicBezTo>
                  <a:pt x="1284127" y="1716255"/>
                  <a:pt x="1285534" y="1717553"/>
                  <a:pt x="1288349" y="1720149"/>
                </a:cubicBezTo>
                <a:cubicBezTo>
                  <a:pt x="1289757" y="1721448"/>
                  <a:pt x="1291164" y="1722746"/>
                  <a:pt x="1288730" y="1725385"/>
                </a:cubicBezTo>
                <a:close/>
                <a:moveTo>
                  <a:pt x="1335227" y="1716072"/>
                </a:moveTo>
                <a:cubicBezTo>
                  <a:pt x="1335227" y="1716072"/>
                  <a:pt x="1335227" y="1716072"/>
                  <a:pt x="1333505" y="1709596"/>
                </a:cubicBezTo>
                <a:cubicBezTo>
                  <a:pt x="1336021" y="1708663"/>
                  <a:pt x="1337875" y="1709398"/>
                  <a:pt x="1339729" y="1710134"/>
                </a:cubicBezTo>
                <a:cubicBezTo>
                  <a:pt x="1340921" y="1712538"/>
                  <a:pt x="1340259" y="1714207"/>
                  <a:pt x="1335227" y="1716072"/>
                </a:cubicBezTo>
                <a:close/>
                <a:moveTo>
                  <a:pt x="723532" y="2013065"/>
                </a:moveTo>
                <a:cubicBezTo>
                  <a:pt x="722885" y="2014696"/>
                  <a:pt x="721154" y="2014010"/>
                  <a:pt x="719424" y="2013323"/>
                </a:cubicBezTo>
                <a:cubicBezTo>
                  <a:pt x="719424" y="2013323"/>
                  <a:pt x="717694" y="2012636"/>
                  <a:pt x="715963" y="2011950"/>
                </a:cubicBezTo>
                <a:cubicBezTo>
                  <a:pt x="714880" y="2009631"/>
                  <a:pt x="716175" y="2006369"/>
                  <a:pt x="718553" y="2005424"/>
                </a:cubicBezTo>
                <a:cubicBezTo>
                  <a:pt x="719200" y="2003792"/>
                  <a:pt x="720931" y="2004479"/>
                  <a:pt x="722661" y="2005166"/>
                </a:cubicBezTo>
                <a:cubicBezTo>
                  <a:pt x="722661" y="2005166"/>
                  <a:pt x="724391" y="2005852"/>
                  <a:pt x="726122" y="2006539"/>
                </a:cubicBezTo>
                <a:cubicBezTo>
                  <a:pt x="726558" y="2010488"/>
                  <a:pt x="725910" y="2012120"/>
                  <a:pt x="723532" y="2013065"/>
                </a:cubicBezTo>
                <a:close/>
                <a:moveTo>
                  <a:pt x="1666739" y="1568803"/>
                </a:moveTo>
                <a:cubicBezTo>
                  <a:pt x="1665331" y="1567504"/>
                  <a:pt x="1665114" y="1564916"/>
                  <a:pt x="1664897" y="1562328"/>
                </a:cubicBezTo>
                <a:cubicBezTo>
                  <a:pt x="1671282" y="1561054"/>
                  <a:pt x="1670092" y="1562344"/>
                  <a:pt x="1672907" y="1564940"/>
                </a:cubicBezTo>
                <a:cubicBezTo>
                  <a:pt x="1671716" y="1566231"/>
                  <a:pt x="1671934" y="1568819"/>
                  <a:pt x="1666739" y="1568803"/>
                </a:cubicBezTo>
                <a:close/>
                <a:moveTo>
                  <a:pt x="1536328" y="1632038"/>
                </a:moveTo>
                <a:cubicBezTo>
                  <a:pt x="1535384" y="1634417"/>
                  <a:pt x="1532593" y="1636314"/>
                  <a:pt x="1527846" y="1635432"/>
                </a:cubicBezTo>
                <a:cubicBezTo>
                  <a:pt x="1529219" y="1631971"/>
                  <a:pt x="1526772" y="1633002"/>
                  <a:pt x="1524622" y="1628144"/>
                </a:cubicBezTo>
                <a:cubicBezTo>
                  <a:pt x="1527070" y="1627112"/>
                  <a:pt x="1527070" y="1627112"/>
                  <a:pt x="1527757" y="1625382"/>
                </a:cubicBezTo>
                <a:cubicBezTo>
                  <a:pt x="1530205" y="1624350"/>
                  <a:pt x="1531966" y="1625049"/>
                  <a:pt x="1533728" y="1625748"/>
                </a:cubicBezTo>
                <a:cubicBezTo>
                  <a:pt x="1536369" y="1626797"/>
                  <a:pt x="1537272" y="1629658"/>
                  <a:pt x="1536328" y="1632038"/>
                </a:cubicBezTo>
                <a:close/>
                <a:moveTo>
                  <a:pt x="1799566" y="1508929"/>
                </a:moveTo>
                <a:cubicBezTo>
                  <a:pt x="1797787" y="1508222"/>
                  <a:pt x="1796654" y="1505884"/>
                  <a:pt x="1795522" y="1503547"/>
                </a:cubicBezTo>
                <a:cubicBezTo>
                  <a:pt x="1801023" y="1500065"/>
                  <a:pt x="1800376" y="1501696"/>
                  <a:pt x="1803936" y="1503109"/>
                </a:cubicBezTo>
                <a:cubicBezTo>
                  <a:pt x="1803288" y="1504740"/>
                  <a:pt x="1804421" y="1507078"/>
                  <a:pt x="1799566" y="1508929"/>
                </a:cubicBezTo>
                <a:close/>
                <a:moveTo>
                  <a:pt x="1611755" y="1607572"/>
                </a:moveTo>
                <a:cubicBezTo>
                  <a:pt x="1609975" y="1606865"/>
                  <a:pt x="1608196" y="1606159"/>
                  <a:pt x="1605754" y="1607121"/>
                </a:cubicBezTo>
                <a:cubicBezTo>
                  <a:pt x="1604636" y="1604747"/>
                  <a:pt x="1604180" y="1600703"/>
                  <a:pt x="1608402" y="1600448"/>
                </a:cubicBezTo>
                <a:cubicBezTo>
                  <a:pt x="1610182" y="1601154"/>
                  <a:pt x="1613079" y="1604235"/>
                  <a:pt x="1611755" y="1607572"/>
                </a:cubicBezTo>
                <a:close/>
                <a:moveTo>
                  <a:pt x="1197559" y="1812082"/>
                </a:moveTo>
                <a:cubicBezTo>
                  <a:pt x="1195167" y="1813064"/>
                  <a:pt x="1192774" y="1814046"/>
                  <a:pt x="1191044" y="1813359"/>
                </a:cubicBezTo>
                <a:cubicBezTo>
                  <a:pt x="1189313" y="1812672"/>
                  <a:pt x="1188245" y="1810317"/>
                  <a:pt x="1187839" y="1806294"/>
                </a:cubicBezTo>
                <a:cubicBezTo>
                  <a:pt x="1189569" y="1806981"/>
                  <a:pt x="1191962" y="1805999"/>
                  <a:pt x="1193692" y="1806685"/>
                </a:cubicBezTo>
                <a:cubicBezTo>
                  <a:pt x="1195422" y="1807372"/>
                  <a:pt x="1196491" y="1809727"/>
                  <a:pt x="1197559" y="1812082"/>
                </a:cubicBezTo>
                <a:close/>
                <a:moveTo>
                  <a:pt x="572281" y="2114013"/>
                </a:moveTo>
                <a:cubicBezTo>
                  <a:pt x="571621" y="2114323"/>
                  <a:pt x="570694" y="2113956"/>
                  <a:pt x="569767" y="2113588"/>
                </a:cubicBezTo>
                <a:cubicBezTo>
                  <a:pt x="567913" y="2112852"/>
                  <a:pt x="566844" y="2110139"/>
                  <a:pt x="564990" y="2109403"/>
                </a:cubicBezTo>
                <a:cubicBezTo>
                  <a:pt x="565775" y="2107425"/>
                  <a:pt x="564706" y="2104712"/>
                  <a:pt x="568414" y="2106183"/>
                </a:cubicBezTo>
                <a:cubicBezTo>
                  <a:pt x="568414" y="2106183"/>
                  <a:pt x="570268" y="2106919"/>
                  <a:pt x="570268" y="2106919"/>
                </a:cubicBezTo>
                <a:cubicBezTo>
                  <a:pt x="570268" y="2106919"/>
                  <a:pt x="572121" y="2107655"/>
                  <a:pt x="572121" y="2107655"/>
                </a:cubicBezTo>
                <a:cubicBezTo>
                  <a:pt x="572121" y="2107655"/>
                  <a:pt x="573975" y="2108390"/>
                  <a:pt x="573190" y="2110368"/>
                </a:cubicBezTo>
                <a:cubicBezTo>
                  <a:pt x="573333" y="2112713"/>
                  <a:pt x="572940" y="2113702"/>
                  <a:pt x="572281" y="2114013"/>
                </a:cubicBezTo>
                <a:close/>
                <a:moveTo>
                  <a:pt x="1983930" y="1444066"/>
                </a:moveTo>
                <a:cubicBezTo>
                  <a:pt x="1979621" y="1444417"/>
                  <a:pt x="1977114" y="1445482"/>
                  <a:pt x="1975313" y="1444767"/>
                </a:cubicBezTo>
                <a:cubicBezTo>
                  <a:pt x="1970617" y="1440843"/>
                  <a:pt x="1977432" y="1439428"/>
                  <a:pt x="1980646" y="1436583"/>
                </a:cubicBezTo>
                <a:cubicBezTo>
                  <a:pt x="1980646" y="1436583"/>
                  <a:pt x="1980646" y="1436583"/>
                  <a:pt x="1983930" y="1444066"/>
                </a:cubicBezTo>
                <a:close/>
                <a:moveTo>
                  <a:pt x="1687623" y="1585104"/>
                </a:moveTo>
                <a:cubicBezTo>
                  <a:pt x="1687623" y="1585104"/>
                  <a:pt x="1687623" y="1585104"/>
                  <a:pt x="1682962" y="1587117"/>
                </a:cubicBezTo>
                <a:cubicBezTo>
                  <a:pt x="1680949" y="1582456"/>
                  <a:pt x="1681611" y="1580787"/>
                  <a:pt x="1685610" y="1580443"/>
                </a:cubicBezTo>
                <a:cubicBezTo>
                  <a:pt x="1687278" y="1581105"/>
                  <a:pt x="1686616" y="1582773"/>
                  <a:pt x="1687623" y="1585104"/>
                </a:cubicBezTo>
                <a:close/>
                <a:moveTo>
                  <a:pt x="1175391" y="1832039"/>
                </a:moveTo>
                <a:cubicBezTo>
                  <a:pt x="1175391" y="1832039"/>
                  <a:pt x="1174495" y="1829538"/>
                  <a:pt x="1172863" y="1828890"/>
                </a:cubicBezTo>
                <a:cubicBezTo>
                  <a:pt x="1175070" y="1823329"/>
                  <a:pt x="1177598" y="1826477"/>
                  <a:pt x="1180860" y="1827772"/>
                </a:cubicBezTo>
                <a:cubicBezTo>
                  <a:pt x="1181756" y="1830274"/>
                  <a:pt x="1178653" y="1833334"/>
                  <a:pt x="1175391" y="1832039"/>
                </a:cubicBezTo>
                <a:close/>
                <a:moveTo>
                  <a:pt x="883422" y="1972517"/>
                </a:moveTo>
                <a:cubicBezTo>
                  <a:pt x="882985" y="1973697"/>
                  <a:pt x="881687" y="1974399"/>
                  <a:pt x="879648" y="1973785"/>
                </a:cubicBezTo>
                <a:cubicBezTo>
                  <a:pt x="879648" y="1973785"/>
                  <a:pt x="879648" y="1973785"/>
                  <a:pt x="877950" y="1967153"/>
                </a:cubicBezTo>
                <a:cubicBezTo>
                  <a:pt x="880620" y="1967083"/>
                  <a:pt x="882027" y="1968381"/>
                  <a:pt x="882027" y="1968381"/>
                </a:cubicBezTo>
                <a:cubicBezTo>
                  <a:pt x="883435" y="1969679"/>
                  <a:pt x="883859" y="1971337"/>
                  <a:pt x="883422" y="1972517"/>
                </a:cubicBezTo>
                <a:close/>
                <a:moveTo>
                  <a:pt x="1917605" y="1486035"/>
                </a:moveTo>
                <a:cubicBezTo>
                  <a:pt x="1914735" y="1480674"/>
                  <a:pt x="1916087" y="1479209"/>
                  <a:pt x="1920199" y="1477575"/>
                </a:cubicBezTo>
                <a:cubicBezTo>
                  <a:pt x="1923014" y="1480171"/>
                  <a:pt x="1921772" y="1487166"/>
                  <a:pt x="1917605" y="1486035"/>
                </a:cubicBezTo>
                <a:close/>
                <a:moveTo>
                  <a:pt x="1955241" y="1469038"/>
                </a:moveTo>
                <a:cubicBezTo>
                  <a:pt x="1953511" y="1468352"/>
                  <a:pt x="1949026" y="1464512"/>
                  <a:pt x="1951144" y="1459173"/>
                </a:cubicBezTo>
                <a:cubicBezTo>
                  <a:pt x="1951851" y="1457393"/>
                  <a:pt x="1953581" y="1458080"/>
                  <a:pt x="1955312" y="1458766"/>
                </a:cubicBezTo>
                <a:cubicBezTo>
                  <a:pt x="1958772" y="1460140"/>
                  <a:pt x="1960114" y="1466852"/>
                  <a:pt x="1955241" y="1469038"/>
                </a:cubicBezTo>
                <a:close/>
                <a:moveTo>
                  <a:pt x="1282087" y="1791668"/>
                </a:moveTo>
                <a:cubicBezTo>
                  <a:pt x="1279343" y="1793614"/>
                  <a:pt x="1276427" y="1795402"/>
                  <a:pt x="1272462" y="1795582"/>
                </a:cubicBezTo>
                <a:cubicBezTo>
                  <a:pt x="1272182" y="1787649"/>
                  <a:pt x="1270441" y="1775808"/>
                  <a:pt x="1274266" y="1771662"/>
                </a:cubicBezTo>
                <a:cubicBezTo>
                  <a:pt x="1279459" y="1768777"/>
                  <a:pt x="1283471" y="1769919"/>
                  <a:pt x="1287576" y="1773705"/>
                </a:cubicBezTo>
                <a:cubicBezTo>
                  <a:pt x="1290313" y="1776230"/>
                  <a:pt x="1291775" y="1780136"/>
                  <a:pt x="1290686" y="1786807"/>
                </a:cubicBezTo>
                <a:cubicBezTo>
                  <a:pt x="1287405" y="1787619"/>
                  <a:pt x="1284832" y="1789722"/>
                  <a:pt x="1282087" y="1791668"/>
                </a:cubicBezTo>
                <a:close/>
                <a:moveTo>
                  <a:pt x="1081113" y="1890763"/>
                </a:moveTo>
                <a:cubicBezTo>
                  <a:pt x="1077511" y="1889333"/>
                  <a:pt x="1076028" y="1882565"/>
                  <a:pt x="1081043" y="1880434"/>
                </a:cubicBezTo>
                <a:cubicBezTo>
                  <a:pt x="1084645" y="1881864"/>
                  <a:pt x="1087929" y="1889347"/>
                  <a:pt x="1081113" y="1890763"/>
                </a:cubicBezTo>
                <a:close/>
                <a:moveTo>
                  <a:pt x="1223690" y="1832752"/>
                </a:moveTo>
                <a:cubicBezTo>
                  <a:pt x="1223690" y="1832752"/>
                  <a:pt x="1223690" y="1832752"/>
                  <a:pt x="1221224" y="1833919"/>
                </a:cubicBezTo>
                <a:cubicBezTo>
                  <a:pt x="1219493" y="1833232"/>
                  <a:pt x="1219493" y="1833232"/>
                  <a:pt x="1219493" y="1833232"/>
                </a:cubicBezTo>
                <a:cubicBezTo>
                  <a:pt x="1219493" y="1833232"/>
                  <a:pt x="1219493" y="1833232"/>
                  <a:pt x="1218499" y="1830692"/>
                </a:cubicBezTo>
                <a:cubicBezTo>
                  <a:pt x="1219234" y="1828838"/>
                  <a:pt x="1219234" y="1828838"/>
                  <a:pt x="1219970" y="1826984"/>
                </a:cubicBezTo>
                <a:cubicBezTo>
                  <a:pt x="1219970" y="1826984"/>
                  <a:pt x="1219970" y="1826984"/>
                  <a:pt x="1222436" y="1825817"/>
                </a:cubicBezTo>
                <a:cubicBezTo>
                  <a:pt x="1221700" y="1827671"/>
                  <a:pt x="1221700" y="1827671"/>
                  <a:pt x="1223431" y="1828358"/>
                </a:cubicBezTo>
                <a:cubicBezTo>
                  <a:pt x="1223431" y="1828358"/>
                  <a:pt x="1223431" y="1828358"/>
                  <a:pt x="1224166" y="1826504"/>
                </a:cubicBezTo>
                <a:cubicBezTo>
                  <a:pt x="1224166" y="1826504"/>
                  <a:pt x="1224166" y="1826504"/>
                  <a:pt x="1225161" y="1829044"/>
                </a:cubicBezTo>
                <a:cubicBezTo>
                  <a:pt x="1224425" y="1830898"/>
                  <a:pt x="1224425" y="1830898"/>
                  <a:pt x="1223690" y="1832752"/>
                </a:cubicBezTo>
                <a:close/>
                <a:moveTo>
                  <a:pt x="1148636" y="1872638"/>
                </a:moveTo>
                <a:cubicBezTo>
                  <a:pt x="1147262" y="1876099"/>
                  <a:pt x="1142428" y="1878186"/>
                  <a:pt x="1138967" y="1876813"/>
                </a:cubicBezTo>
                <a:cubicBezTo>
                  <a:pt x="1138967" y="1876813"/>
                  <a:pt x="1138967" y="1876813"/>
                  <a:pt x="1136880" y="1871979"/>
                </a:cubicBezTo>
                <a:cubicBezTo>
                  <a:pt x="1138253" y="1868518"/>
                  <a:pt x="1143087" y="1866431"/>
                  <a:pt x="1144818" y="1867117"/>
                </a:cubicBezTo>
                <a:cubicBezTo>
                  <a:pt x="1146548" y="1867804"/>
                  <a:pt x="1149322" y="1870908"/>
                  <a:pt x="1148636" y="1872638"/>
                </a:cubicBezTo>
                <a:close/>
                <a:moveTo>
                  <a:pt x="1255990" y="1833553"/>
                </a:moveTo>
                <a:cubicBezTo>
                  <a:pt x="1253524" y="1834720"/>
                  <a:pt x="1253524" y="1834720"/>
                  <a:pt x="1251793" y="1834033"/>
                </a:cubicBezTo>
                <a:cubicBezTo>
                  <a:pt x="1251793" y="1834033"/>
                  <a:pt x="1251793" y="1834033"/>
                  <a:pt x="1250063" y="1833347"/>
                </a:cubicBezTo>
                <a:cubicBezTo>
                  <a:pt x="1250063" y="1833347"/>
                  <a:pt x="1250799" y="1831493"/>
                  <a:pt x="1249068" y="1830806"/>
                </a:cubicBezTo>
                <a:cubicBezTo>
                  <a:pt x="1249068" y="1830806"/>
                  <a:pt x="1249068" y="1830806"/>
                  <a:pt x="1248332" y="1832660"/>
                </a:cubicBezTo>
                <a:cubicBezTo>
                  <a:pt x="1246343" y="1827579"/>
                  <a:pt x="1251275" y="1825244"/>
                  <a:pt x="1254736" y="1826618"/>
                </a:cubicBezTo>
                <a:cubicBezTo>
                  <a:pt x="1255731" y="1829158"/>
                  <a:pt x="1254995" y="1831012"/>
                  <a:pt x="1255990" y="1833553"/>
                </a:cubicBezTo>
                <a:close/>
                <a:moveTo>
                  <a:pt x="1147936" y="1899060"/>
                </a:moveTo>
                <a:cubicBezTo>
                  <a:pt x="1145890" y="1902305"/>
                  <a:pt x="1141614" y="1904159"/>
                  <a:pt x="1136548" y="1904178"/>
                </a:cubicBezTo>
                <a:cubicBezTo>
                  <a:pt x="1125704" y="1895816"/>
                  <a:pt x="1135460" y="1881428"/>
                  <a:pt x="1145948" y="1885590"/>
                </a:cubicBezTo>
                <a:cubicBezTo>
                  <a:pt x="1149800" y="1891177"/>
                  <a:pt x="1149983" y="1895814"/>
                  <a:pt x="1147936" y="1899060"/>
                </a:cubicBezTo>
                <a:close/>
                <a:moveTo>
                  <a:pt x="2216201" y="1401210"/>
                </a:moveTo>
                <a:cubicBezTo>
                  <a:pt x="2214348" y="1400474"/>
                  <a:pt x="2215515" y="1402940"/>
                  <a:pt x="2211120" y="1403200"/>
                </a:cubicBezTo>
                <a:cubicBezTo>
                  <a:pt x="2209953" y="1400734"/>
                  <a:pt x="2207413" y="1401728"/>
                  <a:pt x="2208786" y="1398268"/>
                </a:cubicBezTo>
                <a:cubicBezTo>
                  <a:pt x="2209473" y="1396537"/>
                  <a:pt x="2211326" y="1397273"/>
                  <a:pt x="2213180" y="1398009"/>
                </a:cubicBezTo>
                <a:cubicBezTo>
                  <a:pt x="2213180" y="1398009"/>
                  <a:pt x="2215034" y="1398744"/>
                  <a:pt x="2216201" y="1401210"/>
                </a:cubicBezTo>
                <a:close/>
                <a:moveTo>
                  <a:pt x="1826355" y="1587472"/>
                </a:moveTo>
                <a:cubicBezTo>
                  <a:pt x="1824987" y="1586210"/>
                  <a:pt x="1822180" y="1581016"/>
                  <a:pt x="1826075" y="1576793"/>
                </a:cubicBezTo>
                <a:cubicBezTo>
                  <a:pt x="1827373" y="1575386"/>
                  <a:pt x="1828741" y="1576648"/>
                  <a:pt x="1830110" y="1577910"/>
                </a:cubicBezTo>
                <a:cubicBezTo>
                  <a:pt x="1832846" y="1580435"/>
                  <a:pt x="1831688" y="1587182"/>
                  <a:pt x="1826355" y="1587472"/>
                </a:cubicBezTo>
                <a:close/>
                <a:moveTo>
                  <a:pt x="2101873" y="1457872"/>
                </a:moveTo>
                <a:cubicBezTo>
                  <a:pt x="2099472" y="1458979"/>
                  <a:pt x="2097070" y="1460086"/>
                  <a:pt x="2095375" y="1459413"/>
                </a:cubicBezTo>
                <a:cubicBezTo>
                  <a:pt x="2091985" y="1458068"/>
                  <a:pt x="2090008" y="1453163"/>
                  <a:pt x="2090714" y="1451383"/>
                </a:cubicBezTo>
                <a:cubicBezTo>
                  <a:pt x="2093115" y="1450276"/>
                  <a:pt x="2095517" y="1449169"/>
                  <a:pt x="2097212" y="1449842"/>
                </a:cubicBezTo>
                <a:cubicBezTo>
                  <a:pt x="2098907" y="1450514"/>
                  <a:pt x="2099895" y="1452967"/>
                  <a:pt x="2101873" y="1457872"/>
                </a:cubicBezTo>
                <a:close/>
                <a:moveTo>
                  <a:pt x="2351843" y="1340591"/>
                </a:moveTo>
                <a:cubicBezTo>
                  <a:pt x="2346812" y="1342886"/>
                  <a:pt x="2346812" y="1342886"/>
                  <a:pt x="2346812" y="1342886"/>
                </a:cubicBezTo>
                <a:cubicBezTo>
                  <a:pt x="2345768" y="1340326"/>
                  <a:pt x="2341473" y="1340767"/>
                  <a:pt x="2342944" y="1337059"/>
                </a:cubicBezTo>
                <a:cubicBezTo>
                  <a:pt x="2343680" y="1335206"/>
                  <a:pt x="2346195" y="1334058"/>
                  <a:pt x="2347975" y="1334764"/>
                </a:cubicBezTo>
                <a:cubicBezTo>
                  <a:pt x="2349755" y="1335471"/>
                  <a:pt x="2350799" y="1338031"/>
                  <a:pt x="2351843" y="1340591"/>
                </a:cubicBezTo>
                <a:close/>
                <a:moveTo>
                  <a:pt x="1862096" y="1574466"/>
                </a:moveTo>
                <a:cubicBezTo>
                  <a:pt x="1857949" y="1573246"/>
                  <a:pt x="1855227" y="1573340"/>
                  <a:pt x="1853803" y="1572026"/>
                </a:cubicBezTo>
                <a:cubicBezTo>
                  <a:pt x="1850828" y="1566678"/>
                  <a:pt x="1857698" y="1567804"/>
                  <a:pt x="1861718" y="1566303"/>
                </a:cubicBezTo>
                <a:cubicBezTo>
                  <a:pt x="1861718" y="1566303"/>
                  <a:pt x="1861718" y="1566303"/>
                  <a:pt x="1862096" y="1574466"/>
                </a:cubicBezTo>
                <a:close/>
                <a:moveTo>
                  <a:pt x="1335584" y="1826739"/>
                </a:moveTo>
                <a:cubicBezTo>
                  <a:pt x="1334915" y="1827817"/>
                  <a:pt x="1333197" y="1828268"/>
                  <a:pt x="1329733" y="1827787"/>
                </a:cubicBezTo>
                <a:cubicBezTo>
                  <a:pt x="1328271" y="1823724"/>
                  <a:pt x="1330975" y="1820792"/>
                  <a:pt x="1335142" y="1821923"/>
                </a:cubicBezTo>
                <a:cubicBezTo>
                  <a:pt x="1335874" y="1823954"/>
                  <a:pt x="1336253" y="1825660"/>
                  <a:pt x="1335584" y="1826739"/>
                </a:cubicBezTo>
                <a:close/>
                <a:moveTo>
                  <a:pt x="1566655" y="1721787"/>
                </a:moveTo>
                <a:cubicBezTo>
                  <a:pt x="1563950" y="1724719"/>
                  <a:pt x="1562543" y="1723421"/>
                  <a:pt x="1561135" y="1722122"/>
                </a:cubicBezTo>
                <a:cubicBezTo>
                  <a:pt x="1559728" y="1720824"/>
                  <a:pt x="1559673" y="1718060"/>
                  <a:pt x="1559617" y="1715296"/>
                </a:cubicBezTo>
                <a:cubicBezTo>
                  <a:pt x="1559617" y="1715296"/>
                  <a:pt x="1559617" y="1715296"/>
                  <a:pt x="1565137" y="1714960"/>
                </a:cubicBezTo>
                <a:cubicBezTo>
                  <a:pt x="1566545" y="1716258"/>
                  <a:pt x="1566600" y="1719022"/>
                  <a:pt x="1566655" y="1721787"/>
                </a:cubicBezTo>
                <a:close/>
                <a:moveTo>
                  <a:pt x="1094960" y="1946901"/>
                </a:moveTo>
                <a:cubicBezTo>
                  <a:pt x="1093329" y="1946253"/>
                  <a:pt x="1093329" y="1946253"/>
                  <a:pt x="1091697" y="1945606"/>
                </a:cubicBezTo>
                <a:cubicBezTo>
                  <a:pt x="1091697" y="1945606"/>
                  <a:pt x="1091697" y="1945606"/>
                  <a:pt x="1090066" y="1944958"/>
                </a:cubicBezTo>
                <a:cubicBezTo>
                  <a:pt x="1088434" y="1944311"/>
                  <a:pt x="1090772" y="1943179"/>
                  <a:pt x="1089847" y="1940751"/>
                </a:cubicBezTo>
                <a:cubicBezTo>
                  <a:pt x="1092891" y="1937839"/>
                  <a:pt x="1095229" y="1936707"/>
                  <a:pt x="1096860" y="1937354"/>
                </a:cubicBezTo>
                <a:cubicBezTo>
                  <a:pt x="1098711" y="1942209"/>
                  <a:pt x="1097298" y="1945768"/>
                  <a:pt x="1094960" y="1946901"/>
                </a:cubicBezTo>
                <a:close/>
                <a:moveTo>
                  <a:pt x="1360318" y="1825884"/>
                </a:moveTo>
                <a:cubicBezTo>
                  <a:pt x="1360318" y="1825884"/>
                  <a:pt x="1360318" y="1825884"/>
                  <a:pt x="1355608" y="1828020"/>
                </a:cubicBezTo>
                <a:cubicBezTo>
                  <a:pt x="1352958" y="1824966"/>
                  <a:pt x="1355313" y="1823898"/>
                  <a:pt x="1354331" y="1821505"/>
                </a:cubicBezTo>
                <a:cubicBezTo>
                  <a:pt x="1356000" y="1822167"/>
                  <a:pt x="1356000" y="1822167"/>
                  <a:pt x="1356000" y="1822167"/>
                </a:cubicBezTo>
                <a:cubicBezTo>
                  <a:pt x="1357668" y="1822829"/>
                  <a:pt x="1359337" y="1823491"/>
                  <a:pt x="1360318" y="1825884"/>
                </a:cubicBezTo>
                <a:close/>
                <a:moveTo>
                  <a:pt x="1372463" y="1820528"/>
                </a:moveTo>
                <a:cubicBezTo>
                  <a:pt x="1369703" y="1820696"/>
                  <a:pt x="1366943" y="1820864"/>
                  <a:pt x="1365536" y="1819566"/>
                </a:cubicBezTo>
                <a:cubicBezTo>
                  <a:pt x="1365536" y="1819566"/>
                  <a:pt x="1365481" y="1816801"/>
                  <a:pt x="1365425" y="1814037"/>
                </a:cubicBezTo>
                <a:cubicBezTo>
                  <a:pt x="1368185" y="1813869"/>
                  <a:pt x="1370945" y="1813701"/>
                  <a:pt x="1370945" y="1813701"/>
                </a:cubicBezTo>
                <a:cubicBezTo>
                  <a:pt x="1372353" y="1815000"/>
                  <a:pt x="1372408" y="1817764"/>
                  <a:pt x="1372463" y="1820528"/>
                </a:cubicBezTo>
                <a:close/>
                <a:moveTo>
                  <a:pt x="2089513" y="1485412"/>
                </a:moveTo>
                <a:cubicBezTo>
                  <a:pt x="2088519" y="1482872"/>
                  <a:pt x="2084322" y="1483352"/>
                  <a:pt x="2084063" y="1478958"/>
                </a:cubicBezTo>
                <a:cubicBezTo>
                  <a:pt x="2086529" y="1477791"/>
                  <a:pt x="2088995" y="1476623"/>
                  <a:pt x="2088995" y="1476623"/>
                </a:cubicBezTo>
                <a:cubicBezTo>
                  <a:pt x="2092456" y="1477997"/>
                  <a:pt x="2093710" y="1484932"/>
                  <a:pt x="2089513" y="1485412"/>
                </a:cubicBezTo>
                <a:close/>
                <a:moveTo>
                  <a:pt x="1478253" y="1780840"/>
                </a:moveTo>
                <a:cubicBezTo>
                  <a:pt x="1475765" y="1781856"/>
                  <a:pt x="1473277" y="1782872"/>
                  <a:pt x="1473277" y="1782872"/>
                </a:cubicBezTo>
                <a:cubicBezTo>
                  <a:pt x="1469675" y="1781442"/>
                  <a:pt x="1468561" y="1778997"/>
                  <a:pt x="1468133" y="1774822"/>
                </a:cubicBezTo>
                <a:cubicBezTo>
                  <a:pt x="1469507" y="1771361"/>
                  <a:pt x="1471995" y="1770345"/>
                  <a:pt x="1475596" y="1771775"/>
                </a:cubicBezTo>
                <a:cubicBezTo>
                  <a:pt x="1477397" y="1772489"/>
                  <a:pt x="1480999" y="1773919"/>
                  <a:pt x="1481427" y="1778094"/>
                </a:cubicBezTo>
                <a:cubicBezTo>
                  <a:pt x="1478939" y="1779110"/>
                  <a:pt x="1478939" y="1779110"/>
                  <a:pt x="1478253" y="1780840"/>
                </a:cubicBezTo>
                <a:close/>
                <a:moveTo>
                  <a:pt x="1255991" y="1891101"/>
                </a:moveTo>
                <a:cubicBezTo>
                  <a:pt x="1255885" y="1888470"/>
                  <a:pt x="1253255" y="1888577"/>
                  <a:pt x="1253148" y="1885946"/>
                </a:cubicBezTo>
                <a:cubicBezTo>
                  <a:pt x="1255461" y="1877948"/>
                  <a:pt x="1259459" y="1879104"/>
                  <a:pt x="1262196" y="1881628"/>
                </a:cubicBezTo>
                <a:cubicBezTo>
                  <a:pt x="1264933" y="1884153"/>
                  <a:pt x="1266513" y="1890676"/>
                  <a:pt x="1255991" y="1891101"/>
                </a:cubicBezTo>
                <a:close/>
                <a:moveTo>
                  <a:pt x="1932625" y="1574433"/>
                </a:moveTo>
                <a:cubicBezTo>
                  <a:pt x="1931053" y="1575870"/>
                  <a:pt x="1928793" y="1576518"/>
                  <a:pt x="1927063" y="1575831"/>
                </a:cubicBezTo>
                <a:cubicBezTo>
                  <a:pt x="1925332" y="1575145"/>
                  <a:pt x="1923602" y="1574458"/>
                  <a:pt x="1924308" y="1572678"/>
                </a:cubicBezTo>
                <a:cubicBezTo>
                  <a:pt x="1926427" y="1567339"/>
                  <a:pt x="1932324" y="1567619"/>
                  <a:pt x="1934055" y="1568306"/>
                </a:cubicBezTo>
                <a:cubicBezTo>
                  <a:pt x="1935079" y="1570772"/>
                  <a:pt x="1934196" y="1572997"/>
                  <a:pt x="1932625" y="1574433"/>
                </a:cubicBezTo>
                <a:close/>
                <a:moveTo>
                  <a:pt x="1906355" y="1593670"/>
                </a:moveTo>
                <a:cubicBezTo>
                  <a:pt x="1898833" y="1596865"/>
                  <a:pt x="1898833" y="1596865"/>
                  <a:pt x="1898833" y="1596865"/>
                </a:cubicBezTo>
                <a:cubicBezTo>
                  <a:pt x="1898445" y="1592591"/>
                  <a:pt x="1894455" y="1586888"/>
                  <a:pt x="1900564" y="1587252"/>
                </a:cubicBezTo>
                <a:cubicBezTo>
                  <a:pt x="1902365" y="1587966"/>
                  <a:pt x="1903459" y="1590461"/>
                  <a:pt x="1906355" y="1593670"/>
                </a:cubicBezTo>
                <a:close/>
                <a:moveTo>
                  <a:pt x="1502993" y="1790801"/>
                </a:moveTo>
                <a:cubicBezTo>
                  <a:pt x="1499889" y="1793432"/>
                  <a:pt x="1498109" y="1792726"/>
                  <a:pt x="1496329" y="1792019"/>
                </a:cubicBezTo>
                <a:cubicBezTo>
                  <a:pt x="1496329" y="1792019"/>
                  <a:pt x="1496329" y="1792019"/>
                  <a:pt x="1494094" y="1787270"/>
                </a:cubicBezTo>
                <a:cubicBezTo>
                  <a:pt x="1495418" y="1783933"/>
                  <a:pt x="1497198" y="1784640"/>
                  <a:pt x="1500758" y="1786052"/>
                </a:cubicBezTo>
                <a:cubicBezTo>
                  <a:pt x="1502538" y="1786758"/>
                  <a:pt x="1504317" y="1787465"/>
                  <a:pt x="1502993" y="1790801"/>
                </a:cubicBezTo>
                <a:close/>
                <a:moveTo>
                  <a:pt x="2101608" y="1510907"/>
                </a:moveTo>
                <a:cubicBezTo>
                  <a:pt x="2101608" y="1510907"/>
                  <a:pt x="2101608" y="1510907"/>
                  <a:pt x="2097213" y="1511166"/>
                </a:cubicBezTo>
                <a:cubicBezTo>
                  <a:pt x="2097213" y="1511166"/>
                  <a:pt x="2095360" y="1510430"/>
                  <a:pt x="2095360" y="1510430"/>
                </a:cubicBezTo>
                <a:cubicBezTo>
                  <a:pt x="2095360" y="1510430"/>
                  <a:pt x="2095360" y="1510430"/>
                  <a:pt x="2094192" y="1507964"/>
                </a:cubicBezTo>
                <a:cubicBezTo>
                  <a:pt x="2096046" y="1508700"/>
                  <a:pt x="2094879" y="1506234"/>
                  <a:pt x="2094879" y="1506234"/>
                </a:cubicBezTo>
                <a:cubicBezTo>
                  <a:pt x="2094879" y="1506234"/>
                  <a:pt x="2094879" y="1506234"/>
                  <a:pt x="2097420" y="1505239"/>
                </a:cubicBezTo>
                <a:cubicBezTo>
                  <a:pt x="2097420" y="1505239"/>
                  <a:pt x="2099274" y="1505975"/>
                  <a:pt x="2099274" y="1505975"/>
                </a:cubicBezTo>
                <a:cubicBezTo>
                  <a:pt x="2099274" y="1505975"/>
                  <a:pt x="2099274" y="1505975"/>
                  <a:pt x="2102294" y="1509176"/>
                </a:cubicBezTo>
                <a:cubicBezTo>
                  <a:pt x="2100441" y="1508441"/>
                  <a:pt x="2099754" y="1510171"/>
                  <a:pt x="2101608" y="1510907"/>
                </a:cubicBezTo>
                <a:close/>
                <a:moveTo>
                  <a:pt x="1735978" y="1686238"/>
                </a:moveTo>
                <a:cubicBezTo>
                  <a:pt x="1727811" y="1686519"/>
                  <a:pt x="1727811" y="1686519"/>
                  <a:pt x="1727811" y="1686519"/>
                </a:cubicBezTo>
                <a:cubicBezTo>
                  <a:pt x="1728983" y="1682391"/>
                  <a:pt x="1727307" y="1675635"/>
                  <a:pt x="1732877" y="1678168"/>
                </a:cubicBezTo>
                <a:cubicBezTo>
                  <a:pt x="1734302" y="1679482"/>
                  <a:pt x="1734428" y="1682203"/>
                  <a:pt x="1735978" y="1686238"/>
                </a:cubicBezTo>
                <a:close/>
                <a:moveTo>
                  <a:pt x="1450126" y="1826688"/>
                </a:moveTo>
                <a:cubicBezTo>
                  <a:pt x="1450126" y="1826688"/>
                  <a:pt x="1449464" y="1828357"/>
                  <a:pt x="1447487" y="1827572"/>
                </a:cubicBezTo>
                <a:cubicBezTo>
                  <a:pt x="1447487" y="1827572"/>
                  <a:pt x="1446171" y="1825119"/>
                  <a:pt x="1444856" y="1822665"/>
                </a:cubicBezTo>
                <a:cubicBezTo>
                  <a:pt x="1444856" y="1822665"/>
                  <a:pt x="1444856" y="1822665"/>
                  <a:pt x="1450135" y="1820898"/>
                </a:cubicBezTo>
                <a:cubicBezTo>
                  <a:pt x="1451450" y="1823351"/>
                  <a:pt x="1450788" y="1825020"/>
                  <a:pt x="1450126" y="1826688"/>
                </a:cubicBezTo>
                <a:close/>
                <a:moveTo>
                  <a:pt x="1767401" y="1677718"/>
                </a:moveTo>
                <a:cubicBezTo>
                  <a:pt x="1765419" y="1678494"/>
                  <a:pt x="1763077" y="1678287"/>
                  <a:pt x="1761708" y="1677025"/>
                </a:cubicBezTo>
                <a:cubicBezTo>
                  <a:pt x="1760340" y="1675763"/>
                  <a:pt x="1758972" y="1674501"/>
                  <a:pt x="1760270" y="1673093"/>
                </a:cubicBezTo>
                <a:cubicBezTo>
                  <a:pt x="1764165" y="1668871"/>
                  <a:pt x="1769568" y="1671250"/>
                  <a:pt x="1770937" y="1672512"/>
                </a:cubicBezTo>
                <a:cubicBezTo>
                  <a:pt x="1771007" y="1675182"/>
                  <a:pt x="1769384" y="1676941"/>
                  <a:pt x="1767401" y="1677718"/>
                </a:cubicBezTo>
                <a:close/>
                <a:moveTo>
                  <a:pt x="1761091" y="1687648"/>
                </a:moveTo>
                <a:cubicBezTo>
                  <a:pt x="1759619" y="1691356"/>
                  <a:pt x="1757840" y="1690649"/>
                  <a:pt x="1756060" y="1689943"/>
                </a:cubicBezTo>
                <a:cubicBezTo>
                  <a:pt x="1754280" y="1689237"/>
                  <a:pt x="1753236" y="1686676"/>
                  <a:pt x="1752192" y="1684116"/>
                </a:cubicBezTo>
                <a:cubicBezTo>
                  <a:pt x="1752192" y="1684116"/>
                  <a:pt x="1752192" y="1684116"/>
                  <a:pt x="1757223" y="1681821"/>
                </a:cubicBezTo>
                <a:cubicBezTo>
                  <a:pt x="1759003" y="1682527"/>
                  <a:pt x="1760047" y="1685088"/>
                  <a:pt x="1761091" y="1687648"/>
                </a:cubicBezTo>
                <a:close/>
                <a:moveTo>
                  <a:pt x="1089360" y="2008210"/>
                </a:moveTo>
                <a:cubicBezTo>
                  <a:pt x="1087975" y="2004220"/>
                  <a:pt x="1083902" y="2005889"/>
                  <a:pt x="1086591" y="2000229"/>
                </a:cubicBezTo>
                <a:cubicBezTo>
                  <a:pt x="1087927" y="1996035"/>
                  <a:pt x="1092032" y="1999821"/>
                  <a:pt x="1096121" y="2000880"/>
                </a:cubicBezTo>
                <a:cubicBezTo>
                  <a:pt x="1094785" y="2005074"/>
                  <a:pt x="1092081" y="2008006"/>
                  <a:pt x="1089360" y="2008210"/>
                </a:cubicBezTo>
                <a:close/>
                <a:moveTo>
                  <a:pt x="1455861" y="1837761"/>
                </a:moveTo>
                <a:cubicBezTo>
                  <a:pt x="1454816" y="1835201"/>
                  <a:pt x="1455552" y="1833348"/>
                  <a:pt x="1454508" y="1830787"/>
                </a:cubicBezTo>
                <a:cubicBezTo>
                  <a:pt x="1457024" y="1829640"/>
                  <a:pt x="1457024" y="1829640"/>
                  <a:pt x="1458803" y="1830346"/>
                </a:cubicBezTo>
                <a:cubicBezTo>
                  <a:pt x="1460583" y="1831052"/>
                  <a:pt x="1460583" y="1831052"/>
                  <a:pt x="1460583" y="1831052"/>
                </a:cubicBezTo>
                <a:cubicBezTo>
                  <a:pt x="1460583" y="1831052"/>
                  <a:pt x="1462363" y="1831759"/>
                  <a:pt x="1462363" y="1831759"/>
                </a:cubicBezTo>
                <a:cubicBezTo>
                  <a:pt x="1463407" y="1834319"/>
                  <a:pt x="1460892" y="1835466"/>
                  <a:pt x="1455861" y="1837761"/>
                </a:cubicBezTo>
                <a:close/>
                <a:moveTo>
                  <a:pt x="1338555" y="1896320"/>
                </a:moveTo>
                <a:cubicBezTo>
                  <a:pt x="1329490" y="1900112"/>
                  <a:pt x="1317727" y="1900541"/>
                  <a:pt x="1308147" y="1896739"/>
                </a:cubicBezTo>
                <a:cubicBezTo>
                  <a:pt x="1304663" y="1895357"/>
                  <a:pt x="1299438" y="1893283"/>
                  <a:pt x="1297352" y="1888378"/>
                </a:cubicBezTo>
                <a:cubicBezTo>
                  <a:pt x="1282396" y="1860019"/>
                  <a:pt x="1328394" y="1866041"/>
                  <a:pt x="1328770" y="1839688"/>
                </a:cubicBezTo>
                <a:cubicBezTo>
                  <a:pt x="1328770" y="1839688"/>
                  <a:pt x="1330512" y="1840380"/>
                  <a:pt x="1332254" y="1841071"/>
                </a:cubicBezTo>
                <a:cubicBezTo>
                  <a:pt x="1340963" y="1844527"/>
                  <a:pt x="1351048" y="1864838"/>
                  <a:pt x="1352779" y="1875718"/>
                </a:cubicBezTo>
                <a:cubicBezTo>
                  <a:pt x="1353989" y="1885371"/>
                  <a:pt x="1347621" y="1892528"/>
                  <a:pt x="1338555" y="1896320"/>
                </a:cubicBezTo>
                <a:close/>
                <a:moveTo>
                  <a:pt x="1393234" y="1871277"/>
                </a:moveTo>
                <a:cubicBezTo>
                  <a:pt x="1392166" y="1868922"/>
                  <a:pt x="1392828" y="1867254"/>
                  <a:pt x="1393490" y="1865585"/>
                </a:cubicBezTo>
                <a:cubicBezTo>
                  <a:pt x="1393490" y="1865585"/>
                  <a:pt x="1393490" y="1865585"/>
                  <a:pt x="1395220" y="1866272"/>
                </a:cubicBezTo>
                <a:cubicBezTo>
                  <a:pt x="1396950" y="1866959"/>
                  <a:pt x="1396950" y="1866959"/>
                  <a:pt x="1399343" y="1865977"/>
                </a:cubicBezTo>
                <a:cubicBezTo>
                  <a:pt x="1398681" y="1867645"/>
                  <a:pt x="1397357" y="1870982"/>
                  <a:pt x="1393234" y="1871277"/>
                </a:cubicBezTo>
                <a:close/>
                <a:moveTo>
                  <a:pt x="1429571" y="1867672"/>
                </a:moveTo>
                <a:cubicBezTo>
                  <a:pt x="1428885" y="1869402"/>
                  <a:pt x="1424050" y="1871490"/>
                  <a:pt x="1422320" y="1870803"/>
                </a:cubicBezTo>
                <a:cubicBezTo>
                  <a:pt x="1420590" y="1870116"/>
                  <a:pt x="1419546" y="1867699"/>
                  <a:pt x="1418502" y="1865282"/>
                </a:cubicBezTo>
                <a:cubicBezTo>
                  <a:pt x="1424023" y="1861464"/>
                  <a:pt x="1422293" y="1860778"/>
                  <a:pt x="1428170" y="1861107"/>
                </a:cubicBezTo>
                <a:cubicBezTo>
                  <a:pt x="1428170" y="1861107"/>
                  <a:pt x="1428170" y="1861107"/>
                  <a:pt x="1429571" y="1867672"/>
                </a:cubicBezTo>
                <a:close/>
                <a:moveTo>
                  <a:pt x="1967218" y="1629702"/>
                </a:moveTo>
                <a:cubicBezTo>
                  <a:pt x="1964579" y="1629873"/>
                  <a:pt x="1961940" y="1630044"/>
                  <a:pt x="1960600" y="1628807"/>
                </a:cubicBezTo>
                <a:cubicBezTo>
                  <a:pt x="1957919" y="1626335"/>
                  <a:pt x="1957835" y="1621047"/>
                  <a:pt x="1959133" y="1619639"/>
                </a:cubicBezTo>
                <a:cubicBezTo>
                  <a:pt x="1961772" y="1619468"/>
                  <a:pt x="1964410" y="1619297"/>
                  <a:pt x="1965751" y="1620534"/>
                </a:cubicBezTo>
                <a:cubicBezTo>
                  <a:pt x="1967091" y="1621770"/>
                  <a:pt x="1967133" y="1624414"/>
                  <a:pt x="1967218" y="1629702"/>
                </a:cubicBezTo>
                <a:close/>
                <a:moveTo>
                  <a:pt x="2347350" y="1449249"/>
                </a:moveTo>
                <a:cubicBezTo>
                  <a:pt x="2345570" y="1448542"/>
                  <a:pt x="2343103" y="1449567"/>
                  <a:pt x="2341323" y="1448860"/>
                </a:cubicBezTo>
                <a:cubicBezTo>
                  <a:pt x="2339544" y="1448154"/>
                  <a:pt x="2338451" y="1445717"/>
                  <a:pt x="2339137" y="1443987"/>
                </a:cubicBezTo>
                <a:cubicBezTo>
                  <a:pt x="2339824" y="1442257"/>
                  <a:pt x="2341604" y="1442963"/>
                  <a:pt x="2343384" y="1443669"/>
                </a:cubicBezTo>
                <a:cubicBezTo>
                  <a:pt x="2345163" y="1444375"/>
                  <a:pt x="2346256" y="1446812"/>
                  <a:pt x="2347350" y="1449249"/>
                </a:cubicBezTo>
                <a:close/>
                <a:moveTo>
                  <a:pt x="1674678" y="1775771"/>
                </a:moveTo>
                <a:cubicBezTo>
                  <a:pt x="1672791" y="1776405"/>
                  <a:pt x="1670369" y="1776206"/>
                  <a:pt x="1668962" y="1774908"/>
                </a:cubicBezTo>
                <a:cubicBezTo>
                  <a:pt x="1670259" y="1770677"/>
                  <a:pt x="1671611" y="1769211"/>
                  <a:pt x="1677186" y="1771640"/>
                </a:cubicBezTo>
                <a:cubicBezTo>
                  <a:pt x="1677917" y="1773671"/>
                  <a:pt x="1676565" y="1775137"/>
                  <a:pt x="1674678" y="1775771"/>
                </a:cubicBezTo>
                <a:close/>
                <a:moveTo>
                  <a:pt x="1945793" y="1650968"/>
                </a:moveTo>
                <a:cubicBezTo>
                  <a:pt x="1945776" y="1648240"/>
                  <a:pt x="1941687" y="1647182"/>
                  <a:pt x="1943024" y="1642987"/>
                </a:cubicBezTo>
                <a:cubicBezTo>
                  <a:pt x="1945744" y="1642784"/>
                  <a:pt x="1948465" y="1642580"/>
                  <a:pt x="1948465" y="1642580"/>
                </a:cubicBezTo>
                <a:cubicBezTo>
                  <a:pt x="1951202" y="1645104"/>
                  <a:pt x="1949882" y="1652027"/>
                  <a:pt x="1945793" y="1650968"/>
                </a:cubicBezTo>
                <a:close/>
                <a:moveTo>
                  <a:pt x="1513016" y="1862160"/>
                </a:moveTo>
                <a:cubicBezTo>
                  <a:pt x="1509906" y="1854856"/>
                  <a:pt x="1504029" y="1844431"/>
                  <a:pt x="1506110" y="1839187"/>
                </a:cubicBezTo>
                <a:cubicBezTo>
                  <a:pt x="1509921" y="1834630"/>
                  <a:pt x="1514075" y="1834255"/>
                  <a:pt x="1519266" y="1836315"/>
                </a:cubicBezTo>
                <a:cubicBezTo>
                  <a:pt x="1522727" y="1837688"/>
                  <a:pt x="1525494" y="1840809"/>
                  <a:pt x="1526874" y="1847427"/>
                </a:cubicBezTo>
                <a:cubicBezTo>
                  <a:pt x="1521332" y="1851297"/>
                  <a:pt x="1520288" y="1858976"/>
                  <a:pt x="1513016" y="1862160"/>
                </a:cubicBezTo>
                <a:close/>
                <a:moveTo>
                  <a:pt x="1881294" y="1699243"/>
                </a:moveTo>
                <a:cubicBezTo>
                  <a:pt x="1879760" y="1700512"/>
                  <a:pt x="1877429" y="1701197"/>
                  <a:pt x="1875649" y="1700490"/>
                </a:cubicBezTo>
                <a:cubicBezTo>
                  <a:pt x="1875341" y="1696076"/>
                  <a:pt x="1876076" y="1694222"/>
                  <a:pt x="1882152" y="1694487"/>
                </a:cubicBezTo>
                <a:cubicBezTo>
                  <a:pt x="1883563" y="1696121"/>
                  <a:pt x="1882828" y="1697974"/>
                  <a:pt x="1881294" y="1699243"/>
                </a:cubicBezTo>
                <a:close/>
                <a:moveTo>
                  <a:pt x="2037159" y="1627437"/>
                </a:moveTo>
                <a:cubicBezTo>
                  <a:pt x="2032765" y="1627696"/>
                  <a:pt x="2032765" y="1627696"/>
                  <a:pt x="2032765" y="1627696"/>
                </a:cubicBezTo>
                <a:cubicBezTo>
                  <a:pt x="2032765" y="1627696"/>
                  <a:pt x="2030911" y="1626961"/>
                  <a:pt x="2030911" y="1626961"/>
                </a:cubicBezTo>
                <a:cubicBezTo>
                  <a:pt x="2029744" y="1624494"/>
                  <a:pt x="2029744" y="1624494"/>
                  <a:pt x="2029744" y="1624494"/>
                </a:cubicBezTo>
                <a:cubicBezTo>
                  <a:pt x="2029744" y="1624494"/>
                  <a:pt x="2032284" y="1623500"/>
                  <a:pt x="2030431" y="1622764"/>
                </a:cubicBezTo>
                <a:cubicBezTo>
                  <a:pt x="2032971" y="1621769"/>
                  <a:pt x="2032971" y="1621769"/>
                  <a:pt x="2032971" y="1621769"/>
                </a:cubicBezTo>
                <a:cubicBezTo>
                  <a:pt x="2032971" y="1621769"/>
                  <a:pt x="2034825" y="1622505"/>
                  <a:pt x="2034825" y="1622505"/>
                </a:cubicBezTo>
                <a:cubicBezTo>
                  <a:pt x="2037846" y="1625707"/>
                  <a:pt x="2037846" y="1625707"/>
                  <a:pt x="2037846" y="1625707"/>
                </a:cubicBezTo>
                <a:cubicBezTo>
                  <a:pt x="2035992" y="1624971"/>
                  <a:pt x="2035305" y="1626701"/>
                  <a:pt x="2037159" y="1627437"/>
                </a:cubicBezTo>
                <a:close/>
                <a:moveTo>
                  <a:pt x="1947926" y="1679106"/>
                </a:moveTo>
                <a:cubicBezTo>
                  <a:pt x="1947926" y="1679106"/>
                  <a:pt x="1947926" y="1679106"/>
                  <a:pt x="1943732" y="1677770"/>
                </a:cubicBezTo>
                <a:cubicBezTo>
                  <a:pt x="1943732" y="1677770"/>
                  <a:pt x="1942266" y="1676417"/>
                  <a:pt x="1942266" y="1676417"/>
                </a:cubicBezTo>
                <a:cubicBezTo>
                  <a:pt x="1942266" y="1676417"/>
                  <a:pt x="1942266" y="1676417"/>
                  <a:pt x="1942062" y="1673696"/>
                </a:cubicBezTo>
                <a:cubicBezTo>
                  <a:pt x="1943528" y="1675049"/>
                  <a:pt x="1943324" y="1672328"/>
                  <a:pt x="1943324" y="1672328"/>
                </a:cubicBezTo>
                <a:cubicBezTo>
                  <a:pt x="1943324" y="1672328"/>
                  <a:pt x="1943324" y="1672328"/>
                  <a:pt x="1946052" y="1672312"/>
                </a:cubicBezTo>
                <a:cubicBezTo>
                  <a:pt x="1946052" y="1672312"/>
                  <a:pt x="1947518" y="1673664"/>
                  <a:pt x="1947518" y="1673664"/>
                </a:cubicBezTo>
                <a:cubicBezTo>
                  <a:pt x="1947518" y="1673664"/>
                  <a:pt x="1947518" y="1673664"/>
                  <a:pt x="1949188" y="1677737"/>
                </a:cubicBezTo>
                <a:cubicBezTo>
                  <a:pt x="1947722" y="1676385"/>
                  <a:pt x="1946460" y="1677753"/>
                  <a:pt x="1947926" y="1679106"/>
                </a:cubicBezTo>
                <a:close/>
                <a:moveTo>
                  <a:pt x="2094266" y="1617873"/>
                </a:moveTo>
                <a:cubicBezTo>
                  <a:pt x="2092800" y="1616520"/>
                  <a:pt x="2093004" y="1619241"/>
                  <a:pt x="2088810" y="1617905"/>
                </a:cubicBezTo>
                <a:cubicBezTo>
                  <a:pt x="2088606" y="1615184"/>
                  <a:pt x="2085877" y="1615200"/>
                  <a:pt x="2088402" y="1612463"/>
                </a:cubicBezTo>
                <a:cubicBezTo>
                  <a:pt x="2089664" y="1611095"/>
                  <a:pt x="2091130" y="1612447"/>
                  <a:pt x="2092596" y="1613799"/>
                </a:cubicBezTo>
                <a:cubicBezTo>
                  <a:pt x="2092596" y="1613799"/>
                  <a:pt x="2094062" y="1615152"/>
                  <a:pt x="2094266" y="1617873"/>
                </a:cubicBezTo>
                <a:close/>
                <a:moveTo>
                  <a:pt x="1615306" y="1849534"/>
                </a:moveTo>
                <a:cubicBezTo>
                  <a:pt x="1612791" y="1850682"/>
                  <a:pt x="1610276" y="1851829"/>
                  <a:pt x="1608496" y="1851123"/>
                </a:cubicBezTo>
                <a:cubicBezTo>
                  <a:pt x="1608496" y="1851123"/>
                  <a:pt x="1607452" y="1848563"/>
                  <a:pt x="1606408" y="1846003"/>
                </a:cubicBezTo>
                <a:cubicBezTo>
                  <a:pt x="1608923" y="1844855"/>
                  <a:pt x="1611438" y="1843708"/>
                  <a:pt x="1611438" y="1843708"/>
                </a:cubicBezTo>
                <a:cubicBezTo>
                  <a:pt x="1613218" y="1844414"/>
                  <a:pt x="1614262" y="1846974"/>
                  <a:pt x="1615306" y="1849534"/>
                </a:cubicBezTo>
                <a:close/>
                <a:moveTo>
                  <a:pt x="1578032" y="1871651"/>
                </a:moveTo>
                <a:cubicBezTo>
                  <a:pt x="1575208" y="1868385"/>
                  <a:pt x="1576679" y="1864677"/>
                  <a:pt x="1580974" y="1864236"/>
                </a:cubicBezTo>
                <a:cubicBezTo>
                  <a:pt x="1583798" y="1867502"/>
                  <a:pt x="1584842" y="1870062"/>
                  <a:pt x="1578032" y="1871651"/>
                </a:cubicBezTo>
                <a:close/>
                <a:moveTo>
                  <a:pt x="2042137" y="1653201"/>
                </a:moveTo>
                <a:cubicBezTo>
                  <a:pt x="2040628" y="1654480"/>
                  <a:pt x="2038346" y="1655184"/>
                  <a:pt x="2036615" y="1654497"/>
                </a:cubicBezTo>
                <a:cubicBezTo>
                  <a:pt x="2036615" y="1654497"/>
                  <a:pt x="2035621" y="1651957"/>
                  <a:pt x="2034626" y="1649416"/>
                </a:cubicBezTo>
                <a:cubicBezTo>
                  <a:pt x="2037828" y="1646395"/>
                  <a:pt x="2040553" y="1649622"/>
                  <a:pt x="2043019" y="1648455"/>
                </a:cubicBezTo>
                <a:cubicBezTo>
                  <a:pt x="2044381" y="1650069"/>
                  <a:pt x="2043646" y="1651923"/>
                  <a:pt x="2042137" y="1653201"/>
                </a:cubicBezTo>
                <a:close/>
                <a:moveTo>
                  <a:pt x="971288" y="2176788"/>
                </a:moveTo>
                <a:cubicBezTo>
                  <a:pt x="968037" y="2179789"/>
                  <a:pt x="966993" y="2177229"/>
                  <a:pt x="964478" y="2178377"/>
                </a:cubicBezTo>
                <a:cubicBezTo>
                  <a:pt x="962389" y="2173257"/>
                  <a:pt x="964905" y="2172109"/>
                  <a:pt x="967420" y="2170961"/>
                </a:cubicBezTo>
                <a:cubicBezTo>
                  <a:pt x="967420" y="2170961"/>
                  <a:pt x="967420" y="2170961"/>
                  <a:pt x="971288" y="2176788"/>
                </a:cubicBezTo>
                <a:close/>
                <a:moveTo>
                  <a:pt x="1845933" y="1764722"/>
                </a:moveTo>
                <a:cubicBezTo>
                  <a:pt x="1841738" y="1763386"/>
                  <a:pt x="1841738" y="1763386"/>
                  <a:pt x="1841738" y="1763386"/>
                </a:cubicBezTo>
                <a:cubicBezTo>
                  <a:pt x="1841738" y="1763386"/>
                  <a:pt x="1840272" y="1762033"/>
                  <a:pt x="1840272" y="1762033"/>
                </a:cubicBezTo>
                <a:cubicBezTo>
                  <a:pt x="1840068" y="1759313"/>
                  <a:pt x="1840068" y="1759313"/>
                  <a:pt x="1840068" y="1759313"/>
                </a:cubicBezTo>
                <a:cubicBezTo>
                  <a:pt x="1840068" y="1759313"/>
                  <a:pt x="1842797" y="1759296"/>
                  <a:pt x="1841331" y="1757944"/>
                </a:cubicBezTo>
                <a:cubicBezTo>
                  <a:pt x="1844059" y="1757928"/>
                  <a:pt x="1844059" y="1757928"/>
                  <a:pt x="1844059" y="1757928"/>
                </a:cubicBezTo>
                <a:cubicBezTo>
                  <a:pt x="1844059" y="1757928"/>
                  <a:pt x="1845525" y="1759280"/>
                  <a:pt x="1845525" y="1759280"/>
                </a:cubicBezTo>
                <a:cubicBezTo>
                  <a:pt x="1847195" y="1763353"/>
                  <a:pt x="1847195" y="1763353"/>
                  <a:pt x="1847195" y="1763353"/>
                </a:cubicBezTo>
                <a:cubicBezTo>
                  <a:pt x="1845729" y="1762001"/>
                  <a:pt x="1844466" y="1763370"/>
                  <a:pt x="1845933" y="1764722"/>
                </a:cubicBezTo>
                <a:close/>
                <a:moveTo>
                  <a:pt x="2033131" y="1676977"/>
                </a:moveTo>
                <a:cubicBezTo>
                  <a:pt x="2028329" y="1679191"/>
                  <a:pt x="2025927" y="1680298"/>
                  <a:pt x="2024232" y="1679625"/>
                </a:cubicBezTo>
                <a:cubicBezTo>
                  <a:pt x="2022537" y="1678953"/>
                  <a:pt x="2021549" y="1676500"/>
                  <a:pt x="2020560" y="1674048"/>
                </a:cubicBezTo>
                <a:cubicBezTo>
                  <a:pt x="2021266" y="1672268"/>
                  <a:pt x="2026069" y="1670054"/>
                  <a:pt x="2029459" y="1671399"/>
                </a:cubicBezTo>
                <a:cubicBezTo>
                  <a:pt x="2031154" y="1672072"/>
                  <a:pt x="2032142" y="1674524"/>
                  <a:pt x="2033131" y="1676977"/>
                </a:cubicBezTo>
                <a:close/>
                <a:moveTo>
                  <a:pt x="1040766" y="2169071"/>
                </a:moveTo>
                <a:cubicBezTo>
                  <a:pt x="1040766" y="2169071"/>
                  <a:pt x="1040766" y="2169071"/>
                  <a:pt x="1039359" y="2167773"/>
                </a:cubicBezTo>
                <a:cubicBezTo>
                  <a:pt x="1037951" y="2166474"/>
                  <a:pt x="1038923" y="2159773"/>
                  <a:pt x="1043146" y="2163667"/>
                </a:cubicBezTo>
                <a:cubicBezTo>
                  <a:pt x="1043291" y="2166334"/>
                  <a:pt x="1043436" y="2169001"/>
                  <a:pt x="1040766" y="2169071"/>
                </a:cubicBezTo>
                <a:close/>
                <a:moveTo>
                  <a:pt x="1841326" y="1790555"/>
                </a:moveTo>
                <a:cubicBezTo>
                  <a:pt x="1839459" y="1791207"/>
                  <a:pt x="1837076" y="1791044"/>
                  <a:pt x="1835708" y="1789782"/>
                </a:cubicBezTo>
                <a:cubicBezTo>
                  <a:pt x="1835708" y="1789782"/>
                  <a:pt x="1835692" y="1787054"/>
                  <a:pt x="1835676" y="1784326"/>
                </a:cubicBezTo>
                <a:cubicBezTo>
                  <a:pt x="1839749" y="1782656"/>
                  <a:pt x="1841133" y="1786646"/>
                  <a:pt x="1843854" y="1786442"/>
                </a:cubicBezTo>
                <a:cubicBezTo>
                  <a:pt x="1844546" y="1788438"/>
                  <a:pt x="1843194" y="1789904"/>
                  <a:pt x="1841326" y="1790555"/>
                </a:cubicBezTo>
                <a:close/>
                <a:moveTo>
                  <a:pt x="2242629" y="1610001"/>
                </a:moveTo>
                <a:cubicBezTo>
                  <a:pt x="2237110" y="1610337"/>
                  <a:pt x="2237110" y="1610337"/>
                  <a:pt x="2237110" y="1610337"/>
                </a:cubicBezTo>
                <a:cubicBezTo>
                  <a:pt x="2237055" y="1607573"/>
                  <a:pt x="2232887" y="1606442"/>
                  <a:pt x="2235592" y="1603510"/>
                </a:cubicBezTo>
                <a:cubicBezTo>
                  <a:pt x="2236944" y="1602044"/>
                  <a:pt x="2239704" y="1601876"/>
                  <a:pt x="2241112" y="1603175"/>
                </a:cubicBezTo>
                <a:cubicBezTo>
                  <a:pt x="2242519" y="1604473"/>
                  <a:pt x="2242574" y="1607237"/>
                  <a:pt x="2242629" y="1610001"/>
                </a:cubicBezTo>
                <a:close/>
                <a:moveTo>
                  <a:pt x="1824384" y="1809512"/>
                </a:moveTo>
                <a:cubicBezTo>
                  <a:pt x="1819106" y="1809854"/>
                  <a:pt x="1816468" y="1810025"/>
                  <a:pt x="1815127" y="1808789"/>
                </a:cubicBezTo>
                <a:cubicBezTo>
                  <a:pt x="1813787" y="1807552"/>
                  <a:pt x="1813745" y="1804908"/>
                  <a:pt x="1813702" y="1802264"/>
                </a:cubicBezTo>
                <a:cubicBezTo>
                  <a:pt x="1815001" y="1800857"/>
                  <a:pt x="1820278" y="1800515"/>
                  <a:pt x="1822959" y="1802988"/>
                </a:cubicBezTo>
                <a:cubicBezTo>
                  <a:pt x="1824299" y="1804224"/>
                  <a:pt x="1824341" y="1806868"/>
                  <a:pt x="1824384" y="1809512"/>
                </a:cubicBezTo>
                <a:close/>
                <a:moveTo>
                  <a:pt x="2357704" y="1556646"/>
                </a:moveTo>
                <a:cubicBezTo>
                  <a:pt x="2354314" y="1555300"/>
                  <a:pt x="2350281" y="1545688"/>
                  <a:pt x="2355044" y="1543573"/>
                </a:cubicBezTo>
                <a:cubicBezTo>
                  <a:pt x="2359442" y="1547321"/>
                  <a:pt x="2360772" y="1553857"/>
                  <a:pt x="2357704" y="1556646"/>
                </a:cubicBezTo>
                <a:close/>
                <a:moveTo>
                  <a:pt x="1531943" y="1957222"/>
                </a:moveTo>
                <a:cubicBezTo>
                  <a:pt x="1530899" y="1954805"/>
                  <a:pt x="1528482" y="1955849"/>
                  <a:pt x="1527439" y="1953432"/>
                </a:cubicBezTo>
                <a:cubicBezTo>
                  <a:pt x="1526725" y="1945137"/>
                  <a:pt x="1530872" y="1944780"/>
                  <a:pt x="1534333" y="1946153"/>
                </a:cubicBezTo>
                <a:cubicBezTo>
                  <a:pt x="1537793" y="1947527"/>
                  <a:pt x="1541611" y="1953047"/>
                  <a:pt x="1531943" y="1957222"/>
                </a:cubicBezTo>
                <a:close/>
                <a:moveTo>
                  <a:pt x="1210388" y="2169527"/>
                </a:moveTo>
                <a:cubicBezTo>
                  <a:pt x="1210388" y="2169527"/>
                  <a:pt x="1210388" y="2169527"/>
                  <a:pt x="1206422" y="2163947"/>
                </a:cubicBezTo>
                <a:cubicBezTo>
                  <a:pt x="1208889" y="2162923"/>
                  <a:pt x="1210669" y="2163629"/>
                  <a:pt x="1210669" y="2163629"/>
                </a:cubicBezTo>
                <a:cubicBezTo>
                  <a:pt x="1214228" y="2165042"/>
                  <a:pt x="1214635" y="2169209"/>
                  <a:pt x="1210388" y="2169527"/>
                </a:cubicBezTo>
                <a:close/>
                <a:moveTo>
                  <a:pt x="2199419" y="1709799"/>
                </a:moveTo>
                <a:cubicBezTo>
                  <a:pt x="2198012" y="1708501"/>
                  <a:pt x="2195342" y="1708571"/>
                  <a:pt x="2193935" y="1707273"/>
                </a:cubicBezTo>
                <a:cubicBezTo>
                  <a:pt x="2192527" y="1705975"/>
                  <a:pt x="2192382" y="1703308"/>
                  <a:pt x="2193644" y="1701940"/>
                </a:cubicBezTo>
                <a:cubicBezTo>
                  <a:pt x="2194906" y="1700571"/>
                  <a:pt x="2196314" y="1701870"/>
                  <a:pt x="2197721" y="1703168"/>
                </a:cubicBezTo>
                <a:cubicBezTo>
                  <a:pt x="2199129" y="1704466"/>
                  <a:pt x="2199274" y="1707133"/>
                  <a:pt x="2199419" y="1709799"/>
                </a:cubicBezTo>
                <a:close/>
                <a:moveTo>
                  <a:pt x="2077499" y="1796613"/>
                </a:moveTo>
                <a:cubicBezTo>
                  <a:pt x="2074959" y="1797608"/>
                  <a:pt x="2073105" y="1796872"/>
                  <a:pt x="2073105" y="1796872"/>
                </a:cubicBezTo>
                <a:cubicBezTo>
                  <a:pt x="2071251" y="1796136"/>
                  <a:pt x="2069397" y="1795400"/>
                  <a:pt x="2070084" y="1793670"/>
                </a:cubicBezTo>
                <a:cubicBezTo>
                  <a:pt x="2071457" y="1790209"/>
                  <a:pt x="2072624" y="1792675"/>
                  <a:pt x="2075165" y="1791681"/>
                </a:cubicBezTo>
                <a:cubicBezTo>
                  <a:pt x="2078186" y="1794882"/>
                  <a:pt x="2075645" y="1795877"/>
                  <a:pt x="2077499" y="1796613"/>
                </a:cubicBezTo>
                <a:close/>
                <a:moveTo>
                  <a:pt x="1418475" y="2126354"/>
                </a:moveTo>
                <a:cubicBezTo>
                  <a:pt x="1415750" y="2123127"/>
                  <a:pt x="1412549" y="2126148"/>
                  <a:pt x="1413025" y="2119899"/>
                </a:cubicBezTo>
                <a:cubicBezTo>
                  <a:pt x="1412766" y="2115505"/>
                  <a:pt x="1417957" y="2117565"/>
                  <a:pt x="1422154" y="2117084"/>
                </a:cubicBezTo>
                <a:cubicBezTo>
                  <a:pt x="1422413" y="2121479"/>
                  <a:pt x="1420942" y="2125187"/>
                  <a:pt x="1418475" y="2126354"/>
                </a:cubicBezTo>
                <a:close/>
                <a:moveTo>
                  <a:pt x="1822834" y="1937101"/>
                </a:moveTo>
                <a:cubicBezTo>
                  <a:pt x="1820106" y="1937117"/>
                  <a:pt x="1818640" y="1935765"/>
                  <a:pt x="1818640" y="1935765"/>
                </a:cubicBezTo>
                <a:cubicBezTo>
                  <a:pt x="1817174" y="1934412"/>
                  <a:pt x="1815708" y="1933060"/>
                  <a:pt x="1816970" y="1931691"/>
                </a:cubicBezTo>
                <a:cubicBezTo>
                  <a:pt x="1819494" y="1928955"/>
                  <a:pt x="1819698" y="1931675"/>
                  <a:pt x="1822427" y="1931659"/>
                </a:cubicBezTo>
                <a:cubicBezTo>
                  <a:pt x="1824096" y="1935732"/>
                  <a:pt x="1821368" y="1935748"/>
                  <a:pt x="1822834" y="1937101"/>
                </a:cubicBezTo>
                <a:close/>
                <a:moveTo>
                  <a:pt x="2170519" y="1813752"/>
                </a:moveTo>
                <a:cubicBezTo>
                  <a:pt x="2167838" y="1811279"/>
                  <a:pt x="2167525" y="1800860"/>
                  <a:pt x="2172731" y="1800596"/>
                </a:cubicBezTo>
                <a:cubicBezTo>
                  <a:pt x="2175490" y="1805674"/>
                  <a:pt x="2174384" y="1812252"/>
                  <a:pt x="2170519" y="1813752"/>
                </a:cubicBezTo>
                <a:close/>
                <a:moveTo>
                  <a:pt x="2283913" y="1786001"/>
                </a:moveTo>
                <a:cubicBezTo>
                  <a:pt x="2281869" y="1787443"/>
                  <a:pt x="2279064" y="1788333"/>
                  <a:pt x="2276178" y="1788189"/>
                </a:cubicBezTo>
                <a:cubicBezTo>
                  <a:pt x="2274161" y="1783383"/>
                  <a:pt x="2283688" y="1779152"/>
                  <a:pt x="2287078" y="1780497"/>
                </a:cubicBezTo>
                <a:cubicBezTo>
                  <a:pt x="2287239" y="1782564"/>
                  <a:pt x="2285957" y="1784559"/>
                  <a:pt x="2283913" y="1786001"/>
                </a:cubicBezTo>
                <a:close/>
                <a:moveTo>
                  <a:pt x="2205902" y="1851572"/>
                </a:moveTo>
                <a:cubicBezTo>
                  <a:pt x="2203435" y="1852596"/>
                  <a:pt x="2200969" y="1853620"/>
                  <a:pt x="2199189" y="1852914"/>
                </a:cubicBezTo>
                <a:cubicBezTo>
                  <a:pt x="2197409" y="1852208"/>
                  <a:pt x="2195629" y="1851502"/>
                  <a:pt x="2196316" y="1849771"/>
                </a:cubicBezTo>
                <a:cubicBezTo>
                  <a:pt x="2197002" y="1848041"/>
                  <a:pt x="2199469" y="1847017"/>
                  <a:pt x="2201249" y="1847723"/>
                </a:cubicBezTo>
                <a:cubicBezTo>
                  <a:pt x="2203029" y="1848429"/>
                  <a:pt x="2204122" y="1850866"/>
                  <a:pt x="2205902" y="1851572"/>
                </a:cubicBezTo>
                <a:close/>
                <a:moveTo>
                  <a:pt x="2552786" y="1715497"/>
                </a:moveTo>
                <a:cubicBezTo>
                  <a:pt x="2551387" y="1716551"/>
                  <a:pt x="2549324" y="1716805"/>
                  <a:pt x="2548476" y="1716469"/>
                </a:cubicBezTo>
                <a:cubicBezTo>
                  <a:pt x="2544127" y="1712597"/>
                  <a:pt x="2549724" y="1708381"/>
                  <a:pt x="2553114" y="1709726"/>
                </a:cubicBezTo>
                <a:cubicBezTo>
                  <a:pt x="2554921" y="1712589"/>
                  <a:pt x="2554185" y="1714443"/>
                  <a:pt x="2552786" y="1715497"/>
                </a:cubicBezTo>
                <a:close/>
                <a:moveTo>
                  <a:pt x="2134666" y="1933746"/>
                </a:moveTo>
                <a:cubicBezTo>
                  <a:pt x="2132151" y="1934894"/>
                  <a:pt x="2129636" y="1936041"/>
                  <a:pt x="2127856" y="1935335"/>
                </a:cubicBezTo>
                <a:cubicBezTo>
                  <a:pt x="2126076" y="1934629"/>
                  <a:pt x="2125032" y="1932069"/>
                  <a:pt x="2125768" y="1930215"/>
                </a:cubicBezTo>
                <a:cubicBezTo>
                  <a:pt x="2127239" y="1926507"/>
                  <a:pt x="2130063" y="1929774"/>
                  <a:pt x="2132578" y="1928626"/>
                </a:cubicBezTo>
                <a:cubicBezTo>
                  <a:pt x="2132578" y="1928626"/>
                  <a:pt x="2132578" y="1928626"/>
                  <a:pt x="2134666" y="1933746"/>
                </a:cubicBezTo>
                <a:close/>
                <a:moveTo>
                  <a:pt x="1922939" y="2034501"/>
                </a:moveTo>
                <a:cubicBezTo>
                  <a:pt x="1920269" y="2034571"/>
                  <a:pt x="1917599" y="2034641"/>
                  <a:pt x="1916192" y="2033343"/>
                </a:cubicBezTo>
                <a:cubicBezTo>
                  <a:pt x="1914785" y="2032045"/>
                  <a:pt x="1913377" y="2030747"/>
                  <a:pt x="1914639" y="2029378"/>
                </a:cubicBezTo>
                <a:cubicBezTo>
                  <a:pt x="1915901" y="2028010"/>
                  <a:pt x="1918571" y="2027940"/>
                  <a:pt x="1919979" y="2029238"/>
                </a:cubicBezTo>
                <a:cubicBezTo>
                  <a:pt x="1921386" y="2030536"/>
                  <a:pt x="1921531" y="2033203"/>
                  <a:pt x="1922939" y="2034501"/>
                </a:cubicBezTo>
                <a:close/>
                <a:moveTo>
                  <a:pt x="1826948" y="2085615"/>
                </a:moveTo>
                <a:cubicBezTo>
                  <a:pt x="1824188" y="2085783"/>
                  <a:pt x="1821428" y="2085951"/>
                  <a:pt x="1820021" y="2084652"/>
                </a:cubicBezTo>
                <a:cubicBezTo>
                  <a:pt x="1818613" y="2083354"/>
                  <a:pt x="1818558" y="2080590"/>
                  <a:pt x="1819910" y="2079124"/>
                </a:cubicBezTo>
                <a:cubicBezTo>
                  <a:pt x="1822615" y="2076192"/>
                  <a:pt x="1824078" y="2080254"/>
                  <a:pt x="1826837" y="2080086"/>
                </a:cubicBezTo>
                <a:cubicBezTo>
                  <a:pt x="1826837" y="2080086"/>
                  <a:pt x="1826837" y="2080086"/>
                  <a:pt x="1826948" y="2085615"/>
                </a:cubicBezTo>
                <a:close/>
                <a:moveTo>
                  <a:pt x="2024223" y="1997315"/>
                </a:moveTo>
                <a:cubicBezTo>
                  <a:pt x="2023039" y="2001288"/>
                  <a:pt x="2016571" y="2002921"/>
                  <a:pt x="2011288" y="2000580"/>
                </a:cubicBezTo>
                <a:cubicBezTo>
                  <a:pt x="2011131" y="1995370"/>
                  <a:pt x="2021542" y="1994842"/>
                  <a:pt x="2024223" y="1997315"/>
                </a:cubicBezTo>
                <a:close/>
                <a:moveTo>
                  <a:pt x="1430885" y="2293936"/>
                </a:moveTo>
                <a:cubicBezTo>
                  <a:pt x="1430885" y="2293936"/>
                  <a:pt x="1430885" y="2293936"/>
                  <a:pt x="1429106" y="2293230"/>
                </a:cubicBezTo>
                <a:cubicBezTo>
                  <a:pt x="1427326" y="2292523"/>
                  <a:pt x="1425826" y="2285919"/>
                  <a:pt x="1431166" y="2288038"/>
                </a:cubicBezTo>
                <a:cubicBezTo>
                  <a:pt x="1432259" y="2290475"/>
                  <a:pt x="1433352" y="2292912"/>
                  <a:pt x="1430885" y="2293936"/>
                </a:cubicBezTo>
                <a:close/>
                <a:moveTo>
                  <a:pt x="2534282" y="1803060"/>
                </a:moveTo>
                <a:cubicBezTo>
                  <a:pt x="2530892" y="1801715"/>
                  <a:pt x="2529709" y="1794808"/>
                  <a:pt x="2535530" y="1794972"/>
                </a:cubicBezTo>
                <a:cubicBezTo>
                  <a:pt x="2537225" y="1795645"/>
                  <a:pt x="2540839" y="1801371"/>
                  <a:pt x="2534282" y="1803060"/>
                </a:cubicBezTo>
                <a:close/>
                <a:moveTo>
                  <a:pt x="2295551" y="2032058"/>
                </a:moveTo>
                <a:cubicBezTo>
                  <a:pt x="2293867" y="2032540"/>
                  <a:pt x="2291850" y="2032036"/>
                  <a:pt x="2291180" y="2031418"/>
                </a:cubicBezTo>
                <a:cubicBezTo>
                  <a:pt x="2288511" y="2026243"/>
                  <a:pt x="2295249" y="2024317"/>
                  <a:pt x="2297930" y="2026790"/>
                </a:cubicBezTo>
                <a:cubicBezTo>
                  <a:pt x="2298588" y="2030111"/>
                  <a:pt x="2297236" y="2031577"/>
                  <a:pt x="2295551" y="2032058"/>
                </a:cubicBezTo>
                <a:close/>
                <a:moveTo>
                  <a:pt x="2246838" y="2107139"/>
                </a:moveTo>
                <a:cubicBezTo>
                  <a:pt x="2244157" y="2104666"/>
                  <a:pt x="2245533" y="2097795"/>
                  <a:pt x="2250907" y="2100038"/>
                </a:cubicBezTo>
                <a:cubicBezTo>
                  <a:pt x="2252247" y="2101274"/>
                  <a:pt x="2253564" y="2107916"/>
                  <a:pt x="2246838" y="2107139"/>
                </a:cubicBezTo>
                <a:close/>
              </a:path>
            </a:pathLst>
          </a:custGeom>
          <a:solidFill>
            <a:srgbClr val="0F1C3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 rot="-9122521">
            <a:off x="6618481" y="3314326"/>
            <a:ext cx="939791" cy="907429"/>
          </a:xfrm>
          <a:custGeom>
            <a:rect b="b" l="l" r="r" t="t"/>
            <a:pathLst>
              <a:path extrusionOk="0" h="2293936" w="2554184">
                <a:moveTo>
                  <a:pt x="633021" y="22555"/>
                </a:moveTo>
                <a:cubicBezTo>
                  <a:pt x="629177" y="24075"/>
                  <a:pt x="629177" y="24075"/>
                  <a:pt x="627857" y="22858"/>
                </a:cubicBezTo>
                <a:cubicBezTo>
                  <a:pt x="626538" y="21641"/>
                  <a:pt x="625218" y="20424"/>
                  <a:pt x="627743" y="17687"/>
                </a:cubicBezTo>
                <a:cubicBezTo>
                  <a:pt x="627743" y="17687"/>
                  <a:pt x="630325" y="17536"/>
                  <a:pt x="631644" y="18753"/>
                </a:cubicBezTo>
                <a:cubicBezTo>
                  <a:pt x="632964" y="19970"/>
                  <a:pt x="631701" y="21339"/>
                  <a:pt x="633021" y="22555"/>
                </a:cubicBezTo>
                <a:close/>
                <a:moveTo>
                  <a:pt x="669001" y="81216"/>
                </a:moveTo>
                <a:cubicBezTo>
                  <a:pt x="665065" y="82795"/>
                  <a:pt x="662426" y="82966"/>
                  <a:pt x="659745" y="80493"/>
                </a:cubicBezTo>
                <a:cubicBezTo>
                  <a:pt x="658405" y="79256"/>
                  <a:pt x="658362" y="76612"/>
                  <a:pt x="658320" y="73969"/>
                </a:cubicBezTo>
                <a:cubicBezTo>
                  <a:pt x="660917" y="71154"/>
                  <a:pt x="664896" y="72219"/>
                  <a:pt x="666236" y="73455"/>
                </a:cubicBezTo>
                <a:cubicBezTo>
                  <a:pt x="668917" y="75928"/>
                  <a:pt x="668959" y="78572"/>
                  <a:pt x="669001" y="81216"/>
                </a:cubicBezTo>
                <a:close/>
                <a:moveTo>
                  <a:pt x="605590" y="136548"/>
                </a:moveTo>
                <a:cubicBezTo>
                  <a:pt x="605590" y="136548"/>
                  <a:pt x="605590" y="136548"/>
                  <a:pt x="604183" y="135250"/>
                </a:cubicBezTo>
                <a:cubicBezTo>
                  <a:pt x="604183" y="135250"/>
                  <a:pt x="604183" y="135250"/>
                  <a:pt x="601513" y="135320"/>
                </a:cubicBezTo>
                <a:cubicBezTo>
                  <a:pt x="601223" y="129987"/>
                  <a:pt x="601223" y="129987"/>
                  <a:pt x="601223" y="129987"/>
                </a:cubicBezTo>
                <a:cubicBezTo>
                  <a:pt x="605300" y="131215"/>
                  <a:pt x="605300" y="131215"/>
                  <a:pt x="605300" y="131215"/>
                </a:cubicBezTo>
                <a:cubicBezTo>
                  <a:pt x="605300" y="131215"/>
                  <a:pt x="605300" y="131215"/>
                  <a:pt x="606707" y="132513"/>
                </a:cubicBezTo>
                <a:cubicBezTo>
                  <a:pt x="608115" y="133811"/>
                  <a:pt x="608260" y="136478"/>
                  <a:pt x="605590" y="136548"/>
                </a:cubicBezTo>
                <a:close/>
                <a:moveTo>
                  <a:pt x="279566" y="436990"/>
                </a:moveTo>
                <a:cubicBezTo>
                  <a:pt x="276524" y="439788"/>
                  <a:pt x="276524" y="439788"/>
                  <a:pt x="274856" y="439126"/>
                </a:cubicBezTo>
                <a:cubicBezTo>
                  <a:pt x="273188" y="438464"/>
                  <a:pt x="271519" y="437802"/>
                  <a:pt x="272893" y="434341"/>
                </a:cubicBezTo>
                <a:cubicBezTo>
                  <a:pt x="272893" y="434341"/>
                  <a:pt x="275248" y="433273"/>
                  <a:pt x="276916" y="433935"/>
                </a:cubicBezTo>
                <a:cubicBezTo>
                  <a:pt x="278585" y="434597"/>
                  <a:pt x="277898" y="436327"/>
                  <a:pt x="279566" y="436990"/>
                </a:cubicBezTo>
                <a:close/>
                <a:moveTo>
                  <a:pt x="880712" y="188571"/>
                </a:moveTo>
                <a:cubicBezTo>
                  <a:pt x="878111" y="185393"/>
                  <a:pt x="880318" y="179831"/>
                  <a:pt x="883655" y="181155"/>
                </a:cubicBezTo>
                <a:cubicBezTo>
                  <a:pt x="883655" y="181155"/>
                  <a:pt x="885323" y="181817"/>
                  <a:pt x="885323" y="181817"/>
                </a:cubicBezTo>
                <a:cubicBezTo>
                  <a:pt x="886256" y="184334"/>
                  <a:pt x="884784" y="188041"/>
                  <a:pt x="880712" y="188571"/>
                </a:cubicBezTo>
                <a:close/>
                <a:moveTo>
                  <a:pt x="1283277" y="6563"/>
                </a:moveTo>
                <a:cubicBezTo>
                  <a:pt x="1281990" y="2663"/>
                  <a:pt x="1286047" y="-1736"/>
                  <a:pt x="1288686" y="699"/>
                </a:cubicBezTo>
                <a:cubicBezTo>
                  <a:pt x="1288686" y="699"/>
                  <a:pt x="1290005" y="1916"/>
                  <a:pt x="1290005" y="1916"/>
                </a:cubicBezTo>
                <a:cubicBezTo>
                  <a:pt x="1289972" y="4599"/>
                  <a:pt x="1287268" y="7531"/>
                  <a:pt x="1283277" y="6563"/>
                </a:cubicBezTo>
                <a:close/>
                <a:moveTo>
                  <a:pt x="334211" y="478816"/>
                </a:moveTo>
                <a:cubicBezTo>
                  <a:pt x="331104" y="481703"/>
                  <a:pt x="328702" y="482811"/>
                  <a:pt x="325312" y="481465"/>
                </a:cubicBezTo>
                <a:cubicBezTo>
                  <a:pt x="323617" y="480792"/>
                  <a:pt x="322629" y="478340"/>
                  <a:pt x="321640" y="475888"/>
                </a:cubicBezTo>
                <a:cubicBezTo>
                  <a:pt x="323053" y="472328"/>
                  <a:pt x="327149" y="471894"/>
                  <a:pt x="328844" y="472566"/>
                </a:cubicBezTo>
                <a:cubicBezTo>
                  <a:pt x="332234" y="473912"/>
                  <a:pt x="333222" y="476364"/>
                  <a:pt x="334211" y="478816"/>
                </a:cubicBezTo>
                <a:close/>
                <a:moveTo>
                  <a:pt x="797321" y="277074"/>
                </a:moveTo>
                <a:cubicBezTo>
                  <a:pt x="794654" y="277220"/>
                  <a:pt x="790619" y="276103"/>
                  <a:pt x="789251" y="274841"/>
                </a:cubicBezTo>
                <a:cubicBezTo>
                  <a:pt x="786514" y="272317"/>
                  <a:pt x="785146" y="271054"/>
                  <a:pt x="786374" y="266977"/>
                </a:cubicBezTo>
                <a:cubicBezTo>
                  <a:pt x="792935" y="262610"/>
                  <a:pt x="795532" y="259795"/>
                  <a:pt x="803602" y="262028"/>
                </a:cubicBezTo>
                <a:cubicBezTo>
                  <a:pt x="805180" y="271299"/>
                  <a:pt x="798479" y="270328"/>
                  <a:pt x="797321" y="277074"/>
                </a:cubicBezTo>
                <a:close/>
                <a:moveTo>
                  <a:pt x="114921" y="609204"/>
                </a:moveTo>
                <a:cubicBezTo>
                  <a:pt x="113602" y="607987"/>
                  <a:pt x="112340" y="609355"/>
                  <a:pt x="111020" y="608138"/>
                </a:cubicBezTo>
                <a:cubicBezTo>
                  <a:pt x="109701" y="606921"/>
                  <a:pt x="109644" y="604336"/>
                  <a:pt x="109644" y="604336"/>
                </a:cubicBezTo>
                <a:cubicBezTo>
                  <a:pt x="112168" y="601599"/>
                  <a:pt x="113487" y="602816"/>
                  <a:pt x="114807" y="604033"/>
                </a:cubicBezTo>
                <a:cubicBezTo>
                  <a:pt x="116126" y="605250"/>
                  <a:pt x="116126" y="605250"/>
                  <a:pt x="114921" y="609204"/>
                </a:cubicBezTo>
                <a:close/>
                <a:moveTo>
                  <a:pt x="979519" y="211472"/>
                </a:moveTo>
                <a:cubicBezTo>
                  <a:pt x="974179" y="209353"/>
                  <a:pt x="976298" y="204014"/>
                  <a:pt x="979491" y="201160"/>
                </a:cubicBezTo>
                <a:cubicBezTo>
                  <a:pt x="983050" y="202573"/>
                  <a:pt x="984491" y="209325"/>
                  <a:pt x="979519" y="211472"/>
                </a:cubicBezTo>
                <a:close/>
                <a:moveTo>
                  <a:pt x="226331" y="572675"/>
                </a:moveTo>
                <a:cubicBezTo>
                  <a:pt x="226477" y="575341"/>
                  <a:pt x="223807" y="575412"/>
                  <a:pt x="222399" y="574113"/>
                </a:cubicBezTo>
                <a:cubicBezTo>
                  <a:pt x="220992" y="572815"/>
                  <a:pt x="220992" y="572815"/>
                  <a:pt x="220992" y="572815"/>
                </a:cubicBezTo>
                <a:cubicBezTo>
                  <a:pt x="220992" y="572815"/>
                  <a:pt x="220992" y="572815"/>
                  <a:pt x="219439" y="568850"/>
                </a:cubicBezTo>
                <a:cubicBezTo>
                  <a:pt x="219439" y="568850"/>
                  <a:pt x="219439" y="568850"/>
                  <a:pt x="224779" y="568710"/>
                </a:cubicBezTo>
                <a:cubicBezTo>
                  <a:pt x="224924" y="571376"/>
                  <a:pt x="224924" y="571376"/>
                  <a:pt x="224924" y="571376"/>
                </a:cubicBezTo>
                <a:cubicBezTo>
                  <a:pt x="226331" y="572675"/>
                  <a:pt x="226331" y="572675"/>
                  <a:pt x="226331" y="572675"/>
                </a:cubicBezTo>
                <a:close/>
                <a:moveTo>
                  <a:pt x="294898" y="553228"/>
                </a:moveTo>
                <a:cubicBezTo>
                  <a:pt x="294898" y="553228"/>
                  <a:pt x="294898" y="553228"/>
                  <a:pt x="293118" y="552522"/>
                </a:cubicBezTo>
                <a:cubicBezTo>
                  <a:pt x="293118" y="552522"/>
                  <a:pt x="293118" y="552522"/>
                  <a:pt x="290651" y="553546"/>
                </a:cubicBezTo>
                <a:cubicBezTo>
                  <a:pt x="288465" y="548673"/>
                  <a:pt x="288465" y="548673"/>
                  <a:pt x="288465" y="548673"/>
                </a:cubicBezTo>
                <a:cubicBezTo>
                  <a:pt x="292712" y="548355"/>
                  <a:pt x="292712" y="548355"/>
                  <a:pt x="292712" y="548355"/>
                </a:cubicBezTo>
                <a:cubicBezTo>
                  <a:pt x="292712" y="548355"/>
                  <a:pt x="292712" y="548355"/>
                  <a:pt x="294491" y="549061"/>
                </a:cubicBezTo>
                <a:cubicBezTo>
                  <a:pt x="296271" y="549767"/>
                  <a:pt x="297364" y="552204"/>
                  <a:pt x="294898" y="553228"/>
                </a:cubicBezTo>
                <a:close/>
                <a:moveTo>
                  <a:pt x="1367270" y="63416"/>
                </a:moveTo>
                <a:cubicBezTo>
                  <a:pt x="1363047" y="59521"/>
                  <a:pt x="1366942" y="55299"/>
                  <a:pt x="1370946" y="53782"/>
                </a:cubicBezTo>
                <a:cubicBezTo>
                  <a:pt x="1373761" y="56379"/>
                  <a:pt x="1372681" y="63197"/>
                  <a:pt x="1367270" y="63416"/>
                </a:cubicBezTo>
                <a:close/>
                <a:moveTo>
                  <a:pt x="707290" y="379778"/>
                </a:moveTo>
                <a:cubicBezTo>
                  <a:pt x="704765" y="382516"/>
                  <a:pt x="704708" y="379930"/>
                  <a:pt x="702126" y="380082"/>
                </a:cubicBezTo>
                <a:cubicBezTo>
                  <a:pt x="700750" y="376279"/>
                  <a:pt x="704594" y="374759"/>
                  <a:pt x="707233" y="377193"/>
                </a:cubicBezTo>
                <a:cubicBezTo>
                  <a:pt x="707233" y="377193"/>
                  <a:pt x="708552" y="378410"/>
                  <a:pt x="707290" y="379778"/>
                </a:cubicBezTo>
                <a:close/>
                <a:moveTo>
                  <a:pt x="799558" y="336230"/>
                </a:moveTo>
                <a:cubicBezTo>
                  <a:pt x="796962" y="339045"/>
                  <a:pt x="794198" y="339100"/>
                  <a:pt x="791265" y="336395"/>
                </a:cubicBezTo>
                <a:cubicBezTo>
                  <a:pt x="789799" y="335043"/>
                  <a:pt x="788333" y="333691"/>
                  <a:pt x="788166" y="330931"/>
                </a:cubicBezTo>
                <a:cubicBezTo>
                  <a:pt x="790762" y="328116"/>
                  <a:pt x="794824" y="326653"/>
                  <a:pt x="797757" y="329358"/>
                </a:cubicBezTo>
                <a:cubicBezTo>
                  <a:pt x="799223" y="330710"/>
                  <a:pt x="800689" y="332062"/>
                  <a:pt x="799558" y="336230"/>
                </a:cubicBezTo>
                <a:close/>
                <a:moveTo>
                  <a:pt x="176291" y="640339"/>
                </a:moveTo>
                <a:cubicBezTo>
                  <a:pt x="173652" y="640511"/>
                  <a:pt x="171014" y="640682"/>
                  <a:pt x="168333" y="638209"/>
                </a:cubicBezTo>
                <a:cubicBezTo>
                  <a:pt x="166992" y="636972"/>
                  <a:pt x="165610" y="633093"/>
                  <a:pt x="168206" y="630277"/>
                </a:cubicBezTo>
                <a:cubicBezTo>
                  <a:pt x="170845" y="630106"/>
                  <a:pt x="173484" y="629935"/>
                  <a:pt x="174824" y="631171"/>
                </a:cubicBezTo>
                <a:cubicBezTo>
                  <a:pt x="177505" y="633645"/>
                  <a:pt x="177547" y="636288"/>
                  <a:pt x="176291" y="640339"/>
                </a:cubicBezTo>
                <a:close/>
                <a:moveTo>
                  <a:pt x="616450" y="455904"/>
                </a:moveTo>
                <a:cubicBezTo>
                  <a:pt x="613868" y="456055"/>
                  <a:pt x="612548" y="454839"/>
                  <a:pt x="612548" y="454839"/>
                </a:cubicBezTo>
                <a:cubicBezTo>
                  <a:pt x="611229" y="453621"/>
                  <a:pt x="609910" y="452404"/>
                  <a:pt x="611172" y="451036"/>
                </a:cubicBezTo>
                <a:cubicBezTo>
                  <a:pt x="613754" y="450885"/>
                  <a:pt x="615016" y="449516"/>
                  <a:pt x="616335" y="450733"/>
                </a:cubicBezTo>
                <a:cubicBezTo>
                  <a:pt x="617655" y="451950"/>
                  <a:pt x="616392" y="453319"/>
                  <a:pt x="616450" y="455904"/>
                </a:cubicBezTo>
                <a:close/>
                <a:moveTo>
                  <a:pt x="1152929" y="208479"/>
                </a:moveTo>
                <a:cubicBezTo>
                  <a:pt x="1150332" y="211294"/>
                  <a:pt x="1146453" y="210321"/>
                  <a:pt x="1145163" y="209131"/>
                </a:cubicBezTo>
                <a:cubicBezTo>
                  <a:pt x="1143881" y="205343"/>
                  <a:pt x="1146478" y="202528"/>
                  <a:pt x="1151654" y="202094"/>
                </a:cubicBezTo>
                <a:cubicBezTo>
                  <a:pt x="1150348" y="206098"/>
                  <a:pt x="1152936" y="205881"/>
                  <a:pt x="1152929" y="208479"/>
                </a:cubicBezTo>
                <a:close/>
                <a:moveTo>
                  <a:pt x="1085220" y="254104"/>
                </a:moveTo>
                <a:cubicBezTo>
                  <a:pt x="1084015" y="255171"/>
                  <a:pt x="1081861" y="255346"/>
                  <a:pt x="1079707" y="255522"/>
                </a:cubicBezTo>
                <a:cubicBezTo>
                  <a:pt x="1075716" y="249818"/>
                  <a:pt x="1081437" y="245908"/>
                  <a:pt x="1085039" y="247337"/>
                </a:cubicBezTo>
                <a:cubicBezTo>
                  <a:pt x="1086681" y="251079"/>
                  <a:pt x="1086425" y="253037"/>
                  <a:pt x="1085220" y="254104"/>
                </a:cubicBezTo>
                <a:close/>
                <a:moveTo>
                  <a:pt x="1336352" y="141347"/>
                </a:moveTo>
                <a:cubicBezTo>
                  <a:pt x="1335568" y="143324"/>
                  <a:pt x="1333714" y="142589"/>
                  <a:pt x="1333714" y="142589"/>
                </a:cubicBezTo>
                <a:cubicBezTo>
                  <a:pt x="1333714" y="142589"/>
                  <a:pt x="1331860" y="141853"/>
                  <a:pt x="1331860" y="141853"/>
                </a:cubicBezTo>
                <a:cubicBezTo>
                  <a:pt x="1331860" y="141853"/>
                  <a:pt x="1330006" y="141117"/>
                  <a:pt x="1330006" y="141117"/>
                </a:cubicBezTo>
                <a:cubicBezTo>
                  <a:pt x="1326298" y="139646"/>
                  <a:pt x="1328937" y="138404"/>
                  <a:pt x="1329722" y="136427"/>
                </a:cubicBezTo>
                <a:cubicBezTo>
                  <a:pt x="1331576" y="137162"/>
                  <a:pt x="1334214" y="135920"/>
                  <a:pt x="1336068" y="136656"/>
                </a:cubicBezTo>
                <a:cubicBezTo>
                  <a:pt x="1337922" y="137392"/>
                  <a:pt x="1339776" y="138127"/>
                  <a:pt x="1336352" y="141347"/>
                </a:cubicBezTo>
                <a:close/>
                <a:moveTo>
                  <a:pt x="682699" y="465275"/>
                </a:moveTo>
                <a:cubicBezTo>
                  <a:pt x="678610" y="464217"/>
                  <a:pt x="675890" y="464421"/>
                  <a:pt x="674521" y="463158"/>
                </a:cubicBezTo>
                <a:cubicBezTo>
                  <a:pt x="673137" y="459168"/>
                  <a:pt x="679930" y="457294"/>
                  <a:pt x="681299" y="458556"/>
                </a:cubicBezTo>
                <a:cubicBezTo>
                  <a:pt x="682667" y="459819"/>
                  <a:pt x="682683" y="462547"/>
                  <a:pt x="682699" y="465275"/>
                </a:cubicBezTo>
                <a:close/>
                <a:moveTo>
                  <a:pt x="1194397" y="231507"/>
                </a:moveTo>
                <a:cubicBezTo>
                  <a:pt x="1190837" y="230094"/>
                  <a:pt x="1192956" y="224755"/>
                  <a:pt x="1196148" y="221902"/>
                </a:cubicBezTo>
                <a:cubicBezTo>
                  <a:pt x="1197928" y="222608"/>
                  <a:pt x="1201149" y="230066"/>
                  <a:pt x="1194397" y="231507"/>
                </a:cubicBezTo>
                <a:close/>
                <a:moveTo>
                  <a:pt x="625461" y="504738"/>
                </a:moveTo>
                <a:cubicBezTo>
                  <a:pt x="621590" y="501167"/>
                  <a:pt x="623951" y="496019"/>
                  <a:pt x="629039" y="498270"/>
                </a:cubicBezTo>
                <a:cubicBezTo>
                  <a:pt x="629185" y="503289"/>
                  <a:pt x="627968" y="504608"/>
                  <a:pt x="625461" y="504738"/>
                </a:cubicBezTo>
                <a:close/>
                <a:moveTo>
                  <a:pt x="545523" y="557756"/>
                </a:moveTo>
                <a:cubicBezTo>
                  <a:pt x="542942" y="557907"/>
                  <a:pt x="541680" y="559276"/>
                  <a:pt x="540360" y="558059"/>
                </a:cubicBezTo>
                <a:cubicBezTo>
                  <a:pt x="539041" y="556842"/>
                  <a:pt x="540303" y="555473"/>
                  <a:pt x="540246" y="552888"/>
                </a:cubicBezTo>
                <a:cubicBezTo>
                  <a:pt x="541508" y="551519"/>
                  <a:pt x="542827" y="552737"/>
                  <a:pt x="544147" y="553953"/>
                </a:cubicBezTo>
                <a:cubicBezTo>
                  <a:pt x="544147" y="553953"/>
                  <a:pt x="545466" y="555171"/>
                  <a:pt x="545523" y="557756"/>
                </a:cubicBezTo>
                <a:close/>
                <a:moveTo>
                  <a:pt x="824548" y="427222"/>
                </a:moveTo>
                <a:cubicBezTo>
                  <a:pt x="821992" y="424147"/>
                  <a:pt x="823404" y="420588"/>
                  <a:pt x="828080" y="418323"/>
                </a:cubicBezTo>
                <a:cubicBezTo>
                  <a:pt x="828298" y="422530"/>
                  <a:pt x="830636" y="421398"/>
                  <a:pt x="831561" y="423825"/>
                </a:cubicBezTo>
                <a:cubicBezTo>
                  <a:pt x="830149" y="427385"/>
                  <a:pt x="826180" y="427869"/>
                  <a:pt x="824548" y="427222"/>
                </a:cubicBezTo>
                <a:close/>
                <a:moveTo>
                  <a:pt x="1450614" y="141160"/>
                </a:moveTo>
                <a:cubicBezTo>
                  <a:pt x="1449106" y="141723"/>
                  <a:pt x="1447033" y="141113"/>
                  <a:pt x="1444959" y="140503"/>
                </a:cubicBezTo>
                <a:cubicBezTo>
                  <a:pt x="1443283" y="133747"/>
                  <a:pt x="1450026" y="132152"/>
                  <a:pt x="1452875" y="134779"/>
                </a:cubicBezTo>
                <a:cubicBezTo>
                  <a:pt x="1453064" y="138861"/>
                  <a:pt x="1452122" y="140597"/>
                  <a:pt x="1450614" y="141160"/>
                </a:cubicBezTo>
                <a:close/>
                <a:moveTo>
                  <a:pt x="588766" y="566889"/>
                </a:moveTo>
                <a:cubicBezTo>
                  <a:pt x="586112" y="561999"/>
                  <a:pt x="591053" y="559231"/>
                  <a:pt x="594924" y="562801"/>
                </a:cubicBezTo>
                <a:cubicBezTo>
                  <a:pt x="594997" y="565310"/>
                  <a:pt x="593780" y="566630"/>
                  <a:pt x="588766" y="566889"/>
                </a:cubicBezTo>
                <a:close/>
                <a:moveTo>
                  <a:pt x="1234149" y="265162"/>
                </a:moveTo>
                <a:cubicBezTo>
                  <a:pt x="1228864" y="265713"/>
                  <a:pt x="1228864" y="265713"/>
                  <a:pt x="1228864" y="265713"/>
                </a:cubicBezTo>
                <a:cubicBezTo>
                  <a:pt x="1227636" y="261868"/>
                  <a:pt x="1229051" y="257745"/>
                  <a:pt x="1232983" y="258660"/>
                </a:cubicBezTo>
                <a:cubicBezTo>
                  <a:pt x="1234149" y="265162"/>
                  <a:pt x="1234149" y="265162"/>
                  <a:pt x="1234149" y="265162"/>
                </a:cubicBezTo>
                <a:close/>
                <a:moveTo>
                  <a:pt x="676050" y="534199"/>
                </a:moveTo>
                <a:cubicBezTo>
                  <a:pt x="673614" y="534339"/>
                  <a:pt x="670941" y="533665"/>
                  <a:pt x="669517" y="532351"/>
                </a:cubicBezTo>
                <a:cubicBezTo>
                  <a:pt x="670239" y="525853"/>
                  <a:pt x="670239" y="525853"/>
                  <a:pt x="670239" y="525853"/>
                </a:cubicBezTo>
                <a:cubicBezTo>
                  <a:pt x="671429" y="524563"/>
                  <a:pt x="675467" y="525900"/>
                  <a:pt x="678316" y="528527"/>
                </a:cubicBezTo>
                <a:cubicBezTo>
                  <a:pt x="678316" y="528527"/>
                  <a:pt x="679740" y="529841"/>
                  <a:pt x="681164" y="531155"/>
                </a:cubicBezTo>
                <a:cubicBezTo>
                  <a:pt x="680686" y="533102"/>
                  <a:pt x="678487" y="534058"/>
                  <a:pt x="676050" y="534199"/>
                </a:cubicBezTo>
                <a:close/>
                <a:moveTo>
                  <a:pt x="697368" y="532920"/>
                </a:moveTo>
                <a:cubicBezTo>
                  <a:pt x="692058" y="535930"/>
                  <a:pt x="686694" y="536254"/>
                  <a:pt x="683958" y="533730"/>
                </a:cubicBezTo>
                <a:cubicBezTo>
                  <a:pt x="681221" y="531206"/>
                  <a:pt x="681166" y="528519"/>
                  <a:pt x="682425" y="524409"/>
                </a:cubicBezTo>
                <a:cubicBezTo>
                  <a:pt x="685053" y="521561"/>
                  <a:pt x="690417" y="521236"/>
                  <a:pt x="693154" y="523761"/>
                </a:cubicBezTo>
                <a:cubicBezTo>
                  <a:pt x="695890" y="526285"/>
                  <a:pt x="695945" y="528971"/>
                  <a:pt x="697368" y="532920"/>
                </a:cubicBezTo>
                <a:close/>
                <a:moveTo>
                  <a:pt x="524301" y="615537"/>
                </a:moveTo>
                <a:cubicBezTo>
                  <a:pt x="521864" y="616630"/>
                  <a:pt x="517697" y="617036"/>
                  <a:pt x="515967" y="616350"/>
                </a:cubicBezTo>
                <a:cubicBezTo>
                  <a:pt x="512507" y="614977"/>
                  <a:pt x="510776" y="614290"/>
                  <a:pt x="510458" y="610044"/>
                </a:cubicBezTo>
                <a:cubicBezTo>
                  <a:pt x="515014" y="603611"/>
                  <a:pt x="516426" y="600052"/>
                  <a:pt x="524760" y="599239"/>
                </a:cubicBezTo>
                <a:cubicBezTo>
                  <a:pt x="529562" y="607324"/>
                  <a:pt x="522959" y="608824"/>
                  <a:pt x="524301" y="615537"/>
                </a:cubicBezTo>
                <a:close/>
                <a:moveTo>
                  <a:pt x="1132038" y="328096"/>
                </a:moveTo>
                <a:cubicBezTo>
                  <a:pt x="1130190" y="329448"/>
                  <a:pt x="1127567" y="329449"/>
                  <a:pt x="1125754" y="328729"/>
                </a:cubicBezTo>
                <a:cubicBezTo>
                  <a:pt x="1122129" y="327291"/>
                  <a:pt x="1119218" y="324051"/>
                  <a:pt x="1123175" y="319367"/>
                </a:cubicBezTo>
                <a:cubicBezTo>
                  <a:pt x="1126417" y="316485"/>
                  <a:pt x="1128944" y="315403"/>
                  <a:pt x="1130757" y="316123"/>
                </a:cubicBezTo>
                <a:cubicBezTo>
                  <a:pt x="1132570" y="316842"/>
                  <a:pt x="1133668" y="319362"/>
                  <a:pt x="1133668" y="319362"/>
                </a:cubicBezTo>
                <a:cubicBezTo>
                  <a:pt x="1134957" y="324043"/>
                  <a:pt x="1133886" y="326745"/>
                  <a:pt x="1132038" y="328096"/>
                </a:cubicBezTo>
                <a:close/>
                <a:moveTo>
                  <a:pt x="476969" y="654437"/>
                </a:moveTo>
                <a:cubicBezTo>
                  <a:pt x="475707" y="655805"/>
                  <a:pt x="474387" y="654587"/>
                  <a:pt x="474387" y="654587"/>
                </a:cubicBezTo>
                <a:cubicBezTo>
                  <a:pt x="471748" y="652153"/>
                  <a:pt x="472953" y="648200"/>
                  <a:pt x="476854" y="649265"/>
                </a:cubicBezTo>
                <a:cubicBezTo>
                  <a:pt x="476911" y="651851"/>
                  <a:pt x="479493" y="651700"/>
                  <a:pt x="476969" y="654437"/>
                </a:cubicBezTo>
                <a:close/>
                <a:moveTo>
                  <a:pt x="922984" y="449975"/>
                </a:moveTo>
                <a:cubicBezTo>
                  <a:pt x="920457" y="446827"/>
                  <a:pt x="920297" y="442472"/>
                  <a:pt x="924295" y="441913"/>
                </a:cubicBezTo>
                <a:cubicBezTo>
                  <a:pt x="927718" y="447563"/>
                  <a:pt x="927718" y="447563"/>
                  <a:pt x="927718" y="447563"/>
                </a:cubicBezTo>
                <a:cubicBezTo>
                  <a:pt x="922984" y="449975"/>
                  <a:pt x="922984" y="449975"/>
                  <a:pt x="922984" y="449975"/>
                </a:cubicBezTo>
                <a:close/>
                <a:moveTo>
                  <a:pt x="560204" y="623035"/>
                </a:moveTo>
                <a:cubicBezTo>
                  <a:pt x="557484" y="623239"/>
                  <a:pt x="554763" y="623443"/>
                  <a:pt x="553394" y="622181"/>
                </a:cubicBezTo>
                <a:cubicBezTo>
                  <a:pt x="552026" y="620918"/>
                  <a:pt x="553346" y="613995"/>
                  <a:pt x="557435" y="615054"/>
                </a:cubicBezTo>
                <a:cubicBezTo>
                  <a:pt x="558803" y="616316"/>
                  <a:pt x="558820" y="619044"/>
                  <a:pt x="560204" y="623035"/>
                </a:cubicBezTo>
                <a:close/>
                <a:moveTo>
                  <a:pt x="798389" y="515184"/>
                </a:moveTo>
                <a:cubicBezTo>
                  <a:pt x="795807" y="515335"/>
                  <a:pt x="795807" y="515335"/>
                  <a:pt x="795807" y="515335"/>
                </a:cubicBezTo>
                <a:cubicBezTo>
                  <a:pt x="794488" y="514118"/>
                  <a:pt x="794488" y="514118"/>
                  <a:pt x="794488" y="514118"/>
                </a:cubicBezTo>
                <a:cubicBezTo>
                  <a:pt x="794488" y="514118"/>
                  <a:pt x="794488" y="514118"/>
                  <a:pt x="793168" y="512901"/>
                </a:cubicBezTo>
                <a:cubicBezTo>
                  <a:pt x="793111" y="510316"/>
                  <a:pt x="793111" y="510316"/>
                  <a:pt x="793111" y="510316"/>
                </a:cubicBezTo>
                <a:cubicBezTo>
                  <a:pt x="794431" y="511532"/>
                  <a:pt x="794431" y="511532"/>
                  <a:pt x="794373" y="508947"/>
                </a:cubicBezTo>
                <a:cubicBezTo>
                  <a:pt x="796955" y="508796"/>
                  <a:pt x="796955" y="508796"/>
                  <a:pt x="796955" y="508796"/>
                </a:cubicBezTo>
                <a:cubicBezTo>
                  <a:pt x="798275" y="510013"/>
                  <a:pt x="798275" y="510013"/>
                  <a:pt x="798275" y="510013"/>
                </a:cubicBezTo>
                <a:cubicBezTo>
                  <a:pt x="798275" y="510013"/>
                  <a:pt x="798275" y="510013"/>
                  <a:pt x="799594" y="511230"/>
                </a:cubicBezTo>
                <a:cubicBezTo>
                  <a:pt x="799651" y="513815"/>
                  <a:pt x="799651" y="513815"/>
                  <a:pt x="799651" y="513815"/>
                </a:cubicBezTo>
                <a:cubicBezTo>
                  <a:pt x="797069" y="513966"/>
                  <a:pt x="797069" y="513966"/>
                  <a:pt x="798389" y="515184"/>
                </a:cubicBezTo>
                <a:close/>
                <a:moveTo>
                  <a:pt x="732580" y="552651"/>
                </a:moveTo>
                <a:cubicBezTo>
                  <a:pt x="731240" y="551415"/>
                  <a:pt x="731240" y="551415"/>
                  <a:pt x="729899" y="550179"/>
                </a:cubicBezTo>
                <a:cubicBezTo>
                  <a:pt x="727297" y="550311"/>
                  <a:pt x="727297" y="550311"/>
                  <a:pt x="725956" y="549075"/>
                </a:cubicBezTo>
                <a:cubicBezTo>
                  <a:pt x="725956" y="549075"/>
                  <a:pt x="725956" y="549075"/>
                  <a:pt x="724616" y="547838"/>
                </a:cubicBezTo>
                <a:cubicBezTo>
                  <a:pt x="725721" y="541260"/>
                  <a:pt x="730927" y="540996"/>
                  <a:pt x="734870" y="542100"/>
                </a:cubicBezTo>
                <a:cubicBezTo>
                  <a:pt x="735026" y="547310"/>
                  <a:pt x="735104" y="549915"/>
                  <a:pt x="732580" y="552651"/>
                </a:cubicBezTo>
                <a:close/>
                <a:moveTo>
                  <a:pt x="1560623" y="159272"/>
                </a:moveTo>
                <a:cubicBezTo>
                  <a:pt x="1557808" y="156676"/>
                  <a:pt x="1561703" y="152454"/>
                  <a:pt x="1565707" y="150937"/>
                </a:cubicBezTo>
                <a:cubicBezTo>
                  <a:pt x="1567114" y="152235"/>
                  <a:pt x="1567442" y="160352"/>
                  <a:pt x="1560623" y="159272"/>
                </a:cubicBezTo>
                <a:close/>
                <a:moveTo>
                  <a:pt x="986627" y="433486"/>
                </a:moveTo>
                <a:cubicBezTo>
                  <a:pt x="981372" y="439183"/>
                  <a:pt x="973350" y="437055"/>
                  <a:pt x="970652" y="434567"/>
                </a:cubicBezTo>
                <a:cubicBezTo>
                  <a:pt x="967955" y="432078"/>
                  <a:pt x="966571" y="428166"/>
                  <a:pt x="971861" y="425137"/>
                </a:cubicBezTo>
                <a:cubicBezTo>
                  <a:pt x="975837" y="423533"/>
                  <a:pt x="979848" y="424597"/>
                  <a:pt x="982546" y="427085"/>
                </a:cubicBezTo>
                <a:cubicBezTo>
                  <a:pt x="983894" y="428330"/>
                  <a:pt x="985243" y="429574"/>
                  <a:pt x="986627" y="433486"/>
                </a:cubicBezTo>
                <a:close/>
                <a:moveTo>
                  <a:pt x="1045928" y="413913"/>
                </a:moveTo>
                <a:cubicBezTo>
                  <a:pt x="1041855" y="415583"/>
                  <a:pt x="1041855" y="415583"/>
                  <a:pt x="1041855" y="415583"/>
                </a:cubicBezTo>
                <a:cubicBezTo>
                  <a:pt x="1043207" y="414117"/>
                  <a:pt x="1043207" y="414117"/>
                  <a:pt x="1041839" y="412855"/>
                </a:cubicBezTo>
                <a:cubicBezTo>
                  <a:pt x="1041839" y="412855"/>
                  <a:pt x="1041839" y="412855"/>
                  <a:pt x="1040487" y="414320"/>
                </a:cubicBezTo>
                <a:cubicBezTo>
                  <a:pt x="1041823" y="410126"/>
                  <a:pt x="1041823" y="410126"/>
                  <a:pt x="1041823" y="410126"/>
                </a:cubicBezTo>
                <a:cubicBezTo>
                  <a:pt x="1041823" y="410126"/>
                  <a:pt x="1041823" y="410126"/>
                  <a:pt x="1043175" y="408660"/>
                </a:cubicBezTo>
                <a:cubicBezTo>
                  <a:pt x="1045896" y="408456"/>
                  <a:pt x="1045896" y="408456"/>
                  <a:pt x="1045896" y="408456"/>
                </a:cubicBezTo>
                <a:cubicBezTo>
                  <a:pt x="1045896" y="408456"/>
                  <a:pt x="1045896" y="408456"/>
                  <a:pt x="1047264" y="409718"/>
                </a:cubicBezTo>
                <a:cubicBezTo>
                  <a:pt x="1047280" y="412447"/>
                  <a:pt x="1047280" y="412447"/>
                  <a:pt x="1047280" y="412447"/>
                </a:cubicBezTo>
                <a:cubicBezTo>
                  <a:pt x="1045928" y="413913"/>
                  <a:pt x="1045928" y="413913"/>
                  <a:pt x="1045928" y="413913"/>
                </a:cubicBezTo>
                <a:close/>
                <a:moveTo>
                  <a:pt x="625745" y="616194"/>
                </a:moveTo>
                <a:cubicBezTo>
                  <a:pt x="624321" y="614880"/>
                  <a:pt x="622897" y="613567"/>
                  <a:pt x="622897" y="613567"/>
                </a:cubicBezTo>
                <a:cubicBezTo>
                  <a:pt x="620049" y="610940"/>
                  <a:pt x="618390" y="607022"/>
                  <a:pt x="619580" y="605732"/>
                </a:cubicBezTo>
                <a:cubicBezTo>
                  <a:pt x="619580" y="605732"/>
                  <a:pt x="619580" y="605732"/>
                  <a:pt x="625999" y="604489"/>
                </a:cubicBezTo>
                <a:cubicBezTo>
                  <a:pt x="628847" y="607116"/>
                  <a:pt x="629550" y="614927"/>
                  <a:pt x="625745" y="616194"/>
                </a:cubicBezTo>
                <a:close/>
                <a:moveTo>
                  <a:pt x="1467740" y="227028"/>
                </a:moveTo>
                <a:cubicBezTo>
                  <a:pt x="1465530" y="227626"/>
                  <a:pt x="1463082" y="226685"/>
                  <a:pt x="1461648" y="225363"/>
                </a:cubicBezTo>
                <a:cubicBezTo>
                  <a:pt x="1458781" y="222718"/>
                  <a:pt x="1457228" y="218649"/>
                  <a:pt x="1462603" y="215699"/>
                </a:cubicBezTo>
                <a:cubicBezTo>
                  <a:pt x="1466663" y="214173"/>
                  <a:pt x="1469411" y="214071"/>
                  <a:pt x="1470844" y="215393"/>
                </a:cubicBezTo>
                <a:cubicBezTo>
                  <a:pt x="1472278" y="216715"/>
                  <a:pt x="1472397" y="219462"/>
                  <a:pt x="1472397" y="219462"/>
                </a:cubicBezTo>
                <a:cubicBezTo>
                  <a:pt x="1471920" y="224294"/>
                  <a:pt x="1469950" y="226430"/>
                  <a:pt x="1467740" y="227028"/>
                </a:cubicBezTo>
                <a:close/>
                <a:moveTo>
                  <a:pt x="786567" y="555654"/>
                </a:moveTo>
                <a:cubicBezTo>
                  <a:pt x="786464" y="553117"/>
                  <a:pt x="783928" y="553220"/>
                  <a:pt x="786362" y="550581"/>
                </a:cubicBezTo>
                <a:cubicBezTo>
                  <a:pt x="787681" y="551798"/>
                  <a:pt x="790115" y="549159"/>
                  <a:pt x="790115" y="549159"/>
                </a:cubicBezTo>
                <a:cubicBezTo>
                  <a:pt x="790115" y="549159"/>
                  <a:pt x="791435" y="550376"/>
                  <a:pt x="791435" y="550376"/>
                </a:cubicBezTo>
                <a:cubicBezTo>
                  <a:pt x="788898" y="550479"/>
                  <a:pt x="790423" y="556769"/>
                  <a:pt x="786567" y="555654"/>
                </a:cubicBezTo>
                <a:close/>
                <a:moveTo>
                  <a:pt x="547631" y="669944"/>
                </a:moveTo>
                <a:cubicBezTo>
                  <a:pt x="546219" y="673504"/>
                  <a:pt x="543658" y="674548"/>
                  <a:pt x="539951" y="673077"/>
                </a:cubicBezTo>
                <a:cubicBezTo>
                  <a:pt x="538097" y="672341"/>
                  <a:pt x="536243" y="671605"/>
                  <a:pt x="535095" y="669090"/>
                </a:cubicBezTo>
                <a:cubicBezTo>
                  <a:pt x="536508" y="665530"/>
                  <a:pt x="539774" y="662706"/>
                  <a:pt x="543482" y="664177"/>
                </a:cubicBezTo>
                <a:cubicBezTo>
                  <a:pt x="545336" y="664913"/>
                  <a:pt x="547190" y="665649"/>
                  <a:pt x="547631" y="669944"/>
                </a:cubicBezTo>
                <a:close/>
                <a:moveTo>
                  <a:pt x="628811" y="632202"/>
                </a:moveTo>
                <a:cubicBezTo>
                  <a:pt x="624761" y="631102"/>
                  <a:pt x="622079" y="631264"/>
                  <a:pt x="619342" y="628740"/>
                </a:cubicBezTo>
                <a:cubicBezTo>
                  <a:pt x="616605" y="626216"/>
                  <a:pt x="616496" y="620843"/>
                  <a:pt x="619123" y="617994"/>
                </a:cubicBezTo>
                <a:cubicBezTo>
                  <a:pt x="623119" y="616408"/>
                  <a:pt x="625801" y="616246"/>
                  <a:pt x="628538" y="618770"/>
                </a:cubicBezTo>
                <a:cubicBezTo>
                  <a:pt x="631274" y="621295"/>
                  <a:pt x="631384" y="626668"/>
                  <a:pt x="628811" y="632202"/>
                </a:cubicBezTo>
                <a:close/>
                <a:moveTo>
                  <a:pt x="375636" y="757137"/>
                </a:moveTo>
                <a:cubicBezTo>
                  <a:pt x="374013" y="758896"/>
                  <a:pt x="372048" y="760340"/>
                  <a:pt x="367364" y="759927"/>
                </a:cubicBezTo>
                <a:cubicBezTo>
                  <a:pt x="364487" y="752064"/>
                  <a:pt x="367084" y="749248"/>
                  <a:pt x="370908" y="742357"/>
                </a:cubicBezTo>
                <a:cubicBezTo>
                  <a:pt x="374873" y="740804"/>
                  <a:pt x="376241" y="742066"/>
                  <a:pt x="378978" y="744590"/>
                </a:cubicBezTo>
                <a:cubicBezTo>
                  <a:pt x="380347" y="745852"/>
                  <a:pt x="381785" y="749784"/>
                  <a:pt x="381855" y="752454"/>
                </a:cubicBezTo>
                <a:cubicBezTo>
                  <a:pt x="378539" y="753303"/>
                  <a:pt x="377259" y="755378"/>
                  <a:pt x="375636" y="757137"/>
                </a:cubicBezTo>
                <a:close/>
                <a:moveTo>
                  <a:pt x="626440" y="642763"/>
                </a:moveTo>
                <a:cubicBezTo>
                  <a:pt x="623915" y="645500"/>
                  <a:pt x="621313" y="645632"/>
                  <a:pt x="616107" y="645896"/>
                </a:cubicBezTo>
                <a:cubicBezTo>
                  <a:pt x="614689" y="642055"/>
                  <a:pt x="614532" y="636845"/>
                  <a:pt x="621000" y="635212"/>
                </a:cubicBezTo>
                <a:cubicBezTo>
                  <a:pt x="622340" y="636449"/>
                  <a:pt x="622340" y="636449"/>
                  <a:pt x="622340" y="636449"/>
                </a:cubicBezTo>
                <a:cubicBezTo>
                  <a:pt x="623680" y="637685"/>
                  <a:pt x="623680" y="637685"/>
                  <a:pt x="623759" y="640290"/>
                </a:cubicBezTo>
                <a:cubicBezTo>
                  <a:pt x="625099" y="641527"/>
                  <a:pt x="625099" y="641527"/>
                  <a:pt x="626440" y="642763"/>
                </a:cubicBezTo>
                <a:close/>
                <a:moveTo>
                  <a:pt x="1338128" y="306584"/>
                </a:moveTo>
                <a:cubicBezTo>
                  <a:pt x="1335423" y="306694"/>
                  <a:pt x="1335532" y="309399"/>
                  <a:pt x="1331419" y="308210"/>
                </a:cubicBezTo>
                <a:cubicBezTo>
                  <a:pt x="1331200" y="302799"/>
                  <a:pt x="1331091" y="300093"/>
                  <a:pt x="1335095" y="298577"/>
                </a:cubicBezTo>
                <a:cubicBezTo>
                  <a:pt x="1335204" y="301282"/>
                  <a:pt x="1335204" y="301282"/>
                  <a:pt x="1335204" y="301282"/>
                </a:cubicBezTo>
                <a:cubicBezTo>
                  <a:pt x="1335204" y="301282"/>
                  <a:pt x="1336612" y="302581"/>
                  <a:pt x="1336612" y="302581"/>
                </a:cubicBezTo>
                <a:cubicBezTo>
                  <a:pt x="1338019" y="303879"/>
                  <a:pt x="1338019" y="303879"/>
                  <a:pt x="1338128" y="306584"/>
                </a:cubicBezTo>
                <a:close/>
                <a:moveTo>
                  <a:pt x="916177" y="507511"/>
                </a:moveTo>
                <a:cubicBezTo>
                  <a:pt x="907898" y="508015"/>
                  <a:pt x="907898" y="508015"/>
                  <a:pt x="907898" y="508015"/>
                </a:cubicBezTo>
                <a:cubicBezTo>
                  <a:pt x="909195" y="503784"/>
                  <a:pt x="909139" y="501020"/>
                  <a:pt x="913307" y="502150"/>
                </a:cubicBezTo>
                <a:cubicBezTo>
                  <a:pt x="914714" y="503449"/>
                  <a:pt x="916122" y="504747"/>
                  <a:pt x="916177" y="507511"/>
                </a:cubicBezTo>
                <a:close/>
                <a:moveTo>
                  <a:pt x="1033959" y="452813"/>
                </a:moveTo>
                <a:cubicBezTo>
                  <a:pt x="1031812" y="447841"/>
                  <a:pt x="1030738" y="445355"/>
                  <a:pt x="1033931" y="442501"/>
                </a:cubicBezTo>
                <a:cubicBezTo>
                  <a:pt x="1035004" y="444987"/>
                  <a:pt x="1035004" y="444987"/>
                  <a:pt x="1035004" y="444987"/>
                </a:cubicBezTo>
                <a:cubicBezTo>
                  <a:pt x="1035004" y="444987"/>
                  <a:pt x="1036784" y="445693"/>
                  <a:pt x="1036784" y="445693"/>
                </a:cubicBezTo>
                <a:cubicBezTo>
                  <a:pt x="1038564" y="446400"/>
                  <a:pt x="1038564" y="446400"/>
                  <a:pt x="1039637" y="448886"/>
                </a:cubicBezTo>
                <a:cubicBezTo>
                  <a:pt x="1037151" y="449960"/>
                  <a:pt x="1038225" y="452446"/>
                  <a:pt x="1033959" y="452813"/>
                </a:cubicBezTo>
                <a:close/>
                <a:moveTo>
                  <a:pt x="1725485" y="126099"/>
                </a:moveTo>
                <a:cubicBezTo>
                  <a:pt x="1724043" y="127663"/>
                  <a:pt x="1722577" y="126311"/>
                  <a:pt x="1722577" y="126311"/>
                </a:cubicBezTo>
                <a:cubicBezTo>
                  <a:pt x="1722577" y="126311"/>
                  <a:pt x="1721110" y="124958"/>
                  <a:pt x="1721110" y="124958"/>
                </a:cubicBezTo>
                <a:cubicBezTo>
                  <a:pt x="1721110" y="124958"/>
                  <a:pt x="1719644" y="123606"/>
                  <a:pt x="1719644" y="123606"/>
                </a:cubicBezTo>
                <a:cubicBezTo>
                  <a:pt x="1716712" y="120902"/>
                  <a:pt x="1719621" y="120690"/>
                  <a:pt x="1721064" y="119126"/>
                </a:cubicBezTo>
                <a:cubicBezTo>
                  <a:pt x="1722530" y="120478"/>
                  <a:pt x="1725438" y="120267"/>
                  <a:pt x="1726904" y="121619"/>
                </a:cubicBezTo>
                <a:cubicBezTo>
                  <a:pt x="1728370" y="122971"/>
                  <a:pt x="1729836" y="124324"/>
                  <a:pt x="1725485" y="126099"/>
                </a:cubicBezTo>
                <a:close/>
                <a:moveTo>
                  <a:pt x="440999" y="749916"/>
                </a:moveTo>
                <a:cubicBezTo>
                  <a:pt x="436937" y="751379"/>
                  <a:pt x="435470" y="750026"/>
                  <a:pt x="434004" y="748674"/>
                </a:cubicBezTo>
                <a:cubicBezTo>
                  <a:pt x="431072" y="745969"/>
                  <a:pt x="432203" y="741802"/>
                  <a:pt x="434799" y="738987"/>
                </a:cubicBezTo>
                <a:cubicBezTo>
                  <a:pt x="437564" y="738932"/>
                  <a:pt x="439030" y="740284"/>
                  <a:pt x="440496" y="741637"/>
                </a:cubicBezTo>
                <a:cubicBezTo>
                  <a:pt x="443428" y="744341"/>
                  <a:pt x="443596" y="747101"/>
                  <a:pt x="440999" y="749916"/>
                </a:cubicBezTo>
                <a:close/>
                <a:moveTo>
                  <a:pt x="475166" y="745685"/>
                </a:moveTo>
                <a:cubicBezTo>
                  <a:pt x="474455" y="745653"/>
                  <a:pt x="473620" y="745322"/>
                  <a:pt x="472443" y="745856"/>
                </a:cubicBezTo>
                <a:cubicBezTo>
                  <a:pt x="469793" y="742802"/>
                  <a:pt x="472835" y="740003"/>
                  <a:pt x="476171" y="741327"/>
                </a:cubicBezTo>
                <a:cubicBezTo>
                  <a:pt x="476171" y="741327"/>
                  <a:pt x="477840" y="741989"/>
                  <a:pt x="477153" y="743719"/>
                </a:cubicBezTo>
                <a:cubicBezTo>
                  <a:pt x="476466" y="745449"/>
                  <a:pt x="475878" y="745717"/>
                  <a:pt x="475166" y="745685"/>
                </a:cubicBezTo>
                <a:close/>
                <a:moveTo>
                  <a:pt x="771094" y="605965"/>
                </a:moveTo>
                <a:cubicBezTo>
                  <a:pt x="768373" y="606169"/>
                  <a:pt x="768389" y="608897"/>
                  <a:pt x="764300" y="607839"/>
                </a:cubicBezTo>
                <a:cubicBezTo>
                  <a:pt x="761563" y="605314"/>
                  <a:pt x="761531" y="599858"/>
                  <a:pt x="765620" y="600916"/>
                </a:cubicBezTo>
                <a:cubicBezTo>
                  <a:pt x="766989" y="602179"/>
                  <a:pt x="766989" y="602179"/>
                  <a:pt x="766989" y="602179"/>
                </a:cubicBezTo>
                <a:cubicBezTo>
                  <a:pt x="769709" y="601975"/>
                  <a:pt x="769709" y="601975"/>
                  <a:pt x="769709" y="601975"/>
                </a:cubicBezTo>
                <a:cubicBezTo>
                  <a:pt x="771078" y="603237"/>
                  <a:pt x="771078" y="603237"/>
                  <a:pt x="771094" y="605965"/>
                </a:cubicBezTo>
                <a:close/>
                <a:moveTo>
                  <a:pt x="1217696" y="393566"/>
                </a:moveTo>
                <a:cubicBezTo>
                  <a:pt x="1214477" y="397215"/>
                  <a:pt x="1209300" y="398791"/>
                  <a:pt x="1205804" y="397404"/>
                </a:cubicBezTo>
                <a:cubicBezTo>
                  <a:pt x="1202307" y="396016"/>
                  <a:pt x="1197775" y="392143"/>
                  <a:pt x="1201331" y="383183"/>
                </a:cubicBezTo>
                <a:cubicBezTo>
                  <a:pt x="1204501" y="380292"/>
                  <a:pt x="1212590" y="375204"/>
                  <a:pt x="1216086" y="376592"/>
                </a:cubicBezTo>
                <a:cubicBezTo>
                  <a:pt x="1216086" y="376592"/>
                  <a:pt x="1217834" y="377285"/>
                  <a:pt x="1217834" y="377285"/>
                </a:cubicBezTo>
                <a:cubicBezTo>
                  <a:pt x="1222173" y="384193"/>
                  <a:pt x="1220914" y="389916"/>
                  <a:pt x="1217696" y="393566"/>
                </a:cubicBezTo>
                <a:close/>
                <a:moveTo>
                  <a:pt x="1376477" y="321787"/>
                </a:moveTo>
                <a:cubicBezTo>
                  <a:pt x="1374747" y="321101"/>
                  <a:pt x="1373016" y="320414"/>
                  <a:pt x="1373016" y="320414"/>
                </a:cubicBezTo>
                <a:cubicBezTo>
                  <a:pt x="1371286" y="319728"/>
                  <a:pt x="1369556" y="319041"/>
                  <a:pt x="1370203" y="317409"/>
                </a:cubicBezTo>
                <a:cubicBezTo>
                  <a:pt x="1369120" y="315091"/>
                  <a:pt x="1370415" y="311828"/>
                  <a:pt x="1372793" y="310884"/>
                </a:cubicBezTo>
                <a:cubicBezTo>
                  <a:pt x="1374523" y="311570"/>
                  <a:pt x="1376254" y="312257"/>
                  <a:pt x="1376254" y="312257"/>
                </a:cubicBezTo>
                <a:cubicBezTo>
                  <a:pt x="1377984" y="312943"/>
                  <a:pt x="1379714" y="313630"/>
                  <a:pt x="1379067" y="315262"/>
                </a:cubicBezTo>
                <a:cubicBezTo>
                  <a:pt x="1380150" y="317580"/>
                  <a:pt x="1379503" y="319211"/>
                  <a:pt x="1376477" y="321787"/>
                </a:cubicBezTo>
                <a:close/>
                <a:moveTo>
                  <a:pt x="756684" y="630119"/>
                </a:moveTo>
                <a:cubicBezTo>
                  <a:pt x="755013" y="630532"/>
                  <a:pt x="752647" y="630303"/>
                  <a:pt x="750652" y="631068"/>
                </a:cubicBezTo>
                <a:cubicBezTo>
                  <a:pt x="747678" y="623114"/>
                  <a:pt x="755751" y="622746"/>
                  <a:pt x="758536" y="625316"/>
                </a:cubicBezTo>
                <a:cubicBezTo>
                  <a:pt x="759328" y="628650"/>
                  <a:pt x="758354" y="629706"/>
                  <a:pt x="756684" y="630119"/>
                </a:cubicBezTo>
                <a:close/>
                <a:moveTo>
                  <a:pt x="1340970" y="358810"/>
                </a:moveTo>
                <a:cubicBezTo>
                  <a:pt x="1335799" y="358924"/>
                  <a:pt x="1335799" y="358924"/>
                  <a:pt x="1335799" y="358924"/>
                </a:cubicBezTo>
                <a:cubicBezTo>
                  <a:pt x="1330326" y="353875"/>
                  <a:pt x="1336562" y="349859"/>
                  <a:pt x="1339299" y="352384"/>
                </a:cubicBezTo>
                <a:cubicBezTo>
                  <a:pt x="1340668" y="353646"/>
                  <a:pt x="1340819" y="356228"/>
                  <a:pt x="1340970" y="358810"/>
                </a:cubicBezTo>
                <a:close/>
                <a:moveTo>
                  <a:pt x="1061043" y="496607"/>
                </a:moveTo>
                <a:cubicBezTo>
                  <a:pt x="1056258" y="498571"/>
                  <a:pt x="1056258" y="498571"/>
                  <a:pt x="1056258" y="498571"/>
                </a:cubicBezTo>
                <a:cubicBezTo>
                  <a:pt x="1049336" y="495824"/>
                  <a:pt x="1053715" y="489837"/>
                  <a:pt x="1057176" y="491211"/>
                </a:cubicBezTo>
                <a:cubicBezTo>
                  <a:pt x="1058906" y="491897"/>
                  <a:pt x="1059974" y="494252"/>
                  <a:pt x="1061043" y="496607"/>
                </a:cubicBezTo>
                <a:close/>
                <a:moveTo>
                  <a:pt x="832287" y="623876"/>
                </a:moveTo>
                <a:cubicBezTo>
                  <a:pt x="831737" y="625178"/>
                  <a:pt x="830303" y="626026"/>
                  <a:pt x="828174" y="625510"/>
                </a:cubicBezTo>
                <a:cubicBezTo>
                  <a:pt x="826767" y="624212"/>
                  <a:pt x="825360" y="622914"/>
                  <a:pt x="826837" y="618488"/>
                </a:cubicBezTo>
                <a:cubicBezTo>
                  <a:pt x="829687" y="618222"/>
                  <a:pt x="831095" y="619520"/>
                  <a:pt x="831095" y="619520"/>
                </a:cubicBezTo>
                <a:cubicBezTo>
                  <a:pt x="832502" y="620819"/>
                  <a:pt x="832836" y="622574"/>
                  <a:pt x="832287" y="623876"/>
                </a:cubicBezTo>
                <a:close/>
                <a:moveTo>
                  <a:pt x="916522" y="588331"/>
                </a:moveTo>
                <a:cubicBezTo>
                  <a:pt x="911342" y="591152"/>
                  <a:pt x="912605" y="589783"/>
                  <a:pt x="905902" y="588666"/>
                </a:cubicBezTo>
                <a:cubicBezTo>
                  <a:pt x="902855" y="580790"/>
                  <a:pt x="912082" y="579170"/>
                  <a:pt x="914868" y="581740"/>
                </a:cubicBezTo>
                <a:cubicBezTo>
                  <a:pt x="916522" y="588331"/>
                  <a:pt x="916522" y="588331"/>
                  <a:pt x="916522" y="588331"/>
                </a:cubicBezTo>
                <a:close/>
                <a:moveTo>
                  <a:pt x="618013" y="735693"/>
                </a:moveTo>
                <a:cubicBezTo>
                  <a:pt x="618013" y="735693"/>
                  <a:pt x="618013" y="735693"/>
                  <a:pt x="615432" y="735844"/>
                </a:cubicBezTo>
                <a:cubicBezTo>
                  <a:pt x="614112" y="734628"/>
                  <a:pt x="614112" y="734628"/>
                  <a:pt x="614112" y="734628"/>
                </a:cubicBezTo>
                <a:cubicBezTo>
                  <a:pt x="614112" y="734628"/>
                  <a:pt x="614112" y="734628"/>
                  <a:pt x="612793" y="733410"/>
                </a:cubicBezTo>
                <a:cubicBezTo>
                  <a:pt x="612793" y="733410"/>
                  <a:pt x="612793" y="733410"/>
                  <a:pt x="612736" y="730825"/>
                </a:cubicBezTo>
                <a:cubicBezTo>
                  <a:pt x="615317" y="730674"/>
                  <a:pt x="615317" y="730674"/>
                  <a:pt x="613998" y="729457"/>
                </a:cubicBezTo>
                <a:cubicBezTo>
                  <a:pt x="613998" y="729457"/>
                  <a:pt x="613998" y="729457"/>
                  <a:pt x="616580" y="729306"/>
                </a:cubicBezTo>
                <a:cubicBezTo>
                  <a:pt x="617899" y="730522"/>
                  <a:pt x="617899" y="730522"/>
                  <a:pt x="617899" y="730522"/>
                </a:cubicBezTo>
                <a:cubicBezTo>
                  <a:pt x="617899" y="730522"/>
                  <a:pt x="617899" y="730522"/>
                  <a:pt x="619218" y="731740"/>
                </a:cubicBezTo>
                <a:cubicBezTo>
                  <a:pt x="619218" y="731740"/>
                  <a:pt x="619218" y="731740"/>
                  <a:pt x="619276" y="734325"/>
                </a:cubicBezTo>
                <a:cubicBezTo>
                  <a:pt x="617956" y="733108"/>
                  <a:pt x="617956" y="733108"/>
                  <a:pt x="618013" y="735693"/>
                </a:cubicBezTo>
                <a:close/>
                <a:moveTo>
                  <a:pt x="725836" y="685725"/>
                </a:moveTo>
                <a:cubicBezTo>
                  <a:pt x="723050" y="683155"/>
                  <a:pt x="722767" y="675079"/>
                  <a:pt x="730934" y="677403"/>
                </a:cubicBezTo>
                <a:cubicBezTo>
                  <a:pt x="729731" y="681503"/>
                  <a:pt x="732611" y="686764"/>
                  <a:pt x="725836" y="685725"/>
                </a:cubicBezTo>
                <a:close/>
                <a:moveTo>
                  <a:pt x="1211382" y="456269"/>
                </a:moveTo>
                <a:cubicBezTo>
                  <a:pt x="1212044" y="454601"/>
                  <a:pt x="1212044" y="454601"/>
                  <a:pt x="1212044" y="454601"/>
                </a:cubicBezTo>
                <a:cubicBezTo>
                  <a:pt x="1210190" y="453865"/>
                  <a:pt x="1209528" y="455533"/>
                  <a:pt x="1209528" y="455533"/>
                </a:cubicBezTo>
                <a:cubicBezTo>
                  <a:pt x="1208336" y="453129"/>
                  <a:pt x="1207145" y="450725"/>
                  <a:pt x="1207807" y="449057"/>
                </a:cubicBezTo>
                <a:cubicBezTo>
                  <a:pt x="1210323" y="448124"/>
                  <a:pt x="1210323" y="448124"/>
                  <a:pt x="1212177" y="448860"/>
                </a:cubicBezTo>
                <a:cubicBezTo>
                  <a:pt x="1214030" y="449595"/>
                  <a:pt x="1214030" y="449595"/>
                  <a:pt x="1215222" y="451999"/>
                </a:cubicBezTo>
                <a:cubicBezTo>
                  <a:pt x="1212706" y="452932"/>
                  <a:pt x="1213898" y="455336"/>
                  <a:pt x="1211382" y="456269"/>
                </a:cubicBezTo>
                <a:close/>
                <a:moveTo>
                  <a:pt x="653794" y="724556"/>
                </a:moveTo>
                <a:cubicBezTo>
                  <a:pt x="653794" y="724556"/>
                  <a:pt x="652474" y="723339"/>
                  <a:pt x="652474" y="723339"/>
                </a:cubicBezTo>
                <a:cubicBezTo>
                  <a:pt x="652474" y="723339"/>
                  <a:pt x="654909" y="720700"/>
                  <a:pt x="653589" y="719483"/>
                </a:cubicBezTo>
                <a:cubicBezTo>
                  <a:pt x="656023" y="716844"/>
                  <a:pt x="656126" y="719381"/>
                  <a:pt x="658662" y="719278"/>
                </a:cubicBezTo>
                <a:cubicBezTo>
                  <a:pt x="660084" y="723031"/>
                  <a:pt x="653691" y="722019"/>
                  <a:pt x="653794" y="724556"/>
                </a:cubicBezTo>
                <a:close/>
                <a:moveTo>
                  <a:pt x="707561" y="699802"/>
                </a:moveTo>
                <a:cubicBezTo>
                  <a:pt x="704841" y="700005"/>
                  <a:pt x="704841" y="700005"/>
                  <a:pt x="703472" y="698743"/>
                </a:cubicBezTo>
                <a:cubicBezTo>
                  <a:pt x="703472" y="698743"/>
                  <a:pt x="703472" y="698743"/>
                  <a:pt x="703456" y="696015"/>
                </a:cubicBezTo>
                <a:cubicBezTo>
                  <a:pt x="703456" y="696015"/>
                  <a:pt x="703456" y="696015"/>
                  <a:pt x="702088" y="694753"/>
                </a:cubicBezTo>
                <a:cubicBezTo>
                  <a:pt x="700703" y="690762"/>
                  <a:pt x="706144" y="690354"/>
                  <a:pt x="708881" y="692879"/>
                </a:cubicBezTo>
                <a:cubicBezTo>
                  <a:pt x="710266" y="696869"/>
                  <a:pt x="707545" y="697073"/>
                  <a:pt x="707561" y="699802"/>
                </a:cubicBezTo>
                <a:close/>
                <a:moveTo>
                  <a:pt x="802262" y="657000"/>
                </a:moveTo>
                <a:cubicBezTo>
                  <a:pt x="802997" y="655146"/>
                  <a:pt x="802997" y="655146"/>
                  <a:pt x="801267" y="654459"/>
                </a:cubicBezTo>
                <a:cubicBezTo>
                  <a:pt x="801267" y="654459"/>
                  <a:pt x="801267" y="654459"/>
                  <a:pt x="800531" y="656313"/>
                </a:cubicBezTo>
                <a:cubicBezTo>
                  <a:pt x="800272" y="651919"/>
                  <a:pt x="800272" y="651919"/>
                  <a:pt x="800272" y="651919"/>
                </a:cubicBezTo>
                <a:cubicBezTo>
                  <a:pt x="800272" y="651919"/>
                  <a:pt x="800272" y="651919"/>
                  <a:pt x="801008" y="650065"/>
                </a:cubicBezTo>
                <a:cubicBezTo>
                  <a:pt x="803474" y="648898"/>
                  <a:pt x="803474" y="648898"/>
                  <a:pt x="803474" y="648898"/>
                </a:cubicBezTo>
                <a:cubicBezTo>
                  <a:pt x="803474" y="648898"/>
                  <a:pt x="803474" y="648898"/>
                  <a:pt x="805204" y="649585"/>
                </a:cubicBezTo>
                <a:cubicBezTo>
                  <a:pt x="806199" y="652125"/>
                  <a:pt x="806199" y="652125"/>
                  <a:pt x="806199" y="652125"/>
                </a:cubicBezTo>
                <a:cubicBezTo>
                  <a:pt x="805463" y="653979"/>
                  <a:pt x="805463" y="653979"/>
                  <a:pt x="805463" y="653979"/>
                </a:cubicBezTo>
                <a:cubicBezTo>
                  <a:pt x="802262" y="657000"/>
                  <a:pt x="802262" y="657000"/>
                  <a:pt x="802262" y="657000"/>
                </a:cubicBezTo>
                <a:close/>
                <a:moveTo>
                  <a:pt x="1524175" y="318890"/>
                </a:moveTo>
                <a:cubicBezTo>
                  <a:pt x="1519861" y="321140"/>
                  <a:pt x="1514463" y="320751"/>
                  <a:pt x="1511699" y="318201"/>
                </a:cubicBezTo>
                <a:cubicBezTo>
                  <a:pt x="1508934" y="315651"/>
                  <a:pt x="1506094" y="310409"/>
                  <a:pt x="1512631" y="303323"/>
                </a:cubicBezTo>
                <a:cubicBezTo>
                  <a:pt x="1516627" y="301763"/>
                  <a:pt x="1526003" y="299919"/>
                  <a:pt x="1528768" y="302469"/>
                </a:cubicBezTo>
                <a:cubicBezTo>
                  <a:pt x="1528768" y="302469"/>
                  <a:pt x="1530150" y="303744"/>
                  <a:pt x="1530150" y="303744"/>
                </a:cubicBezTo>
                <a:cubicBezTo>
                  <a:pt x="1531720" y="311750"/>
                  <a:pt x="1528490" y="316640"/>
                  <a:pt x="1524175" y="318890"/>
                </a:cubicBezTo>
                <a:close/>
                <a:moveTo>
                  <a:pt x="419706" y="847386"/>
                </a:moveTo>
                <a:cubicBezTo>
                  <a:pt x="417351" y="848455"/>
                  <a:pt x="415683" y="847792"/>
                  <a:pt x="415683" y="847792"/>
                </a:cubicBezTo>
                <a:cubicBezTo>
                  <a:pt x="414014" y="847130"/>
                  <a:pt x="412346" y="846468"/>
                  <a:pt x="413033" y="844738"/>
                </a:cubicBezTo>
                <a:cubicBezTo>
                  <a:pt x="415387" y="843670"/>
                  <a:pt x="416074" y="841939"/>
                  <a:pt x="417743" y="842601"/>
                </a:cubicBezTo>
                <a:cubicBezTo>
                  <a:pt x="419411" y="843264"/>
                  <a:pt x="418724" y="844994"/>
                  <a:pt x="419706" y="847386"/>
                </a:cubicBezTo>
                <a:close/>
                <a:moveTo>
                  <a:pt x="750093" y="700122"/>
                </a:moveTo>
                <a:cubicBezTo>
                  <a:pt x="747247" y="701077"/>
                  <a:pt x="744331" y="700962"/>
                  <a:pt x="742625" y="700285"/>
                </a:cubicBezTo>
                <a:cubicBezTo>
                  <a:pt x="739214" y="698932"/>
                  <a:pt x="736517" y="695777"/>
                  <a:pt x="740367" y="691051"/>
                </a:cubicBezTo>
                <a:cubicBezTo>
                  <a:pt x="743502" y="688126"/>
                  <a:pt x="747628" y="687679"/>
                  <a:pt x="751039" y="689033"/>
                </a:cubicBezTo>
                <a:cubicBezTo>
                  <a:pt x="752744" y="689709"/>
                  <a:pt x="754450" y="690386"/>
                  <a:pt x="757147" y="693541"/>
                </a:cubicBezTo>
                <a:cubicBezTo>
                  <a:pt x="755717" y="697142"/>
                  <a:pt x="752940" y="699167"/>
                  <a:pt x="750093" y="700122"/>
                </a:cubicBezTo>
                <a:close/>
                <a:moveTo>
                  <a:pt x="484902" y="832344"/>
                </a:moveTo>
                <a:cubicBezTo>
                  <a:pt x="480706" y="832825"/>
                  <a:pt x="478240" y="833992"/>
                  <a:pt x="476509" y="833305"/>
                </a:cubicBezTo>
                <a:cubicBezTo>
                  <a:pt x="473784" y="830078"/>
                  <a:pt x="479452" y="825890"/>
                  <a:pt x="481183" y="826576"/>
                </a:cubicBezTo>
                <a:cubicBezTo>
                  <a:pt x="482913" y="827263"/>
                  <a:pt x="483908" y="829804"/>
                  <a:pt x="484902" y="832344"/>
                </a:cubicBezTo>
                <a:close/>
                <a:moveTo>
                  <a:pt x="768381" y="706575"/>
                </a:moveTo>
                <a:cubicBezTo>
                  <a:pt x="767164" y="707894"/>
                  <a:pt x="764578" y="707951"/>
                  <a:pt x="763210" y="706689"/>
                </a:cubicBezTo>
                <a:cubicBezTo>
                  <a:pt x="763210" y="706689"/>
                  <a:pt x="763058" y="704108"/>
                  <a:pt x="763058" y="704108"/>
                </a:cubicBezTo>
                <a:cubicBezTo>
                  <a:pt x="764275" y="702788"/>
                  <a:pt x="765492" y="701469"/>
                  <a:pt x="769446" y="702673"/>
                </a:cubicBezTo>
                <a:cubicBezTo>
                  <a:pt x="768381" y="706575"/>
                  <a:pt x="768381" y="706575"/>
                  <a:pt x="768381" y="706575"/>
                </a:cubicBezTo>
                <a:close/>
                <a:moveTo>
                  <a:pt x="807625" y="688987"/>
                </a:moveTo>
                <a:cubicBezTo>
                  <a:pt x="807625" y="688987"/>
                  <a:pt x="807625" y="688987"/>
                  <a:pt x="803822" y="690363"/>
                </a:cubicBezTo>
                <a:cubicBezTo>
                  <a:pt x="802302" y="686519"/>
                  <a:pt x="803519" y="685200"/>
                  <a:pt x="804736" y="683881"/>
                </a:cubicBezTo>
                <a:cubicBezTo>
                  <a:pt x="804736" y="683881"/>
                  <a:pt x="807322" y="683823"/>
                  <a:pt x="807322" y="683823"/>
                </a:cubicBezTo>
                <a:cubicBezTo>
                  <a:pt x="808690" y="685085"/>
                  <a:pt x="808842" y="687667"/>
                  <a:pt x="807625" y="688987"/>
                </a:cubicBezTo>
                <a:close/>
                <a:moveTo>
                  <a:pt x="1153273" y="536914"/>
                </a:moveTo>
                <a:cubicBezTo>
                  <a:pt x="1151132" y="537219"/>
                  <a:pt x="1148483" y="536729"/>
                  <a:pt x="1147142" y="535492"/>
                </a:cubicBezTo>
                <a:cubicBezTo>
                  <a:pt x="1147100" y="532848"/>
                  <a:pt x="1148398" y="531441"/>
                  <a:pt x="1148356" y="528797"/>
                </a:cubicBezTo>
                <a:cubicBezTo>
                  <a:pt x="1150995" y="528626"/>
                  <a:pt x="1153633" y="528455"/>
                  <a:pt x="1154974" y="529691"/>
                </a:cubicBezTo>
                <a:cubicBezTo>
                  <a:pt x="1156314" y="530928"/>
                  <a:pt x="1156314" y="530928"/>
                  <a:pt x="1156356" y="533571"/>
                </a:cubicBezTo>
                <a:cubicBezTo>
                  <a:pt x="1157048" y="535511"/>
                  <a:pt x="1155414" y="536610"/>
                  <a:pt x="1153273" y="536914"/>
                </a:cubicBezTo>
                <a:close/>
                <a:moveTo>
                  <a:pt x="1495769" y="375144"/>
                </a:moveTo>
                <a:cubicBezTo>
                  <a:pt x="1496986" y="373824"/>
                  <a:pt x="1496986" y="373824"/>
                  <a:pt x="1496986" y="373824"/>
                </a:cubicBezTo>
                <a:cubicBezTo>
                  <a:pt x="1495520" y="372472"/>
                  <a:pt x="1494303" y="373791"/>
                  <a:pt x="1494303" y="373791"/>
                </a:cubicBezTo>
                <a:cubicBezTo>
                  <a:pt x="1494053" y="371120"/>
                  <a:pt x="1493804" y="368448"/>
                  <a:pt x="1495022" y="367129"/>
                </a:cubicBezTo>
                <a:cubicBezTo>
                  <a:pt x="1497705" y="367161"/>
                  <a:pt x="1497705" y="367161"/>
                  <a:pt x="1499171" y="368514"/>
                </a:cubicBezTo>
                <a:cubicBezTo>
                  <a:pt x="1500637" y="369866"/>
                  <a:pt x="1500637" y="369866"/>
                  <a:pt x="1500886" y="372538"/>
                </a:cubicBezTo>
                <a:cubicBezTo>
                  <a:pt x="1498203" y="372505"/>
                  <a:pt x="1498452" y="375176"/>
                  <a:pt x="1495769" y="375144"/>
                </a:cubicBezTo>
                <a:close/>
                <a:moveTo>
                  <a:pt x="885936" y="665765"/>
                </a:moveTo>
                <a:cubicBezTo>
                  <a:pt x="883503" y="666001"/>
                  <a:pt x="880865" y="665428"/>
                  <a:pt x="879496" y="664166"/>
                </a:cubicBezTo>
                <a:cubicBezTo>
                  <a:pt x="878128" y="662904"/>
                  <a:pt x="875391" y="660380"/>
                  <a:pt x="877864" y="657699"/>
                </a:cubicBezTo>
                <a:cubicBezTo>
                  <a:pt x="878968" y="653756"/>
                  <a:pt x="885414" y="652259"/>
                  <a:pt x="889519" y="656045"/>
                </a:cubicBezTo>
                <a:cubicBezTo>
                  <a:pt x="890888" y="657308"/>
                  <a:pt x="892256" y="658570"/>
                  <a:pt x="891152" y="662513"/>
                </a:cubicBezTo>
                <a:cubicBezTo>
                  <a:pt x="890599" y="664484"/>
                  <a:pt x="888370" y="665529"/>
                  <a:pt x="885936" y="665765"/>
                </a:cubicBezTo>
                <a:close/>
                <a:moveTo>
                  <a:pt x="445650" y="889728"/>
                </a:moveTo>
                <a:cubicBezTo>
                  <a:pt x="440756" y="887785"/>
                  <a:pt x="441111" y="882133"/>
                  <a:pt x="446667" y="882407"/>
                </a:cubicBezTo>
                <a:cubicBezTo>
                  <a:pt x="448606" y="887039"/>
                  <a:pt x="447944" y="888707"/>
                  <a:pt x="445650" y="889728"/>
                </a:cubicBezTo>
                <a:close/>
                <a:moveTo>
                  <a:pt x="725909" y="758514"/>
                </a:moveTo>
                <a:cubicBezTo>
                  <a:pt x="725909" y="758514"/>
                  <a:pt x="724502" y="757216"/>
                  <a:pt x="724537" y="754354"/>
                </a:cubicBezTo>
                <a:cubicBezTo>
                  <a:pt x="728830" y="752524"/>
                  <a:pt x="730237" y="753823"/>
                  <a:pt x="731645" y="755121"/>
                </a:cubicBezTo>
                <a:cubicBezTo>
                  <a:pt x="733017" y="759281"/>
                  <a:pt x="728724" y="761111"/>
                  <a:pt x="725909" y="758514"/>
                </a:cubicBezTo>
                <a:close/>
                <a:moveTo>
                  <a:pt x="1698142" y="308914"/>
                </a:moveTo>
                <a:cubicBezTo>
                  <a:pt x="1696774" y="307652"/>
                  <a:pt x="1695406" y="306390"/>
                  <a:pt x="1695406" y="306390"/>
                </a:cubicBezTo>
                <a:cubicBezTo>
                  <a:pt x="1694037" y="305128"/>
                  <a:pt x="1692669" y="303865"/>
                  <a:pt x="1693859" y="302575"/>
                </a:cubicBezTo>
                <a:cubicBezTo>
                  <a:pt x="1693680" y="300023"/>
                  <a:pt x="1696060" y="297442"/>
                  <a:pt x="1698619" y="297415"/>
                </a:cubicBezTo>
                <a:cubicBezTo>
                  <a:pt x="1699987" y="298677"/>
                  <a:pt x="1701356" y="299939"/>
                  <a:pt x="1701356" y="299939"/>
                </a:cubicBezTo>
                <a:cubicBezTo>
                  <a:pt x="1702724" y="301201"/>
                  <a:pt x="1704093" y="302464"/>
                  <a:pt x="1702902" y="303753"/>
                </a:cubicBezTo>
                <a:cubicBezTo>
                  <a:pt x="1703081" y="306306"/>
                  <a:pt x="1701891" y="307596"/>
                  <a:pt x="1698142" y="308914"/>
                </a:cubicBezTo>
                <a:close/>
                <a:moveTo>
                  <a:pt x="999252" y="651615"/>
                </a:moveTo>
                <a:cubicBezTo>
                  <a:pt x="996524" y="651631"/>
                  <a:pt x="996524" y="651631"/>
                  <a:pt x="996524" y="651631"/>
                </a:cubicBezTo>
                <a:cubicBezTo>
                  <a:pt x="996524" y="651631"/>
                  <a:pt x="995058" y="650279"/>
                  <a:pt x="995058" y="650279"/>
                </a:cubicBezTo>
                <a:cubicBezTo>
                  <a:pt x="993388" y="646206"/>
                  <a:pt x="993388" y="646206"/>
                  <a:pt x="993388" y="646206"/>
                </a:cubicBezTo>
                <a:cubicBezTo>
                  <a:pt x="994854" y="647558"/>
                  <a:pt x="996116" y="646190"/>
                  <a:pt x="994650" y="644837"/>
                </a:cubicBezTo>
                <a:cubicBezTo>
                  <a:pt x="998844" y="646173"/>
                  <a:pt x="998844" y="646173"/>
                  <a:pt x="998844" y="646173"/>
                </a:cubicBezTo>
                <a:cubicBezTo>
                  <a:pt x="998844" y="646173"/>
                  <a:pt x="1000310" y="647526"/>
                  <a:pt x="1000310" y="647526"/>
                </a:cubicBezTo>
                <a:cubicBezTo>
                  <a:pt x="1000514" y="650247"/>
                  <a:pt x="1000514" y="650247"/>
                  <a:pt x="1000514" y="650247"/>
                </a:cubicBezTo>
                <a:cubicBezTo>
                  <a:pt x="1000514" y="650247"/>
                  <a:pt x="997786" y="650262"/>
                  <a:pt x="999252" y="651615"/>
                </a:cubicBezTo>
                <a:close/>
                <a:moveTo>
                  <a:pt x="610797" y="837382"/>
                </a:moveTo>
                <a:cubicBezTo>
                  <a:pt x="608442" y="838450"/>
                  <a:pt x="608442" y="838450"/>
                  <a:pt x="608442" y="838450"/>
                </a:cubicBezTo>
                <a:cubicBezTo>
                  <a:pt x="606774" y="837788"/>
                  <a:pt x="606774" y="837788"/>
                  <a:pt x="606774" y="837788"/>
                </a:cubicBezTo>
                <a:cubicBezTo>
                  <a:pt x="606774" y="837788"/>
                  <a:pt x="606774" y="837788"/>
                  <a:pt x="605105" y="837126"/>
                </a:cubicBezTo>
                <a:cubicBezTo>
                  <a:pt x="604124" y="834734"/>
                  <a:pt x="604124" y="834734"/>
                  <a:pt x="604124" y="834734"/>
                </a:cubicBezTo>
                <a:cubicBezTo>
                  <a:pt x="605792" y="835396"/>
                  <a:pt x="605792" y="835396"/>
                  <a:pt x="604810" y="833003"/>
                </a:cubicBezTo>
                <a:cubicBezTo>
                  <a:pt x="607166" y="831935"/>
                  <a:pt x="607166" y="831935"/>
                  <a:pt x="607166" y="831935"/>
                </a:cubicBezTo>
                <a:cubicBezTo>
                  <a:pt x="608834" y="832597"/>
                  <a:pt x="608834" y="832597"/>
                  <a:pt x="608834" y="832597"/>
                </a:cubicBezTo>
                <a:cubicBezTo>
                  <a:pt x="608834" y="832597"/>
                  <a:pt x="608834" y="832597"/>
                  <a:pt x="610502" y="833259"/>
                </a:cubicBezTo>
                <a:cubicBezTo>
                  <a:pt x="611484" y="835652"/>
                  <a:pt x="611484" y="835652"/>
                  <a:pt x="611484" y="835652"/>
                </a:cubicBezTo>
                <a:cubicBezTo>
                  <a:pt x="609129" y="836720"/>
                  <a:pt x="609129" y="836720"/>
                  <a:pt x="610797" y="837382"/>
                </a:cubicBezTo>
                <a:close/>
                <a:moveTo>
                  <a:pt x="717975" y="787928"/>
                </a:moveTo>
                <a:cubicBezTo>
                  <a:pt x="710429" y="791371"/>
                  <a:pt x="710429" y="791371"/>
                  <a:pt x="710429" y="791371"/>
                </a:cubicBezTo>
                <a:cubicBezTo>
                  <a:pt x="710120" y="786956"/>
                  <a:pt x="709076" y="784396"/>
                  <a:pt x="713371" y="783955"/>
                </a:cubicBezTo>
                <a:cubicBezTo>
                  <a:pt x="715151" y="784661"/>
                  <a:pt x="716931" y="785367"/>
                  <a:pt x="717975" y="787928"/>
                </a:cubicBezTo>
                <a:close/>
                <a:moveTo>
                  <a:pt x="503445" y="899058"/>
                </a:moveTo>
                <a:cubicBezTo>
                  <a:pt x="501222" y="900064"/>
                  <a:pt x="498485" y="900394"/>
                  <a:pt x="496685" y="899679"/>
                </a:cubicBezTo>
                <a:cubicBezTo>
                  <a:pt x="495025" y="893355"/>
                  <a:pt x="495025" y="893355"/>
                  <a:pt x="495025" y="893355"/>
                </a:cubicBezTo>
                <a:cubicBezTo>
                  <a:pt x="495672" y="891724"/>
                  <a:pt x="499922" y="891522"/>
                  <a:pt x="503524" y="892952"/>
                </a:cubicBezTo>
                <a:cubicBezTo>
                  <a:pt x="503524" y="892952"/>
                  <a:pt x="505325" y="893666"/>
                  <a:pt x="507125" y="894381"/>
                </a:cubicBezTo>
                <a:cubicBezTo>
                  <a:pt x="507378" y="896369"/>
                  <a:pt x="505669" y="898052"/>
                  <a:pt x="503445" y="899058"/>
                </a:cubicBezTo>
                <a:close/>
                <a:moveTo>
                  <a:pt x="522882" y="890210"/>
                </a:moveTo>
                <a:cubicBezTo>
                  <a:pt x="519008" y="894926"/>
                  <a:pt x="514118" y="897155"/>
                  <a:pt x="510657" y="895782"/>
                </a:cubicBezTo>
                <a:cubicBezTo>
                  <a:pt x="507197" y="894408"/>
                  <a:pt x="506181" y="891920"/>
                  <a:pt x="505880" y="887632"/>
                </a:cubicBezTo>
                <a:cubicBezTo>
                  <a:pt x="507309" y="884031"/>
                  <a:pt x="512199" y="881802"/>
                  <a:pt x="515660" y="883175"/>
                </a:cubicBezTo>
                <a:cubicBezTo>
                  <a:pt x="519120" y="884548"/>
                  <a:pt x="520136" y="887036"/>
                  <a:pt x="522882" y="890210"/>
                </a:cubicBezTo>
                <a:close/>
                <a:moveTo>
                  <a:pt x="94383" y="1099206"/>
                </a:moveTo>
                <a:cubicBezTo>
                  <a:pt x="92603" y="1098500"/>
                  <a:pt x="92603" y="1098500"/>
                  <a:pt x="92603" y="1098500"/>
                </a:cubicBezTo>
                <a:cubicBezTo>
                  <a:pt x="92603" y="1098500"/>
                  <a:pt x="92603" y="1098500"/>
                  <a:pt x="89730" y="1095357"/>
                </a:cubicBezTo>
                <a:cubicBezTo>
                  <a:pt x="89730" y="1095357"/>
                  <a:pt x="89730" y="1095357"/>
                  <a:pt x="94663" y="1093309"/>
                </a:cubicBezTo>
                <a:cubicBezTo>
                  <a:pt x="95756" y="1095745"/>
                  <a:pt x="95756" y="1095745"/>
                  <a:pt x="95756" y="1095745"/>
                </a:cubicBezTo>
                <a:cubicBezTo>
                  <a:pt x="97536" y="1096451"/>
                  <a:pt x="97536" y="1096451"/>
                  <a:pt x="97536" y="1096451"/>
                </a:cubicBezTo>
                <a:cubicBezTo>
                  <a:pt x="98629" y="1098888"/>
                  <a:pt x="96163" y="1099912"/>
                  <a:pt x="94383" y="1099206"/>
                </a:cubicBezTo>
                <a:close/>
                <a:moveTo>
                  <a:pt x="827778" y="751088"/>
                </a:moveTo>
                <a:cubicBezTo>
                  <a:pt x="821554" y="753966"/>
                  <a:pt x="813496" y="753557"/>
                  <a:pt x="808588" y="749029"/>
                </a:cubicBezTo>
                <a:cubicBezTo>
                  <a:pt x="807186" y="747736"/>
                  <a:pt x="807056" y="745062"/>
                  <a:pt x="807056" y="745062"/>
                </a:cubicBezTo>
                <a:cubicBezTo>
                  <a:pt x="805524" y="741095"/>
                  <a:pt x="805592" y="737328"/>
                  <a:pt x="806733" y="734070"/>
                </a:cubicBezTo>
                <a:lnTo>
                  <a:pt x="810708" y="728900"/>
                </a:lnTo>
                <a:lnTo>
                  <a:pt x="808071" y="727446"/>
                </a:lnTo>
                <a:cubicBezTo>
                  <a:pt x="796851" y="717098"/>
                  <a:pt x="807918" y="696659"/>
                  <a:pt x="824228" y="701488"/>
                </a:cubicBezTo>
                <a:cubicBezTo>
                  <a:pt x="824228" y="701488"/>
                  <a:pt x="826903" y="701401"/>
                  <a:pt x="828306" y="702695"/>
                </a:cubicBezTo>
                <a:cubicBezTo>
                  <a:pt x="833214" y="707222"/>
                  <a:pt x="834272" y="715221"/>
                  <a:pt x="831904" y="721657"/>
                </a:cubicBezTo>
                <a:lnTo>
                  <a:pt x="827990" y="726724"/>
                </a:lnTo>
                <a:lnTo>
                  <a:pt x="831628" y="726866"/>
                </a:lnTo>
                <a:cubicBezTo>
                  <a:pt x="833030" y="728159"/>
                  <a:pt x="835835" y="730746"/>
                  <a:pt x="835965" y="733420"/>
                </a:cubicBezTo>
                <a:cubicBezTo>
                  <a:pt x="838392" y="742043"/>
                  <a:pt x="834002" y="748210"/>
                  <a:pt x="827778" y="751088"/>
                </a:cubicBezTo>
                <a:close/>
                <a:moveTo>
                  <a:pt x="621123" y="852348"/>
                </a:moveTo>
                <a:cubicBezTo>
                  <a:pt x="618363" y="852516"/>
                  <a:pt x="616956" y="851218"/>
                  <a:pt x="615548" y="849919"/>
                </a:cubicBezTo>
                <a:cubicBezTo>
                  <a:pt x="614085" y="845857"/>
                  <a:pt x="616845" y="845689"/>
                  <a:pt x="620957" y="844055"/>
                </a:cubicBezTo>
                <a:cubicBezTo>
                  <a:pt x="620957" y="844055"/>
                  <a:pt x="620957" y="844055"/>
                  <a:pt x="621123" y="852348"/>
                </a:cubicBezTo>
                <a:close/>
                <a:moveTo>
                  <a:pt x="390084" y="967913"/>
                </a:moveTo>
                <a:cubicBezTo>
                  <a:pt x="387729" y="968982"/>
                  <a:pt x="387042" y="970712"/>
                  <a:pt x="385374" y="970050"/>
                </a:cubicBezTo>
                <a:cubicBezTo>
                  <a:pt x="383706" y="969388"/>
                  <a:pt x="384392" y="967657"/>
                  <a:pt x="383411" y="965265"/>
                </a:cubicBezTo>
                <a:cubicBezTo>
                  <a:pt x="384097" y="963534"/>
                  <a:pt x="385766" y="964197"/>
                  <a:pt x="387434" y="964859"/>
                </a:cubicBezTo>
                <a:cubicBezTo>
                  <a:pt x="387434" y="964859"/>
                  <a:pt x="389103" y="965521"/>
                  <a:pt x="390084" y="967913"/>
                </a:cubicBezTo>
                <a:close/>
                <a:moveTo>
                  <a:pt x="1671671" y="365969"/>
                </a:moveTo>
                <a:cubicBezTo>
                  <a:pt x="1664861" y="367559"/>
                  <a:pt x="1664861" y="367559"/>
                  <a:pt x="1664861" y="367559"/>
                </a:cubicBezTo>
                <a:cubicBezTo>
                  <a:pt x="1663816" y="364998"/>
                  <a:pt x="1662772" y="362438"/>
                  <a:pt x="1667803" y="360143"/>
                </a:cubicBezTo>
                <a:cubicBezTo>
                  <a:pt x="1668847" y="362703"/>
                  <a:pt x="1671363" y="361555"/>
                  <a:pt x="1671671" y="365969"/>
                </a:cubicBezTo>
                <a:close/>
                <a:moveTo>
                  <a:pt x="562832" y="895982"/>
                </a:moveTo>
                <a:cubicBezTo>
                  <a:pt x="561136" y="895309"/>
                  <a:pt x="561136" y="895309"/>
                  <a:pt x="559441" y="894636"/>
                </a:cubicBezTo>
                <a:cubicBezTo>
                  <a:pt x="557060" y="895694"/>
                  <a:pt x="557060" y="895694"/>
                  <a:pt x="555365" y="895021"/>
                </a:cubicBezTo>
                <a:cubicBezTo>
                  <a:pt x="555365" y="895021"/>
                  <a:pt x="555365" y="895021"/>
                  <a:pt x="553670" y="894349"/>
                </a:cubicBezTo>
                <a:cubicBezTo>
                  <a:pt x="552340" y="887812"/>
                  <a:pt x="557103" y="885697"/>
                  <a:pt x="561180" y="885312"/>
                </a:cubicBezTo>
                <a:cubicBezTo>
                  <a:pt x="563197" y="890118"/>
                  <a:pt x="564205" y="892521"/>
                  <a:pt x="562832" y="895982"/>
                </a:cubicBezTo>
                <a:close/>
                <a:moveTo>
                  <a:pt x="433721" y="960909"/>
                </a:moveTo>
                <a:cubicBezTo>
                  <a:pt x="429489" y="957298"/>
                  <a:pt x="433107" y="952941"/>
                  <a:pt x="438001" y="954883"/>
                </a:cubicBezTo>
                <a:cubicBezTo>
                  <a:pt x="438970" y="957198"/>
                  <a:pt x="438308" y="958867"/>
                  <a:pt x="433721" y="960909"/>
                </a:cubicBezTo>
                <a:close/>
                <a:moveTo>
                  <a:pt x="1284430" y="556841"/>
                </a:moveTo>
                <a:cubicBezTo>
                  <a:pt x="1284430" y="556841"/>
                  <a:pt x="1283023" y="555543"/>
                  <a:pt x="1283023" y="555543"/>
                </a:cubicBezTo>
                <a:cubicBezTo>
                  <a:pt x="1281560" y="551480"/>
                  <a:pt x="1284320" y="551312"/>
                  <a:pt x="1288432" y="549678"/>
                </a:cubicBezTo>
                <a:cubicBezTo>
                  <a:pt x="1288542" y="555207"/>
                  <a:pt x="1288597" y="557972"/>
                  <a:pt x="1284430" y="556841"/>
                </a:cubicBezTo>
                <a:close/>
                <a:moveTo>
                  <a:pt x="614295" y="879399"/>
                </a:moveTo>
                <a:cubicBezTo>
                  <a:pt x="613289" y="877068"/>
                  <a:pt x="610959" y="878074"/>
                  <a:pt x="612283" y="874738"/>
                </a:cubicBezTo>
                <a:cubicBezTo>
                  <a:pt x="613951" y="875400"/>
                  <a:pt x="615276" y="872063"/>
                  <a:pt x="615276" y="872063"/>
                </a:cubicBezTo>
                <a:cubicBezTo>
                  <a:pt x="615276" y="872063"/>
                  <a:pt x="616944" y="872725"/>
                  <a:pt x="616944" y="872725"/>
                </a:cubicBezTo>
                <a:cubicBezTo>
                  <a:pt x="614613" y="873731"/>
                  <a:pt x="618295" y="879055"/>
                  <a:pt x="614295" y="879399"/>
                </a:cubicBezTo>
                <a:close/>
                <a:moveTo>
                  <a:pt x="6673" y="1170550"/>
                </a:moveTo>
                <a:cubicBezTo>
                  <a:pt x="5005" y="1169888"/>
                  <a:pt x="4318" y="1171618"/>
                  <a:pt x="2650" y="1170956"/>
                </a:cubicBezTo>
                <a:cubicBezTo>
                  <a:pt x="981" y="1170294"/>
                  <a:pt x="0" y="1167901"/>
                  <a:pt x="0" y="1167901"/>
                </a:cubicBezTo>
                <a:cubicBezTo>
                  <a:pt x="1373" y="1164441"/>
                  <a:pt x="3041" y="1165103"/>
                  <a:pt x="4710" y="1165765"/>
                </a:cubicBezTo>
                <a:cubicBezTo>
                  <a:pt x="6378" y="1166427"/>
                  <a:pt x="6378" y="1166427"/>
                  <a:pt x="6673" y="1170550"/>
                </a:cubicBezTo>
                <a:close/>
                <a:moveTo>
                  <a:pt x="961053" y="720339"/>
                </a:moveTo>
                <a:cubicBezTo>
                  <a:pt x="958619" y="722979"/>
                  <a:pt x="954777" y="724319"/>
                  <a:pt x="953370" y="723021"/>
                </a:cubicBezTo>
                <a:cubicBezTo>
                  <a:pt x="951962" y="721722"/>
                  <a:pt x="951772" y="719105"/>
                  <a:pt x="951581" y="716487"/>
                </a:cubicBezTo>
                <a:cubicBezTo>
                  <a:pt x="955423" y="715147"/>
                  <a:pt x="958238" y="717743"/>
                  <a:pt x="961053" y="720339"/>
                </a:cubicBezTo>
                <a:close/>
                <a:moveTo>
                  <a:pt x="1180180" y="616843"/>
                </a:moveTo>
                <a:cubicBezTo>
                  <a:pt x="1178454" y="617286"/>
                  <a:pt x="1176354" y="616705"/>
                  <a:pt x="1175641" y="616049"/>
                </a:cubicBezTo>
                <a:cubicBezTo>
                  <a:pt x="1172721" y="610641"/>
                  <a:pt x="1181050" y="610184"/>
                  <a:pt x="1182475" y="611498"/>
                </a:cubicBezTo>
                <a:cubicBezTo>
                  <a:pt x="1183259" y="614934"/>
                  <a:pt x="1181906" y="616400"/>
                  <a:pt x="1180180" y="616843"/>
                </a:cubicBezTo>
                <a:close/>
                <a:moveTo>
                  <a:pt x="1222559" y="597182"/>
                </a:moveTo>
                <a:cubicBezTo>
                  <a:pt x="1217368" y="595122"/>
                  <a:pt x="1215893" y="588743"/>
                  <a:pt x="1221746" y="589135"/>
                </a:cubicBezTo>
                <a:cubicBezTo>
                  <a:pt x="1226275" y="592863"/>
                  <a:pt x="1223221" y="595513"/>
                  <a:pt x="1222559" y="597182"/>
                </a:cubicBezTo>
                <a:close/>
                <a:moveTo>
                  <a:pt x="701707" y="846178"/>
                </a:moveTo>
                <a:cubicBezTo>
                  <a:pt x="701707" y="846178"/>
                  <a:pt x="701707" y="846178"/>
                  <a:pt x="695004" y="845061"/>
                </a:cubicBezTo>
                <a:cubicBezTo>
                  <a:pt x="692219" y="842491"/>
                  <a:pt x="693089" y="833163"/>
                  <a:pt x="701185" y="835565"/>
                </a:cubicBezTo>
                <a:cubicBezTo>
                  <a:pt x="702839" y="842156"/>
                  <a:pt x="704101" y="840788"/>
                  <a:pt x="701707" y="846178"/>
                </a:cubicBezTo>
                <a:close/>
                <a:moveTo>
                  <a:pt x="949817" y="730233"/>
                </a:moveTo>
                <a:cubicBezTo>
                  <a:pt x="947928" y="731286"/>
                  <a:pt x="945279" y="731780"/>
                  <a:pt x="943584" y="731107"/>
                </a:cubicBezTo>
                <a:cubicBezTo>
                  <a:pt x="942596" y="728655"/>
                  <a:pt x="943302" y="726875"/>
                  <a:pt x="942313" y="724422"/>
                </a:cubicBezTo>
                <a:cubicBezTo>
                  <a:pt x="944714" y="723315"/>
                  <a:pt x="947116" y="722208"/>
                  <a:pt x="948811" y="722881"/>
                </a:cubicBezTo>
                <a:cubicBezTo>
                  <a:pt x="950506" y="723553"/>
                  <a:pt x="950506" y="723553"/>
                  <a:pt x="951494" y="726006"/>
                </a:cubicBezTo>
                <a:cubicBezTo>
                  <a:pt x="952836" y="727568"/>
                  <a:pt x="951706" y="729180"/>
                  <a:pt x="949817" y="730233"/>
                </a:cubicBezTo>
                <a:close/>
                <a:moveTo>
                  <a:pt x="773602" y="814910"/>
                </a:moveTo>
                <a:cubicBezTo>
                  <a:pt x="769761" y="816329"/>
                  <a:pt x="768392" y="815067"/>
                  <a:pt x="767024" y="813804"/>
                </a:cubicBezTo>
                <a:cubicBezTo>
                  <a:pt x="762919" y="810018"/>
                  <a:pt x="763891" y="803472"/>
                  <a:pt x="767733" y="802054"/>
                </a:cubicBezTo>
                <a:cubicBezTo>
                  <a:pt x="770205" y="799373"/>
                  <a:pt x="772942" y="801897"/>
                  <a:pt x="774310" y="803159"/>
                </a:cubicBezTo>
                <a:cubicBezTo>
                  <a:pt x="777047" y="805683"/>
                  <a:pt x="777443" y="813491"/>
                  <a:pt x="773602" y="814910"/>
                </a:cubicBezTo>
                <a:close/>
                <a:moveTo>
                  <a:pt x="1361755" y="542202"/>
                </a:moveTo>
                <a:cubicBezTo>
                  <a:pt x="1357751" y="543719"/>
                  <a:pt x="1355045" y="543828"/>
                  <a:pt x="1353638" y="542529"/>
                </a:cubicBezTo>
                <a:cubicBezTo>
                  <a:pt x="1353420" y="537118"/>
                  <a:pt x="1354718" y="535711"/>
                  <a:pt x="1360129" y="535492"/>
                </a:cubicBezTo>
                <a:cubicBezTo>
                  <a:pt x="1361537" y="536791"/>
                  <a:pt x="1361646" y="539496"/>
                  <a:pt x="1361755" y="542202"/>
                </a:cubicBezTo>
                <a:close/>
                <a:moveTo>
                  <a:pt x="553018" y="928536"/>
                </a:moveTo>
                <a:cubicBezTo>
                  <a:pt x="549007" y="927472"/>
                  <a:pt x="547658" y="926228"/>
                  <a:pt x="546309" y="924984"/>
                </a:cubicBezTo>
                <a:cubicBezTo>
                  <a:pt x="543611" y="922496"/>
                  <a:pt x="542227" y="918583"/>
                  <a:pt x="543506" y="914491"/>
                </a:cubicBezTo>
                <a:cubicBezTo>
                  <a:pt x="546098" y="908974"/>
                  <a:pt x="550109" y="910038"/>
                  <a:pt x="552807" y="912526"/>
                </a:cubicBezTo>
                <a:cubicBezTo>
                  <a:pt x="555505" y="915014"/>
                  <a:pt x="558273" y="922840"/>
                  <a:pt x="553018" y="928536"/>
                </a:cubicBezTo>
                <a:close/>
                <a:moveTo>
                  <a:pt x="1455601" y="510672"/>
                </a:moveTo>
                <a:cubicBezTo>
                  <a:pt x="1451495" y="506886"/>
                  <a:pt x="1452410" y="500403"/>
                  <a:pt x="1457732" y="502870"/>
                </a:cubicBezTo>
                <a:cubicBezTo>
                  <a:pt x="1460620" y="507976"/>
                  <a:pt x="1456818" y="509353"/>
                  <a:pt x="1455601" y="510672"/>
                </a:cubicBezTo>
                <a:close/>
                <a:moveTo>
                  <a:pt x="1146294" y="660307"/>
                </a:moveTo>
                <a:cubicBezTo>
                  <a:pt x="1143101" y="663160"/>
                  <a:pt x="1140615" y="664233"/>
                  <a:pt x="1138835" y="663527"/>
                </a:cubicBezTo>
                <a:cubicBezTo>
                  <a:pt x="1136688" y="658555"/>
                  <a:pt x="1137395" y="656775"/>
                  <a:pt x="1142367" y="654628"/>
                </a:cubicBezTo>
                <a:cubicBezTo>
                  <a:pt x="1144147" y="655335"/>
                  <a:pt x="1145220" y="657821"/>
                  <a:pt x="1146294" y="660307"/>
                </a:cubicBezTo>
                <a:close/>
                <a:moveTo>
                  <a:pt x="1361829" y="563180"/>
                </a:moveTo>
                <a:cubicBezTo>
                  <a:pt x="1360049" y="562474"/>
                  <a:pt x="1358975" y="559988"/>
                  <a:pt x="1357902" y="557502"/>
                </a:cubicBezTo>
                <a:cubicBezTo>
                  <a:pt x="1360388" y="556428"/>
                  <a:pt x="1361094" y="554649"/>
                  <a:pt x="1363580" y="553575"/>
                </a:cubicBezTo>
                <a:cubicBezTo>
                  <a:pt x="1363580" y="553575"/>
                  <a:pt x="1363580" y="553575"/>
                  <a:pt x="1365360" y="554281"/>
                </a:cubicBezTo>
                <a:cubicBezTo>
                  <a:pt x="1367140" y="554987"/>
                  <a:pt x="1368213" y="557473"/>
                  <a:pt x="1367507" y="559253"/>
                </a:cubicBezTo>
                <a:cubicBezTo>
                  <a:pt x="1366095" y="562813"/>
                  <a:pt x="1363608" y="563886"/>
                  <a:pt x="1361829" y="563180"/>
                </a:cubicBezTo>
                <a:close/>
                <a:moveTo>
                  <a:pt x="75130" y="1177572"/>
                </a:moveTo>
                <a:cubicBezTo>
                  <a:pt x="72728" y="1178679"/>
                  <a:pt x="70327" y="1179786"/>
                  <a:pt x="66937" y="1178441"/>
                </a:cubicBezTo>
                <a:cubicBezTo>
                  <a:pt x="65242" y="1177768"/>
                  <a:pt x="62558" y="1174644"/>
                  <a:pt x="63971" y="1171084"/>
                </a:cubicBezTo>
                <a:cubicBezTo>
                  <a:pt x="66372" y="1169977"/>
                  <a:pt x="68774" y="1168869"/>
                  <a:pt x="70469" y="1169542"/>
                </a:cubicBezTo>
                <a:cubicBezTo>
                  <a:pt x="73858" y="1170888"/>
                  <a:pt x="74847" y="1173340"/>
                  <a:pt x="75130" y="1177572"/>
                </a:cubicBezTo>
                <a:close/>
                <a:moveTo>
                  <a:pt x="1079382" y="701736"/>
                </a:moveTo>
                <a:cubicBezTo>
                  <a:pt x="1079382" y="701736"/>
                  <a:pt x="1077603" y="701030"/>
                  <a:pt x="1077603" y="701030"/>
                </a:cubicBezTo>
                <a:cubicBezTo>
                  <a:pt x="1074779" y="697763"/>
                  <a:pt x="1077294" y="696615"/>
                  <a:pt x="1080545" y="693614"/>
                </a:cubicBezTo>
                <a:cubicBezTo>
                  <a:pt x="1082634" y="698734"/>
                  <a:pt x="1083678" y="701295"/>
                  <a:pt x="1079382" y="701736"/>
                </a:cubicBezTo>
                <a:close/>
                <a:moveTo>
                  <a:pt x="982575" y="749959"/>
                </a:moveTo>
                <a:lnTo>
                  <a:pt x="975765" y="749104"/>
                </a:lnTo>
                <a:lnTo>
                  <a:pt x="976619" y="742295"/>
                </a:lnTo>
                <a:lnTo>
                  <a:pt x="982256" y="742067"/>
                </a:lnTo>
                <a:close/>
                <a:moveTo>
                  <a:pt x="743485" y="866468"/>
                </a:moveTo>
                <a:cubicBezTo>
                  <a:pt x="742347" y="866767"/>
                  <a:pt x="740854" y="866676"/>
                  <a:pt x="737525" y="867358"/>
                </a:cubicBezTo>
                <a:cubicBezTo>
                  <a:pt x="731854" y="861101"/>
                  <a:pt x="739884" y="856276"/>
                  <a:pt x="743407" y="857674"/>
                </a:cubicBezTo>
                <a:cubicBezTo>
                  <a:pt x="747317" y="863232"/>
                  <a:pt x="747317" y="863232"/>
                  <a:pt x="747317" y="863232"/>
                </a:cubicBezTo>
                <a:cubicBezTo>
                  <a:pt x="745407" y="865478"/>
                  <a:pt x="744623" y="866169"/>
                  <a:pt x="743485" y="866468"/>
                </a:cubicBezTo>
                <a:close/>
                <a:moveTo>
                  <a:pt x="1225884" y="639273"/>
                </a:moveTo>
                <a:cubicBezTo>
                  <a:pt x="1223553" y="640280"/>
                  <a:pt x="1221222" y="641286"/>
                  <a:pt x="1219554" y="640624"/>
                </a:cubicBezTo>
                <a:cubicBezTo>
                  <a:pt x="1218548" y="638294"/>
                  <a:pt x="1219872" y="634957"/>
                  <a:pt x="1223871" y="634613"/>
                </a:cubicBezTo>
                <a:cubicBezTo>
                  <a:pt x="1225884" y="639273"/>
                  <a:pt x="1225884" y="639273"/>
                  <a:pt x="1225884" y="639273"/>
                </a:cubicBezTo>
                <a:close/>
                <a:moveTo>
                  <a:pt x="890108" y="799589"/>
                </a:moveTo>
                <a:cubicBezTo>
                  <a:pt x="887634" y="800473"/>
                  <a:pt x="884222" y="799858"/>
                  <a:pt x="882071" y="797875"/>
                </a:cubicBezTo>
                <a:cubicBezTo>
                  <a:pt x="880638" y="796552"/>
                  <a:pt x="879204" y="795230"/>
                  <a:pt x="880295" y="791171"/>
                </a:cubicBezTo>
                <a:cubicBezTo>
                  <a:pt x="885516" y="788388"/>
                  <a:pt x="888211" y="788342"/>
                  <a:pt x="892512" y="792308"/>
                </a:cubicBezTo>
                <a:cubicBezTo>
                  <a:pt x="894117" y="796322"/>
                  <a:pt x="892581" y="798705"/>
                  <a:pt x="890108" y="799589"/>
                </a:cubicBezTo>
                <a:close/>
                <a:moveTo>
                  <a:pt x="1250679" y="628941"/>
                </a:moveTo>
                <a:cubicBezTo>
                  <a:pt x="1245955" y="624982"/>
                  <a:pt x="1241563" y="614901"/>
                  <a:pt x="1246618" y="612738"/>
                </a:cubicBezTo>
                <a:cubicBezTo>
                  <a:pt x="1250243" y="614177"/>
                  <a:pt x="1253869" y="615616"/>
                  <a:pt x="1256065" y="620656"/>
                </a:cubicBezTo>
                <a:cubicBezTo>
                  <a:pt x="1254635" y="624258"/>
                  <a:pt x="1255733" y="626778"/>
                  <a:pt x="1250679" y="628941"/>
                </a:cubicBezTo>
                <a:close/>
                <a:moveTo>
                  <a:pt x="485940" y="993649"/>
                </a:moveTo>
                <a:cubicBezTo>
                  <a:pt x="484139" y="992934"/>
                  <a:pt x="482338" y="992219"/>
                  <a:pt x="482338" y="992219"/>
                </a:cubicBezTo>
                <a:cubicBezTo>
                  <a:pt x="478736" y="990790"/>
                  <a:pt x="475781" y="987729"/>
                  <a:pt x="476429" y="986098"/>
                </a:cubicBezTo>
                <a:cubicBezTo>
                  <a:pt x="476429" y="986098"/>
                  <a:pt x="476429" y="986098"/>
                  <a:pt x="481973" y="982633"/>
                </a:cubicBezTo>
                <a:cubicBezTo>
                  <a:pt x="485575" y="984062"/>
                  <a:pt x="489035" y="991101"/>
                  <a:pt x="485940" y="993649"/>
                </a:cubicBezTo>
                <a:close/>
                <a:moveTo>
                  <a:pt x="427226" y="1023567"/>
                </a:moveTo>
                <a:cubicBezTo>
                  <a:pt x="424760" y="1024734"/>
                  <a:pt x="422293" y="1025901"/>
                  <a:pt x="420563" y="1025215"/>
                </a:cubicBezTo>
                <a:cubicBezTo>
                  <a:pt x="418833" y="1024528"/>
                  <a:pt x="417579" y="1017593"/>
                  <a:pt x="421776" y="1017113"/>
                </a:cubicBezTo>
                <a:cubicBezTo>
                  <a:pt x="423506" y="1017799"/>
                  <a:pt x="424500" y="1020340"/>
                  <a:pt x="427226" y="1023567"/>
                </a:cubicBezTo>
                <a:close/>
                <a:moveTo>
                  <a:pt x="612252" y="936098"/>
                </a:moveTo>
                <a:cubicBezTo>
                  <a:pt x="608792" y="934725"/>
                  <a:pt x="606802" y="929644"/>
                  <a:pt x="610999" y="929163"/>
                </a:cubicBezTo>
                <a:cubicBezTo>
                  <a:pt x="612729" y="929850"/>
                  <a:pt x="612729" y="929850"/>
                  <a:pt x="612729" y="929850"/>
                </a:cubicBezTo>
                <a:cubicBezTo>
                  <a:pt x="615195" y="928683"/>
                  <a:pt x="615195" y="928683"/>
                  <a:pt x="615195" y="928683"/>
                </a:cubicBezTo>
                <a:cubicBezTo>
                  <a:pt x="616925" y="929369"/>
                  <a:pt x="616925" y="929369"/>
                  <a:pt x="617920" y="931910"/>
                </a:cubicBezTo>
                <a:cubicBezTo>
                  <a:pt x="615454" y="933077"/>
                  <a:pt x="616449" y="935618"/>
                  <a:pt x="612252" y="936098"/>
                </a:cubicBezTo>
                <a:close/>
                <a:moveTo>
                  <a:pt x="1299004" y="615072"/>
                </a:moveTo>
                <a:cubicBezTo>
                  <a:pt x="1296415" y="616190"/>
                  <a:pt x="1294561" y="615454"/>
                  <a:pt x="1292707" y="614719"/>
                </a:cubicBezTo>
                <a:cubicBezTo>
                  <a:pt x="1290853" y="613983"/>
                  <a:pt x="1290853" y="613983"/>
                  <a:pt x="1291589" y="612129"/>
                </a:cubicBezTo>
                <a:cubicBezTo>
                  <a:pt x="1292325" y="610275"/>
                  <a:pt x="1294179" y="611011"/>
                  <a:pt x="1294179" y="611011"/>
                </a:cubicBezTo>
                <a:cubicBezTo>
                  <a:pt x="1296032" y="611747"/>
                  <a:pt x="1297886" y="612482"/>
                  <a:pt x="1299004" y="615072"/>
                </a:cubicBezTo>
                <a:close/>
                <a:moveTo>
                  <a:pt x="910149" y="802820"/>
                </a:moveTo>
                <a:cubicBezTo>
                  <a:pt x="909467" y="805357"/>
                  <a:pt x="907215" y="807079"/>
                  <a:pt x="903086" y="805803"/>
                </a:cubicBezTo>
                <a:cubicBezTo>
                  <a:pt x="898785" y="801836"/>
                  <a:pt x="898614" y="799145"/>
                  <a:pt x="900967" y="793718"/>
                </a:cubicBezTo>
                <a:cubicBezTo>
                  <a:pt x="904925" y="792303"/>
                  <a:pt x="906359" y="793625"/>
                  <a:pt x="907792" y="794948"/>
                </a:cubicBezTo>
                <a:cubicBezTo>
                  <a:pt x="909942" y="796931"/>
                  <a:pt x="910830" y="800283"/>
                  <a:pt x="910149" y="802820"/>
                </a:cubicBezTo>
                <a:close/>
                <a:moveTo>
                  <a:pt x="1167740" y="680760"/>
                </a:moveTo>
                <a:cubicBezTo>
                  <a:pt x="1164832" y="680972"/>
                  <a:pt x="1164832" y="680972"/>
                  <a:pt x="1163366" y="679619"/>
                </a:cubicBezTo>
                <a:cubicBezTo>
                  <a:pt x="1161900" y="678267"/>
                  <a:pt x="1163319" y="673787"/>
                  <a:pt x="1164761" y="672223"/>
                </a:cubicBezTo>
                <a:cubicBezTo>
                  <a:pt x="1163342" y="676703"/>
                  <a:pt x="1169159" y="676280"/>
                  <a:pt x="1167740" y="680760"/>
                </a:cubicBezTo>
                <a:close/>
                <a:moveTo>
                  <a:pt x="1443591" y="551150"/>
                </a:moveTo>
                <a:cubicBezTo>
                  <a:pt x="1441054" y="551252"/>
                  <a:pt x="1438517" y="551355"/>
                  <a:pt x="1437198" y="550138"/>
                </a:cubicBezTo>
                <a:cubicBezTo>
                  <a:pt x="1437096" y="547601"/>
                  <a:pt x="1439530" y="544962"/>
                  <a:pt x="1443386" y="546077"/>
                </a:cubicBezTo>
                <a:cubicBezTo>
                  <a:pt x="1443591" y="551150"/>
                  <a:pt x="1443591" y="551150"/>
                  <a:pt x="1443591" y="551150"/>
                </a:cubicBezTo>
                <a:close/>
                <a:moveTo>
                  <a:pt x="494548" y="1007487"/>
                </a:moveTo>
                <a:cubicBezTo>
                  <a:pt x="490373" y="1007915"/>
                  <a:pt x="487928" y="1009030"/>
                  <a:pt x="484468" y="1007656"/>
                </a:cubicBezTo>
                <a:cubicBezTo>
                  <a:pt x="481007" y="1006283"/>
                  <a:pt x="478976" y="1001308"/>
                  <a:pt x="480405" y="997706"/>
                </a:cubicBezTo>
                <a:cubicBezTo>
                  <a:pt x="483565" y="994791"/>
                  <a:pt x="486010" y="993676"/>
                  <a:pt x="489470" y="995050"/>
                </a:cubicBezTo>
                <a:cubicBezTo>
                  <a:pt x="492931" y="996423"/>
                  <a:pt x="494962" y="1001398"/>
                  <a:pt x="494548" y="1007487"/>
                </a:cubicBezTo>
                <a:close/>
                <a:moveTo>
                  <a:pt x="811999" y="856976"/>
                </a:moveTo>
                <a:cubicBezTo>
                  <a:pt x="809184" y="854379"/>
                  <a:pt x="806369" y="851783"/>
                  <a:pt x="807395" y="847846"/>
                </a:cubicBezTo>
                <a:cubicBezTo>
                  <a:pt x="810020" y="847825"/>
                  <a:pt x="812645" y="847804"/>
                  <a:pt x="814052" y="849102"/>
                </a:cubicBezTo>
                <a:cubicBezTo>
                  <a:pt x="815460" y="850400"/>
                  <a:pt x="814433" y="854337"/>
                  <a:pt x="811999" y="856976"/>
                </a:cubicBezTo>
                <a:close/>
                <a:moveTo>
                  <a:pt x="536935" y="990689"/>
                </a:moveTo>
                <a:cubicBezTo>
                  <a:pt x="536935" y="990689"/>
                  <a:pt x="536935" y="990689"/>
                  <a:pt x="534214" y="990892"/>
                </a:cubicBezTo>
                <a:cubicBezTo>
                  <a:pt x="532846" y="989630"/>
                  <a:pt x="532846" y="989630"/>
                  <a:pt x="532846" y="989630"/>
                </a:cubicBezTo>
                <a:cubicBezTo>
                  <a:pt x="532846" y="989630"/>
                  <a:pt x="532846" y="989630"/>
                  <a:pt x="532829" y="986902"/>
                </a:cubicBezTo>
                <a:cubicBezTo>
                  <a:pt x="534182" y="985436"/>
                  <a:pt x="534182" y="985436"/>
                  <a:pt x="534182" y="985436"/>
                </a:cubicBezTo>
                <a:cubicBezTo>
                  <a:pt x="534182" y="985436"/>
                  <a:pt x="534182" y="985436"/>
                  <a:pt x="538255" y="983766"/>
                </a:cubicBezTo>
                <a:cubicBezTo>
                  <a:pt x="536902" y="985232"/>
                  <a:pt x="536902" y="985232"/>
                  <a:pt x="536902" y="985232"/>
                </a:cubicBezTo>
                <a:cubicBezTo>
                  <a:pt x="538271" y="986494"/>
                  <a:pt x="538271" y="986494"/>
                  <a:pt x="539623" y="985028"/>
                </a:cubicBezTo>
                <a:cubicBezTo>
                  <a:pt x="539623" y="985028"/>
                  <a:pt x="539623" y="985028"/>
                  <a:pt x="538287" y="989223"/>
                </a:cubicBezTo>
                <a:cubicBezTo>
                  <a:pt x="538287" y="989223"/>
                  <a:pt x="538287" y="989223"/>
                  <a:pt x="536935" y="990689"/>
                </a:cubicBezTo>
                <a:close/>
                <a:moveTo>
                  <a:pt x="1392110" y="584639"/>
                </a:moveTo>
                <a:cubicBezTo>
                  <a:pt x="1391126" y="582360"/>
                  <a:pt x="1390142" y="580081"/>
                  <a:pt x="1390789" y="578450"/>
                </a:cubicBezTo>
                <a:cubicBezTo>
                  <a:pt x="1393716" y="575834"/>
                  <a:pt x="1395347" y="576481"/>
                  <a:pt x="1395347" y="576481"/>
                </a:cubicBezTo>
                <a:cubicBezTo>
                  <a:pt x="1396979" y="577129"/>
                  <a:pt x="1397963" y="579408"/>
                  <a:pt x="1399594" y="580055"/>
                </a:cubicBezTo>
                <a:cubicBezTo>
                  <a:pt x="1398299" y="583318"/>
                  <a:pt x="1397652" y="584949"/>
                  <a:pt x="1392110" y="584639"/>
                </a:cubicBezTo>
                <a:close/>
                <a:moveTo>
                  <a:pt x="951051" y="795666"/>
                </a:moveTo>
                <a:cubicBezTo>
                  <a:pt x="949211" y="796249"/>
                  <a:pt x="947182" y="796331"/>
                  <a:pt x="946533" y="797035"/>
                </a:cubicBezTo>
                <a:cubicBezTo>
                  <a:pt x="947722" y="792922"/>
                  <a:pt x="950209" y="787401"/>
                  <a:pt x="954432" y="791296"/>
                </a:cubicBezTo>
                <a:cubicBezTo>
                  <a:pt x="954541" y="794001"/>
                  <a:pt x="952891" y="795084"/>
                  <a:pt x="951051" y="795666"/>
                </a:cubicBezTo>
                <a:close/>
                <a:moveTo>
                  <a:pt x="1261483" y="648558"/>
                </a:moveTo>
                <a:cubicBezTo>
                  <a:pt x="1258763" y="648762"/>
                  <a:pt x="1257410" y="650228"/>
                  <a:pt x="1256042" y="648965"/>
                </a:cubicBezTo>
                <a:cubicBezTo>
                  <a:pt x="1256042" y="648965"/>
                  <a:pt x="1254673" y="647703"/>
                  <a:pt x="1256026" y="646237"/>
                </a:cubicBezTo>
                <a:cubicBezTo>
                  <a:pt x="1257378" y="644771"/>
                  <a:pt x="1258730" y="643305"/>
                  <a:pt x="1261451" y="643101"/>
                </a:cubicBezTo>
                <a:cubicBezTo>
                  <a:pt x="1261483" y="648558"/>
                  <a:pt x="1261483" y="648558"/>
                  <a:pt x="1261483" y="648558"/>
                </a:cubicBezTo>
                <a:close/>
                <a:moveTo>
                  <a:pt x="981161" y="782086"/>
                </a:moveTo>
                <a:cubicBezTo>
                  <a:pt x="978470" y="782209"/>
                  <a:pt x="975684" y="779639"/>
                  <a:pt x="971695" y="781169"/>
                </a:cubicBezTo>
                <a:cubicBezTo>
                  <a:pt x="968720" y="773215"/>
                  <a:pt x="978186" y="774132"/>
                  <a:pt x="982365" y="777986"/>
                </a:cubicBezTo>
                <a:cubicBezTo>
                  <a:pt x="983758" y="779271"/>
                  <a:pt x="982459" y="780678"/>
                  <a:pt x="981161" y="782086"/>
                </a:cubicBezTo>
                <a:close/>
                <a:moveTo>
                  <a:pt x="1470442" y="550411"/>
                </a:moveTo>
                <a:cubicBezTo>
                  <a:pt x="1467455" y="545020"/>
                  <a:pt x="1466976" y="534034"/>
                  <a:pt x="1472470" y="533830"/>
                </a:cubicBezTo>
                <a:cubicBezTo>
                  <a:pt x="1475337" y="536475"/>
                  <a:pt x="1478204" y="539119"/>
                  <a:pt x="1478444" y="544612"/>
                </a:cubicBezTo>
                <a:cubicBezTo>
                  <a:pt x="1475816" y="547460"/>
                  <a:pt x="1475936" y="550207"/>
                  <a:pt x="1470442" y="550411"/>
                </a:cubicBezTo>
                <a:close/>
                <a:moveTo>
                  <a:pt x="607856" y="962679"/>
                </a:moveTo>
                <a:cubicBezTo>
                  <a:pt x="602224" y="956324"/>
                  <a:pt x="609626" y="953081"/>
                  <a:pt x="613149" y="954479"/>
                </a:cubicBezTo>
                <a:cubicBezTo>
                  <a:pt x="617020" y="960135"/>
                  <a:pt x="611030" y="959818"/>
                  <a:pt x="607856" y="962679"/>
                </a:cubicBezTo>
                <a:close/>
                <a:moveTo>
                  <a:pt x="678213" y="929656"/>
                </a:moveTo>
                <a:cubicBezTo>
                  <a:pt x="676433" y="928950"/>
                  <a:pt x="674653" y="928244"/>
                  <a:pt x="674443" y="923582"/>
                </a:cubicBezTo>
                <a:cubicBezTo>
                  <a:pt x="677007" y="922311"/>
                  <a:pt x="678787" y="923017"/>
                  <a:pt x="678787" y="923017"/>
                </a:cubicBezTo>
                <a:cubicBezTo>
                  <a:pt x="682347" y="924430"/>
                  <a:pt x="682557" y="929091"/>
                  <a:pt x="678213" y="929656"/>
                </a:cubicBezTo>
                <a:close/>
                <a:moveTo>
                  <a:pt x="360817" y="1082763"/>
                </a:moveTo>
                <a:cubicBezTo>
                  <a:pt x="360130" y="1084493"/>
                  <a:pt x="358462" y="1083831"/>
                  <a:pt x="358462" y="1083831"/>
                </a:cubicBezTo>
                <a:cubicBezTo>
                  <a:pt x="355125" y="1082507"/>
                  <a:pt x="354830" y="1078384"/>
                  <a:pt x="358853" y="1077978"/>
                </a:cubicBezTo>
                <a:cubicBezTo>
                  <a:pt x="359835" y="1080370"/>
                  <a:pt x="362190" y="1079302"/>
                  <a:pt x="360817" y="1082763"/>
                </a:cubicBezTo>
                <a:close/>
                <a:moveTo>
                  <a:pt x="1011818" y="774297"/>
                </a:moveTo>
                <a:cubicBezTo>
                  <a:pt x="1010425" y="773012"/>
                  <a:pt x="1007718" y="773152"/>
                  <a:pt x="1007718" y="773152"/>
                </a:cubicBezTo>
                <a:cubicBezTo>
                  <a:pt x="1004933" y="770583"/>
                  <a:pt x="1004774" y="765165"/>
                  <a:pt x="1007323" y="759607"/>
                </a:cubicBezTo>
                <a:cubicBezTo>
                  <a:pt x="1008637" y="758183"/>
                  <a:pt x="1011343" y="758044"/>
                  <a:pt x="1012736" y="759328"/>
                </a:cubicBezTo>
                <a:cubicBezTo>
                  <a:pt x="1016914" y="763182"/>
                  <a:pt x="1015838" y="772733"/>
                  <a:pt x="1011818" y="774297"/>
                </a:cubicBezTo>
                <a:close/>
                <a:moveTo>
                  <a:pt x="487609" y="1024830"/>
                </a:moveTo>
                <a:cubicBezTo>
                  <a:pt x="484905" y="1021754"/>
                  <a:pt x="482889" y="1016948"/>
                  <a:pt x="488338" y="1013102"/>
                </a:cubicBezTo>
                <a:cubicBezTo>
                  <a:pt x="490033" y="1013775"/>
                  <a:pt x="490033" y="1013775"/>
                  <a:pt x="490033" y="1013775"/>
                </a:cubicBezTo>
                <a:cubicBezTo>
                  <a:pt x="491728" y="1014448"/>
                  <a:pt x="491728" y="1014448"/>
                  <a:pt x="492737" y="1016851"/>
                </a:cubicBezTo>
                <a:cubicBezTo>
                  <a:pt x="494432" y="1017523"/>
                  <a:pt x="494432" y="1017523"/>
                  <a:pt x="496127" y="1018196"/>
                </a:cubicBezTo>
                <a:cubicBezTo>
                  <a:pt x="494753" y="1021657"/>
                  <a:pt x="492372" y="1022715"/>
                  <a:pt x="487609" y="1024830"/>
                </a:cubicBezTo>
                <a:close/>
                <a:moveTo>
                  <a:pt x="918940" y="822113"/>
                </a:moveTo>
                <a:cubicBezTo>
                  <a:pt x="918102" y="823375"/>
                  <a:pt x="916736" y="824150"/>
                  <a:pt x="914652" y="823585"/>
                </a:cubicBezTo>
                <a:cubicBezTo>
                  <a:pt x="911782" y="818224"/>
                  <a:pt x="914486" y="815292"/>
                  <a:pt x="920061" y="817720"/>
                </a:cubicBezTo>
                <a:cubicBezTo>
                  <a:pt x="920088" y="819102"/>
                  <a:pt x="919778" y="820851"/>
                  <a:pt x="918940" y="822113"/>
                </a:cubicBezTo>
                <a:close/>
                <a:moveTo>
                  <a:pt x="882190" y="844657"/>
                </a:moveTo>
                <a:cubicBezTo>
                  <a:pt x="877968" y="840762"/>
                  <a:pt x="883270" y="837838"/>
                  <a:pt x="887274" y="836321"/>
                </a:cubicBezTo>
                <a:cubicBezTo>
                  <a:pt x="885976" y="837729"/>
                  <a:pt x="887602" y="844438"/>
                  <a:pt x="882190" y="844657"/>
                </a:cubicBezTo>
                <a:close/>
                <a:moveTo>
                  <a:pt x="1018618" y="780310"/>
                </a:moveTo>
                <a:cubicBezTo>
                  <a:pt x="1018618" y="780310"/>
                  <a:pt x="1018618" y="780310"/>
                  <a:pt x="1011871" y="779152"/>
                </a:cubicBezTo>
                <a:cubicBezTo>
                  <a:pt x="1010318" y="775187"/>
                  <a:pt x="1014250" y="773749"/>
                  <a:pt x="1017065" y="776345"/>
                </a:cubicBezTo>
                <a:cubicBezTo>
                  <a:pt x="1017065" y="776345"/>
                  <a:pt x="1018472" y="777644"/>
                  <a:pt x="1018618" y="780310"/>
                </a:cubicBezTo>
                <a:close/>
                <a:moveTo>
                  <a:pt x="1004383" y="790698"/>
                </a:moveTo>
                <a:cubicBezTo>
                  <a:pt x="1002959" y="789385"/>
                  <a:pt x="999985" y="784036"/>
                  <a:pt x="1002581" y="781221"/>
                </a:cubicBezTo>
                <a:cubicBezTo>
                  <a:pt x="1003879" y="779814"/>
                  <a:pt x="1006602" y="779720"/>
                  <a:pt x="1008026" y="781034"/>
                </a:cubicBezTo>
                <a:cubicBezTo>
                  <a:pt x="1012299" y="784975"/>
                  <a:pt x="1011252" y="791825"/>
                  <a:pt x="1004383" y="790698"/>
                </a:cubicBezTo>
                <a:close/>
                <a:moveTo>
                  <a:pt x="968366" y="809130"/>
                </a:moveTo>
                <a:cubicBezTo>
                  <a:pt x="967456" y="811915"/>
                  <a:pt x="965127" y="813721"/>
                  <a:pt x="960947" y="812500"/>
                </a:cubicBezTo>
                <a:cubicBezTo>
                  <a:pt x="960827" y="809754"/>
                  <a:pt x="957960" y="807109"/>
                  <a:pt x="959034" y="800192"/>
                </a:cubicBezTo>
                <a:cubicBezTo>
                  <a:pt x="959034" y="800192"/>
                  <a:pt x="959034" y="800192"/>
                  <a:pt x="967275" y="799886"/>
                </a:cubicBezTo>
                <a:cubicBezTo>
                  <a:pt x="968769" y="802581"/>
                  <a:pt x="969277" y="806345"/>
                  <a:pt x="968366" y="809130"/>
                </a:cubicBezTo>
                <a:close/>
                <a:moveTo>
                  <a:pt x="1003630" y="795170"/>
                </a:moveTo>
                <a:cubicBezTo>
                  <a:pt x="1002178" y="796203"/>
                  <a:pt x="1000009" y="796415"/>
                  <a:pt x="999108" y="796058"/>
                </a:cubicBezTo>
                <a:cubicBezTo>
                  <a:pt x="994441" y="792060"/>
                  <a:pt x="1002051" y="788642"/>
                  <a:pt x="1003852" y="789357"/>
                </a:cubicBezTo>
                <a:cubicBezTo>
                  <a:pt x="1005818" y="792283"/>
                  <a:pt x="1005082" y="794137"/>
                  <a:pt x="1003630" y="795170"/>
                </a:cubicBezTo>
                <a:close/>
                <a:moveTo>
                  <a:pt x="1391313" y="611017"/>
                </a:moveTo>
                <a:cubicBezTo>
                  <a:pt x="1384092" y="614074"/>
                  <a:pt x="1384092" y="614074"/>
                  <a:pt x="1384092" y="614074"/>
                </a:cubicBezTo>
                <a:cubicBezTo>
                  <a:pt x="1382661" y="607584"/>
                  <a:pt x="1388829" y="602135"/>
                  <a:pt x="1392590" y="597705"/>
                </a:cubicBezTo>
                <a:cubicBezTo>
                  <a:pt x="1394697" y="602489"/>
                  <a:pt x="1395751" y="604882"/>
                  <a:pt x="1395074" y="606587"/>
                </a:cubicBezTo>
                <a:cubicBezTo>
                  <a:pt x="1388529" y="607938"/>
                  <a:pt x="1390937" y="606920"/>
                  <a:pt x="1391313" y="611017"/>
                </a:cubicBezTo>
                <a:close/>
                <a:moveTo>
                  <a:pt x="930636" y="831214"/>
                </a:moveTo>
                <a:cubicBezTo>
                  <a:pt x="927766" y="825853"/>
                  <a:pt x="930470" y="822921"/>
                  <a:pt x="936045" y="825350"/>
                </a:cubicBezTo>
                <a:cubicBezTo>
                  <a:pt x="937508" y="829412"/>
                  <a:pt x="933396" y="831046"/>
                  <a:pt x="930636" y="831214"/>
                </a:cubicBezTo>
                <a:close/>
                <a:moveTo>
                  <a:pt x="1240869" y="683702"/>
                </a:moveTo>
                <a:cubicBezTo>
                  <a:pt x="1237827" y="686501"/>
                  <a:pt x="1236159" y="685839"/>
                  <a:pt x="1236159" y="685839"/>
                </a:cubicBezTo>
                <a:cubicBezTo>
                  <a:pt x="1234490" y="685177"/>
                  <a:pt x="1232822" y="684515"/>
                  <a:pt x="1232822" y="684515"/>
                </a:cubicBezTo>
                <a:cubicBezTo>
                  <a:pt x="1233509" y="682785"/>
                  <a:pt x="1234195" y="681054"/>
                  <a:pt x="1236550" y="679986"/>
                </a:cubicBezTo>
                <a:cubicBezTo>
                  <a:pt x="1237532" y="682378"/>
                  <a:pt x="1239200" y="683040"/>
                  <a:pt x="1240869" y="683702"/>
                </a:cubicBezTo>
                <a:close/>
                <a:moveTo>
                  <a:pt x="342147" y="1112433"/>
                </a:moveTo>
                <a:cubicBezTo>
                  <a:pt x="339559" y="1112651"/>
                  <a:pt x="339567" y="1110053"/>
                  <a:pt x="335680" y="1111678"/>
                </a:cubicBezTo>
                <a:cubicBezTo>
                  <a:pt x="335696" y="1106483"/>
                  <a:pt x="338293" y="1103668"/>
                  <a:pt x="342171" y="1104641"/>
                </a:cubicBezTo>
                <a:cubicBezTo>
                  <a:pt x="343461" y="1105831"/>
                  <a:pt x="344743" y="1109618"/>
                  <a:pt x="342147" y="1112433"/>
                </a:cubicBezTo>
                <a:close/>
                <a:moveTo>
                  <a:pt x="1104723" y="751433"/>
                </a:moveTo>
                <a:cubicBezTo>
                  <a:pt x="1099379" y="751932"/>
                  <a:pt x="1099379" y="751932"/>
                  <a:pt x="1099379" y="751932"/>
                </a:cubicBezTo>
                <a:cubicBezTo>
                  <a:pt x="1099412" y="749249"/>
                  <a:pt x="1099445" y="746565"/>
                  <a:pt x="1103469" y="744850"/>
                </a:cubicBezTo>
                <a:cubicBezTo>
                  <a:pt x="1103436" y="747533"/>
                  <a:pt x="1104755" y="748750"/>
                  <a:pt x="1104723" y="751433"/>
                </a:cubicBezTo>
                <a:close/>
                <a:moveTo>
                  <a:pt x="843257" y="876040"/>
                </a:moveTo>
                <a:lnTo>
                  <a:pt x="835365" y="876358"/>
                </a:lnTo>
                <a:lnTo>
                  <a:pt x="835137" y="870721"/>
                </a:lnTo>
                <a:lnTo>
                  <a:pt x="841856" y="869321"/>
                </a:lnTo>
                <a:close/>
                <a:moveTo>
                  <a:pt x="1520525" y="554819"/>
                </a:moveTo>
                <a:cubicBezTo>
                  <a:pt x="1517706" y="554933"/>
                  <a:pt x="1516240" y="553581"/>
                  <a:pt x="1514774" y="552229"/>
                </a:cubicBezTo>
                <a:cubicBezTo>
                  <a:pt x="1513308" y="550876"/>
                  <a:pt x="1513308" y="550876"/>
                  <a:pt x="1514660" y="549410"/>
                </a:cubicBezTo>
                <a:cubicBezTo>
                  <a:pt x="1516012" y="547944"/>
                  <a:pt x="1517479" y="549296"/>
                  <a:pt x="1517479" y="549296"/>
                </a:cubicBezTo>
                <a:cubicBezTo>
                  <a:pt x="1518945" y="550649"/>
                  <a:pt x="1520411" y="552001"/>
                  <a:pt x="1520525" y="554819"/>
                </a:cubicBezTo>
                <a:close/>
                <a:moveTo>
                  <a:pt x="1051249" y="778811"/>
                </a:moveTo>
                <a:cubicBezTo>
                  <a:pt x="1048618" y="778918"/>
                  <a:pt x="1048618" y="778918"/>
                  <a:pt x="1048618" y="778918"/>
                </a:cubicBezTo>
                <a:cubicBezTo>
                  <a:pt x="1047143" y="775025"/>
                  <a:pt x="1048406" y="773657"/>
                  <a:pt x="1051036" y="773550"/>
                </a:cubicBezTo>
                <a:cubicBezTo>
                  <a:pt x="1052405" y="774813"/>
                  <a:pt x="1052405" y="774813"/>
                  <a:pt x="1051249" y="778811"/>
                </a:cubicBezTo>
                <a:close/>
                <a:moveTo>
                  <a:pt x="1441623" y="597998"/>
                </a:moveTo>
                <a:cubicBezTo>
                  <a:pt x="1437779" y="599517"/>
                  <a:pt x="1436459" y="598301"/>
                  <a:pt x="1436459" y="598301"/>
                </a:cubicBezTo>
                <a:cubicBezTo>
                  <a:pt x="1435140" y="597083"/>
                  <a:pt x="1433821" y="595867"/>
                  <a:pt x="1433821" y="595867"/>
                </a:cubicBezTo>
                <a:cubicBezTo>
                  <a:pt x="1435083" y="594498"/>
                  <a:pt x="1436345" y="593130"/>
                  <a:pt x="1438927" y="592979"/>
                </a:cubicBezTo>
                <a:cubicBezTo>
                  <a:pt x="1438984" y="595564"/>
                  <a:pt x="1440303" y="596781"/>
                  <a:pt x="1441623" y="597998"/>
                </a:cubicBezTo>
                <a:close/>
                <a:moveTo>
                  <a:pt x="901089" y="857109"/>
                </a:moveTo>
                <a:cubicBezTo>
                  <a:pt x="898387" y="858240"/>
                  <a:pt x="894595" y="858037"/>
                  <a:pt x="891788" y="856766"/>
                </a:cubicBezTo>
                <a:cubicBezTo>
                  <a:pt x="891428" y="848527"/>
                  <a:pt x="891428" y="848527"/>
                  <a:pt x="891428" y="848527"/>
                </a:cubicBezTo>
                <a:cubicBezTo>
                  <a:pt x="898236" y="846898"/>
                  <a:pt x="901103" y="849543"/>
                  <a:pt x="903851" y="849441"/>
                </a:cubicBezTo>
                <a:cubicBezTo>
                  <a:pt x="905404" y="853510"/>
                  <a:pt x="903792" y="855977"/>
                  <a:pt x="901089" y="857109"/>
                </a:cubicBezTo>
                <a:close/>
                <a:moveTo>
                  <a:pt x="875165" y="872042"/>
                </a:moveTo>
                <a:cubicBezTo>
                  <a:pt x="873867" y="873450"/>
                  <a:pt x="872568" y="874857"/>
                  <a:pt x="871176" y="873572"/>
                </a:cubicBezTo>
                <a:cubicBezTo>
                  <a:pt x="866997" y="869718"/>
                  <a:pt x="865320" y="860357"/>
                  <a:pt x="873488" y="862681"/>
                </a:cubicBezTo>
                <a:cubicBezTo>
                  <a:pt x="872285" y="866780"/>
                  <a:pt x="875070" y="869350"/>
                  <a:pt x="875165" y="872042"/>
                </a:cubicBezTo>
                <a:close/>
                <a:moveTo>
                  <a:pt x="1311614" y="666577"/>
                </a:moveTo>
                <a:cubicBezTo>
                  <a:pt x="1310148" y="665224"/>
                  <a:pt x="1308682" y="663872"/>
                  <a:pt x="1308478" y="661151"/>
                </a:cubicBezTo>
                <a:cubicBezTo>
                  <a:pt x="1313935" y="661119"/>
                  <a:pt x="1313935" y="661119"/>
                  <a:pt x="1313935" y="661119"/>
                </a:cubicBezTo>
                <a:cubicBezTo>
                  <a:pt x="1314139" y="663840"/>
                  <a:pt x="1314343" y="666560"/>
                  <a:pt x="1311614" y="666577"/>
                </a:cubicBezTo>
                <a:close/>
                <a:moveTo>
                  <a:pt x="1604502" y="527321"/>
                </a:moveTo>
                <a:cubicBezTo>
                  <a:pt x="1601905" y="530136"/>
                  <a:pt x="1599200" y="530245"/>
                  <a:pt x="1597792" y="528947"/>
                </a:cubicBezTo>
                <a:cubicBezTo>
                  <a:pt x="1596385" y="527648"/>
                  <a:pt x="1596276" y="524943"/>
                  <a:pt x="1596166" y="522237"/>
                </a:cubicBezTo>
                <a:cubicBezTo>
                  <a:pt x="1598872" y="522128"/>
                  <a:pt x="1600170" y="520720"/>
                  <a:pt x="1602876" y="520611"/>
                </a:cubicBezTo>
                <a:cubicBezTo>
                  <a:pt x="1602876" y="520611"/>
                  <a:pt x="1602876" y="520611"/>
                  <a:pt x="1604283" y="521910"/>
                </a:cubicBezTo>
                <a:cubicBezTo>
                  <a:pt x="1605691" y="523208"/>
                  <a:pt x="1605800" y="525913"/>
                  <a:pt x="1604502" y="527321"/>
                </a:cubicBezTo>
                <a:close/>
                <a:moveTo>
                  <a:pt x="1298219" y="673215"/>
                </a:moveTo>
                <a:cubicBezTo>
                  <a:pt x="1296605" y="674259"/>
                  <a:pt x="1294566" y="673645"/>
                  <a:pt x="1293158" y="672347"/>
                </a:cubicBezTo>
                <a:cubicBezTo>
                  <a:pt x="1288936" y="668452"/>
                  <a:pt x="1288500" y="660452"/>
                  <a:pt x="1300732" y="664136"/>
                </a:cubicBezTo>
                <a:cubicBezTo>
                  <a:pt x="1301022" y="669469"/>
                  <a:pt x="1299833" y="672171"/>
                  <a:pt x="1298219" y="673215"/>
                </a:cubicBezTo>
                <a:close/>
                <a:moveTo>
                  <a:pt x="770192" y="924904"/>
                </a:moveTo>
                <a:cubicBezTo>
                  <a:pt x="770192" y="924904"/>
                  <a:pt x="770192" y="924904"/>
                  <a:pt x="767464" y="924921"/>
                </a:cubicBezTo>
                <a:cubicBezTo>
                  <a:pt x="767464" y="924921"/>
                  <a:pt x="765998" y="923568"/>
                  <a:pt x="765998" y="923568"/>
                </a:cubicBezTo>
                <a:cubicBezTo>
                  <a:pt x="765998" y="923568"/>
                  <a:pt x="765998" y="923568"/>
                  <a:pt x="764328" y="919495"/>
                </a:cubicBezTo>
                <a:cubicBezTo>
                  <a:pt x="765794" y="920848"/>
                  <a:pt x="767056" y="919479"/>
                  <a:pt x="765590" y="918127"/>
                </a:cubicBezTo>
                <a:cubicBezTo>
                  <a:pt x="765590" y="918127"/>
                  <a:pt x="765590" y="918127"/>
                  <a:pt x="769785" y="919463"/>
                </a:cubicBezTo>
                <a:cubicBezTo>
                  <a:pt x="769785" y="919463"/>
                  <a:pt x="771251" y="920816"/>
                  <a:pt x="771251" y="920816"/>
                </a:cubicBezTo>
                <a:cubicBezTo>
                  <a:pt x="771251" y="920816"/>
                  <a:pt x="771251" y="920816"/>
                  <a:pt x="771454" y="923536"/>
                </a:cubicBezTo>
                <a:cubicBezTo>
                  <a:pt x="769988" y="922184"/>
                  <a:pt x="770192" y="924904"/>
                  <a:pt x="770192" y="924904"/>
                </a:cubicBezTo>
                <a:close/>
                <a:moveTo>
                  <a:pt x="847253" y="892589"/>
                </a:moveTo>
                <a:cubicBezTo>
                  <a:pt x="844712" y="893584"/>
                  <a:pt x="844712" y="893584"/>
                  <a:pt x="844712" y="893584"/>
                </a:cubicBezTo>
                <a:cubicBezTo>
                  <a:pt x="844712" y="893584"/>
                  <a:pt x="842858" y="892848"/>
                  <a:pt x="842858" y="892848"/>
                </a:cubicBezTo>
                <a:cubicBezTo>
                  <a:pt x="839837" y="889646"/>
                  <a:pt x="839837" y="889646"/>
                  <a:pt x="839837" y="889646"/>
                </a:cubicBezTo>
                <a:cubicBezTo>
                  <a:pt x="841691" y="890382"/>
                  <a:pt x="842378" y="888652"/>
                  <a:pt x="840524" y="887916"/>
                </a:cubicBezTo>
                <a:cubicBezTo>
                  <a:pt x="844918" y="887657"/>
                  <a:pt x="844918" y="887657"/>
                  <a:pt x="844918" y="887657"/>
                </a:cubicBezTo>
                <a:cubicBezTo>
                  <a:pt x="844918" y="887657"/>
                  <a:pt x="846772" y="888393"/>
                  <a:pt x="846772" y="888393"/>
                </a:cubicBezTo>
                <a:cubicBezTo>
                  <a:pt x="847939" y="890859"/>
                  <a:pt x="847939" y="890859"/>
                  <a:pt x="847939" y="890859"/>
                </a:cubicBezTo>
                <a:cubicBezTo>
                  <a:pt x="847939" y="890859"/>
                  <a:pt x="845399" y="891854"/>
                  <a:pt x="847253" y="892589"/>
                </a:cubicBezTo>
                <a:close/>
                <a:moveTo>
                  <a:pt x="953004" y="845068"/>
                </a:moveTo>
                <a:cubicBezTo>
                  <a:pt x="951877" y="846633"/>
                  <a:pt x="949228" y="847446"/>
                  <a:pt x="945193" y="846329"/>
                </a:cubicBezTo>
                <a:cubicBezTo>
                  <a:pt x="943755" y="842397"/>
                  <a:pt x="946351" y="839582"/>
                  <a:pt x="951685" y="839292"/>
                </a:cubicBezTo>
                <a:cubicBezTo>
                  <a:pt x="953737" y="841185"/>
                  <a:pt x="954132" y="843503"/>
                  <a:pt x="953004" y="845068"/>
                </a:cubicBezTo>
                <a:close/>
                <a:moveTo>
                  <a:pt x="746577" y="946484"/>
                </a:moveTo>
                <a:cubicBezTo>
                  <a:pt x="744390" y="947578"/>
                  <a:pt x="741723" y="947991"/>
                  <a:pt x="739992" y="947305"/>
                </a:cubicBezTo>
                <a:cubicBezTo>
                  <a:pt x="738262" y="946618"/>
                  <a:pt x="734802" y="945245"/>
                  <a:pt x="736147" y="941855"/>
                </a:cubicBezTo>
                <a:cubicBezTo>
                  <a:pt x="735762" y="937778"/>
                  <a:pt x="741240" y="934066"/>
                  <a:pt x="746431" y="936127"/>
                </a:cubicBezTo>
                <a:cubicBezTo>
                  <a:pt x="748161" y="936813"/>
                  <a:pt x="749892" y="937500"/>
                  <a:pt x="750277" y="941576"/>
                </a:cubicBezTo>
                <a:cubicBezTo>
                  <a:pt x="750469" y="943615"/>
                  <a:pt x="748763" y="945390"/>
                  <a:pt x="746577" y="946484"/>
                </a:cubicBezTo>
                <a:close/>
                <a:moveTo>
                  <a:pt x="1246716" y="708811"/>
                </a:moveTo>
                <a:cubicBezTo>
                  <a:pt x="1245884" y="710418"/>
                  <a:pt x="1244180" y="711560"/>
                  <a:pt x="1242097" y="710995"/>
                </a:cubicBezTo>
                <a:cubicBezTo>
                  <a:pt x="1242041" y="708230"/>
                  <a:pt x="1239227" y="705634"/>
                  <a:pt x="1241931" y="702702"/>
                </a:cubicBezTo>
                <a:cubicBezTo>
                  <a:pt x="1243339" y="704000"/>
                  <a:pt x="1244691" y="702534"/>
                  <a:pt x="1246098" y="703832"/>
                </a:cubicBezTo>
                <a:cubicBezTo>
                  <a:pt x="1247506" y="705130"/>
                  <a:pt x="1247547" y="707204"/>
                  <a:pt x="1246716" y="708811"/>
                </a:cubicBezTo>
                <a:close/>
                <a:moveTo>
                  <a:pt x="999154" y="829653"/>
                </a:moveTo>
                <a:cubicBezTo>
                  <a:pt x="988483" y="827408"/>
                  <a:pt x="979074" y="823795"/>
                  <a:pt x="972190" y="817444"/>
                </a:cubicBezTo>
                <a:cubicBezTo>
                  <a:pt x="970813" y="816175"/>
                  <a:pt x="969436" y="814904"/>
                  <a:pt x="968059" y="813635"/>
                </a:cubicBezTo>
                <a:cubicBezTo>
                  <a:pt x="971387" y="798975"/>
                  <a:pt x="980107" y="786759"/>
                  <a:pt x="988139" y="789102"/>
                </a:cubicBezTo>
                <a:cubicBezTo>
                  <a:pt x="992155" y="790273"/>
                  <a:pt x="993532" y="791544"/>
                  <a:pt x="994909" y="792814"/>
                </a:cubicBezTo>
                <a:cubicBezTo>
                  <a:pt x="1004547" y="801704"/>
                  <a:pt x="1000072" y="820369"/>
                  <a:pt x="999154" y="829653"/>
                </a:cubicBezTo>
                <a:close/>
                <a:moveTo>
                  <a:pt x="604321" y="1022601"/>
                </a:moveTo>
                <a:cubicBezTo>
                  <a:pt x="600799" y="1021203"/>
                  <a:pt x="597634" y="1013767"/>
                  <a:pt x="606091" y="1013003"/>
                </a:cubicBezTo>
                <a:cubicBezTo>
                  <a:pt x="606440" y="1017262"/>
                  <a:pt x="611018" y="1021139"/>
                  <a:pt x="604321" y="1022601"/>
                </a:cubicBezTo>
                <a:close/>
                <a:moveTo>
                  <a:pt x="1241586" y="720727"/>
                </a:moveTo>
                <a:cubicBezTo>
                  <a:pt x="1238990" y="723542"/>
                  <a:pt x="1233461" y="723652"/>
                  <a:pt x="1230529" y="720948"/>
                </a:cubicBezTo>
                <a:cubicBezTo>
                  <a:pt x="1230529" y="720948"/>
                  <a:pt x="1230361" y="718188"/>
                  <a:pt x="1230194" y="715428"/>
                </a:cubicBezTo>
                <a:cubicBezTo>
                  <a:pt x="1232790" y="712613"/>
                  <a:pt x="1237021" y="713910"/>
                  <a:pt x="1238487" y="715263"/>
                </a:cubicBezTo>
                <a:cubicBezTo>
                  <a:pt x="1239953" y="716615"/>
                  <a:pt x="1241419" y="717967"/>
                  <a:pt x="1241586" y="720727"/>
                </a:cubicBezTo>
                <a:close/>
                <a:moveTo>
                  <a:pt x="1047898" y="815640"/>
                </a:moveTo>
                <a:cubicBezTo>
                  <a:pt x="1046681" y="816959"/>
                  <a:pt x="1044247" y="819598"/>
                  <a:pt x="1040293" y="818393"/>
                </a:cubicBezTo>
                <a:cubicBezTo>
                  <a:pt x="1040141" y="815811"/>
                  <a:pt x="1041358" y="814492"/>
                  <a:pt x="1042576" y="813173"/>
                </a:cubicBezTo>
                <a:cubicBezTo>
                  <a:pt x="1043793" y="811853"/>
                  <a:pt x="1043793" y="811853"/>
                  <a:pt x="1043793" y="811853"/>
                </a:cubicBezTo>
                <a:cubicBezTo>
                  <a:pt x="1045161" y="813115"/>
                  <a:pt x="1045161" y="813115"/>
                  <a:pt x="1045161" y="813115"/>
                </a:cubicBezTo>
                <a:cubicBezTo>
                  <a:pt x="1046529" y="814377"/>
                  <a:pt x="1046529" y="814377"/>
                  <a:pt x="1047898" y="815640"/>
                </a:cubicBezTo>
                <a:close/>
                <a:moveTo>
                  <a:pt x="1083617" y="799261"/>
                </a:moveTo>
                <a:cubicBezTo>
                  <a:pt x="1084916" y="797853"/>
                  <a:pt x="1084834" y="795824"/>
                  <a:pt x="1085103" y="794119"/>
                </a:cubicBezTo>
                <a:lnTo>
                  <a:pt x="1088202" y="791369"/>
                </a:lnTo>
                <a:lnTo>
                  <a:pt x="1088909" y="790493"/>
                </a:lnTo>
                <a:cubicBezTo>
                  <a:pt x="1090898" y="795574"/>
                  <a:pt x="1090898" y="795574"/>
                  <a:pt x="1090898" y="795574"/>
                </a:cubicBezTo>
                <a:cubicBezTo>
                  <a:pt x="1088432" y="796741"/>
                  <a:pt x="1087697" y="798595"/>
                  <a:pt x="1085966" y="797908"/>
                </a:cubicBezTo>
                <a:lnTo>
                  <a:pt x="1085962" y="797896"/>
                </a:lnTo>
                <a:close/>
                <a:moveTo>
                  <a:pt x="1065781" y="807773"/>
                </a:moveTo>
                <a:cubicBezTo>
                  <a:pt x="1062974" y="802579"/>
                  <a:pt x="1065570" y="799764"/>
                  <a:pt x="1070904" y="799474"/>
                </a:cubicBezTo>
                <a:cubicBezTo>
                  <a:pt x="1072272" y="800736"/>
                  <a:pt x="1072272" y="800736"/>
                  <a:pt x="1073641" y="801998"/>
                </a:cubicBezTo>
                <a:cubicBezTo>
                  <a:pt x="1073781" y="807337"/>
                  <a:pt x="1069816" y="808890"/>
                  <a:pt x="1065781" y="807773"/>
                </a:cubicBezTo>
                <a:close/>
                <a:moveTo>
                  <a:pt x="1382583" y="659316"/>
                </a:moveTo>
                <a:cubicBezTo>
                  <a:pt x="1383443" y="652667"/>
                  <a:pt x="1383068" y="647359"/>
                  <a:pt x="1388389" y="647305"/>
                </a:cubicBezTo>
                <a:cubicBezTo>
                  <a:pt x="1392662" y="651246"/>
                  <a:pt x="1390565" y="659235"/>
                  <a:pt x="1382583" y="659316"/>
                </a:cubicBezTo>
                <a:close/>
                <a:moveTo>
                  <a:pt x="863553" y="907283"/>
                </a:moveTo>
                <a:cubicBezTo>
                  <a:pt x="860518" y="907778"/>
                  <a:pt x="857115" y="907275"/>
                  <a:pt x="855026" y="905348"/>
                </a:cubicBezTo>
                <a:cubicBezTo>
                  <a:pt x="853633" y="904064"/>
                  <a:pt x="853554" y="901355"/>
                  <a:pt x="854867" y="899930"/>
                </a:cubicBezTo>
                <a:cubicBezTo>
                  <a:pt x="860201" y="896943"/>
                  <a:pt x="865615" y="896664"/>
                  <a:pt x="868400" y="899233"/>
                </a:cubicBezTo>
                <a:cubicBezTo>
                  <a:pt x="868400" y="899233"/>
                  <a:pt x="868479" y="901942"/>
                  <a:pt x="869872" y="903227"/>
                </a:cubicBezTo>
                <a:cubicBezTo>
                  <a:pt x="869255" y="905294"/>
                  <a:pt x="866588" y="906787"/>
                  <a:pt x="863553" y="907283"/>
                </a:cubicBezTo>
                <a:close/>
                <a:moveTo>
                  <a:pt x="960550" y="861846"/>
                </a:moveTo>
                <a:cubicBezTo>
                  <a:pt x="959080" y="863096"/>
                  <a:pt x="956738" y="862889"/>
                  <a:pt x="954685" y="860996"/>
                </a:cubicBezTo>
                <a:cubicBezTo>
                  <a:pt x="954545" y="855657"/>
                  <a:pt x="957142" y="852842"/>
                  <a:pt x="961177" y="853959"/>
                </a:cubicBezTo>
                <a:cubicBezTo>
                  <a:pt x="962616" y="857890"/>
                  <a:pt x="962019" y="860596"/>
                  <a:pt x="960550" y="861846"/>
                </a:cubicBezTo>
                <a:close/>
                <a:moveTo>
                  <a:pt x="883182" y="900711"/>
                </a:moveTo>
                <a:cubicBezTo>
                  <a:pt x="881172" y="901461"/>
                  <a:pt x="878418" y="900875"/>
                  <a:pt x="876282" y="898904"/>
                </a:cubicBezTo>
                <a:cubicBezTo>
                  <a:pt x="874857" y="897591"/>
                  <a:pt x="874731" y="894870"/>
                  <a:pt x="876030" y="893462"/>
                </a:cubicBezTo>
                <a:cubicBezTo>
                  <a:pt x="878626" y="890647"/>
                  <a:pt x="884197" y="893181"/>
                  <a:pt x="885621" y="894495"/>
                </a:cubicBezTo>
                <a:cubicBezTo>
                  <a:pt x="886459" y="897873"/>
                  <a:pt x="885193" y="899961"/>
                  <a:pt x="883182" y="900711"/>
                </a:cubicBezTo>
                <a:close/>
                <a:moveTo>
                  <a:pt x="678772" y="998927"/>
                </a:moveTo>
                <a:cubicBezTo>
                  <a:pt x="675974" y="995885"/>
                  <a:pt x="676636" y="994217"/>
                  <a:pt x="677298" y="992548"/>
                </a:cubicBezTo>
                <a:cubicBezTo>
                  <a:pt x="677298" y="992548"/>
                  <a:pt x="679690" y="991566"/>
                  <a:pt x="679690" y="991566"/>
                </a:cubicBezTo>
                <a:cubicBezTo>
                  <a:pt x="681420" y="992253"/>
                  <a:pt x="682489" y="994608"/>
                  <a:pt x="681827" y="996277"/>
                </a:cubicBezTo>
                <a:cubicBezTo>
                  <a:pt x="681827" y="996277"/>
                  <a:pt x="681827" y="996277"/>
                  <a:pt x="678772" y="998927"/>
                </a:cubicBezTo>
                <a:close/>
                <a:moveTo>
                  <a:pt x="592320" y="1042301"/>
                </a:moveTo>
                <a:cubicBezTo>
                  <a:pt x="589853" y="1043469"/>
                  <a:pt x="589853" y="1043469"/>
                  <a:pt x="588123" y="1042782"/>
                </a:cubicBezTo>
                <a:cubicBezTo>
                  <a:pt x="588123" y="1042782"/>
                  <a:pt x="588123" y="1042782"/>
                  <a:pt x="587128" y="1040241"/>
                </a:cubicBezTo>
                <a:cubicBezTo>
                  <a:pt x="587128" y="1040241"/>
                  <a:pt x="587128" y="1040241"/>
                  <a:pt x="585398" y="1039555"/>
                </a:cubicBezTo>
                <a:cubicBezTo>
                  <a:pt x="582673" y="1036327"/>
                  <a:pt x="587605" y="1033993"/>
                  <a:pt x="591066" y="1035367"/>
                </a:cubicBezTo>
                <a:cubicBezTo>
                  <a:pt x="593791" y="1038594"/>
                  <a:pt x="591325" y="1039761"/>
                  <a:pt x="592320" y="1042301"/>
                </a:cubicBezTo>
                <a:close/>
                <a:moveTo>
                  <a:pt x="924027" y="886142"/>
                </a:moveTo>
                <a:cubicBezTo>
                  <a:pt x="914847" y="887805"/>
                  <a:pt x="896603" y="893770"/>
                  <a:pt x="886965" y="884880"/>
                </a:cubicBezTo>
                <a:cubicBezTo>
                  <a:pt x="885588" y="883610"/>
                  <a:pt x="884211" y="882340"/>
                  <a:pt x="882720" y="878432"/>
                </a:cubicBezTo>
                <a:cubicBezTo>
                  <a:pt x="879737" y="870615"/>
                  <a:pt x="891211" y="860938"/>
                  <a:pt x="905554" y="856439"/>
                </a:cubicBezTo>
                <a:cubicBezTo>
                  <a:pt x="906931" y="857709"/>
                  <a:pt x="908308" y="858979"/>
                  <a:pt x="909685" y="860249"/>
                </a:cubicBezTo>
                <a:cubicBezTo>
                  <a:pt x="916569" y="866599"/>
                  <a:pt x="920929" y="875686"/>
                  <a:pt x="924027" y="886142"/>
                </a:cubicBezTo>
                <a:close/>
                <a:moveTo>
                  <a:pt x="876415" y="909519"/>
                </a:moveTo>
                <a:cubicBezTo>
                  <a:pt x="873745" y="909589"/>
                  <a:pt x="872338" y="908291"/>
                  <a:pt x="872338" y="908291"/>
                </a:cubicBezTo>
                <a:cubicBezTo>
                  <a:pt x="869523" y="905694"/>
                  <a:pt x="870640" y="901660"/>
                  <a:pt x="874717" y="902887"/>
                </a:cubicBezTo>
                <a:cubicBezTo>
                  <a:pt x="876415" y="909519"/>
                  <a:pt x="876415" y="909519"/>
                  <a:pt x="876415" y="909519"/>
                </a:cubicBezTo>
                <a:close/>
                <a:moveTo>
                  <a:pt x="1296603" y="711971"/>
                </a:moveTo>
                <a:cubicBezTo>
                  <a:pt x="1294273" y="712978"/>
                  <a:pt x="1291942" y="713984"/>
                  <a:pt x="1290274" y="713322"/>
                </a:cubicBezTo>
                <a:cubicBezTo>
                  <a:pt x="1290274" y="713322"/>
                  <a:pt x="1290274" y="713322"/>
                  <a:pt x="1289267" y="710991"/>
                </a:cubicBezTo>
                <a:cubicBezTo>
                  <a:pt x="1291598" y="709985"/>
                  <a:pt x="1290591" y="707654"/>
                  <a:pt x="1294591" y="707310"/>
                </a:cubicBezTo>
                <a:cubicBezTo>
                  <a:pt x="1296603" y="711971"/>
                  <a:pt x="1296603" y="711971"/>
                  <a:pt x="1296603" y="711971"/>
                </a:cubicBezTo>
                <a:close/>
                <a:moveTo>
                  <a:pt x="999929" y="853523"/>
                </a:moveTo>
                <a:cubicBezTo>
                  <a:pt x="998667" y="854892"/>
                  <a:pt x="997348" y="853674"/>
                  <a:pt x="997348" y="853674"/>
                </a:cubicBezTo>
                <a:cubicBezTo>
                  <a:pt x="996028" y="852458"/>
                  <a:pt x="994709" y="851240"/>
                  <a:pt x="994652" y="848655"/>
                </a:cubicBezTo>
                <a:cubicBezTo>
                  <a:pt x="998496" y="847136"/>
                  <a:pt x="998553" y="849721"/>
                  <a:pt x="1001135" y="849570"/>
                </a:cubicBezTo>
                <a:cubicBezTo>
                  <a:pt x="1001192" y="852155"/>
                  <a:pt x="998610" y="852306"/>
                  <a:pt x="999929" y="853523"/>
                </a:cubicBezTo>
                <a:close/>
                <a:moveTo>
                  <a:pt x="1012726" y="847887"/>
                </a:moveTo>
                <a:cubicBezTo>
                  <a:pt x="1010138" y="848105"/>
                  <a:pt x="1010138" y="848105"/>
                  <a:pt x="1008847" y="846915"/>
                </a:cubicBezTo>
                <a:cubicBezTo>
                  <a:pt x="1007557" y="845724"/>
                  <a:pt x="1006267" y="844535"/>
                  <a:pt x="1006275" y="841937"/>
                </a:cubicBezTo>
                <a:cubicBezTo>
                  <a:pt x="1006275" y="841937"/>
                  <a:pt x="1006275" y="841937"/>
                  <a:pt x="1016629" y="841067"/>
                </a:cubicBezTo>
                <a:cubicBezTo>
                  <a:pt x="1016621" y="843665"/>
                  <a:pt x="1011444" y="844100"/>
                  <a:pt x="1012726" y="847887"/>
                </a:cubicBezTo>
                <a:close/>
                <a:moveTo>
                  <a:pt x="1626980" y="558257"/>
                </a:moveTo>
                <a:cubicBezTo>
                  <a:pt x="1624600" y="560837"/>
                  <a:pt x="1623410" y="562127"/>
                  <a:pt x="1618349" y="559847"/>
                </a:cubicBezTo>
                <a:cubicBezTo>
                  <a:pt x="1618249" y="557367"/>
                  <a:pt x="1618149" y="554887"/>
                  <a:pt x="1619339" y="553597"/>
                </a:cubicBezTo>
                <a:cubicBezTo>
                  <a:pt x="1623009" y="552207"/>
                  <a:pt x="1624299" y="553396"/>
                  <a:pt x="1624299" y="553396"/>
                </a:cubicBezTo>
                <a:cubicBezTo>
                  <a:pt x="1625589" y="554587"/>
                  <a:pt x="1625690" y="557066"/>
                  <a:pt x="1626980" y="558257"/>
                </a:cubicBezTo>
                <a:close/>
                <a:moveTo>
                  <a:pt x="1342110" y="694706"/>
                </a:moveTo>
                <a:cubicBezTo>
                  <a:pt x="1342142" y="692023"/>
                  <a:pt x="1342142" y="692023"/>
                  <a:pt x="1340823" y="690806"/>
                </a:cubicBezTo>
                <a:cubicBezTo>
                  <a:pt x="1343495" y="690557"/>
                  <a:pt x="1343527" y="687874"/>
                  <a:pt x="1347518" y="688842"/>
                </a:cubicBezTo>
                <a:cubicBezTo>
                  <a:pt x="1346133" y="692991"/>
                  <a:pt x="1346100" y="695674"/>
                  <a:pt x="1342110" y="694706"/>
                </a:cubicBezTo>
                <a:close/>
                <a:moveTo>
                  <a:pt x="147306" y="1265714"/>
                </a:moveTo>
                <a:cubicBezTo>
                  <a:pt x="147306" y="1265714"/>
                  <a:pt x="145987" y="1264497"/>
                  <a:pt x="145987" y="1264497"/>
                </a:cubicBezTo>
                <a:cubicBezTo>
                  <a:pt x="143348" y="1262063"/>
                  <a:pt x="147405" y="1257665"/>
                  <a:pt x="151396" y="1258633"/>
                </a:cubicBezTo>
                <a:cubicBezTo>
                  <a:pt x="152683" y="1262533"/>
                  <a:pt x="149978" y="1265465"/>
                  <a:pt x="147306" y="1265714"/>
                </a:cubicBezTo>
                <a:close/>
                <a:moveTo>
                  <a:pt x="947883" y="884989"/>
                </a:moveTo>
                <a:cubicBezTo>
                  <a:pt x="946563" y="883773"/>
                  <a:pt x="946621" y="886358"/>
                  <a:pt x="944039" y="886509"/>
                </a:cubicBezTo>
                <a:cubicBezTo>
                  <a:pt x="943982" y="883924"/>
                  <a:pt x="941400" y="884075"/>
                  <a:pt x="942605" y="880121"/>
                </a:cubicBezTo>
                <a:cubicBezTo>
                  <a:pt x="945187" y="879970"/>
                  <a:pt x="946506" y="881187"/>
                  <a:pt x="947826" y="882404"/>
                </a:cubicBezTo>
                <a:cubicBezTo>
                  <a:pt x="947826" y="882404"/>
                  <a:pt x="949145" y="883621"/>
                  <a:pt x="947883" y="884989"/>
                </a:cubicBezTo>
                <a:close/>
                <a:moveTo>
                  <a:pt x="1207785" y="762131"/>
                </a:moveTo>
                <a:cubicBezTo>
                  <a:pt x="1206201" y="755617"/>
                  <a:pt x="1203944" y="750797"/>
                  <a:pt x="1208891" y="748837"/>
                </a:cubicBezTo>
                <a:cubicBezTo>
                  <a:pt x="1214294" y="750981"/>
                  <a:pt x="1215206" y="759190"/>
                  <a:pt x="1207785" y="762131"/>
                </a:cubicBezTo>
                <a:close/>
                <a:moveTo>
                  <a:pt x="651515" y="1026785"/>
                </a:moveTo>
                <a:cubicBezTo>
                  <a:pt x="650853" y="1028454"/>
                  <a:pt x="648460" y="1029435"/>
                  <a:pt x="646730" y="1028748"/>
                </a:cubicBezTo>
                <a:cubicBezTo>
                  <a:pt x="646730" y="1028748"/>
                  <a:pt x="645662" y="1026393"/>
                  <a:pt x="645662" y="1026393"/>
                </a:cubicBezTo>
                <a:cubicBezTo>
                  <a:pt x="646324" y="1024725"/>
                  <a:pt x="646986" y="1023056"/>
                  <a:pt x="651108" y="1022761"/>
                </a:cubicBezTo>
                <a:cubicBezTo>
                  <a:pt x="651515" y="1026785"/>
                  <a:pt x="651515" y="1026785"/>
                  <a:pt x="651515" y="1026785"/>
                </a:cubicBezTo>
                <a:close/>
                <a:moveTo>
                  <a:pt x="1144156" y="794391"/>
                </a:moveTo>
                <a:cubicBezTo>
                  <a:pt x="1142302" y="793655"/>
                  <a:pt x="1140448" y="792920"/>
                  <a:pt x="1139281" y="790453"/>
                </a:cubicBezTo>
                <a:cubicBezTo>
                  <a:pt x="1144362" y="788464"/>
                  <a:pt x="1144362" y="788464"/>
                  <a:pt x="1144362" y="788464"/>
                </a:cubicBezTo>
                <a:cubicBezTo>
                  <a:pt x="1145529" y="790930"/>
                  <a:pt x="1146696" y="793396"/>
                  <a:pt x="1144156" y="794391"/>
                </a:cubicBezTo>
                <a:close/>
                <a:moveTo>
                  <a:pt x="1388305" y="680513"/>
                </a:moveTo>
                <a:cubicBezTo>
                  <a:pt x="1385568" y="677989"/>
                  <a:pt x="1382937" y="678095"/>
                  <a:pt x="1381675" y="679463"/>
                </a:cubicBezTo>
                <a:cubicBezTo>
                  <a:pt x="1379044" y="679570"/>
                  <a:pt x="1377782" y="680938"/>
                  <a:pt x="1376414" y="679676"/>
                </a:cubicBezTo>
                <a:cubicBezTo>
                  <a:pt x="1376414" y="679676"/>
                  <a:pt x="1376308" y="677045"/>
                  <a:pt x="1376308" y="677045"/>
                </a:cubicBezTo>
                <a:cubicBezTo>
                  <a:pt x="1381675" y="679463"/>
                  <a:pt x="1381463" y="674202"/>
                  <a:pt x="1384200" y="676727"/>
                </a:cubicBezTo>
                <a:cubicBezTo>
                  <a:pt x="1384200" y="676727"/>
                  <a:pt x="1384200" y="676727"/>
                  <a:pt x="1385568" y="677989"/>
                </a:cubicBezTo>
                <a:cubicBezTo>
                  <a:pt x="1385462" y="675358"/>
                  <a:pt x="1385462" y="675358"/>
                  <a:pt x="1388092" y="675252"/>
                </a:cubicBezTo>
                <a:cubicBezTo>
                  <a:pt x="1388305" y="680513"/>
                  <a:pt x="1388305" y="680513"/>
                  <a:pt x="1388305" y="680513"/>
                </a:cubicBezTo>
                <a:close/>
                <a:moveTo>
                  <a:pt x="1014971" y="859290"/>
                </a:moveTo>
                <a:cubicBezTo>
                  <a:pt x="1012332" y="860532"/>
                  <a:pt x="1012332" y="860532"/>
                  <a:pt x="1010478" y="859797"/>
                </a:cubicBezTo>
                <a:cubicBezTo>
                  <a:pt x="1008624" y="859061"/>
                  <a:pt x="1008340" y="854370"/>
                  <a:pt x="1009125" y="852392"/>
                </a:cubicBezTo>
                <a:cubicBezTo>
                  <a:pt x="1009409" y="857083"/>
                  <a:pt x="1014687" y="854600"/>
                  <a:pt x="1014971" y="859290"/>
                </a:cubicBezTo>
                <a:close/>
                <a:moveTo>
                  <a:pt x="1361564" y="696978"/>
                </a:moveTo>
                <a:cubicBezTo>
                  <a:pt x="1360582" y="694585"/>
                  <a:pt x="1358227" y="695653"/>
                  <a:pt x="1357932" y="691531"/>
                </a:cubicBezTo>
                <a:cubicBezTo>
                  <a:pt x="1360287" y="690462"/>
                  <a:pt x="1360287" y="690462"/>
                  <a:pt x="1361956" y="691125"/>
                </a:cubicBezTo>
                <a:cubicBezTo>
                  <a:pt x="1363624" y="691787"/>
                  <a:pt x="1363624" y="691787"/>
                  <a:pt x="1364606" y="694179"/>
                </a:cubicBezTo>
                <a:cubicBezTo>
                  <a:pt x="1362937" y="693517"/>
                  <a:pt x="1363919" y="695910"/>
                  <a:pt x="1361564" y="696978"/>
                </a:cubicBezTo>
                <a:close/>
                <a:moveTo>
                  <a:pt x="1134038" y="805397"/>
                </a:moveTo>
                <a:cubicBezTo>
                  <a:pt x="1132906" y="806951"/>
                  <a:pt x="1130783" y="807110"/>
                  <a:pt x="1129003" y="806403"/>
                </a:cubicBezTo>
                <a:cubicBezTo>
                  <a:pt x="1123664" y="804285"/>
                  <a:pt x="1120385" y="796975"/>
                  <a:pt x="1133123" y="796021"/>
                </a:cubicBezTo>
                <a:cubicBezTo>
                  <a:pt x="1135309" y="800894"/>
                  <a:pt x="1135169" y="803843"/>
                  <a:pt x="1134038" y="805397"/>
                </a:cubicBezTo>
                <a:close/>
                <a:moveTo>
                  <a:pt x="551027" y="1084712"/>
                </a:moveTo>
                <a:cubicBezTo>
                  <a:pt x="551027" y="1084712"/>
                  <a:pt x="549358" y="1084050"/>
                  <a:pt x="549358" y="1084050"/>
                </a:cubicBezTo>
                <a:cubicBezTo>
                  <a:pt x="549358" y="1084050"/>
                  <a:pt x="550683" y="1080713"/>
                  <a:pt x="549014" y="1080051"/>
                </a:cubicBezTo>
                <a:cubicBezTo>
                  <a:pt x="550338" y="1076714"/>
                  <a:pt x="551345" y="1079045"/>
                  <a:pt x="553675" y="1078039"/>
                </a:cubicBezTo>
                <a:cubicBezTo>
                  <a:pt x="556350" y="1081031"/>
                  <a:pt x="550020" y="1082382"/>
                  <a:pt x="551027" y="1084712"/>
                </a:cubicBezTo>
                <a:close/>
                <a:moveTo>
                  <a:pt x="936814" y="902639"/>
                </a:moveTo>
                <a:cubicBezTo>
                  <a:pt x="936846" y="892249"/>
                  <a:pt x="936846" y="892249"/>
                  <a:pt x="936846" y="892249"/>
                </a:cubicBezTo>
                <a:cubicBezTo>
                  <a:pt x="939434" y="892032"/>
                  <a:pt x="940725" y="893222"/>
                  <a:pt x="942015" y="894412"/>
                </a:cubicBezTo>
                <a:cubicBezTo>
                  <a:pt x="943305" y="895602"/>
                  <a:pt x="943305" y="895602"/>
                  <a:pt x="943297" y="898200"/>
                </a:cubicBezTo>
                <a:cubicBezTo>
                  <a:pt x="939418" y="897227"/>
                  <a:pt x="939402" y="902422"/>
                  <a:pt x="936814" y="902639"/>
                </a:cubicBezTo>
                <a:close/>
                <a:moveTo>
                  <a:pt x="1065044" y="841767"/>
                </a:moveTo>
                <a:cubicBezTo>
                  <a:pt x="1063724" y="840550"/>
                  <a:pt x="1062372" y="842016"/>
                  <a:pt x="1061053" y="840799"/>
                </a:cubicBezTo>
                <a:cubicBezTo>
                  <a:pt x="1059733" y="839582"/>
                  <a:pt x="1061085" y="838116"/>
                  <a:pt x="1061118" y="835433"/>
                </a:cubicBezTo>
                <a:cubicBezTo>
                  <a:pt x="1063790" y="835184"/>
                  <a:pt x="1065110" y="836401"/>
                  <a:pt x="1067781" y="836152"/>
                </a:cubicBezTo>
                <a:cubicBezTo>
                  <a:pt x="1066429" y="837618"/>
                  <a:pt x="1065076" y="839084"/>
                  <a:pt x="1065044" y="841767"/>
                </a:cubicBezTo>
                <a:close/>
                <a:moveTo>
                  <a:pt x="1608133" y="584181"/>
                </a:moveTo>
                <a:cubicBezTo>
                  <a:pt x="1600295" y="584441"/>
                  <a:pt x="1600295" y="584441"/>
                  <a:pt x="1600295" y="584441"/>
                </a:cubicBezTo>
                <a:cubicBezTo>
                  <a:pt x="1601291" y="577870"/>
                  <a:pt x="1609004" y="574999"/>
                  <a:pt x="1614105" y="572215"/>
                </a:cubicBezTo>
                <a:cubicBezTo>
                  <a:pt x="1614353" y="577437"/>
                  <a:pt x="1614478" y="580048"/>
                  <a:pt x="1613234" y="581397"/>
                </a:cubicBezTo>
                <a:cubicBezTo>
                  <a:pt x="1606640" y="580308"/>
                  <a:pt x="1609253" y="580221"/>
                  <a:pt x="1608133" y="584181"/>
                </a:cubicBezTo>
                <a:close/>
                <a:moveTo>
                  <a:pt x="1483489" y="644394"/>
                </a:moveTo>
                <a:cubicBezTo>
                  <a:pt x="1480953" y="644496"/>
                  <a:pt x="1478416" y="644599"/>
                  <a:pt x="1477097" y="643382"/>
                </a:cubicBezTo>
                <a:cubicBezTo>
                  <a:pt x="1477097" y="643382"/>
                  <a:pt x="1477097" y="643382"/>
                  <a:pt x="1476994" y="640845"/>
                </a:cubicBezTo>
                <a:cubicBezTo>
                  <a:pt x="1479531" y="640743"/>
                  <a:pt x="1479428" y="638206"/>
                  <a:pt x="1483284" y="639321"/>
                </a:cubicBezTo>
                <a:cubicBezTo>
                  <a:pt x="1483489" y="644394"/>
                  <a:pt x="1483489" y="644394"/>
                  <a:pt x="1483489" y="644394"/>
                </a:cubicBezTo>
                <a:close/>
                <a:moveTo>
                  <a:pt x="1044675" y="855600"/>
                </a:moveTo>
                <a:cubicBezTo>
                  <a:pt x="1043268" y="854302"/>
                  <a:pt x="1043077" y="851685"/>
                  <a:pt x="1042887" y="849067"/>
                </a:cubicBezTo>
                <a:cubicBezTo>
                  <a:pt x="1046728" y="847726"/>
                  <a:pt x="1046919" y="850344"/>
                  <a:pt x="1049544" y="850323"/>
                </a:cubicBezTo>
                <a:cubicBezTo>
                  <a:pt x="1051141" y="854239"/>
                  <a:pt x="1047300" y="855579"/>
                  <a:pt x="1044675" y="855600"/>
                </a:cubicBezTo>
                <a:close/>
                <a:moveTo>
                  <a:pt x="521633" y="1107954"/>
                </a:moveTo>
                <a:cubicBezTo>
                  <a:pt x="521633" y="1107954"/>
                  <a:pt x="521633" y="1107954"/>
                  <a:pt x="519277" y="1109022"/>
                </a:cubicBezTo>
                <a:cubicBezTo>
                  <a:pt x="517609" y="1108360"/>
                  <a:pt x="517609" y="1108360"/>
                  <a:pt x="517609" y="1108360"/>
                </a:cubicBezTo>
                <a:cubicBezTo>
                  <a:pt x="517609" y="1108360"/>
                  <a:pt x="517609" y="1108360"/>
                  <a:pt x="515941" y="1107697"/>
                </a:cubicBezTo>
                <a:cubicBezTo>
                  <a:pt x="515941" y="1107697"/>
                  <a:pt x="515941" y="1107697"/>
                  <a:pt x="514959" y="1105305"/>
                </a:cubicBezTo>
                <a:cubicBezTo>
                  <a:pt x="517314" y="1104237"/>
                  <a:pt x="517314" y="1104237"/>
                  <a:pt x="515645" y="1103575"/>
                </a:cubicBezTo>
                <a:cubicBezTo>
                  <a:pt x="515645" y="1103575"/>
                  <a:pt x="515645" y="1103575"/>
                  <a:pt x="518001" y="1102506"/>
                </a:cubicBezTo>
                <a:cubicBezTo>
                  <a:pt x="519669" y="1103169"/>
                  <a:pt x="519669" y="1103169"/>
                  <a:pt x="519669" y="1103169"/>
                </a:cubicBezTo>
                <a:cubicBezTo>
                  <a:pt x="519669" y="1103169"/>
                  <a:pt x="519669" y="1103169"/>
                  <a:pt x="521337" y="1103831"/>
                </a:cubicBezTo>
                <a:cubicBezTo>
                  <a:pt x="521337" y="1103831"/>
                  <a:pt x="521337" y="1103831"/>
                  <a:pt x="522319" y="1106223"/>
                </a:cubicBezTo>
                <a:cubicBezTo>
                  <a:pt x="520651" y="1105561"/>
                  <a:pt x="520651" y="1105561"/>
                  <a:pt x="521633" y="1107954"/>
                </a:cubicBezTo>
                <a:close/>
                <a:moveTo>
                  <a:pt x="361530" y="1184789"/>
                </a:moveTo>
                <a:cubicBezTo>
                  <a:pt x="358264" y="1187613"/>
                  <a:pt x="356410" y="1186878"/>
                  <a:pt x="354556" y="1186142"/>
                </a:cubicBezTo>
                <a:cubicBezTo>
                  <a:pt x="350848" y="1184671"/>
                  <a:pt x="350407" y="1180375"/>
                  <a:pt x="351820" y="1176816"/>
                </a:cubicBezTo>
                <a:cubicBezTo>
                  <a:pt x="354380" y="1175772"/>
                  <a:pt x="356234" y="1176507"/>
                  <a:pt x="358087" y="1177243"/>
                </a:cubicBezTo>
                <a:cubicBezTo>
                  <a:pt x="361795" y="1178715"/>
                  <a:pt x="362943" y="1181230"/>
                  <a:pt x="361530" y="1184789"/>
                </a:cubicBezTo>
                <a:close/>
                <a:moveTo>
                  <a:pt x="1359107" y="710742"/>
                </a:moveTo>
                <a:cubicBezTo>
                  <a:pt x="1357118" y="713266"/>
                  <a:pt x="1353686" y="714452"/>
                  <a:pt x="1351128" y="713437"/>
                </a:cubicBezTo>
                <a:cubicBezTo>
                  <a:pt x="1349423" y="712760"/>
                  <a:pt x="1348416" y="710322"/>
                  <a:pt x="1347409" y="707884"/>
                </a:cubicBezTo>
                <a:cubicBezTo>
                  <a:pt x="1347101" y="703685"/>
                  <a:pt x="1353308" y="697993"/>
                  <a:pt x="1358425" y="700024"/>
                </a:cubicBezTo>
                <a:cubicBezTo>
                  <a:pt x="1361641" y="704358"/>
                  <a:pt x="1361096" y="708218"/>
                  <a:pt x="1359107" y="710742"/>
                </a:cubicBezTo>
                <a:close/>
                <a:moveTo>
                  <a:pt x="1377400" y="704102"/>
                </a:moveTo>
                <a:cubicBezTo>
                  <a:pt x="1376078" y="705536"/>
                  <a:pt x="1374755" y="706970"/>
                  <a:pt x="1370668" y="705853"/>
                </a:cubicBezTo>
                <a:cubicBezTo>
                  <a:pt x="1371871" y="699002"/>
                  <a:pt x="1356725" y="687685"/>
                  <a:pt x="1370128" y="681476"/>
                </a:cubicBezTo>
                <a:cubicBezTo>
                  <a:pt x="1377039" y="687851"/>
                  <a:pt x="1371871" y="699002"/>
                  <a:pt x="1377400" y="704102"/>
                </a:cubicBezTo>
                <a:close/>
                <a:moveTo>
                  <a:pt x="1220736" y="779860"/>
                </a:moveTo>
                <a:cubicBezTo>
                  <a:pt x="1217275" y="778486"/>
                  <a:pt x="1214858" y="779530"/>
                  <a:pt x="1214172" y="781260"/>
                </a:cubicBezTo>
                <a:cubicBezTo>
                  <a:pt x="1211754" y="782304"/>
                  <a:pt x="1211068" y="784035"/>
                  <a:pt x="1209337" y="783348"/>
                </a:cubicBezTo>
                <a:cubicBezTo>
                  <a:pt x="1209337" y="783348"/>
                  <a:pt x="1208294" y="780931"/>
                  <a:pt x="1208294" y="780931"/>
                </a:cubicBezTo>
                <a:cubicBezTo>
                  <a:pt x="1214172" y="781260"/>
                  <a:pt x="1212084" y="776426"/>
                  <a:pt x="1215545" y="777800"/>
                </a:cubicBezTo>
                <a:cubicBezTo>
                  <a:pt x="1215545" y="777800"/>
                  <a:pt x="1215545" y="777800"/>
                  <a:pt x="1217275" y="778486"/>
                </a:cubicBezTo>
                <a:cubicBezTo>
                  <a:pt x="1216232" y="776069"/>
                  <a:pt x="1216232" y="776069"/>
                  <a:pt x="1218649" y="775026"/>
                </a:cubicBezTo>
                <a:cubicBezTo>
                  <a:pt x="1220736" y="779860"/>
                  <a:pt x="1220736" y="779860"/>
                  <a:pt x="1220736" y="779860"/>
                </a:cubicBezTo>
                <a:close/>
                <a:moveTo>
                  <a:pt x="1090690" y="841777"/>
                </a:moveTo>
                <a:cubicBezTo>
                  <a:pt x="1087990" y="841922"/>
                  <a:pt x="1087990" y="841922"/>
                  <a:pt x="1086604" y="840644"/>
                </a:cubicBezTo>
                <a:cubicBezTo>
                  <a:pt x="1086604" y="840644"/>
                  <a:pt x="1085218" y="839365"/>
                  <a:pt x="1085218" y="839365"/>
                </a:cubicBezTo>
                <a:cubicBezTo>
                  <a:pt x="1083832" y="838087"/>
                  <a:pt x="1083832" y="838087"/>
                  <a:pt x="1082445" y="836808"/>
                </a:cubicBezTo>
                <a:cubicBezTo>
                  <a:pt x="1081059" y="835529"/>
                  <a:pt x="1079673" y="834251"/>
                  <a:pt x="1075659" y="835820"/>
                </a:cubicBezTo>
                <a:cubicBezTo>
                  <a:pt x="1075659" y="835820"/>
                  <a:pt x="1075659" y="835820"/>
                  <a:pt x="1075515" y="830415"/>
                </a:cubicBezTo>
                <a:cubicBezTo>
                  <a:pt x="1084928" y="828554"/>
                  <a:pt x="1087773" y="833814"/>
                  <a:pt x="1093172" y="833523"/>
                </a:cubicBezTo>
                <a:cubicBezTo>
                  <a:pt x="1096017" y="838783"/>
                  <a:pt x="1090617" y="839074"/>
                  <a:pt x="1090690" y="841777"/>
                </a:cubicBezTo>
                <a:close/>
                <a:moveTo>
                  <a:pt x="1184860" y="797317"/>
                </a:moveTo>
                <a:cubicBezTo>
                  <a:pt x="1181761" y="798648"/>
                  <a:pt x="1178131" y="798522"/>
                  <a:pt x="1176108" y="796656"/>
                </a:cubicBezTo>
                <a:cubicBezTo>
                  <a:pt x="1174759" y="795412"/>
                  <a:pt x="1173411" y="794168"/>
                  <a:pt x="1174631" y="790138"/>
                </a:cubicBezTo>
                <a:cubicBezTo>
                  <a:pt x="1177137" y="784715"/>
                  <a:pt x="1183752" y="785662"/>
                  <a:pt x="1190433" y="789246"/>
                </a:cubicBezTo>
                <a:cubicBezTo>
                  <a:pt x="1190529" y="793201"/>
                  <a:pt x="1187959" y="795987"/>
                  <a:pt x="1184860" y="797317"/>
                </a:cubicBezTo>
                <a:close/>
                <a:moveTo>
                  <a:pt x="296401" y="1220573"/>
                </a:moveTo>
                <a:cubicBezTo>
                  <a:pt x="290893" y="1214268"/>
                  <a:pt x="292305" y="1210708"/>
                  <a:pt x="293400" y="1202902"/>
                </a:cubicBezTo>
                <a:cubicBezTo>
                  <a:pt x="296543" y="1200029"/>
                  <a:pt x="298273" y="1200716"/>
                  <a:pt x="301734" y="1202089"/>
                </a:cubicBezTo>
                <a:cubicBezTo>
                  <a:pt x="303464" y="1202776"/>
                  <a:pt x="306218" y="1205929"/>
                  <a:pt x="307242" y="1208395"/>
                </a:cubicBezTo>
                <a:cubicBezTo>
                  <a:pt x="301663" y="1212361"/>
                  <a:pt x="305441" y="1217981"/>
                  <a:pt x="296401" y="1220573"/>
                </a:cubicBezTo>
                <a:close/>
                <a:moveTo>
                  <a:pt x="1430924" y="681025"/>
                </a:moveTo>
                <a:cubicBezTo>
                  <a:pt x="1428357" y="683455"/>
                  <a:pt x="1425422" y="685224"/>
                  <a:pt x="1420695" y="684702"/>
                </a:cubicBezTo>
                <a:cubicBezTo>
                  <a:pt x="1412118" y="674232"/>
                  <a:pt x="1417963" y="656598"/>
                  <a:pt x="1432915" y="660156"/>
                </a:cubicBezTo>
                <a:cubicBezTo>
                  <a:pt x="1434455" y="664135"/>
                  <a:pt x="1435995" y="668114"/>
                  <a:pt x="1438943" y="673391"/>
                </a:cubicBezTo>
                <a:cubicBezTo>
                  <a:pt x="1435689" y="675506"/>
                  <a:pt x="1433491" y="678595"/>
                  <a:pt x="1430924" y="681025"/>
                </a:cubicBezTo>
                <a:close/>
                <a:moveTo>
                  <a:pt x="1293914" y="749959"/>
                </a:moveTo>
                <a:cubicBezTo>
                  <a:pt x="1290524" y="748614"/>
                  <a:pt x="1285439" y="746596"/>
                  <a:pt x="1292584" y="743422"/>
                </a:cubicBezTo>
                <a:cubicBezTo>
                  <a:pt x="1291897" y="745153"/>
                  <a:pt x="1297991" y="749574"/>
                  <a:pt x="1293914" y="749959"/>
                </a:cubicBezTo>
                <a:close/>
                <a:moveTo>
                  <a:pt x="1096790" y="843974"/>
                </a:moveTo>
                <a:cubicBezTo>
                  <a:pt x="1093696" y="836344"/>
                  <a:pt x="1101728" y="841365"/>
                  <a:pt x="1104108" y="838786"/>
                </a:cubicBezTo>
                <a:cubicBezTo>
                  <a:pt x="1103097" y="842628"/>
                  <a:pt x="1101907" y="843918"/>
                  <a:pt x="1096790" y="843974"/>
                </a:cubicBezTo>
                <a:close/>
                <a:moveTo>
                  <a:pt x="1154442" y="817556"/>
                </a:moveTo>
                <a:cubicBezTo>
                  <a:pt x="1151812" y="817663"/>
                  <a:pt x="1151812" y="817663"/>
                  <a:pt x="1151812" y="817663"/>
                </a:cubicBezTo>
                <a:cubicBezTo>
                  <a:pt x="1151812" y="817663"/>
                  <a:pt x="1151812" y="817663"/>
                  <a:pt x="1150443" y="816400"/>
                </a:cubicBezTo>
                <a:cubicBezTo>
                  <a:pt x="1150337" y="813770"/>
                  <a:pt x="1150337" y="813770"/>
                  <a:pt x="1150337" y="813770"/>
                </a:cubicBezTo>
                <a:cubicBezTo>
                  <a:pt x="1150337" y="813770"/>
                  <a:pt x="1151599" y="812402"/>
                  <a:pt x="1151599" y="812402"/>
                </a:cubicBezTo>
                <a:cubicBezTo>
                  <a:pt x="1154230" y="812295"/>
                  <a:pt x="1154230" y="812295"/>
                  <a:pt x="1154230" y="812295"/>
                </a:cubicBezTo>
                <a:cubicBezTo>
                  <a:pt x="1154230" y="812295"/>
                  <a:pt x="1154230" y="812295"/>
                  <a:pt x="1155599" y="813558"/>
                </a:cubicBezTo>
                <a:cubicBezTo>
                  <a:pt x="1155705" y="816188"/>
                  <a:pt x="1155705" y="816188"/>
                  <a:pt x="1155705" y="816188"/>
                </a:cubicBezTo>
                <a:cubicBezTo>
                  <a:pt x="1155705" y="816188"/>
                  <a:pt x="1154442" y="817556"/>
                  <a:pt x="1154442" y="817556"/>
                </a:cubicBezTo>
                <a:close/>
                <a:moveTo>
                  <a:pt x="1252470" y="772139"/>
                </a:moveTo>
                <a:cubicBezTo>
                  <a:pt x="1243646" y="767120"/>
                  <a:pt x="1240948" y="755427"/>
                  <a:pt x="1246576" y="749030"/>
                </a:cubicBezTo>
                <a:lnTo>
                  <a:pt x="1253108" y="745806"/>
                </a:lnTo>
                <a:lnTo>
                  <a:pt x="1243775" y="748361"/>
                </a:lnTo>
                <a:cubicBezTo>
                  <a:pt x="1242141" y="744249"/>
                  <a:pt x="1243440" y="742841"/>
                  <a:pt x="1244570" y="738674"/>
                </a:cubicBezTo>
                <a:cubicBezTo>
                  <a:pt x="1248801" y="739971"/>
                  <a:pt x="1250266" y="741323"/>
                  <a:pt x="1251733" y="742676"/>
                </a:cubicBezTo>
                <a:lnTo>
                  <a:pt x="1254423" y="745157"/>
                </a:lnTo>
                <a:lnTo>
                  <a:pt x="1255062" y="744842"/>
                </a:lnTo>
                <a:cubicBezTo>
                  <a:pt x="1257928" y="748002"/>
                  <a:pt x="1260794" y="751163"/>
                  <a:pt x="1265440" y="755030"/>
                </a:cubicBezTo>
                <a:cubicBezTo>
                  <a:pt x="1260885" y="761316"/>
                  <a:pt x="1261670" y="769720"/>
                  <a:pt x="1252470" y="772139"/>
                </a:cubicBezTo>
                <a:close/>
                <a:moveTo>
                  <a:pt x="830072" y="975708"/>
                </a:moveTo>
                <a:cubicBezTo>
                  <a:pt x="828292" y="975001"/>
                  <a:pt x="827174" y="972627"/>
                  <a:pt x="826057" y="970252"/>
                </a:cubicBezTo>
                <a:cubicBezTo>
                  <a:pt x="829161" y="967621"/>
                  <a:pt x="832720" y="969034"/>
                  <a:pt x="836280" y="970446"/>
                </a:cubicBezTo>
                <a:cubicBezTo>
                  <a:pt x="834956" y="973783"/>
                  <a:pt x="831852" y="976414"/>
                  <a:pt x="830072" y="975708"/>
                </a:cubicBezTo>
                <a:close/>
                <a:moveTo>
                  <a:pt x="913990" y="935856"/>
                </a:moveTo>
                <a:cubicBezTo>
                  <a:pt x="912621" y="934594"/>
                  <a:pt x="912621" y="934594"/>
                  <a:pt x="911253" y="933332"/>
                </a:cubicBezTo>
                <a:cubicBezTo>
                  <a:pt x="911253" y="933332"/>
                  <a:pt x="911253" y="933332"/>
                  <a:pt x="909884" y="932069"/>
                </a:cubicBezTo>
                <a:cubicBezTo>
                  <a:pt x="909884" y="932069"/>
                  <a:pt x="909884" y="932069"/>
                  <a:pt x="911101" y="930750"/>
                </a:cubicBezTo>
                <a:cubicBezTo>
                  <a:pt x="912318" y="929431"/>
                  <a:pt x="913536" y="928112"/>
                  <a:pt x="916121" y="928054"/>
                </a:cubicBezTo>
                <a:cubicBezTo>
                  <a:pt x="917641" y="931898"/>
                  <a:pt x="915207" y="934537"/>
                  <a:pt x="913990" y="935856"/>
                </a:cubicBezTo>
                <a:close/>
                <a:moveTo>
                  <a:pt x="1182719" y="809693"/>
                </a:moveTo>
                <a:cubicBezTo>
                  <a:pt x="1181786" y="807177"/>
                  <a:pt x="1181786" y="807177"/>
                  <a:pt x="1180118" y="806515"/>
                </a:cubicBezTo>
                <a:cubicBezTo>
                  <a:pt x="1182522" y="805323"/>
                  <a:pt x="1181589" y="802808"/>
                  <a:pt x="1185661" y="802278"/>
                </a:cubicBezTo>
                <a:cubicBezTo>
                  <a:pt x="1185858" y="806648"/>
                  <a:pt x="1186791" y="809163"/>
                  <a:pt x="1182719" y="809693"/>
                </a:cubicBezTo>
                <a:close/>
                <a:moveTo>
                  <a:pt x="1361538" y="727868"/>
                </a:moveTo>
                <a:cubicBezTo>
                  <a:pt x="1358566" y="724543"/>
                  <a:pt x="1359302" y="722689"/>
                  <a:pt x="1362627" y="719717"/>
                </a:cubicBezTo>
                <a:cubicBezTo>
                  <a:pt x="1363745" y="722307"/>
                  <a:pt x="1365599" y="723042"/>
                  <a:pt x="1367453" y="723778"/>
                </a:cubicBezTo>
                <a:cubicBezTo>
                  <a:pt x="1364864" y="724896"/>
                  <a:pt x="1364128" y="726750"/>
                  <a:pt x="1361538" y="727868"/>
                </a:cubicBezTo>
                <a:close/>
                <a:moveTo>
                  <a:pt x="1467338" y="678882"/>
                </a:moveTo>
                <a:cubicBezTo>
                  <a:pt x="1464657" y="676409"/>
                  <a:pt x="1460636" y="672700"/>
                  <a:pt x="1468444" y="672304"/>
                </a:cubicBezTo>
                <a:cubicBezTo>
                  <a:pt x="1467181" y="673672"/>
                  <a:pt x="1471281" y="679986"/>
                  <a:pt x="1467338" y="678882"/>
                </a:cubicBezTo>
                <a:close/>
                <a:moveTo>
                  <a:pt x="1088500" y="860581"/>
                </a:moveTo>
                <a:cubicBezTo>
                  <a:pt x="1087716" y="862137"/>
                  <a:pt x="1086390" y="862868"/>
                  <a:pt x="1084334" y="862274"/>
                </a:cubicBezTo>
                <a:cubicBezTo>
                  <a:pt x="1084225" y="859568"/>
                  <a:pt x="1084006" y="854157"/>
                  <a:pt x="1089418" y="853938"/>
                </a:cubicBezTo>
                <a:cubicBezTo>
                  <a:pt x="1089527" y="856644"/>
                  <a:pt x="1089284" y="859025"/>
                  <a:pt x="1088500" y="860581"/>
                </a:cubicBezTo>
                <a:close/>
                <a:moveTo>
                  <a:pt x="1258601" y="779946"/>
                </a:moveTo>
                <a:cubicBezTo>
                  <a:pt x="1254528" y="781616"/>
                  <a:pt x="1253143" y="777625"/>
                  <a:pt x="1249070" y="779295"/>
                </a:cubicBezTo>
                <a:cubicBezTo>
                  <a:pt x="1249038" y="773838"/>
                  <a:pt x="1255848" y="774693"/>
                  <a:pt x="1257216" y="775955"/>
                </a:cubicBezTo>
                <a:cubicBezTo>
                  <a:pt x="1258585" y="777218"/>
                  <a:pt x="1259953" y="778480"/>
                  <a:pt x="1258601" y="779946"/>
                </a:cubicBezTo>
                <a:close/>
                <a:moveTo>
                  <a:pt x="1018705" y="894357"/>
                </a:moveTo>
                <a:cubicBezTo>
                  <a:pt x="1018705" y="894357"/>
                  <a:pt x="1018705" y="894357"/>
                  <a:pt x="1013499" y="894621"/>
                </a:cubicBezTo>
                <a:cubicBezTo>
                  <a:pt x="1008060" y="887071"/>
                  <a:pt x="1015711" y="881465"/>
                  <a:pt x="1021073" y="886411"/>
                </a:cubicBezTo>
                <a:cubicBezTo>
                  <a:pt x="1021073" y="886411"/>
                  <a:pt x="1021073" y="886411"/>
                  <a:pt x="1022413" y="887647"/>
                </a:cubicBezTo>
                <a:cubicBezTo>
                  <a:pt x="1021151" y="889016"/>
                  <a:pt x="1021229" y="891620"/>
                  <a:pt x="1018705" y="894357"/>
                </a:cubicBezTo>
                <a:close/>
                <a:moveTo>
                  <a:pt x="1294209" y="763404"/>
                </a:moveTo>
                <a:cubicBezTo>
                  <a:pt x="1293899" y="758053"/>
                  <a:pt x="1287764" y="744797"/>
                  <a:pt x="1299899" y="745860"/>
                </a:cubicBezTo>
                <a:cubicBezTo>
                  <a:pt x="1305568" y="751089"/>
                  <a:pt x="1302247" y="763221"/>
                  <a:pt x="1294209" y="763404"/>
                </a:cubicBezTo>
                <a:close/>
                <a:moveTo>
                  <a:pt x="1147008" y="833853"/>
                </a:moveTo>
                <a:cubicBezTo>
                  <a:pt x="1141664" y="834351"/>
                  <a:pt x="1141664" y="834351"/>
                  <a:pt x="1141664" y="834351"/>
                </a:cubicBezTo>
                <a:cubicBezTo>
                  <a:pt x="1140378" y="830451"/>
                  <a:pt x="1144402" y="828736"/>
                  <a:pt x="1145754" y="827270"/>
                </a:cubicBezTo>
                <a:cubicBezTo>
                  <a:pt x="1145721" y="829953"/>
                  <a:pt x="1148393" y="829704"/>
                  <a:pt x="1147008" y="833853"/>
                </a:cubicBezTo>
                <a:close/>
                <a:moveTo>
                  <a:pt x="1359038" y="734601"/>
                </a:moveTo>
                <a:cubicBezTo>
                  <a:pt x="1353699" y="732482"/>
                  <a:pt x="1358127" y="726515"/>
                  <a:pt x="1361686" y="727927"/>
                </a:cubicBezTo>
                <a:cubicBezTo>
                  <a:pt x="1361686" y="727927"/>
                  <a:pt x="1363466" y="728633"/>
                  <a:pt x="1364584" y="731008"/>
                </a:cubicBezTo>
                <a:cubicBezTo>
                  <a:pt x="1360362" y="731264"/>
                  <a:pt x="1363260" y="734345"/>
                  <a:pt x="1359038" y="734601"/>
                </a:cubicBezTo>
                <a:close/>
                <a:moveTo>
                  <a:pt x="405192" y="1188821"/>
                </a:moveTo>
                <a:cubicBezTo>
                  <a:pt x="405192" y="1188821"/>
                  <a:pt x="405192" y="1188821"/>
                  <a:pt x="398617" y="1188183"/>
                </a:cubicBezTo>
                <a:cubicBezTo>
                  <a:pt x="397389" y="1184337"/>
                  <a:pt x="401384" y="1182595"/>
                  <a:pt x="405316" y="1183509"/>
                </a:cubicBezTo>
                <a:cubicBezTo>
                  <a:pt x="405316" y="1183509"/>
                  <a:pt x="405316" y="1183509"/>
                  <a:pt x="405192" y="1188821"/>
                </a:cubicBezTo>
                <a:close/>
                <a:moveTo>
                  <a:pt x="1095225" y="860809"/>
                </a:moveTo>
                <a:cubicBezTo>
                  <a:pt x="1094181" y="858249"/>
                  <a:pt x="1090621" y="856836"/>
                  <a:pt x="1092092" y="853128"/>
                </a:cubicBezTo>
                <a:cubicBezTo>
                  <a:pt x="1093872" y="853835"/>
                  <a:pt x="1094608" y="851981"/>
                  <a:pt x="1096388" y="852687"/>
                </a:cubicBezTo>
                <a:cubicBezTo>
                  <a:pt x="1099947" y="854100"/>
                  <a:pt x="1099520" y="860368"/>
                  <a:pt x="1095225" y="860809"/>
                </a:cubicBezTo>
                <a:close/>
                <a:moveTo>
                  <a:pt x="1073625" y="874825"/>
                </a:moveTo>
                <a:cubicBezTo>
                  <a:pt x="1070896" y="874841"/>
                  <a:pt x="1069430" y="873489"/>
                  <a:pt x="1067964" y="872137"/>
                </a:cubicBezTo>
                <a:cubicBezTo>
                  <a:pt x="1066498" y="870784"/>
                  <a:pt x="1066294" y="868064"/>
                  <a:pt x="1066090" y="865343"/>
                </a:cubicBezTo>
                <a:cubicBezTo>
                  <a:pt x="1068819" y="865327"/>
                  <a:pt x="1070285" y="866679"/>
                  <a:pt x="1071751" y="868032"/>
                </a:cubicBezTo>
                <a:cubicBezTo>
                  <a:pt x="1073217" y="869384"/>
                  <a:pt x="1074683" y="870736"/>
                  <a:pt x="1073625" y="874825"/>
                </a:cubicBezTo>
                <a:close/>
                <a:moveTo>
                  <a:pt x="992962" y="914029"/>
                </a:moveTo>
                <a:cubicBezTo>
                  <a:pt x="990316" y="914121"/>
                  <a:pt x="986286" y="912936"/>
                  <a:pt x="983518" y="910383"/>
                </a:cubicBezTo>
                <a:cubicBezTo>
                  <a:pt x="982133" y="909106"/>
                  <a:pt x="980628" y="905185"/>
                  <a:pt x="980506" y="902540"/>
                </a:cubicBezTo>
                <a:cubicBezTo>
                  <a:pt x="979122" y="901263"/>
                  <a:pt x="976354" y="898710"/>
                  <a:pt x="974970" y="897433"/>
                </a:cubicBezTo>
                <a:cubicBezTo>
                  <a:pt x="970125" y="892965"/>
                  <a:pt x="969129" y="885714"/>
                  <a:pt x="971674" y="879831"/>
                </a:cubicBezTo>
                <a:lnTo>
                  <a:pt x="972236" y="879196"/>
                </a:lnTo>
                <a:lnTo>
                  <a:pt x="970705" y="877098"/>
                </a:lnTo>
                <a:cubicBezTo>
                  <a:pt x="969321" y="875822"/>
                  <a:pt x="967937" y="874545"/>
                  <a:pt x="963907" y="873360"/>
                </a:cubicBezTo>
                <a:cubicBezTo>
                  <a:pt x="960408" y="854937"/>
                  <a:pt x="979950" y="847636"/>
                  <a:pt x="989638" y="856573"/>
                </a:cubicBezTo>
                <a:cubicBezTo>
                  <a:pt x="991022" y="857849"/>
                  <a:pt x="993790" y="860403"/>
                  <a:pt x="995174" y="861679"/>
                </a:cubicBezTo>
                <a:cubicBezTo>
                  <a:pt x="997820" y="861587"/>
                  <a:pt x="1001850" y="862772"/>
                  <a:pt x="1003234" y="864049"/>
                </a:cubicBezTo>
                <a:cubicBezTo>
                  <a:pt x="1006002" y="866602"/>
                  <a:pt x="1007508" y="870524"/>
                  <a:pt x="1007630" y="873169"/>
                </a:cubicBezTo>
                <a:cubicBezTo>
                  <a:pt x="1005106" y="875905"/>
                  <a:pt x="1002671" y="876984"/>
                  <a:pt x="1000278" y="877191"/>
                </a:cubicBezTo>
                <a:lnTo>
                  <a:pt x="993310" y="876009"/>
                </a:lnTo>
                <a:lnTo>
                  <a:pt x="993903" y="876908"/>
                </a:lnTo>
                <a:cubicBezTo>
                  <a:pt x="995287" y="878184"/>
                  <a:pt x="997933" y="878092"/>
                  <a:pt x="1002085" y="881922"/>
                </a:cubicBezTo>
                <a:cubicBezTo>
                  <a:pt x="999561" y="884659"/>
                  <a:pt x="997036" y="887395"/>
                  <a:pt x="994268" y="884842"/>
                </a:cubicBezTo>
                <a:cubicBezTo>
                  <a:pt x="986817" y="895698"/>
                  <a:pt x="1003059" y="903082"/>
                  <a:pt x="992962" y="914029"/>
                </a:cubicBezTo>
                <a:close/>
                <a:moveTo>
                  <a:pt x="1598899" y="626356"/>
                </a:moveTo>
                <a:cubicBezTo>
                  <a:pt x="1597268" y="625708"/>
                  <a:pt x="1596343" y="623281"/>
                  <a:pt x="1596124" y="619074"/>
                </a:cubicBezTo>
                <a:cubicBezTo>
                  <a:pt x="1598461" y="617942"/>
                  <a:pt x="1597536" y="615515"/>
                  <a:pt x="1599168" y="616162"/>
                </a:cubicBezTo>
                <a:cubicBezTo>
                  <a:pt x="1600799" y="616809"/>
                  <a:pt x="1600799" y="616809"/>
                  <a:pt x="1600799" y="616809"/>
                </a:cubicBezTo>
                <a:cubicBezTo>
                  <a:pt x="1602431" y="617457"/>
                  <a:pt x="1602431" y="617457"/>
                  <a:pt x="1604062" y="618104"/>
                </a:cubicBezTo>
                <a:cubicBezTo>
                  <a:pt x="1604987" y="620531"/>
                  <a:pt x="1603575" y="624091"/>
                  <a:pt x="1598899" y="626356"/>
                </a:cubicBezTo>
                <a:close/>
                <a:moveTo>
                  <a:pt x="1213376" y="809842"/>
                </a:moveTo>
                <a:cubicBezTo>
                  <a:pt x="1212038" y="803017"/>
                  <a:pt x="1193839" y="797893"/>
                  <a:pt x="1204118" y="787285"/>
                </a:cubicBezTo>
                <a:cubicBezTo>
                  <a:pt x="1212858" y="790753"/>
                  <a:pt x="1212038" y="803017"/>
                  <a:pt x="1219030" y="805791"/>
                </a:cubicBezTo>
                <a:cubicBezTo>
                  <a:pt x="1218310" y="807604"/>
                  <a:pt x="1217591" y="809417"/>
                  <a:pt x="1213376" y="809842"/>
                </a:cubicBezTo>
                <a:close/>
                <a:moveTo>
                  <a:pt x="1957784" y="456146"/>
                </a:moveTo>
                <a:cubicBezTo>
                  <a:pt x="1950857" y="455184"/>
                  <a:pt x="1950857" y="455184"/>
                  <a:pt x="1950857" y="455184"/>
                </a:cubicBezTo>
                <a:cubicBezTo>
                  <a:pt x="1950801" y="452419"/>
                  <a:pt x="1950746" y="449655"/>
                  <a:pt x="1956266" y="449319"/>
                </a:cubicBezTo>
                <a:cubicBezTo>
                  <a:pt x="1956321" y="452084"/>
                  <a:pt x="1959081" y="451916"/>
                  <a:pt x="1957784" y="456146"/>
                </a:cubicBezTo>
                <a:close/>
                <a:moveTo>
                  <a:pt x="1057628" y="886285"/>
                </a:moveTo>
                <a:cubicBezTo>
                  <a:pt x="1052385" y="889145"/>
                  <a:pt x="1047141" y="892006"/>
                  <a:pt x="1041511" y="886812"/>
                </a:cubicBezTo>
                <a:cubicBezTo>
                  <a:pt x="1040996" y="876075"/>
                  <a:pt x="1044832" y="871916"/>
                  <a:pt x="1055576" y="871564"/>
                </a:cubicBezTo>
                <a:cubicBezTo>
                  <a:pt x="1055576" y="871564"/>
                  <a:pt x="1056984" y="872863"/>
                  <a:pt x="1056984" y="872863"/>
                </a:cubicBezTo>
                <a:cubicBezTo>
                  <a:pt x="1061206" y="876757"/>
                  <a:pt x="1060185" y="883513"/>
                  <a:pt x="1057628" y="886285"/>
                </a:cubicBezTo>
                <a:close/>
                <a:moveTo>
                  <a:pt x="722935" y="1047000"/>
                </a:moveTo>
                <a:cubicBezTo>
                  <a:pt x="718160" y="1051922"/>
                  <a:pt x="710492" y="1054433"/>
                  <a:pt x="704285" y="1051970"/>
                </a:cubicBezTo>
                <a:cubicBezTo>
                  <a:pt x="702512" y="1051266"/>
                  <a:pt x="701431" y="1048818"/>
                  <a:pt x="701431" y="1048818"/>
                </a:cubicBezTo>
                <a:lnTo>
                  <a:pt x="700279" y="1032593"/>
                </a:lnTo>
                <a:lnTo>
                  <a:pt x="696051" y="1032012"/>
                </a:lnTo>
                <a:cubicBezTo>
                  <a:pt x="681865" y="1026382"/>
                  <a:pt x="684854" y="1003333"/>
                  <a:pt x="701810" y="1001983"/>
                </a:cubicBezTo>
                <a:cubicBezTo>
                  <a:pt x="701810" y="1001983"/>
                  <a:pt x="704276" y="1000942"/>
                  <a:pt x="706049" y="1001646"/>
                </a:cubicBezTo>
                <a:cubicBezTo>
                  <a:pt x="712256" y="1004109"/>
                  <a:pt x="716115" y="1011194"/>
                  <a:pt x="716217" y="1018050"/>
                </a:cubicBezTo>
                <a:lnTo>
                  <a:pt x="714744" y="1022976"/>
                </a:lnTo>
                <a:lnTo>
                  <a:pt x="717830" y="1023011"/>
                </a:lnTo>
                <a:cubicBezTo>
                  <a:pt x="719603" y="1023714"/>
                  <a:pt x="723150" y="1025122"/>
                  <a:pt x="724231" y="1027571"/>
                </a:cubicBezTo>
                <a:cubicBezTo>
                  <a:pt x="729593" y="1034748"/>
                  <a:pt x="727710" y="1042079"/>
                  <a:pt x="722935" y="1047000"/>
                </a:cubicBezTo>
                <a:close/>
                <a:moveTo>
                  <a:pt x="634969" y="1089697"/>
                </a:moveTo>
                <a:cubicBezTo>
                  <a:pt x="634033" y="1090756"/>
                  <a:pt x="632306" y="1091215"/>
                  <a:pt x="630526" y="1090509"/>
                </a:cubicBezTo>
                <a:cubicBezTo>
                  <a:pt x="630526" y="1090509"/>
                  <a:pt x="628747" y="1089803"/>
                  <a:pt x="627752" y="1087119"/>
                </a:cubicBezTo>
                <a:cubicBezTo>
                  <a:pt x="631101" y="1083870"/>
                  <a:pt x="632881" y="1084576"/>
                  <a:pt x="634661" y="1085283"/>
                </a:cubicBezTo>
                <a:cubicBezTo>
                  <a:pt x="636048" y="1086978"/>
                  <a:pt x="635904" y="1088637"/>
                  <a:pt x="634969" y="1089697"/>
                </a:cubicBezTo>
                <a:close/>
                <a:moveTo>
                  <a:pt x="1413715" y="719676"/>
                </a:moveTo>
                <a:cubicBezTo>
                  <a:pt x="1410611" y="722450"/>
                  <a:pt x="1408881" y="721764"/>
                  <a:pt x="1407150" y="721077"/>
                </a:cubicBezTo>
                <a:cubicBezTo>
                  <a:pt x="1402646" y="717287"/>
                  <a:pt x="1408524" y="717616"/>
                  <a:pt x="1410941" y="716572"/>
                </a:cubicBezTo>
                <a:cubicBezTo>
                  <a:pt x="1413715" y="719676"/>
                  <a:pt x="1413715" y="719676"/>
                  <a:pt x="1413715" y="719676"/>
                </a:cubicBezTo>
                <a:close/>
                <a:moveTo>
                  <a:pt x="1098243" y="870075"/>
                </a:moveTo>
                <a:cubicBezTo>
                  <a:pt x="1096830" y="873634"/>
                  <a:pt x="1091710" y="875723"/>
                  <a:pt x="1088002" y="874251"/>
                </a:cubicBezTo>
                <a:cubicBezTo>
                  <a:pt x="1088002" y="874251"/>
                  <a:pt x="1086855" y="871736"/>
                  <a:pt x="1085707" y="869221"/>
                </a:cubicBezTo>
                <a:cubicBezTo>
                  <a:pt x="1087120" y="865661"/>
                  <a:pt x="1091534" y="865353"/>
                  <a:pt x="1093387" y="866088"/>
                </a:cubicBezTo>
                <a:cubicBezTo>
                  <a:pt x="1095241" y="866824"/>
                  <a:pt x="1097095" y="867560"/>
                  <a:pt x="1098243" y="870075"/>
                </a:cubicBezTo>
                <a:close/>
                <a:moveTo>
                  <a:pt x="1325922" y="762265"/>
                </a:moveTo>
                <a:cubicBezTo>
                  <a:pt x="1320579" y="762764"/>
                  <a:pt x="1320579" y="762764"/>
                  <a:pt x="1320579" y="762764"/>
                </a:cubicBezTo>
                <a:cubicBezTo>
                  <a:pt x="1320612" y="760080"/>
                  <a:pt x="1321997" y="755931"/>
                  <a:pt x="1324669" y="755682"/>
                </a:cubicBezTo>
                <a:cubicBezTo>
                  <a:pt x="1324636" y="758365"/>
                  <a:pt x="1327307" y="758116"/>
                  <a:pt x="1325922" y="762265"/>
                </a:cubicBezTo>
                <a:close/>
                <a:moveTo>
                  <a:pt x="1139098" y="852262"/>
                </a:moveTo>
                <a:cubicBezTo>
                  <a:pt x="1136431" y="853010"/>
                  <a:pt x="1133372" y="852754"/>
                  <a:pt x="1131236" y="850783"/>
                </a:cubicBezTo>
                <a:cubicBezTo>
                  <a:pt x="1131236" y="850783"/>
                  <a:pt x="1129812" y="849470"/>
                  <a:pt x="1129666" y="846770"/>
                </a:cubicBezTo>
                <a:cubicBezTo>
                  <a:pt x="1133502" y="842611"/>
                  <a:pt x="1140186" y="841080"/>
                  <a:pt x="1145301" y="835535"/>
                </a:cubicBezTo>
                <a:cubicBezTo>
                  <a:pt x="1149719" y="842176"/>
                  <a:pt x="1140332" y="843780"/>
                  <a:pt x="1144605" y="847721"/>
                </a:cubicBezTo>
                <a:cubicBezTo>
                  <a:pt x="1144038" y="849764"/>
                  <a:pt x="1141764" y="851515"/>
                  <a:pt x="1139098" y="852262"/>
                </a:cubicBezTo>
                <a:close/>
                <a:moveTo>
                  <a:pt x="902428" y="965112"/>
                </a:moveTo>
                <a:cubicBezTo>
                  <a:pt x="898536" y="966586"/>
                  <a:pt x="898536" y="966586"/>
                  <a:pt x="897167" y="965324"/>
                </a:cubicBezTo>
                <a:cubicBezTo>
                  <a:pt x="897061" y="962693"/>
                  <a:pt x="898323" y="961325"/>
                  <a:pt x="902322" y="962481"/>
                </a:cubicBezTo>
                <a:cubicBezTo>
                  <a:pt x="902322" y="962481"/>
                  <a:pt x="902322" y="962481"/>
                  <a:pt x="902428" y="965112"/>
                </a:cubicBezTo>
                <a:close/>
                <a:moveTo>
                  <a:pt x="1554770" y="655882"/>
                </a:moveTo>
                <a:cubicBezTo>
                  <a:pt x="1552938" y="657215"/>
                  <a:pt x="1550157" y="657656"/>
                  <a:pt x="1548356" y="656942"/>
                </a:cubicBezTo>
                <a:lnTo>
                  <a:pt x="1549227" y="653107"/>
                </a:lnTo>
                <a:lnTo>
                  <a:pt x="1548312" y="651045"/>
                </a:lnTo>
                <a:cubicBezTo>
                  <a:pt x="1547810" y="650266"/>
                  <a:pt x="1547466" y="649315"/>
                  <a:pt x="1548068" y="647338"/>
                </a:cubicBezTo>
                <a:cubicBezTo>
                  <a:pt x="1550650" y="647187"/>
                  <a:pt x="1550650" y="647187"/>
                  <a:pt x="1551969" y="648404"/>
                </a:cubicBezTo>
                <a:lnTo>
                  <a:pt x="1552598" y="650141"/>
                </a:lnTo>
                <a:lnTo>
                  <a:pt x="1555489" y="649472"/>
                </a:lnTo>
                <a:cubicBezTo>
                  <a:pt x="1557484" y="652324"/>
                  <a:pt x="1556602" y="654548"/>
                  <a:pt x="1554770" y="655882"/>
                </a:cubicBezTo>
                <a:close/>
                <a:moveTo>
                  <a:pt x="1447928" y="709166"/>
                </a:moveTo>
                <a:cubicBezTo>
                  <a:pt x="1443041" y="711285"/>
                  <a:pt x="1441293" y="710591"/>
                  <a:pt x="1437797" y="709204"/>
                </a:cubicBezTo>
                <a:cubicBezTo>
                  <a:pt x="1429057" y="705735"/>
                  <a:pt x="1428325" y="687185"/>
                  <a:pt x="1445448" y="689923"/>
                </a:cubicBezTo>
                <a:cubicBezTo>
                  <a:pt x="1451049" y="696203"/>
                  <a:pt x="1450710" y="702155"/>
                  <a:pt x="1447928" y="709166"/>
                </a:cubicBezTo>
                <a:close/>
                <a:moveTo>
                  <a:pt x="1357680" y="752732"/>
                </a:moveTo>
                <a:cubicBezTo>
                  <a:pt x="1357018" y="754400"/>
                  <a:pt x="1355288" y="753714"/>
                  <a:pt x="1353557" y="753027"/>
                </a:cubicBezTo>
                <a:cubicBezTo>
                  <a:pt x="1350097" y="751654"/>
                  <a:pt x="1349690" y="747630"/>
                  <a:pt x="1349284" y="743607"/>
                </a:cubicBezTo>
                <a:cubicBezTo>
                  <a:pt x="1351014" y="744293"/>
                  <a:pt x="1351014" y="744293"/>
                  <a:pt x="1352745" y="744980"/>
                </a:cubicBezTo>
                <a:cubicBezTo>
                  <a:pt x="1356206" y="746353"/>
                  <a:pt x="1359004" y="749395"/>
                  <a:pt x="1357680" y="752732"/>
                </a:cubicBezTo>
                <a:close/>
                <a:moveTo>
                  <a:pt x="1542266" y="665690"/>
                </a:moveTo>
                <a:cubicBezTo>
                  <a:pt x="1539504" y="667332"/>
                  <a:pt x="1535874" y="667206"/>
                  <a:pt x="1533851" y="665340"/>
                </a:cubicBezTo>
                <a:cubicBezTo>
                  <a:pt x="1532502" y="664096"/>
                  <a:pt x="1532438" y="661459"/>
                  <a:pt x="1532374" y="658822"/>
                </a:cubicBezTo>
                <a:cubicBezTo>
                  <a:pt x="1533595" y="654792"/>
                  <a:pt x="1541431" y="651709"/>
                  <a:pt x="1545478" y="655442"/>
                </a:cubicBezTo>
                <a:cubicBezTo>
                  <a:pt x="1546923" y="660642"/>
                  <a:pt x="1545028" y="664049"/>
                  <a:pt x="1542266" y="665690"/>
                </a:cubicBezTo>
                <a:close/>
                <a:moveTo>
                  <a:pt x="936036" y="954022"/>
                </a:moveTo>
                <a:cubicBezTo>
                  <a:pt x="936069" y="951339"/>
                  <a:pt x="934750" y="950122"/>
                  <a:pt x="934783" y="947439"/>
                </a:cubicBezTo>
                <a:cubicBezTo>
                  <a:pt x="937454" y="947190"/>
                  <a:pt x="938807" y="945724"/>
                  <a:pt x="940126" y="946941"/>
                </a:cubicBezTo>
                <a:cubicBezTo>
                  <a:pt x="941446" y="948158"/>
                  <a:pt x="940093" y="949624"/>
                  <a:pt x="941413" y="950841"/>
                </a:cubicBezTo>
                <a:cubicBezTo>
                  <a:pt x="938741" y="951090"/>
                  <a:pt x="937389" y="952556"/>
                  <a:pt x="936036" y="954022"/>
                </a:cubicBezTo>
                <a:close/>
                <a:moveTo>
                  <a:pt x="1379602" y="745569"/>
                </a:moveTo>
                <a:cubicBezTo>
                  <a:pt x="1378094" y="746132"/>
                  <a:pt x="1375696" y="745874"/>
                  <a:pt x="1372262" y="745311"/>
                </a:cubicBezTo>
                <a:cubicBezTo>
                  <a:pt x="1370586" y="738555"/>
                  <a:pt x="1377329" y="736960"/>
                  <a:pt x="1380178" y="739587"/>
                </a:cubicBezTo>
                <a:cubicBezTo>
                  <a:pt x="1381602" y="740901"/>
                  <a:pt x="1381602" y="740901"/>
                  <a:pt x="1381602" y="740901"/>
                </a:cubicBezTo>
                <a:cubicBezTo>
                  <a:pt x="1381728" y="743622"/>
                  <a:pt x="1381110" y="745006"/>
                  <a:pt x="1379602" y="745569"/>
                </a:cubicBezTo>
                <a:close/>
                <a:moveTo>
                  <a:pt x="867003" y="990363"/>
                </a:moveTo>
                <a:lnTo>
                  <a:pt x="860341" y="992011"/>
                </a:lnTo>
                <a:lnTo>
                  <a:pt x="858693" y="985349"/>
                </a:lnTo>
                <a:lnTo>
                  <a:pt x="863872" y="983112"/>
                </a:lnTo>
                <a:close/>
                <a:moveTo>
                  <a:pt x="1029822" y="913536"/>
                </a:moveTo>
                <a:cubicBezTo>
                  <a:pt x="1028400" y="909783"/>
                  <a:pt x="1027183" y="911102"/>
                  <a:pt x="1029515" y="905927"/>
                </a:cubicBezTo>
                <a:cubicBezTo>
                  <a:pt x="1030834" y="907144"/>
                  <a:pt x="1032051" y="905824"/>
                  <a:pt x="1033371" y="907042"/>
                </a:cubicBezTo>
                <a:cubicBezTo>
                  <a:pt x="1036009" y="909476"/>
                  <a:pt x="1033576" y="912114"/>
                  <a:pt x="1029822" y="913536"/>
                </a:cubicBezTo>
                <a:close/>
                <a:moveTo>
                  <a:pt x="1118927" y="872534"/>
                </a:moveTo>
                <a:cubicBezTo>
                  <a:pt x="1116303" y="872555"/>
                  <a:pt x="1113678" y="872576"/>
                  <a:pt x="1113678" y="872576"/>
                </a:cubicBezTo>
                <a:cubicBezTo>
                  <a:pt x="1110673" y="867362"/>
                  <a:pt x="1117329" y="868618"/>
                  <a:pt x="1119954" y="868597"/>
                </a:cubicBezTo>
                <a:cubicBezTo>
                  <a:pt x="1118927" y="872534"/>
                  <a:pt x="1118927" y="872534"/>
                  <a:pt x="1118927" y="872534"/>
                </a:cubicBezTo>
                <a:close/>
                <a:moveTo>
                  <a:pt x="666459" y="1089646"/>
                </a:moveTo>
                <a:cubicBezTo>
                  <a:pt x="663821" y="1089817"/>
                  <a:pt x="663821" y="1089817"/>
                  <a:pt x="662480" y="1088581"/>
                </a:cubicBezTo>
                <a:cubicBezTo>
                  <a:pt x="661140" y="1087344"/>
                  <a:pt x="661098" y="1084701"/>
                  <a:pt x="661056" y="1082057"/>
                </a:cubicBezTo>
                <a:cubicBezTo>
                  <a:pt x="663694" y="1081885"/>
                  <a:pt x="664992" y="1080478"/>
                  <a:pt x="667631" y="1080307"/>
                </a:cubicBezTo>
                <a:cubicBezTo>
                  <a:pt x="670312" y="1082780"/>
                  <a:pt x="670438" y="1090711"/>
                  <a:pt x="666459" y="1089646"/>
                </a:cubicBezTo>
                <a:close/>
                <a:moveTo>
                  <a:pt x="985189" y="939860"/>
                </a:moveTo>
                <a:cubicBezTo>
                  <a:pt x="982631" y="942632"/>
                  <a:pt x="975981" y="944195"/>
                  <a:pt x="971758" y="940300"/>
                </a:cubicBezTo>
                <a:cubicBezTo>
                  <a:pt x="971758" y="940300"/>
                  <a:pt x="970351" y="939002"/>
                  <a:pt x="970351" y="939002"/>
                </a:cubicBezTo>
                <a:cubicBezTo>
                  <a:pt x="969835" y="928264"/>
                  <a:pt x="973671" y="924106"/>
                  <a:pt x="984415" y="923754"/>
                </a:cubicBezTo>
                <a:cubicBezTo>
                  <a:pt x="990045" y="928947"/>
                  <a:pt x="987617" y="934404"/>
                  <a:pt x="985189" y="939860"/>
                </a:cubicBezTo>
                <a:close/>
                <a:moveTo>
                  <a:pt x="1259672" y="811732"/>
                </a:moveTo>
                <a:cubicBezTo>
                  <a:pt x="1254282" y="809337"/>
                  <a:pt x="1256935" y="809207"/>
                  <a:pt x="1251713" y="812123"/>
                </a:cubicBezTo>
                <a:cubicBezTo>
                  <a:pt x="1252830" y="805420"/>
                  <a:pt x="1254031" y="801372"/>
                  <a:pt x="1260622" y="799719"/>
                </a:cubicBezTo>
                <a:cubicBezTo>
                  <a:pt x="1263359" y="802243"/>
                  <a:pt x="1260873" y="807683"/>
                  <a:pt x="1259672" y="811732"/>
                </a:cubicBezTo>
                <a:close/>
                <a:moveTo>
                  <a:pt x="1169167" y="856899"/>
                </a:moveTo>
                <a:cubicBezTo>
                  <a:pt x="1166501" y="857044"/>
                  <a:pt x="1161237" y="860004"/>
                  <a:pt x="1158501" y="857480"/>
                </a:cubicBezTo>
                <a:cubicBezTo>
                  <a:pt x="1158360" y="852140"/>
                  <a:pt x="1158360" y="852140"/>
                  <a:pt x="1158360" y="852140"/>
                </a:cubicBezTo>
                <a:cubicBezTo>
                  <a:pt x="1160957" y="849325"/>
                  <a:pt x="1164992" y="850442"/>
                  <a:pt x="1166360" y="851705"/>
                </a:cubicBezTo>
                <a:cubicBezTo>
                  <a:pt x="1167729" y="852967"/>
                  <a:pt x="1169097" y="854229"/>
                  <a:pt x="1169167" y="856899"/>
                </a:cubicBezTo>
                <a:close/>
                <a:moveTo>
                  <a:pt x="976724" y="950263"/>
                </a:moveTo>
                <a:cubicBezTo>
                  <a:pt x="975792" y="947746"/>
                  <a:pt x="974859" y="945231"/>
                  <a:pt x="977999" y="942185"/>
                </a:cubicBezTo>
                <a:cubicBezTo>
                  <a:pt x="978932" y="944701"/>
                  <a:pt x="980600" y="945363"/>
                  <a:pt x="981533" y="947879"/>
                </a:cubicBezTo>
                <a:cubicBezTo>
                  <a:pt x="976724" y="950263"/>
                  <a:pt x="976724" y="950263"/>
                  <a:pt x="976724" y="950263"/>
                </a:cubicBezTo>
                <a:close/>
                <a:moveTo>
                  <a:pt x="1841225" y="539153"/>
                </a:moveTo>
                <a:cubicBezTo>
                  <a:pt x="1840350" y="540058"/>
                  <a:pt x="1838672" y="540394"/>
                  <a:pt x="1836892" y="539687"/>
                </a:cubicBezTo>
                <a:cubicBezTo>
                  <a:pt x="1836892" y="539687"/>
                  <a:pt x="1835113" y="538981"/>
                  <a:pt x="1834020" y="536545"/>
                </a:cubicBezTo>
                <a:cubicBezTo>
                  <a:pt x="1840732" y="535202"/>
                  <a:pt x="1840732" y="535202"/>
                  <a:pt x="1840732" y="535202"/>
                </a:cubicBezTo>
                <a:cubicBezTo>
                  <a:pt x="1842169" y="536774"/>
                  <a:pt x="1842099" y="538248"/>
                  <a:pt x="1841225" y="539153"/>
                </a:cubicBezTo>
                <a:close/>
                <a:moveTo>
                  <a:pt x="1545374" y="680854"/>
                </a:moveTo>
                <a:cubicBezTo>
                  <a:pt x="1542556" y="680968"/>
                  <a:pt x="1541203" y="682434"/>
                  <a:pt x="1538385" y="682548"/>
                </a:cubicBezTo>
                <a:cubicBezTo>
                  <a:pt x="1536805" y="678377"/>
                  <a:pt x="1538157" y="676910"/>
                  <a:pt x="1542328" y="675331"/>
                </a:cubicBezTo>
                <a:cubicBezTo>
                  <a:pt x="1542442" y="678149"/>
                  <a:pt x="1543908" y="679501"/>
                  <a:pt x="1545374" y="680854"/>
                </a:cubicBezTo>
                <a:close/>
                <a:moveTo>
                  <a:pt x="1540100" y="686572"/>
                </a:moveTo>
                <a:cubicBezTo>
                  <a:pt x="1536068" y="685295"/>
                  <a:pt x="1537666" y="689211"/>
                  <a:pt x="1533634" y="687934"/>
                </a:cubicBezTo>
                <a:cubicBezTo>
                  <a:pt x="1529411" y="684039"/>
                  <a:pt x="1535687" y="680060"/>
                  <a:pt x="1538502" y="682656"/>
                </a:cubicBezTo>
                <a:cubicBezTo>
                  <a:pt x="1538502" y="682656"/>
                  <a:pt x="1539909" y="683955"/>
                  <a:pt x="1540100" y="686572"/>
                </a:cubicBezTo>
                <a:close/>
                <a:moveTo>
                  <a:pt x="1039113" y="925254"/>
                </a:moveTo>
                <a:cubicBezTo>
                  <a:pt x="1037474" y="926673"/>
                  <a:pt x="1035108" y="927095"/>
                  <a:pt x="1033684" y="925782"/>
                </a:cubicBezTo>
                <a:cubicBezTo>
                  <a:pt x="1037705" y="924281"/>
                  <a:pt x="1030583" y="917712"/>
                  <a:pt x="1035902" y="914803"/>
                </a:cubicBezTo>
                <a:cubicBezTo>
                  <a:pt x="1037327" y="916117"/>
                  <a:pt x="1036028" y="917524"/>
                  <a:pt x="1037453" y="918838"/>
                </a:cubicBezTo>
                <a:cubicBezTo>
                  <a:pt x="1037453" y="918838"/>
                  <a:pt x="1038877" y="920152"/>
                  <a:pt x="1040175" y="918745"/>
                </a:cubicBezTo>
                <a:cubicBezTo>
                  <a:pt x="1041662" y="921419"/>
                  <a:pt x="1040751" y="923835"/>
                  <a:pt x="1039113" y="925254"/>
                </a:cubicBezTo>
                <a:close/>
                <a:moveTo>
                  <a:pt x="977586" y="956469"/>
                </a:moveTo>
                <a:cubicBezTo>
                  <a:pt x="976849" y="957621"/>
                  <a:pt x="975585" y="958286"/>
                  <a:pt x="973569" y="957647"/>
                </a:cubicBezTo>
                <a:lnTo>
                  <a:pt x="973221" y="956378"/>
                </a:lnTo>
                <a:lnTo>
                  <a:pt x="968134" y="955408"/>
                </a:lnTo>
                <a:cubicBezTo>
                  <a:pt x="966668" y="954056"/>
                  <a:pt x="965202" y="952704"/>
                  <a:pt x="964998" y="949983"/>
                </a:cubicBezTo>
                <a:lnTo>
                  <a:pt x="971827" y="951285"/>
                </a:lnTo>
                <a:lnTo>
                  <a:pt x="971780" y="951114"/>
                </a:lnTo>
                <a:cubicBezTo>
                  <a:pt x="974405" y="951093"/>
                  <a:pt x="977029" y="951071"/>
                  <a:pt x="978437" y="952370"/>
                </a:cubicBezTo>
                <a:cubicBezTo>
                  <a:pt x="978532" y="953679"/>
                  <a:pt x="978323" y="955317"/>
                  <a:pt x="977586" y="956469"/>
                </a:cubicBezTo>
                <a:close/>
                <a:moveTo>
                  <a:pt x="1067866" y="914017"/>
                </a:moveTo>
                <a:cubicBezTo>
                  <a:pt x="1063814" y="915586"/>
                  <a:pt x="1062407" y="914287"/>
                  <a:pt x="1059592" y="911691"/>
                </a:cubicBezTo>
                <a:cubicBezTo>
                  <a:pt x="1059592" y="911691"/>
                  <a:pt x="1059592" y="911691"/>
                  <a:pt x="1058185" y="910393"/>
                </a:cubicBezTo>
                <a:cubicBezTo>
                  <a:pt x="1058185" y="910393"/>
                  <a:pt x="1058185" y="910393"/>
                  <a:pt x="1056777" y="909095"/>
                </a:cubicBezTo>
                <a:cubicBezTo>
                  <a:pt x="1056777" y="909095"/>
                  <a:pt x="1055370" y="907796"/>
                  <a:pt x="1054047" y="909230"/>
                </a:cubicBezTo>
                <a:cubicBezTo>
                  <a:pt x="1052555" y="905200"/>
                  <a:pt x="1057759" y="896734"/>
                  <a:pt x="1067355" y="897626"/>
                </a:cubicBezTo>
                <a:cubicBezTo>
                  <a:pt x="1071578" y="901521"/>
                  <a:pt x="1071833" y="909716"/>
                  <a:pt x="1067866" y="914017"/>
                </a:cubicBezTo>
                <a:close/>
                <a:moveTo>
                  <a:pt x="1116840" y="892562"/>
                </a:moveTo>
                <a:cubicBezTo>
                  <a:pt x="1115615" y="893622"/>
                  <a:pt x="1113695" y="894405"/>
                  <a:pt x="1110208" y="895081"/>
                </a:cubicBezTo>
                <a:cubicBezTo>
                  <a:pt x="1107207" y="891830"/>
                  <a:pt x="1107913" y="890050"/>
                  <a:pt x="1107472" y="885755"/>
                </a:cubicBezTo>
                <a:cubicBezTo>
                  <a:pt x="1111886" y="885446"/>
                  <a:pt x="1113739" y="886182"/>
                  <a:pt x="1115593" y="886918"/>
                </a:cubicBezTo>
                <a:cubicBezTo>
                  <a:pt x="1117447" y="887653"/>
                  <a:pt x="1119301" y="888389"/>
                  <a:pt x="1119301" y="888389"/>
                </a:cubicBezTo>
                <a:cubicBezTo>
                  <a:pt x="1118595" y="890169"/>
                  <a:pt x="1118065" y="891504"/>
                  <a:pt x="1116840" y="892562"/>
                </a:cubicBezTo>
                <a:close/>
                <a:moveTo>
                  <a:pt x="1420635" y="748745"/>
                </a:moveTo>
                <a:cubicBezTo>
                  <a:pt x="1419443" y="746341"/>
                  <a:pt x="1416927" y="747273"/>
                  <a:pt x="1416397" y="743201"/>
                </a:cubicBezTo>
                <a:cubicBezTo>
                  <a:pt x="1418913" y="742268"/>
                  <a:pt x="1419575" y="740599"/>
                  <a:pt x="1421429" y="741335"/>
                </a:cubicBezTo>
                <a:cubicBezTo>
                  <a:pt x="1423283" y="742071"/>
                  <a:pt x="1422621" y="743740"/>
                  <a:pt x="1424475" y="744475"/>
                </a:cubicBezTo>
                <a:cubicBezTo>
                  <a:pt x="1421959" y="745408"/>
                  <a:pt x="1423151" y="747812"/>
                  <a:pt x="1420635" y="748745"/>
                </a:cubicBezTo>
                <a:close/>
                <a:moveTo>
                  <a:pt x="1248131" y="832480"/>
                </a:moveTo>
                <a:cubicBezTo>
                  <a:pt x="1244152" y="831415"/>
                  <a:pt x="1244194" y="834059"/>
                  <a:pt x="1241555" y="834230"/>
                </a:cubicBezTo>
                <a:cubicBezTo>
                  <a:pt x="1241555" y="834230"/>
                  <a:pt x="1240215" y="832994"/>
                  <a:pt x="1240215" y="832994"/>
                </a:cubicBezTo>
                <a:cubicBezTo>
                  <a:pt x="1237534" y="830521"/>
                  <a:pt x="1238748" y="823826"/>
                  <a:pt x="1245365" y="824720"/>
                </a:cubicBezTo>
                <a:cubicBezTo>
                  <a:pt x="1246706" y="825956"/>
                  <a:pt x="1249387" y="828429"/>
                  <a:pt x="1248131" y="832480"/>
                </a:cubicBezTo>
                <a:close/>
                <a:moveTo>
                  <a:pt x="940516" y="978932"/>
                </a:moveTo>
                <a:cubicBezTo>
                  <a:pt x="939530" y="980000"/>
                  <a:pt x="938199" y="980749"/>
                  <a:pt x="935462" y="979543"/>
                </a:cubicBezTo>
                <a:cubicBezTo>
                  <a:pt x="935317" y="974137"/>
                  <a:pt x="929845" y="971726"/>
                  <a:pt x="930941" y="962193"/>
                </a:cubicBezTo>
                <a:cubicBezTo>
                  <a:pt x="936341" y="961901"/>
                  <a:pt x="936341" y="961901"/>
                  <a:pt x="936341" y="961901"/>
                </a:cubicBezTo>
                <a:cubicBezTo>
                  <a:pt x="935100" y="966029"/>
                  <a:pt x="936486" y="967307"/>
                  <a:pt x="937872" y="968586"/>
                </a:cubicBezTo>
                <a:cubicBezTo>
                  <a:pt x="939258" y="969864"/>
                  <a:pt x="939258" y="969864"/>
                  <a:pt x="940644" y="971143"/>
                </a:cubicBezTo>
                <a:cubicBezTo>
                  <a:pt x="940644" y="971143"/>
                  <a:pt x="942031" y="972421"/>
                  <a:pt x="942031" y="972421"/>
                </a:cubicBezTo>
                <a:cubicBezTo>
                  <a:pt x="943417" y="973700"/>
                  <a:pt x="943417" y="973700"/>
                  <a:pt x="943489" y="976403"/>
                </a:cubicBezTo>
                <a:cubicBezTo>
                  <a:pt x="942139" y="976476"/>
                  <a:pt x="941501" y="977864"/>
                  <a:pt x="940516" y="978932"/>
                </a:cubicBezTo>
                <a:close/>
                <a:moveTo>
                  <a:pt x="1028799" y="936955"/>
                </a:moveTo>
                <a:cubicBezTo>
                  <a:pt x="1027480" y="935738"/>
                  <a:pt x="1028697" y="934418"/>
                  <a:pt x="1027377" y="933201"/>
                </a:cubicBezTo>
                <a:cubicBezTo>
                  <a:pt x="1032348" y="930460"/>
                  <a:pt x="1031131" y="931779"/>
                  <a:pt x="1034987" y="932894"/>
                </a:cubicBezTo>
                <a:cubicBezTo>
                  <a:pt x="1033872" y="936750"/>
                  <a:pt x="1031438" y="939389"/>
                  <a:pt x="1028799" y="936955"/>
                </a:cubicBezTo>
                <a:close/>
                <a:moveTo>
                  <a:pt x="927343" y="985561"/>
                </a:moveTo>
                <a:cubicBezTo>
                  <a:pt x="925975" y="984299"/>
                  <a:pt x="925975" y="984299"/>
                  <a:pt x="924606" y="983037"/>
                </a:cubicBezTo>
                <a:cubicBezTo>
                  <a:pt x="924466" y="977697"/>
                  <a:pt x="927063" y="974882"/>
                  <a:pt x="932466" y="977262"/>
                </a:cubicBezTo>
                <a:cubicBezTo>
                  <a:pt x="933905" y="981193"/>
                  <a:pt x="932676" y="985271"/>
                  <a:pt x="927343" y="985561"/>
                </a:cubicBezTo>
                <a:close/>
                <a:moveTo>
                  <a:pt x="1099769" y="904730"/>
                </a:moveTo>
                <a:cubicBezTo>
                  <a:pt x="1099835" y="899364"/>
                  <a:pt x="1105178" y="898866"/>
                  <a:pt x="1106497" y="900083"/>
                </a:cubicBezTo>
                <a:cubicBezTo>
                  <a:pt x="1105112" y="904232"/>
                  <a:pt x="1102408" y="907165"/>
                  <a:pt x="1099769" y="904730"/>
                </a:cubicBezTo>
                <a:close/>
                <a:moveTo>
                  <a:pt x="955510" y="974155"/>
                </a:moveTo>
                <a:cubicBezTo>
                  <a:pt x="955292" y="968743"/>
                  <a:pt x="960703" y="968525"/>
                  <a:pt x="963409" y="968416"/>
                </a:cubicBezTo>
                <a:cubicBezTo>
                  <a:pt x="964925" y="972420"/>
                  <a:pt x="960921" y="973936"/>
                  <a:pt x="955510" y="974155"/>
                </a:cubicBezTo>
                <a:close/>
                <a:moveTo>
                  <a:pt x="1013656" y="947830"/>
                </a:moveTo>
                <a:cubicBezTo>
                  <a:pt x="1009689" y="952130"/>
                  <a:pt x="1001500" y="952537"/>
                  <a:pt x="997277" y="948642"/>
                </a:cubicBezTo>
                <a:cubicBezTo>
                  <a:pt x="995614" y="939148"/>
                  <a:pt x="1003633" y="933279"/>
                  <a:pt x="1007770" y="934441"/>
                </a:cubicBezTo>
                <a:cubicBezTo>
                  <a:pt x="1006448" y="935875"/>
                  <a:pt x="1007855" y="937174"/>
                  <a:pt x="1007855" y="937174"/>
                </a:cubicBezTo>
                <a:cubicBezTo>
                  <a:pt x="1009263" y="938471"/>
                  <a:pt x="1009263" y="938471"/>
                  <a:pt x="1009263" y="938471"/>
                </a:cubicBezTo>
                <a:cubicBezTo>
                  <a:pt x="1010670" y="939770"/>
                  <a:pt x="1010670" y="939770"/>
                  <a:pt x="1010670" y="939770"/>
                </a:cubicBezTo>
                <a:cubicBezTo>
                  <a:pt x="1013485" y="942366"/>
                  <a:pt x="1014893" y="943665"/>
                  <a:pt x="1013656" y="947830"/>
                </a:cubicBezTo>
                <a:close/>
                <a:moveTo>
                  <a:pt x="1525856" y="704368"/>
                </a:moveTo>
                <a:cubicBezTo>
                  <a:pt x="1524639" y="705687"/>
                  <a:pt x="1523271" y="704425"/>
                  <a:pt x="1521902" y="703163"/>
                </a:cubicBezTo>
                <a:cubicBezTo>
                  <a:pt x="1519165" y="700638"/>
                  <a:pt x="1520231" y="696737"/>
                  <a:pt x="1521297" y="692836"/>
                </a:cubicBezTo>
                <a:cubicBezTo>
                  <a:pt x="1522665" y="694098"/>
                  <a:pt x="1522665" y="694098"/>
                  <a:pt x="1524034" y="695361"/>
                </a:cubicBezTo>
                <a:cubicBezTo>
                  <a:pt x="1526771" y="697885"/>
                  <a:pt x="1528290" y="701729"/>
                  <a:pt x="1525856" y="704368"/>
                </a:cubicBezTo>
                <a:close/>
                <a:moveTo>
                  <a:pt x="1235974" y="843703"/>
                </a:moveTo>
                <a:cubicBezTo>
                  <a:pt x="1234769" y="844770"/>
                  <a:pt x="1232439" y="845390"/>
                  <a:pt x="1229031" y="846098"/>
                </a:cubicBezTo>
                <a:cubicBezTo>
                  <a:pt x="1225041" y="840395"/>
                  <a:pt x="1230762" y="836484"/>
                  <a:pt x="1234363" y="837914"/>
                </a:cubicBezTo>
                <a:cubicBezTo>
                  <a:pt x="1236164" y="838628"/>
                  <a:pt x="1236164" y="838628"/>
                  <a:pt x="1236164" y="838628"/>
                </a:cubicBezTo>
                <a:cubicBezTo>
                  <a:pt x="1237259" y="841123"/>
                  <a:pt x="1237179" y="842636"/>
                  <a:pt x="1235974" y="843703"/>
                </a:cubicBezTo>
                <a:close/>
                <a:moveTo>
                  <a:pt x="903034" y="1002578"/>
                </a:moveTo>
                <a:cubicBezTo>
                  <a:pt x="901273" y="1001879"/>
                  <a:pt x="898797" y="1002981"/>
                  <a:pt x="898797" y="1002981"/>
                </a:cubicBezTo>
                <a:cubicBezTo>
                  <a:pt x="895275" y="1001583"/>
                  <a:pt x="893181" y="996583"/>
                  <a:pt x="893564" y="990482"/>
                </a:cubicBezTo>
                <a:cubicBezTo>
                  <a:pt x="894279" y="988681"/>
                  <a:pt x="896755" y="987579"/>
                  <a:pt x="898516" y="988277"/>
                </a:cubicBezTo>
                <a:cubicBezTo>
                  <a:pt x="903800" y="990374"/>
                  <a:pt x="906225" y="999675"/>
                  <a:pt x="903034" y="1002578"/>
                </a:cubicBezTo>
                <a:close/>
                <a:moveTo>
                  <a:pt x="1126788" y="897694"/>
                </a:moveTo>
                <a:cubicBezTo>
                  <a:pt x="1121217" y="892555"/>
                  <a:pt x="1126032" y="878951"/>
                  <a:pt x="1134281" y="883982"/>
                </a:cubicBezTo>
                <a:cubicBezTo>
                  <a:pt x="1134605" y="892014"/>
                  <a:pt x="1130643" y="893516"/>
                  <a:pt x="1126788" y="897694"/>
                </a:cubicBezTo>
                <a:close/>
                <a:moveTo>
                  <a:pt x="917521" y="1001465"/>
                </a:moveTo>
                <a:cubicBezTo>
                  <a:pt x="917303" y="996054"/>
                  <a:pt x="922824" y="998541"/>
                  <a:pt x="925420" y="995726"/>
                </a:cubicBezTo>
                <a:cubicBezTo>
                  <a:pt x="925639" y="1001137"/>
                  <a:pt x="920337" y="1004062"/>
                  <a:pt x="917521" y="1001465"/>
                </a:cubicBezTo>
                <a:close/>
                <a:moveTo>
                  <a:pt x="879450" y="1020618"/>
                </a:moveTo>
                <a:lnTo>
                  <a:pt x="877180" y="1020373"/>
                </a:lnTo>
                <a:lnTo>
                  <a:pt x="877220" y="1020855"/>
                </a:lnTo>
                <a:cubicBezTo>
                  <a:pt x="874752" y="1021936"/>
                  <a:pt x="871230" y="1020537"/>
                  <a:pt x="868056" y="1023398"/>
                </a:cubicBezTo>
                <a:cubicBezTo>
                  <a:pt x="862423" y="1017043"/>
                  <a:pt x="871587" y="1014499"/>
                  <a:pt x="876871" y="1016596"/>
                </a:cubicBezTo>
                <a:lnTo>
                  <a:pt x="876908" y="1017052"/>
                </a:lnTo>
                <a:lnTo>
                  <a:pt x="879515" y="1015251"/>
                </a:lnTo>
                <a:cubicBezTo>
                  <a:pt x="879515" y="1015251"/>
                  <a:pt x="879515" y="1015251"/>
                  <a:pt x="879450" y="1020618"/>
                </a:cubicBezTo>
                <a:close/>
                <a:moveTo>
                  <a:pt x="911540" y="1005748"/>
                </a:moveTo>
                <a:cubicBezTo>
                  <a:pt x="911540" y="1005748"/>
                  <a:pt x="911540" y="1005748"/>
                  <a:pt x="904827" y="1007090"/>
                </a:cubicBezTo>
                <a:cubicBezTo>
                  <a:pt x="901954" y="1003948"/>
                  <a:pt x="905107" y="1001193"/>
                  <a:pt x="908667" y="1002605"/>
                </a:cubicBezTo>
                <a:cubicBezTo>
                  <a:pt x="908667" y="1002605"/>
                  <a:pt x="910446" y="1003312"/>
                  <a:pt x="911540" y="1005748"/>
                </a:cubicBezTo>
                <a:close/>
                <a:moveTo>
                  <a:pt x="1047416" y="941211"/>
                </a:moveTo>
                <a:cubicBezTo>
                  <a:pt x="1046133" y="942958"/>
                  <a:pt x="1043798" y="944061"/>
                  <a:pt x="1041013" y="942794"/>
                </a:cubicBezTo>
                <a:cubicBezTo>
                  <a:pt x="1042311" y="941386"/>
                  <a:pt x="1040887" y="940073"/>
                  <a:pt x="1040887" y="940073"/>
                </a:cubicBezTo>
                <a:cubicBezTo>
                  <a:pt x="1039463" y="938759"/>
                  <a:pt x="1038164" y="940167"/>
                  <a:pt x="1036740" y="938853"/>
                </a:cubicBezTo>
                <a:cubicBezTo>
                  <a:pt x="1039211" y="933317"/>
                  <a:pt x="1046332" y="939885"/>
                  <a:pt x="1047504" y="935757"/>
                </a:cubicBezTo>
                <a:cubicBezTo>
                  <a:pt x="1048928" y="937070"/>
                  <a:pt x="1048698" y="939463"/>
                  <a:pt x="1047416" y="941211"/>
                </a:cubicBezTo>
                <a:close/>
                <a:moveTo>
                  <a:pt x="941456" y="992632"/>
                </a:moveTo>
                <a:cubicBezTo>
                  <a:pt x="939039" y="993676"/>
                  <a:pt x="939039" y="993676"/>
                  <a:pt x="939039" y="993676"/>
                </a:cubicBezTo>
                <a:cubicBezTo>
                  <a:pt x="936265" y="990572"/>
                  <a:pt x="936952" y="988842"/>
                  <a:pt x="939369" y="987798"/>
                </a:cubicBezTo>
                <a:cubicBezTo>
                  <a:pt x="941099" y="988485"/>
                  <a:pt x="941099" y="988485"/>
                  <a:pt x="941456" y="992632"/>
                </a:cubicBezTo>
                <a:close/>
                <a:moveTo>
                  <a:pt x="1212747" y="866134"/>
                </a:moveTo>
                <a:cubicBezTo>
                  <a:pt x="1208595" y="864883"/>
                  <a:pt x="1204592" y="866346"/>
                  <a:pt x="1201725" y="863701"/>
                </a:cubicBezTo>
                <a:cubicBezTo>
                  <a:pt x="1202712" y="856878"/>
                  <a:pt x="1202712" y="856878"/>
                  <a:pt x="1202712" y="856878"/>
                </a:cubicBezTo>
                <a:cubicBezTo>
                  <a:pt x="1209434" y="855345"/>
                  <a:pt x="1211705" y="847129"/>
                  <a:pt x="1212693" y="840306"/>
                </a:cubicBezTo>
                <a:cubicBezTo>
                  <a:pt x="1216695" y="838843"/>
                  <a:pt x="1219414" y="838772"/>
                  <a:pt x="1222281" y="841417"/>
                </a:cubicBezTo>
                <a:cubicBezTo>
                  <a:pt x="1222727" y="849562"/>
                  <a:pt x="1217291" y="849703"/>
                  <a:pt x="1212003" y="852559"/>
                </a:cubicBezTo>
                <a:cubicBezTo>
                  <a:pt x="1216304" y="856526"/>
                  <a:pt x="1215168" y="860634"/>
                  <a:pt x="1212747" y="866134"/>
                </a:cubicBezTo>
                <a:close/>
                <a:moveTo>
                  <a:pt x="211318" y="1342994"/>
                </a:moveTo>
                <a:cubicBezTo>
                  <a:pt x="209316" y="1343752"/>
                  <a:pt x="206935" y="1343509"/>
                  <a:pt x="205528" y="1342211"/>
                </a:cubicBezTo>
                <a:cubicBezTo>
                  <a:pt x="206717" y="1338098"/>
                  <a:pt x="210612" y="1333876"/>
                  <a:pt x="214834" y="1337771"/>
                </a:cubicBezTo>
                <a:cubicBezTo>
                  <a:pt x="214943" y="1340477"/>
                  <a:pt x="213320" y="1342236"/>
                  <a:pt x="211318" y="1342994"/>
                </a:cubicBezTo>
                <a:close/>
                <a:moveTo>
                  <a:pt x="1288608" y="830960"/>
                </a:moveTo>
                <a:cubicBezTo>
                  <a:pt x="1285790" y="831073"/>
                  <a:pt x="1284324" y="829721"/>
                  <a:pt x="1281505" y="829835"/>
                </a:cubicBezTo>
                <a:cubicBezTo>
                  <a:pt x="1281392" y="827017"/>
                  <a:pt x="1282744" y="825550"/>
                  <a:pt x="1284096" y="824084"/>
                </a:cubicBezTo>
                <a:cubicBezTo>
                  <a:pt x="1285449" y="822618"/>
                  <a:pt x="1286915" y="823971"/>
                  <a:pt x="1286915" y="823971"/>
                </a:cubicBezTo>
                <a:cubicBezTo>
                  <a:pt x="1288381" y="825323"/>
                  <a:pt x="1288494" y="828141"/>
                  <a:pt x="1288608" y="830960"/>
                </a:cubicBezTo>
                <a:close/>
                <a:moveTo>
                  <a:pt x="1162680" y="891011"/>
                </a:moveTo>
                <a:cubicBezTo>
                  <a:pt x="1160469" y="886128"/>
                  <a:pt x="1149984" y="875959"/>
                  <a:pt x="1161691" y="872594"/>
                </a:cubicBezTo>
                <a:cubicBezTo>
                  <a:pt x="1168860" y="875439"/>
                  <a:pt x="1170117" y="887954"/>
                  <a:pt x="1162680" y="891011"/>
                </a:cubicBezTo>
                <a:close/>
                <a:moveTo>
                  <a:pt x="1187062" y="880944"/>
                </a:moveTo>
                <a:cubicBezTo>
                  <a:pt x="1186129" y="878427"/>
                  <a:pt x="1185932" y="874058"/>
                  <a:pt x="1188336" y="872866"/>
                </a:cubicBezTo>
                <a:cubicBezTo>
                  <a:pt x="1189269" y="875382"/>
                  <a:pt x="1191673" y="874190"/>
                  <a:pt x="1191870" y="878560"/>
                </a:cubicBezTo>
                <a:cubicBezTo>
                  <a:pt x="1187062" y="880944"/>
                  <a:pt x="1187062" y="880944"/>
                  <a:pt x="1187062" y="880944"/>
                </a:cubicBezTo>
                <a:close/>
                <a:moveTo>
                  <a:pt x="1133108" y="906829"/>
                </a:moveTo>
                <a:cubicBezTo>
                  <a:pt x="1131740" y="905567"/>
                  <a:pt x="1130550" y="906857"/>
                  <a:pt x="1130550" y="906857"/>
                </a:cubicBezTo>
                <a:cubicBezTo>
                  <a:pt x="1129360" y="908147"/>
                  <a:pt x="1127991" y="906885"/>
                  <a:pt x="1127991" y="906885"/>
                </a:cubicBezTo>
                <a:cubicBezTo>
                  <a:pt x="1125255" y="904361"/>
                  <a:pt x="1127278" y="896675"/>
                  <a:pt x="1132573" y="899172"/>
                </a:cubicBezTo>
                <a:cubicBezTo>
                  <a:pt x="1132573" y="899172"/>
                  <a:pt x="1132573" y="899172"/>
                  <a:pt x="1133108" y="906829"/>
                </a:cubicBezTo>
                <a:close/>
                <a:moveTo>
                  <a:pt x="901986" y="1020554"/>
                </a:moveTo>
                <a:cubicBezTo>
                  <a:pt x="900185" y="1019839"/>
                  <a:pt x="895488" y="1015915"/>
                  <a:pt x="896901" y="1012356"/>
                </a:cubicBezTo>
                <a:cubicBezTo>
                  <a:pt x="897607" y="1010576"/>
                  <a:pt x="900114" y="1009511"/>
                  <a:pt x="901915" y="1010226"/>
                </a:cubicBezTo>
                <a:cubicBezTo>
                  <a:pt x="907318" y="1012370"/>
                  <a:pt x="908801" y="1019138"/>
                  <a:pt x="901986" y="1020554"/>
                </a:cubicBezTo>
                <a:close/>
                <a:moveTo>
                  <a:pt x="798523" y="1069886"/>
                </a:moveTo>
                <a:cubicBezTo>
                  <a:pt x="796531" y="1071599"/>
                  <a:pt x="793126" y="1072251"/>
                  <a:pt x="790407" y="1071171"/>
                </a:cubicBezTo>
                <a:cubicBezTo>
                  <a:pt x="788594" y="1070452"/>
                  <a:pt x="786781" y="1069733"/>
                  <a:pt x="786342" y="1065553"/>
                </a:cubicBezTo>
                <a:cubicBezTo>
                  <a:pt x="790215" y="1061081"/>
                  <a:pt x="792714" y="1060070"/>
                  <a:pt x="798152" y="1062228"/>
                </a:cubicBezTo>
                <a:cubicBezTo>
                  <a:pt x="801091" y="1065397"/>
                  <a:pt x="800514" y="1068172"/>
                  <a:pt x="798523" y="1069886"/>
                </a:cubicBezTo>
                <a:close/>
                <a:moveTo>
                  <a:pt x="1590024" y="693637"/>
                </a:moveTo>
                <a:cubicBezTo>
                  <a:pt x="1586131" y="695111"/>
                  <a:pt x="1584762" y="693849"/>
                  <a:pt x="1583394" y="692587"/>
                </a:cubicBezTo>
                <a:cubicBezTo>
                  <a:pt x="1580551" y="687432"/>
                  <a:pt x="1585918" y="689850"/>
                  <a:pt x="1588549" y="689744"/>
                </a:cubicBezTo>
                <a:cubicBezTo>
                  <a:pt x="1590024" y="693637"/>
                  <a:pt x="1590024" y="693637"/>
                  <a:pt x="1590024" y="693637"/>
                </a:cubicBezTo>
                <a:close/>
                <a:moveTo>
                  <a:pt x="1111493" y="922660"/>
                </a:moveTo>
                <a:cubicBezTo>
                  <a:pt x="1110922" y="923942"/>
                  <a:pt x="1109510" y="924811"/>
                  <a:pt x="1107469" y="924376"/>
                </a:cubicBezTo>
                <a:cubicBezTo>
                  <a:pt x="1107715" y="918814"/>
                  <a:pt x="1107715" y="918814"/>
                  <a:pt x="1107715" y="918814"/>
                </a:cubicBezTo>
                <a:cubicBezTo>
                  <a:pt x="1109158" y="917250"/>
                  <a:pt x="1110477" y="918467"/>
                  <a:pt x="1110477" y="918467"/>
                </a:cubicBezTo>
                <a:cubicBezTo>
                  <a:pt x="1111797" y="919684"/>
                  <a:pt x="1112065" y="921379"/>
                  <a:pt x="1111493" y="922660"/>
                </a:cubicBezTo>
                <a:close/>
                <a:moveTo>
                  <a:pt x="850268" y="1047240"/>
                </a:moveTo>
                <a:cubicBezTo>
                  <a:pt x="849901" y="1042974"/>
                  <a:pt x="850240" y="1036928"/>
                  <a:pt x="855579" y="1039047"/>
                </a:cubicBezTo>
                <a:cubicBezTo>
                  <a:pt x="857726" y="1044019"/>
                  <a:pt x="850975" y="1045460"/>
                  <a:pt x="850268" y="1047240"/>
                </a:cubicBezTo>
                <a:close/>
                <a:moveTo>
                  <a:pt x="1314456" y="827870"/>
                </a:moveTo>
                <a:cubicBezTo>
                  <a:pt x="1313360" y="828690"/>
                  <a:pt x="1311652" y="828336"/>
                  <a:pt x="1310186" y="826983"/>
                </a:cubicBezTo>
                <a:cubicBezTo>
                  <a:pt x="1308720" y="825631"/>
                  <a:pt x="1307254" y="824279"/>
                  <a:pt x="1307005" y="821607"/>
                </a:cubicBezTo>
                <a:cubicBezTo>
                  <a:pt x="1315054" y="821706"/>
                  <a:pt x="1315054" y="821706"/>
                  <a:pt x="1315054" y="821706"/>
                </a:cubicBezTo>
                <a:cubicBezTo>
                  <a:pt x="1316036" y="825054"/>
                  <a:pt x="1315552" y="827049"/>
                  <a:pt x="1314456" y="827870"/>
                </a:cubicBezTo>
                <a:close/>
                <a:moveTo>
                  <a:pt x="1049453" y="955548"/>
                </a:moveTo>
                <a:lnTo>
                  <a:pt x="1044736" y="954816"/>
                </a:lnTo>
                <a:cubicBezTo>
                  <a:pt x="1042913" y="955111"/>
                  <a:pt x="1041257" y="955561"/>
                  <a:pt x="1040587" y="954943"/>
                </a:cubicBezTo>
                <a:cubicBezTo>
                  <a:pt x="1040534" y="949622"/>
                  <a:pt x="1043134" y="944113"/>
                  <a:pt x="1051123" y="946210"/>
                </a:cubicBezTo>
                <a:cubicBezTo>
                  <a:pt x="1052464" y="947447"/>
                  <a:pt x="1052484" y="949442"/>
                  <a:pt x="1051840" y="951484"/>
                </a:cubicBezTo>
                <a:close/>
                <a:moveTo>
                  <a:pt x="1048576" y="957040"/>
                </a:moveTo>
                <a:lnTo>
                  <a:pt x="1049453" y="955548"/>
                </a:lnTo>
                <a:lnTo>
                  <a:pt x="1049890" y="955616"/>
                </a:lnTo>
                <a:cubicBezTo>
                  <a:pt x="1049890" y="955616"/>
                  <a:pt x="1049890" y="955616"/>
                  <a:pt x="1048576" y="957040"/>
                </a:cubicBezTo>
                <a:close/>
                <a:moveTo>
                  <a:pt x="695290" y="1126019"/>
                </a:moveTo>
                <a:cubicBezTo>
                  <a:pt x="692214" y="1128723"/>
                  <a:pt x="690484" y="1128036"/>
                  <a:pt x="688753" y="1127349"/>
                </a:cubicBezTo>
                <a:cubicBezTo>
                  <a:pt x="683562" y="1125289"/>
                  <a:pt x="682120" y="1118831"/>
                  <a:pt x="685195" y="1116128"/>
                </a:cubicBezTo>
                <a:cubicBezTo>
                  <a:pt x="686541" y="1112738"/>
                  <a:pt x="690001" y="1114111"/>
                  <a:pt x="691732" y="1114798"/>
                </a:cubicBezTo>
                <a:cubicBezTo>
                  <a:pt x="695192" y="1116171"/>
                  <a:pt x="698365" y="1123316"/>
                  <a:pt x="695290" y="1126019"/>
                </a:cubicBezTo>
                <a:close/>
                <a:moveTo>
                  <a:pt x="1124387" y="922167"/>
                </a:moveTo>
                <a:cubicBezTo>
                  <a:pt x="1120337" y="921067"/>
                  <a:pt x="1116287" y="919967"/>
                  <a:pt x="1113550" y="917443"/>
                </a:cubicBezTo>
                <a:cubicBezTo>
                  <a:pt x="1109445" y="913656"/>
                  <a:pt x="1109335" y="908283"/>
                  <a:pt x="1111908" y="902749"/>
                </a:cubicBezTo>
                <a:cubicBezTo>
                  <a:pt x="1117272" y="902424"/>
                  <a:pt x="1118640" y="903687"/>
                  <a:pt x="1121377" y="906211"/>
                </a:cubicBezTo>
                <a:cubicBezTo>
                  <a:pt x="1125483" y="909998"/>
                  <a:pt x="1126905" y="913946"/>
                  <a:pt x="1124387" y="922167"/>
                </a:cubicBezTo>
                <a:close/>
                <a:moveTo>
                  <a:pt x="812867" y="1071024"/>
                </a:moveTo>
                <a:cubicBezTo>
                  <a:pt x="807429" y="1068866"/>
                  <a:pt x="806303" y="1066416"/>
                  <a:pt x="806550" y="1060505"/>
                </a:cubicBezTo>
                <a:cubicBezTo>
                  <a:pt x="809737" y="1057764"/>
                  <a:pt x="811549" y="1058483"/>
                  <a:pt x="813362" y="1059202"/>
                </a:cubicBezTo>
                <a:cubicBezTo>
                  <a:pt x="818800" y="1061360"/>
                  <a:pt x="821492" y="1070440"/>
                  <a:pt x="812867" y="1071024"/>
                </a:cubicBezTo>
                <a:close/>
                <a:moveTo>
                  <a:pt x="1599137" y="697693"/>
                </a:moveTo>
                <a:cubicBezTo>
                  <a:pt x="1588649" y="693531"/>
                  <a:pt x="1591413" y="676368"/>
                  <a:pt x="1605040" y="677719"/>
                </a:cubicBezTo>
                <a:cubicBezTo>
                  <a:pt x="1612389" y="684692"/>
                  <a:pt x="1612407" y="694844"/>
                  <a:pt x="1599137" y="697693"/>
                </a:cubicBezTo>
                <a:close/>
                <a:moveTo>
                  <a:pt x="1239884" y="868779"/>
                </a:moveTo>
                <a:lnTo>
                  <a:pt x="1237970" y="868913"/>
                </a:lnTo>
                <a:cubicBezTo>
                  <a:pt x="1236680" y="867723"/>
                  <a:pt x="1236680" y="867723"/>
                  <a:pt x="1236680" y="867723"/>
                </a:cubicBezTo>
                <a:cubicBezTo>
                  <a:pt x="1235390" y="866533"/>
                  <a:pt x="1235390" y="866533"/>
                  <a:pt x="1235362" y="863975"/>
                </a:cubicBezTo>
                <a:cubicBezTo>
                  <a:pt x="1237886" y="861238"/>
                  <a:pt x="1237914" y="863796"/>
                  <a:pt x="1241757" y="864808"/>
                </a:cubicBezTo>
                <a:close/>
                <a:moveTo>
                  <a:pt x="1185242" y="895170"/>
                </a:moveTo>
                <a:cubicBezTo>
                  <a:pt x="1184912" y="896901"/>
                  <a:pt x="1183897" y="898001"/>
                  <a:pt x="1181169" y="896841"/>
                </a:cubicBezTo>
                <a:cubicBezTo>
                  <a:pt x="1182521" y="895374"/>
                  <a:pt x="1182505" y="892646"/>
                  <a:pt x="1182505" y="892646"/>
                </a:cubicBezTo>
                <a:cubicBezTo>
                  <a:pt x="1181136" y="891384"/>
                  <a:pt x="1179784" y="892850"/>
                  <a:pt x="1179784" y="892850"/>
                </a:cubicBezTo>
                <a:cubicBezTo>
                  <a:pt x="1179784" y="892850"/>
                  <a:pt x="1178416" y="891588"/>
                  <a:pt x="1178416" y="891588"/>
                </a:cubicBezTo>
                <a:cubicBezTo>
                  <a:pt x="1185209" y="889714"/>
                  <a:pt x="1185209" y="889714"/>
                  <a:pt x="1185209" y="889714"/>
                </a:cubicBezTo>
                <a:cubicBezTo>
                  <a:pt x="1185217" y="891078"/>
                  <a:pt x="1185572" y="893440"/>
                  <a:pt x="1185242" y="895170"/>
                </a:cubicBezTo>
                <a:close/>
                <a:moveTo>
                  <a:pt x="1135387" y="919235"/>
                </a:moveTo>
                <a:cubicBezTo>
                  <a:pt x="1132185" y="922256"/>
                  <a:pt x="1129460" y="919029"/>
                  <a:pt x="1126258" y="922050"/>
                </a:cubicBezTo>
                <a:cubicBezTo>
                  <a:pt x="1124269" y="916969"/>
                  <a:pt x="1130931" y="915321"/>
                  <a:pt x="1132662" y="916008"/>
                </a:cubicBezTo>
                <a:cubicBezTo>
                  <a:pt x="1134392" y="916694"/>
                  <a:pt x="1136122" y="917381"/>
                  <a:pt x="1135387" y="919235"/>
                </a:cubicBezTo>
                <a:close/>
                <a:moveTo>
                  <a:pt x="1320153" y="831615"/>
                </a:moveTo>
                <a:cubicBezTo>
                  <a:pt x="1316816" y="830291"/>
                  <a:pt x="1315884" y="827774"/>
                  <a:pt x="1316619" y="825921"/>
                </a:cubicBezTo>
                <a:cubicBezTo>
                  <a:pt x="1317355" y="824067"/>
                  <a:pt x="1319759" y="822875"/>
                  <a:pt x="1319759" y="822875"/>
                </a:cubicBezTo>
                <a:cubicBezTo>
                  <a:pt x="1323096" y="824199"/>
                  <a:pt x="1322557" y="830423"/>
                  <a:pt x="1320153" y="831615"/>
                </a:cubicBezTo>
                <a:close/>
                <a:moveTo>
                  <a:pt x="1462507" y="764515"/>
                </a:moveTo>
                <a:cubicBezTo>
                  <a:pt x="1459869" y="762081"/>
                  <a:pt x="1459901" y="759397"/>
                  <a:pt x="1461254" y="757931"/>
                </a:cubicBezTo>
                <a:cubicBezTo>
                  <a:pt x="1462606" y="756465"/>
                  <a:pt x="1465278" y="756216"/>
                  <a:pt x="1465278" y="756216"/>
                </a:cubicBezTo>
                <a:cubicBezTo>
                  <a:pt x="1467917" y="758650"/>
                  <a:pt x="1465179" y="764265"/>
                  <a:pt x="1462507" y="764515"/>
                </a:cubicBezTo>
                <a:close/>
                <a:moveTo>
                  <a:pt x="1078326" y="948575"/>
                </a:moveTo>
                <a:lnTo>
                  <a:pt x="1069272" y="951493"/>
                </a:lnTo>
                <a:cubicBezTo>
                  <a:pt x="1066538" y="943699"/>
                  <a:pt x="1071819" y="940662"/>
                  <a:pt x="1077127" y="940287"/>
                </a:cubicBezTo>
                <a:cubicBezTo>
                  <a:pt x="1077798" y="940905"/>
                  <a:pt x="1077483" y="942591"/>
                  <a:pt x="1077335" y="944432"/>
                </a:cubicBezTo>
                <a:close/>
                <a:moveTo>
                  <a:pt x="1078548" y="949505"/>
                </a:moveTo>
                <a:lnTo>
                  <a:pt x="1078326" y="948575"/>
                </a:lnTo>
                <a:lnTo>
                  <a:pt x="1079862" y="948081"/>
                </a:lnTo>
                <a:cubicBezTo>
                  <a:pt x="1078548" y="949505"/>
                  <a:pt x="1078548" y="949505"/>
                  <a:pt x="1078548" y="949505"/>
                </a:cubicBezTo>
                <a:close/>
                <a:moveTo>
                  <a:pt x="746237" y="1109397"/>
                </a:moveTo>
                <a:cubicBezTo>
                  <a:pt x="744813" y="1108084"/>
                  <a:pt x="744597" y="1099744"/>
                  <a:pt x="750222" y="1102219"/>
                </a:cubicBezTo>
                <a:cubicBezTo>
                  <a:pt x="751646" y="1103533"/>
                  <a:pt x="753214" y="1110406"/>
                  <a:pt x="746237" y="1109397"/>
                </a:cubicBezTo>
                <a:close/>
                <a:moveTo>
                  <a:pt x="1002882" y="987458"/>
                </a:moveTo>
                <a:cubicBezTo>
                  <a:pt x="1001562" y="986241"/>
                  <a:pt x="1001628" y="980875"/>
                  <a:pt x="1006971" y="980377"/>
                </a:cubicBezTo>
                <a:cubicBezTo>
                  <a:pt x="1009610" y="982811"/>
                  <a:pt x="1006906" y="985743"/>
                  <a:pt x="1002882" y="987458"/>
                </a:cubicBezTo>
                <a:close/>
                <a:moveTo>
                  <a:pt x="1417733" y="790511"/>
                </a:moveTo>
                <a:cubicBezTo>
                  <a:pt x="1416700" y="788170"/>
                  <a:pt x="1409920" y="785480"/>
                  <a:pt x="1412939" y="782815"/>
                </a:cubicBezTo>
                <a:cubicBezTo>
                  <a:pt x="1414634" y="783488"/>
                  <a:pt x="1418686" y="783165"/>
                  <a:pt x="1422076" y="784510"/>
                </a:cubicBezTo>
                <a:cubicBezTo>
                  <a:pt x="1422076" y="784510"/>
                  <a:pt x="1423771" y="785183"/>
                  <a:pt x="1423109" y="786851"/>
                </a:cubicBezTo>
                <a:cubicBezTo>
                  <a:pt x="1421414" y="786178"/>
                  <a:pt x="1421414" y="786178"/>
                  <a:pt x="1421414" y="786178"/>
                </a:cubicBezTo>
                <a:cubicBezTo>
                  <a:pt x="1419719" y="785506"/>
                  <a:pt x="1421785" y="790188"/>
                  <a:pt x="1417733" y="790511"/>
                </a:cubicBezTo>
                <a:close/>
                <a:moveTo>
                  <a:pt x="979009" y="1000095"/>
                </a:moveTo>
                <a:cubicBezTo>
                  <a:pt x="980421" y="996536"/>
                  <a:pt x="975788" y="992637"/>
                  <a:pt x="980760" y="990490"/>
                </a:cubicBezTo>
                <a:cubicBezTo>
                  <a:pt x="984320" y="991903"/>
                  <a:pt x="983981" y="997948"/>
                  <a:pt x="979009" y="1000095"/>
                </a:cubicBezTo>
                <a:close/>
                <a:moveTo>
                  <a:pt x="1211966" y="889339"/>
                </a:moveTo>
                <a:cubicBezTo>
                  <a:pt x="1210033" y="890089"/>
                  <a:pt x="1207411" y="889570"/>
                  <a:pt x="1205401" y="887716"/>
                </a:cubicBezTo>
                <a:cubicBezTo>
                  <a:pt x="1205401" y="887716"/>
                  <a:pt x="1204060" y="886479"/>
                  <a:pt x="1203982" y="883874"/>
                </a:cubicBezTo>
                <a:cubicBezTo>
                  <a:pt x="1205244" y="882506"/>
                  <a:pt x="1207769" y="879769"/>
                  <a:pt x="1210293" y="877032"/>
                </a:cubicBezTo>
                <a:cubicBezTo>
                  <a:pt x="1209031" y="878401"/>
                  <a:pt x="1209031" y="878401"/>
                  <a:pt x="1210371" y="879637"/>
                </a:cubicBezTo>
                <a:cubicBezTo>
                  <a:pt x="1210371" y="879637"/>
                  <a:pt x="1210371" y="879637"/>
                  <a:pt x="1211712" y="880874"/>
                </a:cubicBezTo>
                <a:cubicBezTo>
                  <a:pt x="1212974" y="879505"/>
                  <a:pt x="1214314" y="880742"/>
                  <a:pt x="1214314" y="880742"/>
                </a:cubicBezTo>
                <a:cubicBezTo>
                  <a:pt x="1214314" y="880742"/>
                  <a:pt x="1215655" y="881978"/>
                  <a:pt x="1214393" y="883346"/>
                </a:cubicBezTo>
                <a:cubicBezTo>
                  <a:pt x="1215141" y="886569"/>
                  <a:pt x="1213898" y="888589"/>
                  <a:pt x="1211966" y="889339"/>
                </a:cubicBezTo>
                <a:close/>
                <a:moveTo>
                  <a:pt x="1592210" y="708965"/>
                </a:moveTo>
                <a:cubicBezTo>
                  <a:pt x="1591524" y="710696"/>
                  <a:pt x="1587376" y="711053"/>
                  <a:pt x="1585646" y="710366"/>
                </a:cubicBezTo>
                <a:cubicBezTo>
                  <a:pt x="1583916" y="709680"/>
                  <a:pt x="1581828" y="704846"/>
                  <a:pt x="1583201" y="701385"/>
                </a:cubicBezTo>
                <a:cubicBezTo>
                  <a:pt x="1588036" y="699297"/>
                  <a:pt x="1588036" y="699297"/>
                  <a:pt x="1588036" y="699297"/>
                </a:cubicBezTo>
                <a:cubicBezTo>
                  <a:pt x="1591496" y="700670"/>
                  <a:pt x="1593584" y="705504"/>
                  <a:pt x="1592210" y="708965"/>
                </a:cubicBezTo>
                <a:close/>
                <a:moveTo>
                  <a:pt x="1355231" y="822947"/>
                </a:moveTo>
                <a:cubicBezTo>
                  <a:pt x="1352243" y="817613"/>
                  <a:pt x="1354813" y="814828"/>
                  <a:pt x="1351825" y="809494"/>
                </a:cubicBezTo>
                <a:cubicBezTo>
                  <a:pt x="1354394" y="806709"/>
                  <a:pt x="1359812" y="806550"/>
                  <a:pt x="1361237" y="807864"/>
                </a:cubicBezTo>
                <a:cubicBezTo>
                  <a:pt x="1358807" y="813356"/>
                  <a:pt x="1360510" y="820082"/>
                  <a:pt x="1355231" y="822947"/>
                </a:cubicBezTo>
                <a:close/>
                <a:moveTo>
                  <a:pt x="1625728" y="696114"/>
                </a:moveTo>
                <a:cubicBezTo>
                  <a:pt x="1620407" y="696336"/>
                  <a:pt x="1619024" y="695060"/>
                  <a:pt x="1616260" y="692511"/>
                </a:cubicBezTo>
                <a:cubicBezTo>
                  <a:pt x="1609348" y="686135"/>
                  <a:pt x="1615326" y="668559"/>
                  <a:pt x="1630324" y="677262"/>
                </a:cubicBezTo>
                <a:cubicBezTo>
                  <a:pt x="1633296" y="685135"/>
                  <a:pt x="1630843" y="690569"/>
                  <a:pt x="1625728" y="696114"/>
                </a:cubicBezTo>
                <a:close/>
                <a:moveTo>
                  <a:pt x="869274" y="1056499"/>
                </a:moveTo>
                <a:cubicBezTo>
                  <a:pt x="868176" y="1053979"/>
                  <a:pt x="864550" y="1052540"/>
                  <a:pt x="863069" y="1045699"/>
                </a:cubicBezTo>
                <a:cubicBezTo>
                  <a:pt x="863069" y="1045699"/>
                  <a:pt x="863069" y="1045699"/>
                  <a:pt x="870651" y="1042454"/>
                </a:cubicBezTo>
                <a:cubicBezTo>
                  <a:pt x="875374" y="1046413"/>
                  <a:pt x="877954" y="1055775"/>
                  <a:pt x="869274" y="1056499"/>
                </a:cubicBezTo>
                <a:close/>
                <a:moveTo>
                  <a:pt x="1343754" y="832363"/>
                </a:moveTo>
                <a:cubicBezTo>
                  <a:pt x="1342386" y="831101"/>
                  <a:pt x="1342517" y="833704"/>
                  <a:pt x="1339913" y="833782"/>
                </a:cubicBezTo>
                <a:cubicBezTo>
                  <a:pt x="1335807" y="829995"/>
                  <a:pt x="1340885" y="827236"/>
                  <a:pt x="1339253" y="820769"/>
                </a:cubicBezTo>
                <a:cubicBezTo>
                  <a:pt x="1344462" y="820613"/>
                  <a:pt x="1344462" y="820613"/>
                  <a:pt x="1344462" y="820613"/>
                </a:cubicBezTo>
                <a:cubicBezTo>
                  <a:pt x="1344858" y="828420"/>
                  <a:pt x="1340753" y="824634"/>
                  <a:pt x="1343754" y="832363"/>
                </a:cubicBezTo>
                <a:close/>
                <a:moveTo>
                  <a:pt x="1296103" y="855783"/>
                </a:moveTo>
                <a:cubicBezTo>
                  <a:pt x="1294751" y="857249"/>
                  <a:pt x="1289309" y="857657"/>
                  <a:pt x="1286573" y="855133"/>
                </a:cubicBezTo>
                <a:cubicBezTo>
                  <a:pt x="1287909" y="850938"/>
                  <a:pt x="1289245" y="846744"/>
                  <a:pt x="1294686" y="846336"/>
                </a:cubicBezTo>
                <a:cubicBezTo>
                  <a:pt x="1293350" y="850531"/>
                  <a:pt x="1297423" y="848861"/>
                  <a:pt x="1296103" y="855783"/>
                </a:cubicBezTo>
                <a:close/>
                <a:moveTo>
                  <a:pt x="1090051" y="954438"/>
                </a:moveTo>
                <a:cubicBezTo>
                  <a:pt x="1087232" y="954552"/>
                  <a:pt x="1087232" y="954552"/>
                  <a:pt x="1087232" y="954552"/>
                </a:cubicBezTo>
                <a:cubicBezTo>
                  <a:pt x="1087118" y="951734"/>
                  <a:pt x="1087118" y="951734"/>
                  <a:pt x="1087118" y="951734"/>
                </a:cubicBezTo>
                <a:cubicBezTo>
                  <a:pt x="1087118" y="951734"/>
                  <a:pt x="1087118" y="951734"/>
                  <a:pt x="1084300" y="951848"/>
                </a:cubicBezTo>
                <a:cubicBezTo>
                  <a:pt x="1084186" y="949029"/>
                  <a:pt x="1084186" y="949029"/>
                  <a:pt x="1084186" y="949029"/>
                </a:cubicBezTo>
                <a:cubicBezTo>
                  <a:pt x="1087005" y="948915"/>
                  <a:pt x="1087005" y="948915"/>
                  <a:pt x="1086891" y="946097"/>
                </a:cubicBezTo>
                <a:cubicBezTo>
                  <a:pt x="1089709" y="945983"/>
                  <a:pt x="1089709" y="945983"/>
                  <a:pt x="1089709" y="945983"/>
                </a:cubicBezTo>
                <a:cubicBezTo>
                  <a:pt x="1091175" y="947335"/>
                  <a:pt x="1089823" y="948802"/>
                  <a:pt x="1089823" y="948802"/>
                </a:cubicBezTo>
                <a:cubicBezTo>
                  <a:pt x="1089823" y="948802"/>
                  <a:pt x="1091175" y="947335"/>
                  <a:pt x="1092641" y="948688"/>
                </a:cubicBezTo>
                <a:cubicBezTo>
                  <a:pt x="1092755" y="951506"/>
                  <a:pt x="1092755" y="951506"/>
                  <a:pt x="1092755" y="951506"/>
                </a:cubicBezTo>
                <a:cubicBezTo>
                  <a:pt x="1089937" y="951620"/>
                  <a:pt x="1089937" y="951620"/>
                  <a:pt x="1090051" y="954438"/>
                </a:cubicBezTo>
                <a:close/>
                <a:moveTo>
                  <a:pt x="965418" y="1014444"/>
                </a:moveTo>
                <a:cubicBezTo>
                  <a:pt x="960933" y="1010604"/>
                  <a:pt x="962346" y="1007045"/>
                  <a:pt x="967219" y="1004859"/>
                </a:cubicBezTo>
                <a:lnTo>
                  <a:pt x="969721" y="1005851"/>
                </a:lnTo>
                <a:lnTo>
                  <a:pt x="971049" y="1005251"/>
                </a:lnTo>
                <a:lnTo>
                  <a:pt x="970507" y="1006164"/>
                </a:lnTo>
                <a:lnTo>
                  <a:pt x="970680" y="1006232"/>
                </a:lnTo>
                <a:lnTo>
                  <a:pt x="967749" y="1010807"/>
                </a:lnTo>
                <a:lnTo>
                  <a:pt x="966467" y="1012964"/>
                </a:lnTo>
                <a:lnTo>
                  <a:pt x="966474" y="1012797"/>
                </a:lnTo>
                <a:close/>
                <a:moveTo>
                  <a:pt x="1402681" y="807017"/>
                </a:moveTo>
                <a:cubicBezTo>
                  <a:pt x="1402579" y="804481"/>
                  <a:pt x="1401260" y="803264"/>
                  <a:pt x="1401157" y="800727"/>
                </a:cubicBezTo>
                <a:cubicBezTo>
                  <a:pt x="1406230" y="800523"/>
                  <a:pt x="1406230" y="800523"/>
                  <a:pt x="1406230" y="800523"/>
                </a:cubicBezTo>
                <a:cubicBezTo>
                  <a:pt x="1407652" y="804276"/>
                  <a:pt x="1406435" y="805595"/>
                  <a:pt x="1402681" y="807017"/>
                </a:cubicBezTo>
                <a:close/>
                <a:moveTo>
                  <a:pt x="1181625" y="912818"/>
                </a:moveTo>
                <a:cubicBezTo>
                  <a:pt x="1176462" y="913121"/>
                  <a:pt x="1176462" y="913121"/>
                  <a:pt x="1176462" y="913121"/>
                </a:cubicBezTo>
                <a:cubicBezTo>
                  <a:pt x="1175085" y="909318"/>
                  <a:pt x="1178929" y="907799"/>
                  <a:pt x="1180249" y="909015"/>
                </a:cubicBezTo>
                <a:cubicBezTo>
                  <a:pt x="1181568" y="910233"/>
                  <a:pt x="1182887" y="911449"/>
                  <a:pt x="1181625" y="912818"/>
                </a:cubicBezTo>
                <a:close/>
                <a:moveTo>
                  <a:pt x="1382223" y="818899"/>
                </a:moveTo>
                <a:cubicBezTo>
                  <a:pt x="1376883" y="819040"/>
                  <a:pt x="1376883" y="819040"/>
                  <a:pt x="1376883" y="819040"/>
                </a:cubicBezTo>
                <a:cubicBezTo>
                  <a:pt x="1373923" y="813777"/>
                  <a:pt x="1379263" y="813636"/>
                  <a:pt x="1382078" y="816233"/>
                </a:cubicBezTo>
                <a:cubicBezTo>
                  <a:pt x="1382078" y="816233"/>
                  <a:pt x="1383485" y="817531"/>
                  <a:pt x="1382223" y="818899"/>
                </a:cubicBezTo>
                <a:close/>
                <a:moveTo>
                  <a:pt x="814086" y="1089128"/>
                </a:moveTo>
                <a:cubicBezTo>
                  <a:pt x="809735" y="1090903"/>
                  <a:pt x="809687" y="1085071"/>
                  <a:pt x="805336" y="1086847"/>
                </a:cubicBezTo>
                <a:cubicBezTo>
                  <a:pt x="806779" y="1085282"/>
                  <a:pt x="811130" y="1083507"/>
                  <a:pt x="812596" y="1084859"/>
                </a:cubicBezTo>
                <a:cubicBezTo>
                  <a:pt x="814062" y="1086211"/>
                  <a:pt x="814062" y="1086211"/>
                  <a:pt x="814086" y="1089128"/>
                </a:cubicBezTo>
                <a:close/>
                <a:moveTo>
                  <a:pt x="1586044" y="723251"/>
                </a:moveTo>
                <a:cubicBezTo>
                  <a:pt x="1585795" y="720580"/>
                  <a:pt x="1583112" y="720547"/>
                  <a:pt x="1584080" y="716555"/>
                </a:cubicBezTo>
                <a:cubicBezTo>
                  <a:pt x="1586763" y="716589"/>
                  <a:pt x="1587980" y="715269"/>
                  <a:pt x="1589446" y="716622"/>
                </a:cubicBezTo>
                <a:cubicBezTo>
                  <a:pt x="1590913" y="717974"/>
                  <a:pt x="1589695" y="719293"/>
                  <a:pt x="1591161" y="720645"/>
                </a:cubicBezTo>
                <a:cubicBezTo>
                  <a:pt x="1588479" y="720613"/>
                  <a:pt x="1588727" y="723284"/>
                  <a:pt x="1586044" y="723251"/>
                </a:cubicBezTo>
                <a:close/>
                <a:moveTo>
                  <a:pt x="830047" y="1083469"/>
                </a:moveTo>
                <a:cubicBezTo>
                  <a:pt x="825443" y="1079496"/>
                  <a:pt x="826914" y="1075788"/>
                  <a:pt x="832989" y="1076053"/>
                </a:cubicBezTo>
                <a:cubicBezTo>
                  <a:pt x="834033" y="1078613"/>
                  <a:pt x="834342" y="1083028"/>
                  <a:pt x="830047" y="1083469"/>
                </a:cubicBezTo>
                <a:close/>
                <a:moveTo>
                  <a:pt x="1359461" y="835196"/>
                </a:moveTo>
                <a:cubicBezTo>
                  <a:pt x="1358388" y="832710"/>
                  <a:pt x="1355901" y="833784"/>
                  <a:pt x="1355534" y="829518"/>
                </a:cubicBezTo>
                <a:cubicBezTo>
                  <a:pt x="1356240" y="827738"/>
                  <a:pt x="1358727" y="826665"/>
                  <a:pt x="1362992" y="826298"/>
                </a:cubicBezTo>
                <a:cubicBezTo>
                  <a:pt x="1364066" y="828783"/>
                  <a:pt x="1364433" y="833049"/>
                  <a:pt x="1359461" y="835196"/>
                </a:cubicBezTo>
                <a:close/>
                <a:moveTo>
                  <a:pt x="1081037" y="968918"/>
                </a:moveTo>
                <a:cubicBezTo>
                  <a:pt x="1067688" y="966916"/>
                  <a:pt x="1066487" y="970964"/>
                  <a:pt x="1057411" y="978058"/>
                </a:cubicBezTo>
                <a:cubicBezTo>
                  <a:pt x="1059896" y="972617"/>
                  <a:pt x="1059980" y="975273"/>
                  <a:pt x="1057160" y="970093"/>
                </a:cubicBezTo>
                <a:cubicBezTo>
                  <a:pt x="1063150" y="970463"/>
                  <a:pt x="1066041" y="967329"/>
                  <a:pt x="1068760" y="964038"/>
                </a:cubicBezTo>
                <a:lnTo>
                  <a:pt x="1071237" y="962397"/>
                </a:lnTo>
                <a:lnTo>
                  <a:pt x="1064396" y="964453"/>
                </a:lnTo>
                <a:cubicBezTo>
                  <a:pt x="1062691" y="963776"/>
                  <a:pt x="1060985" y="963099"/>
                  <a:pt x="1060678" y="958899"/>
                </a:cubicBezTo>
                <a:cubicBezTo>
                  <a:pt x="1061069" y="952939"/>
                  <a:pt x="1067583" y="951447"/>
                  <a:pt x="1075105" y="952393"/>
                </a:cubicBezTo>
                <a:lnTo>
                  <a:pt x="1072965" y="961253"/>
                </a:lnTo>
                <a:lnTo>
                  <a:pt x="1079334" y="957035"/>
                </a:lnTo>
                <a:cubicBezTo>
                  <a:pt x="1082071" y="959560"/>
                  <a:pt x="1082322" y="967525"/>
                  <a:pt x="1081037" y="968918"/>
                </a:cubicBezTo>
                <a:close/>
                <a:moveTo>
                  <a:pt x="945444" y="1033508"/>
                </a:moveTo>
                <a:cubicBezTo>
                  <a:pt x="944376" y="1031153"/>
                  <a:pt x="945038" y="1029485"/>
                  <a:pt x="945700" y="1027816"/>
                </a:cubicBezTo>
                <a:cubicBezTo>
                  <a:pt x="946362" y="1026148"/>
                  <a:pt x="946362" y="1026148"/>
                  <a:pt x="946362" y="1026148"/>
                </a:cubicBezTo>
                <a:cubicBezTo>
                  <a:pt x="948093" y="1026834"/>
                  <a:pt x="948093" y="1026834"/>
                  <a:pt x="948093" y="1026834"/>
                </a:cubicBezTo>
                <a:cubicBezTo>
                  <a:pt x="949823" y="1027521"/>
                  <a:pt x="949823" y="1027521"/>
                  <a:pt x="951553" y="1028208"/>
                </a:cubicBezTo>
                <a:cubicBezTo>
                  <a:pt x="950891" y="1029876"/>
                  <a:pt x="949567" y="1033213"/>
                  <a:pt x="945444" y="1033508"/>
                </a:cubicBezTo>
                <a:close/>
                <a:moveTo>
                  <a:pt x="1394502" y="819978"/>
                </a:moveTo>
                <a:cubicBezTo>
                  <a:pt x="1392884" y="821037"/>
                  <a:pt x="1390919" y="821778"/>
                  <a:pt x="1387571" y="821241"/>
                </a:cubicBezTo>
                <a:cubicBezTo>
                  <a:pt x="1387458" y="818585"/>
                  <a:pt x="1384688" y="816030"/>
                  <a:pt x="1383304" y="814753"/>
                </a:cubicBezTo>
                <a:cubicBezTo>
                  <a:pt x="1379150" y="810921"/>
                  <a:pt x="1375109" y="809746"/>
                  <a:pt x="1368523" y="811329"/>
                </a:cubicBezTo>
                <a:cubicBezTo>
                  <a:pt x="1365190" y="795494"/>
                  <a:pt x="1347528" y="786859"/>
                  <a:pt x="1350780" y="769441"/>
                </a:cubicBezTo>
                <a:cubicBezTo>
                  <a:pt x="1361068" y="761065"/>
                  <a:pt x="1368104" y="770108"/>
                  <a:pt x="1376187" y="772459"/>
                </a:cubicBezTo>
                <a:cubicBezTo>
                  <a:pt x="1385316" y="768118"/>
                  <a:pt x="1387522" y="757392"/>
                  <a:pt x="1396538" y="750395"/>
                </a:cubicBezTo>
                <a:cubicBezTo>
                  <a:pt x="1403236" y="751469"/>
                  <a:pt x="1407390" y="755301"/>
                  <a:pt x="1412815" y="757753"/>
                </a:cubicBezTo>
                <a:cubicBezTo>
                  <a:pt x="1413041" y="763066"/>
                  <a:pt x="1417420" y="772209"/>
                  <a:pt x="1414876" y="774967"/>
                </a:cubicBezTo>
                <a:cubicBezTo>
                  <a:pt x="1409901" y="783139"/>
                  <a:pt x="1387941" y="798613"/>
                  <a:pt x="1399356" y="816799"/>
                </a:cubicBezTo>
                <a:cubicBezTo>
                  <a:pt x="1397392" y="817540"/>
                  <a:pt x="1396120" y="818918"/>
                  <a:pt x="1394502" y="819978"/>
                </a:cubicBezTo>
                <a:close/>
                <a:moveTo>
                  <a:pt x="566423" y="1215712"/>
                </a:moveTo>
                <a:cubicBezTo>
                  <a:pt x="563907" y="1216859"/>
                  <a:pt x="562127" y="1216153"/>
                  <a:pt x="560348" y="1215447"/>
                </a:cubicBezTo>
                <a:cubicBezTo>
                  <a:pt x="557523" y="1212181"/>
                  <a:pt x="560039" y="1211033"/>
                  <a:pt x="563290" y="1208032"/>
                </a:cubicBezTo>
                <a:cubicBezTo>
                  <a:pt x="563290" y="1208032"/>
                  <a:pt x="563290" y="1208032"/>
                  <a:pt x="566423" y="1215712"/>
                </a:cubicBezTo>
                <a:close/>
                <a:moveTo>
                  <a:pt x="639417" y="1181017"/>
                </a:moveTo>
                <a:cubicBezTo>
                  <a:pt x="639417" y="1181017"/>
                  <a:pt x="639417" y="1181017"/>
                  <a:pt x="632760" y="1182380"/>
                </a:cubicBezTo>
                <a:cubicBezTo>
                  <a:pt x="629237" y="1180982"/>
                  <a:pt x="626700" y="1171964"/>
                  <a:pt x="635119" y="1171299"/>
                </a:cubicBezTo>
                <a:cubicBezTo>
                  <a:pt x="639029" y="1176856"/>
                  <a:pt x="639716" y="1175126"/>
                  <a:pt x="639417" y="1181017"/>
                </a:cubicBezTo>
                <a:close/>
                <a:moveTo>
                  <a:pt x="847705" y="1084848"/>
                </a:moveTo>
                <a:cubicBezTo>
                  <a:pt x="843101" y="1080875"/>
                  <a:pt x="844572" y="1077168"/>
                  <a:pt x="850647" y="1077433"/>
                </a:cubicBezTo>
                <a:cubicBezTo>
                  <a:pt x="853471" y="1080699"/>
                  <a:pt x="850220" y="1083701"/>
                  <a:pt x="847705" y="1084848"/>
                </a:cubicBezTo>
                <a:close/>
                <a:moveTo>
                  <a:pt x="1404366" y="821958"/>
                </a:moveTo>
                <a:cubicBezTo>
                  <a:pt x="1401696" y="822028"/>
                  <a:pt x="1399027" y="822099"/>
                  <a:pt x="1397619" y="820801"/>
                </a:cubicBezTo>
                <a:cubicBezTo>
                  <a:pt x="1396066" y="816836"/>
                  <a:pt x="1401551" y="819362"/>
                  <a:pt x="1404221" y="819292"/>
                </a:cubicBezTo>
                <a:cubicBezTo>
                  <a:pt x="1404366" y="821958"/>
                  <a:pt x="1404366" y="821958"/>
                  <a:pt x="1404366" y="821958"/>
                </a:cubicBezTo>
                <a:close/>
                <a:moveTo>
                  <a:pt x="1026336" y="1003510"/>
                </a:moveTo>
                <a:cubicBezTo>
                  <a:pt x="1018344" y="1006683"/>
                  <a:pt x="1014294" y="1005583"/>
                  <a:pt x="1010189" y="1001796"/>
                </a:cubicBezTo>
                <a:cubicBezTo>
                  <a:pt x="1007452" y="999272"/>
                  <a:pt x="1006084" y="998010"/>
                  <a:pt x="1005974" y="992637"/>
                </a:cubicBezTo>
                <a:cubicBezTo>
                  <a:pt x="1011284" y="989626"/>
                  <a:pt x="1016648" y="989302"/>
                  <a:pt x="1020753" y="993089"/>
                </a:cubicBezTo>
                <a:cubicBezTo>
                  <a:pt x="1023490" y="995613"/>
                  <a:pt x="1024913" y="999562"/>
                  <a:pt x="1026336" y="1003510"/>
                </a:cubicBezTo>
                <a:close/>
                <a:moveTo>
                  <a:pt x="1051681" y="991738"/>
                </a:moveTo>
                <a:cubicBezTo>
                  <a:pt x="1049264" y="992782"/>
                  <a:pt x="1049264" y="992782"/>
                  <a:pt x="1049264" y="992782"/>
                </a:cubicBezTo>
                <a:cubicBezTo>
                  <a:pt x="1049264" y="992782"/>
                  <a:pt x="1049264" y="992782"/>
                  <a:pt x="1047533" y="992095"/>
                </a:cubicBezTo>
                <a:cubicBezTo>
                  <a:pt x="1046489" y="989678"/>
                  <a:pt x="1046489" y="989678"/>
                  <a:pt x="1046489" y="989678"/>
                </a:cubicBezTo>
                <a:cubicBezTo>
                  <a:pt x="1046489" y="989678"/>
                  <a:pt x="1047176" y="987948"/>
                  <a:pt x="1047176" y="987948"/>
                </a:cubicBezTo>
                <a:cubicBezTo>
                  <a:pt x="1049593" y="986904"/>
                  <a:pt x="1049593" y="986904"/>
                  <a:pt x="1049593" y="986904"/>
                </a:cubicBezTo>
                <a:cubicBezTo>
                  <a:pt x="1049593" y="986904"/>
                  <a:pt x="1049593" y="986904"/>
                  <a:pt x="1051323" y="987591"/>
                </a:cubicBezTo>
                <a:cubicBezTo>
                  <a:pt x="1052367" y="990008"/>
                  <a:pt x="1052367" y="990008"/>
                  <a:pt x="1052367" y="990008"/>
                </a:cubicBezTo>
                <a:cubicBezTo>
                  <a:pt x="1052367" y="990008"/>
                  <a:pt x="1051681" y="991738"/>
                  <a:pt x="1051681" y="991738"/>
                </a:cubicBezTo>
                <a:close/>
                <a:moveTo>
                  <a:pt x="911092" y="1058788"/>
                </a:moveTo>
                <a:cubicBezTo>
                  <a:pt x="900327" y="1060525"/>
                  <a:pt x="890248" y="1060531"/>
                  <a:pt x="881542" y="1057076"/>
                </a:cubicBezTo>
                <a:cubicBezTo>
                  <a:pt x="879801" y="1056385"/>
                  <a:pt x="878060" y="1055694"/>
                  <a:pt x="876319" y="1055003"/>
                </a:cubicBezTo>
                <a:cubicBezTo>
                  <a:pt x="874161" y="1040127"/>
                  <a:pt x="877913" y="1025593"/>
                  <a:pt x="886251" y="1024897"/>
                </a:cubicBezTo>
                <a:cubicBezTo>
                  <a:pt x="890420" y="1024548"/>
                  <a:pt x="892161" y="1025239"/>
                  <a:pt x="893902" y="1025930"/>
                </a:cubicBezTo>
                <a:cubicBezTo>
                  <a:pt x="906090" y="1030767"/>
                  <a:pt x="908616" y="1049794"/>
                  <a:pt x="911092" y="1058788"/>
                </a:cubicBezTo>
                <a:close/>
                <a:moveTo>
                  <a:pt x="1168466" y="936499"/>
                </a:moveTo>
                <a:cubicBezTo>
                  <a:pt x="1161719" y="935341"/>
                  <a:pt x="1161719" y="935341"/>
                  <a:pt x="1161719" y="935341"/>
                </a:cubicBezTo>
                <a:cubicBezTo>
                  <a:pt x="1161574" y="932675"/>
                  <a:pt x="1161429" y="930008"/>
                  <a:pt x="1164098" y="929938"/>
                </a:cubicBezTo>
                <a:cubicBezTo>
                  <a:pt x="1165506" y="931236"/>
                  <a:pt x="1166913" y="932534"/>
                  <a:pt x="1168466" y="936499"/>
                </a:cubicBezTo>
                <a:close/>
                <a:moveTo>
                  <a:pt x="1227393" y="908651"/>
                </a:moveTo>
                <a:cubicBezTo>
                  <a:pt x="1226000" y="907366"/>
                  <a:pt x="1226000" y="907366"/>
                  <a:pt x="1223309" y="907489"/>
                </a:cubicBezTo>
                <a:cubicBezTo>
                  <a:pt x="1221916" y="906204"/>
                  <a:pt x="1217643" y="899658"/>
                  <a:pt x="1221727" y="900820"/>
                </a:cubicBezTo>
                <a:cubicBezTo>
                  <a:pt x="1223120" y="902105"/>
                  <a:pt x="1224323" y="898005"/>
                  <a:pt x="1228407" y="899167"/>
                </a:cubicBezTo>
                <a:cubicBezTo>
                  <a:pt x="1229800" y="900452"/>
                  <a:pt x="1231382" y="907121"/>
                  <a:pt x="1227393" y="908651"/>
                </a:cubicBezTo>
                <a:close/>
                <a:moveTo>
                  <a:pt x="1113831" y="964374"/>
                </a:moveTo>
                <a:lnTo>
                  <a:pt x="1112568" y="961087"/>
                </a:lnTo>
                <a:lnTo>
                  <a:pt x="1109680" y="961251"/>
                </a:lnTo>
                <a:cubicBezTo>
                  <a:pt x="1108678" y="961308"/>
                  <a:pt x="1108678" y="961308"/>
                  <a:pt x="1108678" y="961308"/>
                </a:cubicBezTo>
                <a:cubicBezTo>
                  <a:pt x="1107182" y="954693"/>
                  <a:pt x="1111160" y="953126"/>
                  <a:pt x="1112401" y="949035"/>
                </a:cubicBezTo>
                <a:cubicBezTo>
                  <a:pt x="1109728" y="949188"/>
                  <a:pt x="1107055" y="949340"/>
                  <a:pt x="1105686" y="948078"/>
                </a:cubicBezTo>
                <a:cubicBezTo>
                  <a:pt x="1104190" y="941463"/>
                  <a:pt x="1107142" y="938949"/>
                  <a:pt x="1110940" y="936890"/>
                </a:cubicBezTo>
                <a:lnTo>
                  <a:pt x="1115950" y="932790"/>
                </a:lnTo>
                <a:lnTo>
                  <a:pt x="1116320" y="929963"/>
                </a:lnTo>
                <a:cubicBezTo>
                  <a:pt x="1117538" y="927239"/>
                  <a:pt x="1119456" y="925160"/>
                  <a:pt x="1122013" y="922388"/>
                </a:cubicBezTo>
                <a:lnTo>
                  <a:pt x="1121054" y="928612"/>
                </a:lnTo>
                <a:lnTo>
                  <a:pt x="1121278" y="928429"/>
                </a:lnTo>
                <a:lnTo>
                  <a:pt x="1121294" y="929128"/>
                </a:lnTo>
                <a:lnTo>
                  <a:pt x="1128686" y="929184"/>
                </a:lnTo>
                <a:cubicBezTo>
                  <a:pt x="1130724" y="929780"/>
                  <a:pt x="1132442" y="930724"/>
                  <a:pt x="1134480" y="931321"/>
                </a:cubicBezTo>
                <a:cubicBezTo>
                  <a:pt x="1135878" y="932611"/>
                  <a:pt x="1134840" y="939349"/>
                  <a:pt x="1136238" y="940639"/>
                </a:cubicBezTo>
                <a:cubicBezTo>
                  <a:pt x="1137636" y="941929"/>
                  <a:pt x="1137636" y="941929"/>
                  <a:pt x="1137636" y="941929"/>
                </a:cubicBezTo>
                <a:cubicBezTo>
                  <a:pt x="1136997" y="942622"/>
                  <a:pt x="1133041" y="944105"/>
                  <a:pt x="1128372" y="944608"/>
                </a:cubicBezTo>
                <a:lnTo>
                  <a:pt x="1119700" y="942561"/>
                </a:lnTo>
                <a:lnTo>
                  <a:pt x="1113769" y="950298"/>
                </a:lnTo>
                <a:cubicBezTo>
                  <a:pt x="1116442" y="950146"/>
                  <a:pt x="1115138" y="951560"/>
                  <a:pt x="1117810" y="951408"/>
                </a:cubicBezTo>
                <a:lnTo>
                  <a:pt x="1117297" y="955761"/>
                </a:lnTo>
                <a:lnTo>
                  <a:pt x="1118898" y="956024"/>
                </a:lnTo>
                <a:lnTo>
                  <a:pt x="1116873" y="959362"/>
                </a:lnTo>
                <a:lnTo>
                  <a:pt x="1116697" y="960852"/>
                </a:lnTo>
                <a:lnTo>
                  <a:pt x="1115942" y="960895"/>
                </a:lnTo>
                <a:close/>
                <a:moveTo>
                  <a:pt x="1497907" y="781972"/>
                </a:moveTo>
                <a:cubicBezTo>
                  <a:pt x="1497798" y="779266"/>
                  <a:pt x="1495092" y="779375"/>
                  <a:pt x="1496281" y="775262"/>
                </a:cubicBezTo>
                <a:cubicBezTo>
                  <a:pt x="1497579" y="773855"/>
                  <a:pt x="1500285" y="773745"/>
                  <a:pt x="1504398" y="774935"/>
                </a:cubicBezTo>
                <a:cubicBezTo>
                  <a:pt x="1504507" y="777640"/>
                  <a:pt x="1503319" y="781753"/>
                  <a:pt x="1497907" y="781972"/>
                </a:cubicBezTo>
                <a:close/>
                <a:moveTo>
                  <a:pt x="1076328" y="982701"/>
                </a:moveTo>
                <a:cubicBezTo>
                  <a:pt x="1075525" y="983914"/>
                  <a:pt x="1074551" y="984970"/>
                  <a:pt x="1072534" y="984411"/>
                </a:cubicBezTo>
                <a:cubicBezTo>
                  <a:pt x="1068429" y="980625"/>
                  <a:pt x="1073692" y="977664"/>
                  <a:pt x="1072253" y="973732"/>
                </a:cubicBezTo>
                <a:cubicBezTo>
                  <a:pt x="1074920" y="973587"/>
                  <a:pt x="1074920" y="973587"/>
                  <a:pt x="1076289" y="974850"/>
                </a:cubicBezTo>
                <a:cubicBezTo>
                  <a:pt x="1077657" y="976112"/>
                  <a:pt x="1079025" y="977374"/>
                  <a:pt x="1079096" y="980044"/>
                </a:cubicBezTo>
                <a:cubicBezTo>
                  <a:pt x="1077762" y="980116"/>
                  <a:pt x="1077130" y="981488"/>
                  <a:pt x="1076328" y="982701"/>
                </a:cubicBezTo>
                <a:close/>
                <a:moveTo>
                  <a:pt x="1011750" y="1013440"/>
                </a:moveTo>
                <a:cubicBezTo>
                  <a:pt x="1004074" y="1013523"/>
                  <a:pt x="1004074" y="1013523"/>
                  <a:pt x="1004074" y="1013523"/>
                </a:cubicBezTo>
                <a:cubicBezTo>
                  <a:pt x="1001159" y="1008446"/>
                  <a:pt x="1008656" y="1005810"/>
                  <a:pt x="1011393" y="1008335"/>
                </a:cubicBezTo>
                <a:cubicBezTo>
                  <a:pt x="1011393" y="1008335"/>
                  <a:pt x="1012761" y="1009597"/>
                  <a:pt x="1011571" y="1010887"/>
                </a:cubicBezTo>
                <a:cubicBezTo>
                  <a:pt x="1011571" y="1010887"/>
                  <a:pt x="1010381" y="1012177"/>
                  <a:pt x="1011750" y="1013440"/>
                </a:cubicBezTo>
                <a:close/>
                <a:moveTo>
                  <a:pt x="1385008" y="838474"/>
                </a:moveTo>
                <a:cubicBezTo>
                  <a:pt x="1381410" y="841668"/>
                  <a:pt x="1376757" y="843888"/>
                  <a:pt x="1370697" y="844811"/>
                </a:cubicBezTo>
                <a:cubicBezTo>
                  <a:pt x="1370478" y="839399"/>
                  <a:pt x="1373074" y="836584"/>
                  <a:pt x="1372747" y="828467"/>
                </a:cubicBezTo>
                <a:cubicBezTo>
                  <a:pt x="1375234" y="822946"/>
                  <a:pt x="1386057" y="822509"/>
                  <a:pt x="1392985" y="826295"/>
                </a:cubicBezTo>
                <a:cubicBezTo>
                  <a:pt x="1391147" y="831112"/>
                  <a:pt x="1388605" y="835280"/>
                  <a:pt x="1385008" y="838474"/>
                </a:cubicBezTo>
                <a:close/>
                <a:moveTo>
                  <a:pt x="807317" y="1114791"/>
                </a:moveTo>
                <a:cubicBezTo>
                  <a:pt x="801977" y="1112672"/>
                  <a:pt x="805876" y="1108039"/>
                  <a:pt x="809068" y="1105185"/>
                </a:cubicBezTo>
                <a:cubicBezTo>
                  <a:pt x="808362" y="1106965"/>
                  <a:pt x="812289" y="1112644"/>
                  <a:pt x="807317" y="1114791"/>
                </a:cubicBezTo>
                <a:close/>
                <a:moveTo>
                  <a:pt x="1059639" y="995310"/>
                </a:moveTo>
                <a:cubicBezTo>
                  <a:pt x="1060811" y="991181"/>
                  <a:pt x="1055240" y="988647"/>
                  <a:pt x="1059261" y="987146"/>
                </a:cubicBezTo>
                <a:cubicBezTo>
                  <a:pt x="1059261" y="987146"/>
                  <a:pt x="1059261" y="987146"/>
                  <a:pt x="1060685" y="988460"/>
                </a:cubicBezTo>
                <a:cubicBezTo>
                  <a:pt x="1060685" y="988460"/>
                  <a:pt x="1062109" y="989773"/>
                  <a:pt x="1063408" y="988366"/>
                </a:cubicBezTo>
                <a:cubicBezTo>
                  <a:pt x="1064832" y="989680"/>
                  <a:pt x="1066130" y="988272"/>
                  <a:pt x="1067554" y="989586"/>
                </a:cubicBezTo>
                <a:cubicBezTo>
                  <a:pt x="1067806" y="995028"/>
                  <a:pt x="1063786" y="996530"/>
                  <a:pt x="1059639" y="995310"/>
                </a:cubicBezTo>
                <a:close/>
                <a:moveTo>
                  <a:pt x="1094316" y="979479"/>
                </a:moveTo>
                <a:cubicBezTo>
                  <a:pt x="1093032" y="980872"/>
                  <a:pt x="1085073" y="981264"/>
                  <a:pt x="1082336" y="978739"/>
                </a:cubicBezTo>
                <a:cubicBezTo>
                  <a:pt x="1082001" y="968119"/>
                  <a:pt x="1095267" y="967466"/>
                  <a:pt x="1093563" y="955584"/>
                </a:cubicBezTo>
                <a:cubicBezTo>
                  <a:pt x="1098953" y="957978"/>
                  <a:pt x="1096300" y="958108"/>
                  <a:pt x="1101523" y="955192"/>
                </a:cubicBezTo>
                <a:cubicBezTo>
                  <a:pt x="1095183" y="964811"/>
                  <a:pt x="1091245" y="966335"/>
                  <a:pt x="1094316" y="979479"/>
                </a:cubicBezTo>
                <a:close/>
                <a:moveTo>
                  <a:pt x="1001301" y="1025015"/>
                </a:moveTo>
                <a:cubicBezTo>
                  <a:pt x="1001301" y="1025015"/>
                  <a:pt x="1001301" y="1025015"/>
                  <a:pt x="997459" y="1026355"/>
                </a:cubicBezTo>
                <a:cubicBezTo>
                  <a:pt x="997269" y="1023738"/>
                  <a:pt x="995480" y="1017204"/>
                  <a:pt x="1000920" y="1019780"/>
                </a:cubicBezTo>
                <a:cubicBezTo>
                  <a:pt x="1000920" y="1019780"/>
                  <a:pt x="1001110" y="1022397"/>
                  <a:pt x="1001301" y="1025015"/>
                </a:cubicBezTo>
                <a:close/>
                <a:moveTo>
                  <a:pt x="1105250" y="976647"/>
                </a:moveTo>
                <a:lnTo>
                  <a:pt x="1102752" y="975547"/>
                </a:lnTo>
                <a:lnTo>
                  <a:pt x="1096463" y="980434"/>
                </a:lnTo>
                <a:cubicBezTo>
                  <a:pt x="1095673" y="977172"/>
                  <a:pt x="1096935" y="975804"/>
                  <a:pt x="1098881" y="975067"/>
                </a:cubicBezTo>
                <a:lnTo>
                  <a:pt x="1100674" y="974632"/>
                </a:lnTo>
                <a:lnTo>
                  <a:pt x="1099847" y="974268"/>
                </a:lnTo>
                <a:cubicBezTo>
                  <a:pt x="1098478" y="973006"/>
                  <a:pt x="1098478" y="973006"/>
                  <a:pt x="1098408" y="970336"/>
                </a:cubicBezTo>
                <a:cubicBezTo>
                  <a:pt x="1102443" y="971453"/>
                  <a:pt x="1104970" y="965968"/>
                  <a:pt x="1109075" y="969755"/>
                </a:cubicBezTo>
                <a:cubicBezTo>
                  <a:pt x="1110513" y="973687"/>
                  <a:pt x="1105180" y="973978"/>
                  <a:pt x="1105250" y="976647"/>
                </a:cubicBezTo>
                <a:close/>
                <a:moveTo>
                  <a:pt x="1287494" y="891025"/>
                </a:moveTo>
                <a:lnTo>
                  <a:pt x="1279639" y="892313"/>
                </a:lnTo>
                <a:lnTo>
                  <a:pt x="1279578" y="892765"/>
                </a:lnTo>
                <a:lnTo>
                  <a:pt x="1279304" y="892369"/>
                </a:lnTo>
                <a:lnTo>
                  <a:pt x="1277789" y="892617"/>
                </a:lnTo>
                <a:lnTo>
                  <a:pt x="1278875" y="891748"/>
                </a:lnTo>
                <a:lnTo>
                  <a:pt x="1275897" y="887442"/>
                </a:lnTo>
                <a:cubicBezTo>
                  <a:pt x="1280559" y="885430"/>
                  <a:pt x="1280559" y="885430"/>
                  <a:pt x="1280559" y="885430"/>
                </a:cubicBezTo>
                <a:lnTo>
                  <a:pt x="1279815" y="890995"/>
                </a:lnTo>
                <a:lnTo>
                  <a:pt x="1287868" y="884548"/>
                </a:lnTo>
                <a:cubicBezTo>
                  <a:pt x="1291428" y="887832"/>
                  <a:pt x="1290239" y="889836"/>
                  <a:pt x="1287494" y="891025"/>
                </a:cubicBezTo>
                <a:close/>
                <a:moveTo>
                  <a:pt x="1323934" y="873857"/>
                </a:moveTo>
                <a:cubicBezTo>
                  <a:pt x="1321251" y="873823"/>
                  <a:pt x="1320034" y="875143"/>
                  <a:pt x="1318567" y="873791"/>
                </a:cubicBezTo>
                <a:cubicBezTo>
                  <a:pt x="1317101" y="872438"/>
                  <a:pt x="1316852" y="869767"/>
                  <a:pt x="1318069" y="868447"/>
                </a:cubicBezTo>
                <a:cubicBezTo>
                  <a:pt x="1323436" y="868513"/>
                  <a:pt x="1323436" y="868513"/>
                  <a:pt x="1323436" y="868513"/>
                </a:cubicBezTo>
                <a:cubicBezTo>
                  <a:pt x="1323934" y="873857"/>
                  <a:pt x="1323934" y="873857"/>
                  <a:pt x="1323934" y="873857"/>
                </a:cubicBezTo>
                <a:close/>
                <a:moveTo>
                  <a:pt x="1077907" y="992563"/>
                </a:moveTo>
                <a:cubicBezTo>
                  <a:pt x="1077907" y="992563"/>
                  <a:pt x="1077907" y="992563"/>
                  <a:pt x="1075088" y="992676"/>
                </a:cubicBezTo>
                <a:cubicBezTo>
                  <a:pt x="1073623" y="991324"/>
                  <a:pt x="1074975" y="989858"/>
                  <a:pt x="1074975" y="989858"/>
                </a:cubicBezTo>
                <a:cubicBezTo>
                  <a:pt x="1074975" y="989858"/>
                  <a:pt x="1073623" y="991324"/>
                  <a:pt x="1072156" y="989972"/>
                </a:cubicBezTo>
                <a:cubicBezTo>
                  <a:pt x="1072156" y="989972"/>
                  <a:pt x="1072156" y="989972"/>
                  <a:pt x="1072043" y="987153"/>
                </a:cubicBezTo>
                <a:cubicBezTo>
                  <a:pt x="1074861" y="987040"/>
                  <a:pt x="1074861" y="987040"/>
                  <a:pt x="1074747" y="984221"/>
                </a:cubicBezTo>
                <a:cubicBezTo>
                  <a:pt x="1074747" y="984221"/>
                  <a:pt x="1074747" y="984221"/>
                  <a:pt x="1077565" y="984108"/>
                </a:cubicBezTo>
                <a:cubicBezTo>
                  <a:pt x="1077679" y="986926"/>
                  <a:pt x="1077679" y="986926"/>
                  <a:pt x="1077679" y="986926"/>
                </a:cubicBezTo>
                <a:cubicBezTo>
                  <a:pt x="1077679" y="986926"/>
                  <a:pt x="1077679" y="986926"/>
                  <a:pt x="1080498" y="986812"/>
                </a:cubicBezTo>
                <a:cubicBezTo>
                  <a:pt x="1080498" y="986812"/>
                  <a:pt x="1080498" y="986812"/>
                  <a:pt x="1080611" y="989630"/>
                </a:cubicBezTo>
                <a:cubicBezTo>
                  <a:pt x="1077793" y="989744"/>
                  <a:pt x="1077793" y="989744"/>
                  <a:pt x="1077907" y="992563"/>
                </a:cubicBezTo>
                <a:close/>
                <a:moveTo>
                  <a:pt x="454862" y="1289123"/>
                </a:moveTo>
                <a:cubicBezTo>
                  <a:pt x="452156" y="1289233"/>
                  <a:pt x="452156" y="1289233"/>
                  <a:pt x="450748" y="1287934"/>
                </a:cubicBezTo>
                <a:cubicBezTo>
                  <a:pt x="450748" y="1287934"/>
                  <a:pt x="449341" y="1286636"/>
                  <a:pt x="449341" y="1286636"/>
                </a:cubicBezTo>
                <a:cubicBezTo>
                  <a:pt x="449341" y="1286636"/>
                  <a:pt x="449341" y="1286636"/>
                  <a:pt x="446635" y="1286745"/>
                </a:cubicBezTo>
                <a:cubicBezTo>
                  <a:pt x="447824" y="1282632"/>
                  <a:pt x="450530" y="1282523"/>
                  <a:pt x="455942" y="1282305"/>
                </a:cubicBezTo>
                <a:cubicBezTo>
                  <a:pt x="457458" y="1286308"/>
                  <a:pt x="454753" y="1286418"/>
                  <a:pt x="454862" y="1289123"/>
                </a:cubicBezTo>
                <a:close/>
                <a:moveTo>
                  <a:pt x="866718" y="1093729"/>
                </a:moveTo>
                <a:cubicBezTo>
                  <a:pt x="863963" y="1090576"/>
                  <a:pt x="865376" y="1087016"/>
                  <a:pt x="870249" y="1084830"/>
                </a:cubicBezTo>
                <a:cubicBezTo>
                  <a:pt x="875440" y="1086890"/>
                  <a:pt x="875052" y="1092916"/>
                  <a:pt x="866718" y="1093729"/>
                </a:cubicBezTo>
                <a:close/>
                <a:moveTo>
                  <a:pt x="746229" y="1151493"/>
                </a:moveTo>
                <a:cubicBezTo>
                  <a:pt x="742670" y="1150080"/>
                  <a:pt x="739110" y="1148668"/>
                  <a:pt x="738654" y="1144624"/>
                </a:cubicBezTo>
                <a:cubicBezTo>
                  <a:pt x="741096" y="1143663"/>
                  <a:pt x="743538" y="1142700"/>
                  <a:pt x="745318" y="1143406"/>
                </a:cubicBezTo>
                <a:cubicBezTo>
                  <a:pt x="747098" y="1144112"/>
                  <a:pt x="747553" y="1148156"/>
                  <a:pt x="746229" y="1151493"/>
                </a:cubicBezTo>
                <a:close/>
                <a:moveTo>
                  <a:pt x="1574670" y="759705"/>
                </a:moveTo>
                <a:cubicBezTo>
                  <a:pt x="1573330" y="758468"/>
                  <a:pt x="1573330" y="758468"/>
                  <a:pt x="1573330" y="758468"/>
                </a:cubicBezTo>
                <a:cubicBezTo>
                  <a:pt x="1571989" y="757232"/>
                  <a:pt x="1572236" y="762343"/>
                  <a:pt x="1568338" y="761190"/>
                </a:cubicBezTo>
                <a:cubicBezTo>
                  <a:pt x="1568215" y="758634"/>
                  <a:pt x="1562853" y="753689"/>
                  <a:pt x="1566628" y="752286"/>
                </a:cubicBezTo>
                <a:cubicBezTo>
                  <a:pt x="1567968" y="753523"/>
                  <a:pt x="1571866" y="754676"/>
                  <a:pt x="1574547" y="757149"/>
                </a:cubicBezTo>
                <a:cubicBezTo>
                  <a:pt x="1574547" y="757149"/>
                  <a:pt x="1575887" y="758385"/>
                  <a:pt x="1574670" y="759705"/>
                </a:cubicBezTo>
                <a:close/>
                <a:moveTo>
                  <a:pt x="1141945" y="969076"/>
                </a:moveTo>
                <a:lnTo>
                  <a:pt x="1142092" y="969002"/>
                </a:lnTo>
                <a:lnTo>
                  <a:pt x="1141854" y="968969"/>
                </a:lnTo>
                <a:close/>
                <a:moveTo>
                  <a:pt x="1264752" y="911201"/>
                </a:moveTo>
                <a:cubicBezTo>
                  <a:pt x="1259819" y="913250"/>
                  <a:pt x="1259819" y="913250"/>
                  <a:pt x="1259819" y="913250"/>
                </a:cubicBezTo>
                <a:cubicBezTo>
                  <a:pt x="1255166" y="909401"/>
                  <a:pt x="1260099" y="907352"/>
                  <a:pt x="1263658" y="908765"/>
                </a:cubicBezTo>
                <a:cubicBezTo>
                  <a:pt x="1263658" y="908765"/>
                  <a:pt x="1265438" y="909471"/>
                  <a:pt x="1264752" y="911201"/>
                </a:cubicBezTo>
                <a:close/>
                <a:moveTo>
                  <a:pt x="1047101" y="1015123"/>
                </a:moveTo>
                <a:cubicBezTo>
                  <a:pt x="1047101" y="1015123"/>
                  <a:pt x="1047101" y="1015123"/>
                  <a:pt x="1045703" y="1013833"/>
                </a:cubicBezTo>
                <a:cubicBezTo>
                  <a:pt x="1044304" y="1012543"/>
                  <a:pt x="1037672" y="1014122"/>
                  <a:pt x="1036273" y="1012832"/>
                </a:cubicBezTo>
                <a:cubicBezTo>
                  <a:pt x="1034755" y="1008866"/>
                  <a:pt x="1031958" y="1006286"/>
                  <a:pt x="1032997" y="999548"/>
                </a:cubicBezTo>
                <a:cubicBezTo>
                  <a:pt x="1030320" y="999644"/>
                  <a:pt x="1030440" y="1002320"/>
                  <a:pt x="1026364" y="1001126"/>
                </a:cubicBezTo>
                <a:cubicBezTo>
                  <a:pt x="1031478" y="995582"/>
                  <a:pt x="1034036" y="992809"/>
                  <a:pt x="1044744" y="992424"/>
                </a:cubicBezTo>
                <a:cubicBezTo>
                  <a:pt x="1048240" y="995649"/>
                  <a:pt x="1049149" y="1000977"/>
                  <a:pt x="1049024" y="1005672"/>
                </a:cubicBezTo>
                <a:lnTo>
                  <a:pt x="1048807" y="1006739"/>
                </a:lnTo>
                <a:lnTo>
                  <a:pt x="1050582" y="1009599"/>
                </a:lnTo>
                <a:lnTo>
                  <a:pt x="1052051" y="1009415"/>
                </a:lnTo>
                <a:lnTo>
                  <a:pt x="1047721" y="1012079"/>
                </a:lnTo>
                <a:close/>
                <a:moveTo>
                  <a:pt x="1000877" y="1037235"/>
                </a:moveTo>
                <a:cubicBezTo>
                  <a:pt x="998409" y="1038340"/>
                  <a:pt x="998409" y="1038340"/>
                  <a:pt x="996656" y="1037645"/>
                </a:cubicBezTo>
                <a:cubicBezTo>
                  <a:pt x="996656" y="1037645"/>
                  <a:pt x="994904" y="1036949"/>
                  <a:pt x="994904" y="1036949"/>
                </a:cubicBezTo>
                <a:cubicBezTo>
                  <a:pt x="993151" y="1036253"/>
                  <a:pt x="993151" y="1036253"/>
                  <a:pt x="991398" y="1035558"/>
                </a:cubicBezTo>
                <a:cubicBezTo>
                  <a:pt x="989645" y="1034862"/>
                  <a:pt x="987892" y="1034167"/>
                  <a:pt x="984710" y="1037073"/>
                </a:cubicBezTo>
                <a:cubicBezTo>
                  <a:pt x="984710" y="1037073"/>
                  <a:pt x="984710" y="1037073"/>
                  <a:pt x="982634" y="1032080"/>
                </a:cubicBezTo>
                <a:cubicBezTo>
                  <a:pt x="990751" y="1026963"/>
                  <a:pt x="995295" y="1030851"/>
                  <a:pt x="1000230" y="1028640"/>
                </a:cubicBezTo>
                <a:cubicBezTo>
                  <a:pt x="1004774" y="1032528"/>
                  <a:pt x="999839" y="1034739"/>
                  <a:pt x="1000877" y="1037235"/>
                </a:cubicBezTo>
                <a:close/>
                <a:moveTo>
                  <a:pt x="930306" y="1070934"/>
                </a:moveTo>
                <a:cubicBezTo>
                  <a:pt x="927969" y="1072066"/>
                  <a:pt x="927969" y="1072066"/>
                  <a:pt x="926337" y="1071419"/>
                </a:cubicBezTo>
                <a:cubicBezTo>
                  <a:pt x="924706" y="1070771"/>
                  <a:pt x="923074" y="1070124"/>
                  <a:pt x="922149" y="1067697"/>
                </a:cubicBezTo>
                <a:cubicBezTo>
                  <a:pt x="922149" y="1067697"/>
                  <a:pt x="922149" y="1067697"/>
                  <a:pt x="931500" y="1063167"/>
                </a:cubicBezTo>
                <a:cubicBezTo>
                  <a:pt x="932425" y="1065595"/>
                  <a:pt x="927750" y="1067859"/>
                  <a:pt x="930306" y="1070934"/>
                </a:cubicBezTo>
                <a:close/>
                <a:moveTo>
                  <a:pt x="829426" y="1119626"/>
                </a:moveTo>
                <a:cubicBezTo>
                  <a:pt x="827311" y="1121653"/>
                  <a:pt x="823698" y="1122825"/>
                  <a:pt x="820622" y="1122647"/>
                </a:cubicBezTo>
                <a:cubicBezTo>
                  <a:pt x="817328" y="1115086"/>
                  <a:pt x="817328" y="1115086"/>
                  <a:pt x="817328" y="1115086"/>
                </a:cubicBezTo>
                <a:cubicBezTo>
                  <a:pt x="823097" y="1111122"/>
                  <a:pt x="826723" y="1112561"/>
                  <a:pt x="829250" y="1111479"/>
                </a:cubicBezTo>
                <a:cubicBezTo>
                  <a:pt x="832161" y="1114719"/>
                  <a:pt x="831542" y="1117600"/>
                  <a:pt x="829426" y="1119626"/>
                </a:cubicBezTo>
                <a:close/>
                <a:moveTo>
                  <a:pt x="1744579" y="684748"/>
                </a:moveTo>
                <a:cubicBezTo>
                  <a:pt x="1742390" y="685334"/>
                  <a:pt x="1739636" y="684747"/>
                  <a:pt x="1738212" y="683434"/>
                </a:cubicBezTo>
                <a:cubicBezTo>
                  <a:pt x="1737960" y="677991"/>
                  <a:pt x="1744704" y="676397"/>
                  <a:pt x="1747552" y="679024"/>
                </a:cubicBezTo>
                <a:cubicBezTo>
                  <a:pt x="1748390" y="682402"/>
                  <a:pt x="1746767" y="684161"/>
                  <a:pt x="1744579" y="684748"/>
                </a:cubicBezTo>
                <a:close/>
                <a:moveTo>
                  <a:pt x="965010" y="1056122"/>
                </a:moveTo>
                <a:cubicBezTo>
                  <a:pt x="960985" y="1057838"/>
                  <a:pt x="961018" y="1055154"/>
                  <a:pt x="958347" y="1055403"/>
                </a:cubicBezTo>
                <a:cubicBezTo>
                  <a:pt x="959699" y="1053938"/>
                  <a:pt x="961084" y="1049788"/>
                  <a:pt x="965075" y="1050756"/>
                </a:cubicBezTo>
                <a:cubicBezTo>
                  <a:pt x="965075" y="1050756"/>
                  <a:pt x="965075" y="1050756"/>
                  <a:pt x="965010" y="1056122"/>
                </a:cubicBezTo>
                <a:close/>
                <a:moveTo>
                  <a:pt x="1270584" y="911466"/>
                </a:moveTo>
                <a:cubicBezTo>
                  <a:pt x="1269525" y="909028"/>
                  <a:pt x="1266023" y="907638"/>
                  <a:pt x="1264272" y="906943"/>
                </a:cubicBezTo>
                <a:cubicBezTo>
                  <a:pt x="1259019" y="904859"/>
                  <a:pt x="1254825" y="905213"/>
                  <a:pt x="1249248" y="909054"/>
                </a:cubicBezTo>
                <a:lnTo>
                  <a:pt x="1244864" y="905399"/>
                </a:lnTo>
                <a:lnTo>
                  <a:pt x="1244982" y="906497"/>
                </a:lnTo>
                <a:cubicBezTo>
                  <a:pt x="1242156" y="906423"/>
                  <a:pt x="1242156" y="906423"/>
                  <a:pt x="1240592" y="904981"/>
                </a:cubicBezTo>
                <a:cubicBezTo>
                  <a:pt x="1239028" y="903538"/>
                  <a:pt x="1239028" y="903538"/>
                  <a:pt x="1239028" y="903538"/>
                </a:cubicBezTo>
                <a:lnTo>
                  <a:pt x="1241286" y="902415"/>
                </a:lnTo>
                <a:lnTo>
                  <a:pt x="1231355" y="894133"/>
                </a:lnTo>
                <a:cubicBezTo>
                  <a:pt x="1224957" y="889828"/>
                  <a:pt x="1219256" y="885043"/>
                  <a:pt x="1217647" y="876331"/>
                </a:cubicBezTo>
                <a:cubicBezTo>
                  <a:pt x="1220944" y="870576"/>
                  <a:pt x="1225046" y="869176"/>
                  <a:pt x="1229372" y="869127"/>
                </a:cubicBezTo>
                <a:lnTo>
                  <a:pt x="1239396" y="869816"/>
                </a:lnTo>
                <a:lnTo>
                  <a:pt x="1239884" y="868779"/>
                </a:lnTo>
                <a:lnTo>
                  <a:pt x="1240523" y="868735"/>
                </a:lnTo>
                <a:lnTo>
                  <a:pt x="1239518" y="869824"/>
                </a:lnTo>
                <a:lnTo>
                  <a:pt x="1242443" y="870025"/>
                </a:lnTo>
                <a:cubicBezTo>
                  <a:pt x="1249404" y="862696"/>
                  <a:pt x="1247611" y="851893"/>
                  <a:pt x="1253514" y="842125"/>
                </a:cubicBezTo>
                <a:cubicBezTo>
                  <a:pt x="1260150" y="840722"/>
                  <a:pt x="1265403" y="842807"/>
                  <a:pt x="1271348" y="843148"/>
                </a:cubicBezTo>
                <a:cubicBezTo>
                  <a:pt x="1273466" y="848025"/>
                  <a:pt x="1280837" y="854986"/>
                  <a:pt x="1279453" y="858474"/>
                </a:cubicBezTo>
                <a:cubicBezTo>
                  <a:pt x="1277744" y="867887"/>
                  <a:pt x="1262804" y="890214"/>
                  <a:pt x="1279988" y="903088"/>
                </a:cubicBezTo>
                <a:cubicBezTo>
                  <a:pt x="1276853" y="905881"/>
                  <a:pt x="1277220" y="910063"/>
                  <a:pt x="1270584" y="911466"/>
                </a:cubicBezTo>
                <a:close/>
                <a:moveTo>
                  <a:pt x="1007358" y="1037095"/>
                </a:moveTo>
                <a:cubicBezTo>
                  <a:pt x="1001731" y="1031086"/>
                  <a:pt x="1011031" y="1032888"/>
                  <a:pt x="1012325" y="1029625"/>
                </a:cubicBezTo>
                <a:cubicBezTo>
                  <a:pt x="1012761" y="1033574"/>
                  <a:pt x="1012114" y="1035206"/>
                  <a:pt x="1007358" y="1037095"/>
                </a:cubicBezTo>
                <a:close/>
                <a:moveTo>
                  <a:pt x="948102" y="1066215"/>
                </a:moveTo>
                <a:cubicBezTo>
                  <a:pt x="948102" y="1066215"/>
                  <a:pt x="948102" y="1066215"/>
                  <a:pt x="945471" y="1066321"/>
                </a:cubicBezTo>
                <a:cubicBezTo>
                  <a:pt x="944103" y="1065059"/>
                  <a:pt x="944103" y="1065059"/>
                  <a:pt x="944103" y="1065059"/>
                </a:cubicBezTo>
                <a:cubicBezTo>
                  <a:pt x="944103" y="1065059"/>
                  <a:pt x="944103" y="1065059"/>
                  <a:pt x="943997" y="1062428"/>
                </a:cubicBezTo>
                <a:cubicBezTo>
                  <a:pt x="943997" y="1062428"/>
                  <a:pt x="945259" y="1061060"/>
                  <a:pt x="945259" y="1061060"/>
                </a:cubicBezTo>
                <a:cubicBezTo>
                  <a:pt x="945259" y="1061060"/>
                  <a:pt x="945259" y="1061060"/>
                  <a:pt x="947889" y="1060953"/>
                </a:cubicBezTo>
                <a:cubicBezTo>
                  <a:pt x="949258" y="1062216"/>
                  <a:pt x="949258" y="1062216"/>
                  <a:pt x="949258" y="1062216"/>
                </a:cubicBezTo>
                <a:cubicBezTo>
                  <a:pt x="949258" y="1062216"/>
                  <a:pt x="949258" y="1062216"/>
                  <a:pt x="949364" y="1064846"/>
                </a:cubicBezTo>
                <a:cubicBezTo>
                  <a:pt x="949364" y="1064846"/>
                  <a:pt x="948102" y="1066215"/>
                  <a:pt x="948102" y="1066215"/>
                </a:cubicBezTo>
                <a:close/>
                <a:moveTo>
                  <a:pt x="1584903" y="763717"/>
                </a:moveTo>
                <a:cubicBezTo>
                  <a:pt x="1581641" y="762423"/>
                  <a:pt x="1577642" y="762982"/>
                  <a:pt x="1579849" y="757420"/>
                </a:cubicBezTo>
                <a:cubicBezTo>
                  <a:pt x="1581481" y="758068"/>
                  <a:pt x="1583848" y="756861"/>
                  <a:pt x="1583848" y="756861"/>
                </a:cubicBezTo>
                <a:cubicBezTo>
                  <a:pt x="1587110" y="758156"/>
                  <a:pt x="1587271" y="762511"/>
                  <a:pt x="1584903" y="763717"/>
                </a:cubicBezTo>
                <a:close/>
                <a:moveTo>
                  <a:pt x="978638" y="1052609"/>
                </a:moveTo>
                <a:cubicBezTo>
                  <a:pt x="974366" y="1048668"/>
                  <a:pt x="973524" y="1058154"/>
                  <a:pt x="966549" y="1054285"/>
                </a:cubicBezTo>
                <a:lnTo>
                  <a:pt x="972140" y="1045008"/>
                </a:lnTo>
                <a:lnTo>
                  <a:pt x="970999" y="1041933"/>
                </a:lnTo>
                <a:lnTo>
                  <a:pt x="974564" y="1040985"/>
                </a:lnTo>
                <a:lnTo>
                  <a:pt x="976486" y="1037796"/>
                </a:lnTo>
                <a:cubicBezTo>
                  <a:pt x="979189" y="1037724"/>
                  <a:pt x="980613" y="1039038"/>
                  <a:pt x="980613" y="1039038"/>
                </a:cubicBezTo>
                <a:cubicBezTo>
                  <a:pt x="984886" y="1042979"/>
                  <a:pt x="982620" y="1051150"/>
                  <a:pt x="978638" y="1052609"/>
                </a:cubicBezTo>
                <a:close/>
                <a:moveTo>
                  <a:pt x="920388" y="1080788"/>
                </a:moveTo>
                <a:cubicBezTo>
                  <a:pt x="919701" y="1082519"/>
                  <a:pt x="918032" y="1081857"/>
                  <a:pt x="918032" y="1081857"/>
                </a:cubicBezTo>
                <a:cubicBezTo>
                  <a:pt x="916364" y="1081194"/>
                  <a:pt x="914696" y="1080532"/>
                  <a:pt x="913714" y="1078140"/>
                </a:cubicBezTo>
                <a:cubicBezTo>
                  <a:pt x="916756" y="1075341"/>
                  <a:pt x="917737" y="1077734"/>
                  <a:pt x="920092" y="1076666"/>
                </a:cubicBezTo>
                <a:cubicBezTo>
                  <a:pt x="921074" y="1079058"/>
                  <a:pt x="918719" y="1080126"/>
                  <a:pt x="920388" y="1080788"/>
                </a:cubicBezTo>
                <a:close/>
                <a:moveTo>
                  <a:pt x="1089257" y="1002368"/>
                </a:moveTo>
                <a:cubicBezTo>
                  <a:pt x="1085258" y="1001212"/>
                  <a:pt x="1085470" y="1006473"/>
                  <a:pt x="1081471" y="1005317"/>
                </a:cubicBezTo>
                <a:cubicBezTo>
                  <a:pt x="1080103" y="1004055"/>
                  <a:pt x="1080103" y="1004055"/>
                  <a:pt x="1080103" y="1004055"/>
                </a:cubicBezTo>
                <a:cubicBezTo>
                  <a:pt x="1080103" y="1004055"/>
                  <a:pt x="1078734" y="1002792"/>
                  <a:pt x="1077472" y="1004161"/>
                </a:cubicBezTo>
                <a:cubicBezTo>
                  <a:pt x="1078628" y="1000162"/>
                  <a:pt x="1082309" y="993426"/>
                  <a:pt x="1083677" y="994688"/>
                </a:cubicBezTo>
                <a:cubicBezTo>
                  <a:pt x="1082415" y="996056"/>
                  <a:pt x="1083783" y="997319"/>
                  <a:pt x="1083783" y="997319"/>
                </a:cubicBezTo>
                <a:cubicBezTo>
                  <a:pt x="1085152" y="998581"/>
                  <a:pt x="1085152" y="998581"/>
                  <a:pt x="1086520" y="999843"/>
                </a:cubicBezTo>
                <a:cubicBezTo>
                  <a:pt x="1086520" y="999843"/>
                  <a:pt x="1087889" y="1001105"/>
                  <a:pt x="1087889" y="1001105"/>
                </a:cubicBezTo>
                <a:cubicBezTo>
                  <a:pt x="1087889" y="1001105"/>
                  <a:pt x="1089257" y="1002368"/>
                  <a:pt x="1089257" y="1002368"/>
                </a:cubicBezTo>
                <a:close/>
                <a:moveTo>
                  <a:pt x="1022048" y="1036555"/>
                </a:moveTo>
                <a:cubicBezTo>
                  <a:pt x="1020268" y="1038135"/>
                  <a:pt x="1017966" y="1039234"/>
                  <a:pt x="1013950" y="1039396"/>
                </a:cubicBezTo>
                <a:cubicBezTo>
                  <a:pt x="1008270" y="1031580"/>
                  <a:pt x="1021442" y="1025684"/>
                  <a:pt x="1027013" y="1030823"/>
                </a:cubicBezTo>
                <a:cubicBezTo>
                  <a:pt x="1025086" y="1032912"/>
                  <a:pt x="1023828" y="1034974"/>
                  <a:pt x="1022048" y="1036555"/>
                </a:cubicBezTo>
                <a:close/>
                <a:moveTo>
                  <a:pt x="1058621" y="1020804"/>
                </a:moveTo>
                <a:lnTo>
                  <a:pt x="1061116" y="1017198"/>
                </a:lnTo>
                <a:lnTo>
                  <a:pt x="1060485" y="1016615"/>
                </a:lnTo>
                <a:close/>
                <a:moveTo>
                  <a:pt x="886622" y="1102696"/>
                </a:moveTo>
                <a:cubicBezTo>
                  <a:pt x="885700" y="1104390"/>
                  <a:pt x="883440" y="1105038"/>
                  <a:pt x="880844" y="1104008"/>
                </a:cubicBezTo>
                <a:cubicBezTo>
                  <a:pt x="878796" y="1099075"/>
                  <a:pt x="880208" y="1095516"/>
                  <a:pt x="884375" y="1095109"/>
                </a:cubicBezTo>
                <a:cubicBezTo>
                  <a:pt x="887130" y="1098262"/>
                  <a:pt x="887545" y="1101002"/>
                  <a:pt x="886622" y="1102696"/>
                </a:cubicBezTo>
                <a:close/>
                <a:moveTo>
                  <a:pt x="962894" y="1066661"/>
                </a:moveTo>
                <a:cubicBezTo>
                  <a:pt x="961114" y="1065955"/>
                  <a:pt x="959996" y="1063580"/>
                  <a:pt x="958879" y="1061205"/>
                </a:cubicBezTo>
                <a:cubicBezTo>
                  <a:pt x="961983" y="1058575"/>
                  <a:pt x="963100" y="1060949"/>
                  <a:pt x="965542" y="1059987"/>
                </a:cubicBezTo>
                <a:cubicBezTo>
                  <a:pt x="968440" y="1063068"/>
                  <a:pt x="965336" y="1065698"/>
                  <a:pt x="962894" y="1066661"/>
                </a:cubicBezTo>
                <a:close/>
                <a:moveTo>
                  <a:pt x="1421660" y="848721"/>
                </a:moveTo>
                <a:cubicBezTo>
                  <a:pt x="1419833" y="849541"/>
                  <a:pt x="1417749" y="849744"/>
                  <a:pt x="1416884" y="849400"/>
                </a:cubicBezTo>
                <a:cubicBezTo>
                  <a:pt x="1414130" y="846247"/>
                  <a:pt x="1416566" y="845154"/>
                  <a:pt x="1415542" y="842688"/>
                </a:cubicBezTo>
                <a:cubicBezTo>
                  <a:pt x="1417979" y="841595"/>
                  <a:pt x="1420415" y="840502"/>
                  <a:pt x="1422146" y="841188"/>
                </a:cubicBezTo>
                <a:cubicBezTo>
                  <a:pt x="1423876" y="841875"/>
                  <a:pt x="1423876" y="841875"/>
                  <a:pt x="1424900" y="844342"/>
                </a:cubicBezTo>
                <a:cubicBezTo>
                  <a:pt x="1425059" y="846465"/>
                  <a:pt x="1423488" y="847901"/>
                  <a:pt x="1421660" y="848721"/>
                </a:cubicBezTo>
                <a:close/>
                <a:moveTo>
                  <a:pt x="1100834" y="1003399"/>
                </a:moveTo>
                <a:cubicBezTo>
                  <a:pt x="1101990" y="999400"/>
                  <a:pt x="1100409" y="992877"/>
                  <a:pt x="1107039" y="993927"/>
                </a:cubicBezTo>
                <a:cubicBezTo>
                  <a:pt x="1107251" y="999188"/>
                  <a:pt x="1106095" y="1003187"/>
                  <a:pt x="1100834" y="1003399"/>
                </a:cubicBezTo>
                <a:close/>
                <a:moveTo>
                  <a:pt x="1796366" y="673036"/>
                </a:moveTo>
                <a:cubicBezTo>
                  <a:pt x="1795076" y="671846"/>
                  <a:pt x="1795084" y="669249"/>
                  <a:pt x="1796390" y="665244"/>
                </a:cubicBezTo>
                <a:cubicBezTo>
                  <a:pt x="1798979" y="665026"/>
                  <a:pt x="1798987" y="662429"/>
                  <a:pt x="1800277" y="663619"/>
                </a:cubicBezTo>
                <a:cubicBezTo>
                  <a:pt x="1801567" y="664809"/>
                  <a:pt x="1801567" y="664809"/>
                  <a:pt x="1801567" y="664809"/>
                </a:cubicBezTo>
                <a:cubicBezTo>
                  <a:pt x="1802857" y="665999"/>
                  <a:pt x="1802857" y="665999"/>
                  <a:pt x="1804147" y="667189"/>
                </a:cubicBezTo>
                <a:cubicBezTo>
                  <a:pt x="1804140" y="669787"/>
                  <a:pt x="1801543" y="672602"/>
                  <a:pt x="1796366" y="673036"/>
                </a:cubicBezTo>
                <a:close/>
                <a:moveTo>
                  <a:pt x="1049822" y="1029640"/>
                </a:moveTo>
                <a:cubicBezTo>
                  <a:pt x="1047601" y="1031295"/>
                  <a:pt x="1044655" y="1032154"/>
                  <a:pt x="1041953" y="1031082"/>
                </a:cubicBezTo>
                <a:cubicBezTo>
                  <a:pt x="1041953" y="1031082"/>
                  <a:pt x="1040153" y="1030368"/>
                  <a:pt x="1039047" y="1027900"/>
                </a:cubicBezTo>
                <a:cubicBezTo>
                  <a:pt x="1041134" y="1022641"/>
                  <a:pt x="1046822" y="1018812"/>
                  <a:pt x="1049605" y="1011801"/>
                </a:cubicBezTo>
                <a:cubicBezTo>
                  <a:pt x="1056113" y="1016412"/>
                  <a:pt x="1047928" y="1021280"/>
                  <a:pt x="1053330" y="1023424"/>
                </a:cubicBezTo>
                <a:cubicBezTo>
                  <a:pt x="1053535" y="1025534"/>
                  <a:pt x="1052042" y="1027985"/>
                  <a:pt x="1049822" y="1029640"/>
                </a:cubicBezTo>
                <a:close/>
                <a:moveTo>
                  <a:pt x="507146" y="1287747"/>
                </a:moveTo>
                <a:cubicBezTo>
                  <a:pt x="504561" y="1287804"/>
                  <a:pt x="501975" y="1287861"/>
                  <a:pt x="500607" y="1286599"/>
                </a:cubicBezTo>
                <a:cubicBezTo>
                  <a:pt x="497870" y="1284074"/>
                  <a:pt x="501370" y="1277534"/>
                  <a:pt x="506844" y="1282583"/>
                </a:cubicBezTo>
                <a:cubicBezTo>
                  <a:pt x="506844" y="1282583"/>
                  <a:pt x="506844" y="1282583"/>
                  <a:pt x="507146" y="1287747"/>
                </a:cubicBezTo>
                <a:close/>
                <a:moveTo>
                  <a:pt x="807419" y="1145734"/>
                </a:moveTo>
                <a:cubicBezTo>
                  <a:pt x="802136" y="1143637"/>
                  <a:pt x="797209" y="1135502"/>
                  <a:pt x="805667" y="1134738"/>
                </a:cubicBezTo>
                <a:cubicBezTo>
                  <a:pt x="806015" y="1138996"/>
                  <a:pt x="809538" y="1140394"/>
                  <a:pt x="810593" y="1142873"/>
                </a:cubicBezTo>
                <a:cubicBezTo>
                  <a:pt x="809887" y="1144653"/>
                  <a:pt x="809180" y="1146433"/>
                  <a:pt x="807419" y="1145734"/>
                </a:cubicBezTo>
                <a:close/>
                <a:moveTo>
                  <a:pt x="782249" y="1158062"/>
                </a:moveTo>
                <a:lnTo>
                  <a:pt x="774998" y="1161193"/>
                </a:lnTo>
                <a:lnTo>
                  <a:pt x="772761" y="1156014"/>
                </a:lnTo>
                <a:lnTo>
                  <a:pt x="778529" y="1152294"/>
                </a:lnTo>
                <a:close/>
                <a:moveTo>
                  <a:pt x="1069169" y="1021975"/>
                </a:moveTo>
                <a:lnTo>
                  <a:pt x="1069238" y="1021879"/>
                </a:lnTo>
                <a:lnTo>
                  <a:pt x="1069096" y="1022007"/>
                </a:lnTo>
                <a:close/>
                <a:moveTo>
                  <a:pt x="1002305" y="1058647"/>
                </a:moveTo>
                <a:cubicBezTo>
                  <a:pt x="1001231" y="1056161"/>
                  <a:pt x="999084" y="1051189"/>
                  <a:pt x="1004056" y="1049042"/>
                </a:cubicBezTo>
                <a:cubicBezTo>
                  <a:pt x="1006204" y="1054014"/>
                  <a:pt x="1006571" y="1058280"/>
                  <a:pt x="1002305" y="1058647"/>
                </a:cubicBezTo>
                <a:close/>
                <a:moveTo>
                  <a:pt x="1075061" y="1026281"/>
                </a:moveTo>
                <a:cubicBezTo>
                  <a:pt x="1073361" y="1027409"/>
                  <a:pt x="1071534" y="1028229"/>
                  <a:pt x="1069803" y="1027542"/>
                </a:cubicBezTo>
                <a:lnTo>
                  <a:pt x="1069443" y="1026673"/>
                </a:lnTo>
                <a:lnTo>
                  <a:pt x="1067780" y="1028475"/>
                </a:lnTo>
                <a:lnTo>
                  <a:pt x="1068548" y="1024517"/>
                </a:lnTo>
                <a:lnTo>
                  <a:pt x="1067755" y="1022609"/>
                </a:lnTo>
                <a:lnTo>
                  <a:pt x="1068669" y="1022199"/>
                </a:lnTo>
                <a:lnTo>
                  <a:pt x="1057204" y="1022852"/>
                </a:lnTo>
                <a:lnTo>
                  <a:pt x="1057945" y="1021782"/>
                </a:lnTo>
                <a:lnTo>
                  <a:pt x="1056520" y="1018089"/>
                </a:lnTo>
                <a:cubicBezTo>
                  <a:pt x="1056520" y="1018089"/>
                  <a:pt x="1055113" y="1016791"/>
                  <a:pt x="1055113" y="1016791"/>
                </a:cubicBezTo>
                <a:cubicBezTo>
                  <a:pt x="1055113" y="1016791"/>
                  <a:pt x="1053706" y="1015493"/>
                  <a:pt x="1053577" y="1012808"/>
                </a:cubicBezTo>
                <a:cubicBezTo>
                  <a:pt x="1059013" y="1013975"/>
                  <a:pt x="1061635" y="1012544"/>
                  <a:pt x="1063905" y="1010790"/>
                </a:cubicBezTo>
                <a:lnTo>
                  <a:pt x="1066447" y="1009563"/>
                </a:lnTo>
                <a:lnTo>
                  <a:pt x="1068306" y="1006956"/>
                </a:lnTo>
                <a:cubicBezTo>
                  <a:pt x="1069930" y="1005795"/>
                  <a:pt x="1072175" y="1005249"/>
                  <a:pt x="1075532" y="1005728"/>
                </a:cubicBezTo>
                <a:cubicBezTo>
                  <a:pt x="1076901" y="1006990"/>
                  <a:pt x="1076965" y="1009666"/>
                  <a:pt x="1077028" y="1012343"/>
                </a:cubicBezTo>
                <a:cubicBezTo>
                  <a:pt x="1081006" y="1010776"/>
                  <a:pt x="1082247" y="1006685"/>
                  <a:pt x="1088961" y="1007643"/>
                </a:cubicBezTo>
                <a:cubicBezTo>
                  <a:pt x="1088961" y="1007643"/>
                  <a:pt x="1088961" y="1007643"/>
                  <a:pt x="1089153" y="1015673"/>
                </a:cubicBezTo>
                <a:cubicBezTo>
                  <a:pt x="1086480" y="1015825"/>
                  <a:pt x="1082502" y="1017391"/>
                  <a:pt x="1079829" y="1017544"/>
                </a:cubicBezTo>
                <a:cubicBezTo>
                  <a:pt x="1079765" y="1014867"/>
                  <a:pt x="1078461" y="1016281"/>
                  <a:pt x="1078397" y="1013605"/>
                </a:cubicBezTo>
                <a:lnTo>
                  <a:pt x="1074407" y="1017209"/>
                </a:lnTo>
                <a:lnTo>
                  <a:pt x="1074891" y="1019408"/>
                </a:lnTo>
                <a:lnTo>
                  <a:pt x="1075065" y="1019330"/>
                </a:lnTo>
                <a:cubicBezTo>
                  <a:pt x="1076795" y="1020017"/>
                  <a:pt x="1078526" y="1020703"/>
                  <a:pt x="1079550" y="1023170"/>
                </a:cubicBezTo>
                <a:cubicBezTo>
                  <a:pt x="1078332" y="1023716"/>
                  <a:pt x="1076760" y="1025153"/>
                  <a:pt x="1075061" y="1026281"/>
                </a:cubicBezTo>
                <a:close/>
                <a:moveTo>
                  <a:pt x="1586299" y="786590"/>
                </a:moveTo>
                <a:cubicBezTo>
                  <a:pt x="1583907" y="787572"/>
                  <a:pt x="1581514" y="788553"/>
                  <a:pt x="1579784" y="787866"/>
                </a:cubicBezTo>
                <a:cubicBezTo>
                  <a:pt x="1578054" y="787180"/>
                  <a:pt x="1576985" y="784825"/>
                  <a:pt x="1575255" y="784138"/>
                </a:cubicBezTo>
                <a:cubicBezTo>
                  <a:pt x="1578309" y="781488"/>
                  <a:pt x="1580702" y="780506"/>
                  <a:pt x="1582432" y="781193"/>
                </a:cubicBezTo>
                <a:cubicBezTo>
                  <a:pt x="1584163" y="781879"/>
                  <a:pt x="1585231" y="784235"/>
                  <a:pt x="1586299" y="786590"/>
                </a:cubicBezTo>
                <a:close/>
                <a:moveTo>
                  <a:pt x="1387442" y="882352"/>
                </a:moveTo>
                <a:cubicBezTo>
                  <a:pt x="1387442" y="882352"/>
                  <a:pt x="1387442" y="882352"/>
                  <a:pt x="1385662" y="881645"/>
                </a:cubicBezTo>
                <a:cubicBezTo>
                  <a:pt x="1383882" y="880939"/>
                  <a:pt x="1381696" y="876066"/>
                  <a:pt x="1384163" y="875042"/>
                </a:cubicBezTo>
                <a:cubicBezTo>
                  <a:pt x="1385943" y="875748"/>
                  <a:pt x="1385943" y="875748"/>
                  <a:pt x="1385943" y="875748"/>
                </a:cubicBezTo>
                <a:cubicBezTo>
                  <a:pt x="1385943" y="875748"/>
                  <a:pt x="1387722" y="876454"/>
                  <a:pt x="1387722" y="876454"/>
                </a:cubicBezTo>
                <a:cubicBezTo>
                  <a:pt x="1389502" y="877161"/>
                  <a:pt x="1389502" y="877161"/>
                  <a:pt x="1390595" y="879597"/>
                </a:cubicBezTo>
                <a:cubicBezTo>
                  <a:pt x="1388129" y="880621"/>
                  <a:pt x="1387442" y="882352"/>
                  <a:pt x="1387442" y="882352"/>
                </a:cubicBezTo>
                <a:close/>
                <a:moveTo>
                  <a:pt x="996817" y="1074209"/>
                </a:moveTo>
                <a:cubicBezTo>
                  <a:pt x="994276" y="1075204"/>
                  <a:pt x="992422" y="1074468"/>
                  <a:pt x="990568" y="1073732"/>
                </a:cubicBezTo>
                <a:lnTo>
                  <a:pt x="990252" y="1073304"/>
                </a:lnTo>
                <a:lnTo>
                  <a:pt x="989766" y="1076352"/>
                </a:lnTo>
                <a:cubicBezTo>
                  <a:pt x="987099" y="1076497"/>
                  <a:pt x="985730" y="1075235"/>
                  <a:pt x="984362" y="1073973"/>
                </a:cubicBezTo>
                <a:cubicBezTo>
                  <a:pt x="982994" y="1072711"/>
                  <a:pt x="981555" y="1068779"/>
                  <a:pt x="984152" y="1065964"/>
                </a:cubicBezTo>
                <a:cubicBezTo>
                  <a:pt x="984152" y="1065964"/>
                  <a:pt x="984152" y="1065964"/>
                  <a:pt x="989485" y="1065673"/>
                </a:cubicBezTo>
                <a:lnTo>
                  <a:pt x="990062" y="1068346"/>
                </a:lnTo>
                <a:lnTo>
                  <a:pt x="992629" y="1068541"/>
                </a:lnTo>
                <a:cubicBezTo>
                  <a:pt x="994482" y="1069277"/>
                  <a:pt x="996336" y="1070013"/>
                  <a:pt x="996817" y="1074209"/>
                </a:cubicBezTo>
                <a:close/>
                <a:moveTo>
                  <a:pt x="1038274" y="1055802"/>
                </a:moveTo>
                <a:cubicBezTo>
                  <a:pt x="1035832" y="1056764"/>
                  <a:pt x="1033390" y="1057727"/>
                  <a:pt x="1033390" y="1057727"/>
                </a:cubicBezTo>
                <a:cubicBezTo>
                  <a:pt x="1028713" y="1053940"/>
                  <a:pt x="1035377" y="1052722"/>
                  <a:pt x="1037818" y="1051759"/>
                </a:cubicBezTo>
                <a:cubicBezTo>
                  <a:pt x="1038274" y="1055802"/>
                  <a:pt x="1038274" y="1055802"/>
                  <a:pt x="1038274" y="1055802"/>
                </a:cubicBezTo>
                <a:close/>
                <a:moveTo>
                  <a:pt x="693160" y="1219994"/>
                </a:moveTo>
                <a:cubicBezTo>
                  <a:pt x="694457" y="1215763"/>
                  <a:pt x="694402" y="1212999"/>
                  <a:pt x="698569" y="1214129"/>
                </a:cubicBezTo>
                <a:cubicBezTo>
                  <a:pt x="698569" y="1214129"/>
                  <a:pt x="699976" y="1215427"/>
                  <a:pt x="699976" y="1215427"/>
                </a:cubicBezTo>
                <a:cubicBezTo>
                  <a:pt x="701439" y="1219490"/>
                  <a:pt x="698679" y="1219658"/>
                  <a:pt x="693160" y="1219994"/>
                </a:cubicBezTo>
                <a:close/>
                <a:moveTo>
                  <a:pt x="880069" y="1131645"/>
                </a:moveTo>
                <a:cubicBezTo>
                  <a:pt x="879087" y="1129253"/>
                  <a:pt x="876732" y="1130321"/>
                  <a:pt x="876437" y="1126198"/>
                </a:cubicBezTo>
                <a:cubicBezTo>
                  <a:pt x="878792" y="1125130"/>
                  <a:pt x="880460" y="1125792"/>
                  <a:pt x="882129" y="1126454"/>
                </a:cubicBezTo>
                <a:cubicBezTo>
                  <a:pt x="882129" y="1126454"/>
                  <a:pt x="883797" y="1127116"/>
                  <a:pt x="883110" y="1128846"/>
                </a:cubicBezTo>
                <a:cubicBezTo>
                  <a:pt x="881442" y="1128184"/>
                  <a:pt x="882424" y="1130577"/>
                  <a:pt x="880069" y="1131645"/>
                </a:cubicBezTo>
                <a:close/>
                <a:moveTo>
                  <a:pt x="845320" y="1148184"/>
                </a:moveTo>
                <a:cubicBezTo>
                  <a:pt x="839078" y="1151215"/>
                  <a:pt x="832310" y="1153036"/>
                  <a:pt x="826216" y="1150618"/>
                </a:cubicBezTo>
                <a:cubicBezTo>
                  <a:pt x="824476" y="1149927"/>
                  <a:pt x="822734" y="1149236"/>
                  <a:pt x="819939" y="1146124"/>
                </a:cubicBezTo>
                <a:cubicBezTo>
                  <a:pt x="814348" y="1139899"/>
                  <a:pt x="821582" y="1126748"/>
                  <a:pt x="833353" y="1117399"/>
                </a:cubicBezTo>
                <a:cubicBezTo>
                  <a:pt x="835094" y="1118090"/>
                  <a:pt x="836835" y="1118781"/>
                  <a:pt x="838576" y="1119472"/>
                </a:cubicBezTo>
                <a:cubicBezTo>
                  <a:pt x="847282" y="1122926"/>
                  <a:pt x="854614" y="1129842"/>
                  <a:pt x="861260" y="1138487"/>
                </a:cubicBezTo>
                <a:cubicBezTo>
                  <a:pt x="857275" y="1140912"/>
                  <a:pt x="851561" y="1145153"/>
                  <a:pt x="845320" y="1148184"/>
                </a:cubicBezTo>
                <a:close/>
                <a:moveTo>
                  <a:pt x="1511022" y="834591"/>
                </a:moveTo>
                <a:cubicBezTo>
                  <a:pt x="1508352" y="834661"/>
                  <a:pt x="1507090" y="836030"/>
                  <a:pt x="1507090" y="836030"/>
                </a:cubicBezTo>
                <a:cubicBezTo>
                  <a:pt x="1507090" y="836030"/>
                  <a:pt x="1507090" y="836030"/>
                  <a:pt x="1505683" y="834732"/>
                </a:cubicBezTo>
                <a:cubicBezTo>
                  <a:pt x="1504275" y="833433"/>
                  <a:pt x="1503985" y="828100"/>
                  <a:pt x="1506655" y="828030"/>
                </a:cubicBezTo>
                <a:cubicBezTo>
                  <a:pt x="1508062" y="829328"/>
                  <a:pt x="1508062" y="829328"/>
                  <a:pt x="1508062" y="829328"/>
                </a:cubicBezTo>
                <a:cubicBezTo>
                  <a:pt x="1508062" y="829328"/>
                  <a:pt x="1509470" y="830626"/>
                  <a:pt x="1509470" y="830626"/>
                </a:cubicBezTo>
                <a:cubicBezTo>
                  <a:pt x="1510877" y="831925"/>
                  <a:pt x="1510877" y="831925"/>
                  <a:pt x="1511022" y="834591"/>
                </a:cubicBezTo>
                <a:close/>
                <a:moveTo>
                  <a:pt x="1551103" y="816929"/>
                </a:moveTo>
                <a:cubicBezTo>
                  <a:pt x="1549103" y="817038"/>
                  <a:pt x="1547085" y="816480"/>
                  <a:pt x="1546401" y="815848"/>
                </a:cubicBezTo>
                <a:cubicBezTo>
                  <a:pt x="1544963" y="811916"/>
                  <a:pt x="1547629" y="811771"/>
                  <a:pt x="1547559" y="809101"/>
                </a:cubicBezTo>
                <a:cubicBezTo>
                  <a:pt x="1550226" y="808956"/>
                  <a:pt x="1552893" y="808811"/>
                  <a:pt x="1554261" y="810073"/>
                </a:cubicBezTo>
                <a:cubicBezTo>
                  <a:pt x="1555629" y="811335"/>
                  <a:pt x="1555629" y="811335"/>
                  <a:pt x="1555700" y="814005"/>
                </a:cubicBezTo>
                <a:cubicBezTo>
                  <a:pt x="1555085" y="816043"/>
                  <a:pt x="1553103" y="816820"/>
                  <a:pt x="1551103" y="816929"/>
                </a:cubicBezTo>
                <a:close/>
                <a:moveTo>
                  <a:pt x="299043" y="1414576"/>
                </a:moveTo>
                <a:cubicBezTo>
                  <a:pt x="298604" y="1416124"/>
                  <a:pt x="296949" y="1417203"/>
                  <a:pt x="292866" y="1417344"/>
                </a:cubicBezTo>
                <a:cubicBezTo>
                  <a:pt x="290017" y="1414717"/>
                  <a:pt x="291064" y="1407867"/>
                  <a:pt x="297933" y="1408993"/>
                </a:cubicBezTo>
                <a:cubicBezTo>
                  <a:pt x="298708" y="1411010"/>
                  <a:pt x="299483" y="1413028"/>
                  <a:pt x="299043" y="1414576"/>
                </a:cubicBezTo>
                <a:close/>
                <a:moveTo>
                  <a:pt x="1417804" y="882699"/>
                </a:moveTo>
                <a:lnTo>
                  <a:pt x="1414139" y="882917"/>
                </a:lnTo>
                <a:lnTo>
                  <a:pt x="1414161" y="882941"/>
                </a:lnTo>
                <a:cubicBezTo>
                  <a:pt x="1409080" y="884930"/>
                  <a:pt x="1409080" y="884930"/>
                  <a:pt x="1409080" y="884930"/>
                </a:cubicBezTo>
                <a:cubicBezTo>
                  <a:pt x="1407569" y="883329"/>
                  <a:pt x="1407621" y="881847"/>
                  <a:pt x="1408282" y="880858"/>
                </a:cubicBezTo>
                <a:lnTo>
                  <a:pt x="1410021" y="880177"/>
                </a:lnTo>
                <a:lnTo>
                  <a:pt x="1410124" y="876905"/>
                </a:lnTo>
                <a:cubicBezTo>
                  <a:pt x="1411716" y="874506"/>
                  <a:pt x="1414956" y="872339"/>
                  <a:pt x="1420206" y="872026"/>
                </a:cubicBezTo>
                <a:cubicBezTo>
                  <a:pt x="1419032" y="878677"/>
                  <a:pt x="1420373" y="879914"/>
                  <a:pt x="1417804" y="882699"/>
                </a:cubicBezTo>
                <a:close/>
                <a:moveTo>
                  <a:pt x="789544" y="1185162"/>
                </a:moveTo>
                <a:cubicBezTo>
                  <a:pt x="789544" y="1185162"/>
                  <a:pt x="789544" y="1185162"/>
                  <a:pt x="784103" y="1185570"/>
                </a:cubicBezTo>
                <a:cubicBezTo>
                  <a:pt x="784086" y="1182841"/>
                  <a:pt x="785439" y="1181375"/>
                  <a:pt x="786791" y="1179909"/>
                </a:cubicBezTo>
                <a:cubicBezTo>
                  <a:pt x="788143" y="1178443"/>
                  <a:pt x="789512" y="1179705"/>
                  <a:pt x="789512" y="1179705"/>
                </a:cubicBezTo>
                <a:cubicBezTo>
                  <a:pt x="790880" y="1180968"/>
                  <a:pt x="789528" y="1182433"/>
                  <a:pt x="789544" y="1185162"/>
                </a:cubicBezTo>
                <a:close/>
                <a:moveTo>
                  <a:pt x="828370" y="1166751"/>
                </a:moveTo>
                <a:cubicBezTo>
                  <a:pt x="826763" y="1168174"/>
                  <a:pt x="823982" y="1168615"/>
                  <a:pt x="821281" y="1167543"/>
                </a:cubicBezTo>
                <a:cubicBezTo>
                  <a:pt x="819480" y="1166828"/>
                  <a:pt x="818385" y="1164334"/>
                  <a:pt x="819092" y="1162554"/>
                </a:cubicBezTo>
                <a:cubicBezTo>
                  <a:pt x="820504" y="1158995"/>
                  <a:pt x="826613" y="1159359"/>
                  <a:pt x="828414" y="1160073"/>
                </a:cubicBezTo>
                <a:cubicBezTo>
                  <a:pt x="830409" y="1162925"/>
                  <a:pt x="829977" y="1165329"/>
                  <a:pt x="828370" y="1166751"/>
                </a:cubicBezTo>
                <a:close/>
                <a:moveTo>
                  <a:pt x="979795" y="1096554"/>
                </a:moveTo>
                <a:cubicBezTo>
                  <a:pt x="977455" y="1097908"/>
                  <a:pt x="974709" y="1098340"/>
                  <a:pt x="971149" y="1096927"/>
                </a:cubicBezTo>
                <a:cubicBezTo>
                  <a:pt x="966812" y="1087090"/>
                  <a:pt x="968899" y="1081832"/>
                  <a:pt x="978800" y="1077646"/>
                </a:cubicBezTo>
                <a:cubicBezTo>
                  <a:pt x="978800" y="1077646"/>
                  <a:pt x="980580" y="1078352"/>
                  <a:pt x="980580" y="1078352"/>
                </a:cubicBezTo>
                <a:cubicBezTo>
                  <a:pt x="985920" y="1080471"/>
                  <a:pt x="987392" y="1087142"/>
                  <a:pt x="986001" y="1090648"/>
                </a:cubicBezTo>
                <a:cubicBezTo>
                  <a:pt x="984068" y="1092924"/>
                  <a:pt x="982135" y="1095200"/>
                  <a:pt x="979795" y="1096554"/>
                </a:cubicBezTo>
                <a:close/>
                <a:moveTo>
                  <a:pt x="1618022" y="793170"/>
                </a:moveTo>
                <a:cubicBezTo>
                  <a:pt x="1615556" y="794337"/>
                  <a:pt x="1615556" y="794337"/>
                  <a:pt x="1615556" y="794337"/>
                </a:cubicBezTo>
                <a:cubicBezTo>
                  <a:pt x="1616292" y="792484"/>
                  <a:pt x="1616292" y="792484"/>
                  <a:pt x="1616292" y="792484"/>
                </a:cubicBezTo>
                <a:cubicBezTo>
                  <a:pt x="1614561" y="791797"/>
                  <a:pt x="1614561" y="791797"/>
                  <a:pt x="1613825" y="793650"/>
                </a:cubicBezTo>
                <a:cubicBezTo>
                  <a:pt x="1612831" y="791110"/>
                  <a:pt x="1612831" y="791110"/>
                  <a:pt x="1612831" y="791110"/>
                </a:cubicBezTo>
                <a:cubicBezTo>
                  <a:pt x="1613566" y="789256"/>
                  <a:pt x="1613566" y="789256"/>
                  <a:pt x="1614302" y="787402"/>
                </a:cubicBezTo>
                <a:cubicBezTo>
                  <a:pt x="1616768" y="786235"/>
                  <a:pt x="1616768" y="786235"/>
                  <a:pt x="1616768" y="786235"/>
                </a:cubicBezTo>
                <a:cubicBezTo>
                  <a:pt x="1616768" y="786235"/>
                  <a:pt x="1616768" y="786235"/>
                  <a:pt x="1618499" y="786922"/>
                </a:cubicBezTo>
                <a:cubicBezTo>
                  <a:pt x="1619493" y="789463"/>
                  <a:pt x="1619493" y="789463"/>
                  <a:pt x="1619493" y="789463"/>
                </a:cubicBezTo>
                <a:cubicBezTo>
                  <a:pt x="1618757" y="791316"/>
                  <a:pt x="1618757" y="791316"/>
                  <a:pt x="1618022" y="793170"/>
                </a:cubicBezTo>
                <a:close/>
                <a:moveTo>
                  <a:pt x="530217" y="1311275"/>
                </a:moveTo>
                <a:cubicBezTo>
                  <a:pt x="526091" y="1311722"/>
                  <a:pt x="524385" y="1311045"/>
                  <a:pt x="522680" y="1310369"/>
                </a:cubicBezTo>
                <a:cubicBezTo>
                  <a:pt x="519268" y="1309015"/>
                  <a:pt x="516572" y="1305860"/>
                  <a:pt x="516295" y="1301581"/>
                </a:cubicBezTo>
                <a:cubicBezTo>
                  <a:pt x="516734" y="1295502"/>
                  <a:pt x="520860" y="1295054"/>
                  <a:pt x="524271" y="1296408"/>
                </a:cubicBezTo>
                <a:cubicBezTo>
                  <a:pt x="527682" y="1297762"/>
                  <a:pt x="533075" y="1304071"/>
                  <a:pt x="530217" y="1311275"/>
                </a:cubicBezTo>
                <a:close/>
                <a:moveTo>
                  <a:pt x="952573" y="1112158"/>
                </a:moveTo>
                <a:cubicBezTo>
                  <a:pt x="952573" y="1112158"/>
                  <a:pt x="952573" y="1112158"/>
                  <a:pt x="947810" y="1114273"/>
                </a:cubicBezTo>
                <a:cubicBezTo>
                  <a:pt x="940021" y="1109180"/>
                  <a:pt x="945150" y="1101200"/>
                  <a:pt x="951930" y="1103891"/>
                </a:cubicBezTo>
                <a:cubicBezTo>
                  <a:pt x="951930" y="1103891"/>
                  <a:pt x="951930" y="1103891"/>
                  <a:pt x="953625" y="1104564"/>
                </a:cubicBezTo>
                <a:cubicBezTo>
                  <a:pt x="952938" y="1106294"/>
                  <a:pt x="953946" y="1108697"/>
                  <a:pt x="952573" y="1112158"/>
                </a:cubicBezTo>
                <a:close/>
                <a:moveTo>
                  <a:pt x="812410" y="1179933"/>
                </a:moveTo>
                <a:cubicBezTo>
                  <a:pt x="809755" y="1181485"/>
                  <a:pt x="806399" y="1182237"/>
                  <a:pt x="803757" y="1181189"/>
                </a:cubicBezTo>
                <a:cubicBezTo>
                  <a:pt x="801996" y="1180490"/>
                  <a:pt x="800949" y="1177990"/>
                  <a:pt x="801664" y="1176189"/>
                </a:cubicBezTo>
                <a:cubicBezTo>
                  <a:pt x="805569" y="1171485"/>
                  <a:pt x="810521" y="1169282"/>
                  <a:pt x="814043" y="1170679"/>
                </a:cubicBezTo>
                <a:cubicBezTo>
                  <a:pt x="814043" y="1170679"/>
                  <a:pt x="815090" y="1173179"/>
                  <a:pt x="816851" y="1173878"/>
                </a:cubicBezTo>
                <a:cubicBezTo>
                  <a:pt x="817017" y="1176028"/>
                  <a:pt x="815065" y="1178380"/>
                  <a:pt x="812410" y="1179933"/>
                </a:cubicBezTo>
                <a:close/>
                <a:moveTo>
                  <a:pt x="879117" y="1149293"/>
                </a:moveTo>
                <a:cubicBezTo>
                  <a:pt x="875416" y="1139584"/>
                  <a:pt x="875416" y="1139584"/>
                  <a:pt x="875416" y="1139584"/>
                </a:cubicBezTo>
                <a:cubicBezTo>
                  <a:pt x="877754" y="1138451"/>
                  <a:pt x="879386" y="1139099"/>
                  <a:pt x="881017" y="1139747"/>
                </a:cubicBezTo>
                <a:cubicBezTo>
                  <a:pt x="882648" y="1140394"/>
                  <a:pt x="882648" y="1140394"/>
                  <a:pt x="883574" y="1142821"/>
                </a:cubicBezTo>
                <a:cubicBezTo>
                  <a:pt x="879604" y="1143306"/>
                  <a:pt x="881455" y="1148161"/>
                  <a:pt x="879117" y="1149293"/>
                </a:cubicBezTo>
                <a:close/>
                <a:moveTo>
                  <a:pt x="859875" y="1159512"/>
                </a:moveTo>
                <a:cubicBezTo>
                  <a:pt x="857111" y="1159567"/>
                  <a:pt x="855645" y="1158215"/>
                  <a:pt x="854179" y="1156862"/>
                </a:cubicBezTo>
                <a:cubicBezTo>
                  <a:pt x="852712" y="1155510"/>
                  <a:pt x="851079" y="1151398"/>
                  <a:pt x="853675" y="1148583"/>
                </a:cubicBezTo>
                <a:cubicBezTo>
                  <a:pt x="856439" y="1148528"/>
                  <a:pt x="859204" y="1148473"/>
                  <a:pt x="859204" y="1148473"/>
                </a:cubicBezTo>
                <a:cubicBezTo>
                  <a:pt x="862136" y="1151177"/>
                  <a:pt x="862472" y="1156697"/>
                  <a:pt x="859875" y="1159512"/>
                </a:cubicBezTo>
                <a:close/>
                <a:moveTo>
                  <a:pt x="848412" y="1165586"/>
                </a:moveTo>
                <a:cubicBezTo>
                  <a:pt x="846877" y="1166544"/>
                  <a:pt x="844807" y="1166670"/>
                  <a:pt x="843400" y="1165372"/>
                </a:cubicBezTo>
                <a:cubicBezTo>
                  <a:pt x="841992" y="1164074"/>
                  <a:pt x="843345" y="1162608"/>
                  <a:pt x="841937" y="1161309"/>
                </a:cubicBezTo>
                <a:cubicBezTo>
                  <a:pt x="844642" y="1158377"/>
                  <a:pt x="847457" y="1160974"/>
                  <a:pt x="850217" y="1160806"/>
                </a:cubicBezTo>
                <a:cubicBezTo>
                  <a:pt x="850948" y="1162837"/>
                  <a:pt x="849948" y="1164628"/>
                  <a:pt x="848412" y="1165586"/>
                </a:cubicBezTo>
                <a:close/>
                <a:moveTo>
                  <a:pt x="825216" y="1177402"/>
                </a:moveTo>
                <a:cubicBezTo>
                  <a:pt x="822750" y="1178426"/>
                  <a:pt x="820970" y="1177720"/>
                  <a:pt x="820970" y="1177720"/>
                </a:cubicBezTo>
                <a:cubicBezTo>
                  <a:pt x="817410" y="1176308"/>
                  <a:pt x="817004" y="1172140"/>
                  <a:pt x="821250" y="1171823"/>
                </a:cubicBezTo>
                <a:cubicBezTo>
                  <a:pt x="825216" y="1177402"/>
                  <a:pt x="825216" y="1177402"/>
                  <a:pt x="825216" y="1177402"/>
                </a:cubicBezTo>
                <a:close/>
                <a:moveTo>
                  <a:pt x="1435256" y="889163"/>
                </a:moveTo>
                <a:cubicBezTo>
                  <a:pt x="1433831" y="887850"/>
                  <a:pt x="1433831" y="887850"/>
                  <a:pt x="1433831" y="887850"/>
                </a:cubicBezTo>
                <a:cubicBezTo>
                  <a:pt x="1433831" y="887850"/>
                  <a:pt x="1433831" y="887850"/>
                  <a:pt x="1432407" y="886536"/>
                </a:cubicBezTo>
                <a:cubicBezTo>
                  <a:pt x="1430983" y="885222"/>
                  <a:pt x="1429559" y="883908"/>
                  <a:pt x="1428024" y="879857"/>
                </a:cubicBezTo>
                <a:cubicBezTo>
                  <a:pt x="1433500" y="879636"/>
                  <a:pt x="1438754" y="873939"/>
                  <a:pt x="1441603" y="876566"/>
                </a:cubicBezTo>
                <a:cubicBezTo>
                  <a:pt x="1440400" y="880728"/>
                  <a:pt x="1439307" y="887628"/>
                  <a:pt x="1435256" y="889163"/>
                </a:cubicBezTo>
                <a:close/>
                <a:moveTo>
                  <a:pt x="1531816" y="846173"/>
                </a:moveTo>
                <a:cubicBezTo>
                  <a:pt x="1526359" y="846205"/>
                  <a:pt x="1526359" y="846205"/>
                  <a:pt x="1526359" y="846205"/>
                </a:cubicBezTo>
                <a:cubicBezTo>
                  <a:pt x="1524689" y="842132"/>
                  <a:pt x="1528680" y="840747"/>
                  <a:pt x="1530146" y="842099"/>
                </a:cubicBezTo>
                <a:cubicBezTo>
                  <a:pt x="1531612" y="843452"/>
                  <a:pt x="1533078" y="844804"/>
                  <a:pt x="1531816" y="846173"/>
                </a:cubicBezTo>
                <a:close/>
                <a:moveTo>
                  <a:pt x="731603" y="1229902"/>
                </a:moveTo>
                <a:cubicBezTo>
                  <a:pt x="731603" y="1229902"/>
                  <a:pt x="731603" y="1229902"/>
                  <a:pt x="729063" y="1230897"/>
                </a:cubicBezTo>
                <a:cubicBezTo>
                  <a:pt x="729063" y="1230897"/>
                  <a:pt x="727209" y="1230161"/>
                  <a:pt x="727209" y="1230161"/>
                </a:cubicBezTo>
                <a:cubicBezTo>
                  <a:pt x="727209" y="1230161"/>
                  <a:pt x="727209" y="1230161"/>
                  <a:pt x="724188" y="1226959"/>
                </a:cubicBezTo>
                <a:cubicBezTo>
                  <a:pt x="726042" y="1227695"/>
                  <a:pt x="726728" y="1225965"/>
                  <a:pt x="724874" y="1225229"/>
                </a:cubicBezTo>
                <a:cubicBezTo>
                  <a:pt x="724874" y="1225229"/>
                  <a:pt x="724874" y="1225229"/>
                  <a:pt x="729269" y="1224970"/>
                </a:cubicBezTo>
                <a:cubicBezTo>
                  <a:pt x="729269" y="1224970"/>
                  <a:pt x="731123" y="1225706"/>
                  <a:pt x="731123" y="1225706"/>
                </a:cubicBezTo>
                <a:cubicBezTo>
                  <a:pt x="731123" y="1225706"/>
                  <a:pt x="731123" y="1225706"/>
                  <a:pt x="732290" y="1228172"/>
                </a:cubicBezTo>
                <a:cubicBezTo>
                  <a:pt x="730436" y="1227436"/>
                  <a:pt x="731603" y="1229902"/>
                  <a:pt x="731603" y="1229902"/>
                </a:cubicBezTo>
                <a:close/>
                <a:moveTo>
                  <a:pt x="1029208" y="1089289"/>
                </a:moveTo>
                <a:cubicBezTo>
                  <a:pt x="1027510" y="1089757"/>
                  <a:pt x="1025127" y="1089595"/>
                  <a:pt x="1023767" y="1089697"/>
                </a:cubicBezTo>
                <a:cubicBezTo>
                  <a:pt x="1023767" y="1089697"/>
                  <a:pt x="1023767" y="1089697"/>
                  <a:pt x="1025087" y="1082774"/>
                </a:cubicBezTo>
                <a:cubicBezTo>
                  <a:pt x="1025087" y="1082774"/>
                  <a:pt x="1026455" y="1084036"/>
                  <a:pt x="1026455" y="1084036"/>
                </a:cubicBezTo>
                <a:cubicBezTo>
                  <a:pt x="1026455" y="1084036"/>
                  <a:pt x="1025103" y="1085503"/>
                  <a:pt x="1026472" y="1086765"/>
                </a:cubicBezTo>
                <a:cubicBezTo>
                  <a:pt x="1026472" y="1086765"/>
                  <a:pt x="1029193" y="1086561"/>
                  <a:pt x="1030545" y="1085094"/>
                </a:cubicBezTo>
                <a:cubicBezTo>
                  <a:pt x="1031921" y="1087721"/>
                  <a:pt x="1030907" y="1088821"/>
                  <a:pt x="1029208" y="1089289"/>
                </a:cubicBezTo>
                <a:close/>
                <a:moveTo>
                  <a:pt x="1046508" y="1084262"/>
                </a:moveTo>
                <a:cubicBezTo>
                  <a:pt x="1045246" y="1085630"/>
                  <a:pt x="1043927" y="1084413"/>
                  <a:pt x="1042607" y="1083196"/>
                </a:cubicBezTo>
                <a:cubicBezTo>
                  <a:pt x="1041288" y="1081979"/>
                  <a:pt x="1042493" y="1078025"/>
                  <a:pt x="1046394" y="1079091"/>
                </a:cubicBezTo>
                <a:cubicBezTo>
                  <a:pt x="1046394" y="1079091"/>
                  <a:pt x="1046394" y="1079091"/>
                  <a:pt x="1046508" y="1084262"/>
                </a:cubicBezTo>
                <a:close/>
                <a:moveTo>
                  <a:pt x="1783974" y="735659"/>
                </a:moveTo>
                <a:cubicBezTo>
                  <a:pt x="1781935" y="738910"/>
                  <a:pt x="1777676" y="740753"/>
                  <a:pt x="1770972" y="739701"/>
                </a:cubicBezTo>
                <a:cubicBezTo>
                  <a:pt x="1762678" y="732051"/>
                  <a:pt x="1771421" y="717025"/>
                  <a:pt x="1783654" y="723178"/>
                </a:cubicBezTo>
                <a:cubicBezTo>
                  <a:pt x="1785831" y="727752"/>
                  <a:pt x="1786013" y="732409"/>
                  <a:pt x="1783974" y="735659"/>
                </a:cubicBezTo>
                <a:close/>
                <a:moveTo>
                  <a:pt x="935611" y="1139761"/>
                </a:moveTo>
                <a:cubicBezTo>
                  <a:pt x="933175" y="1140797"/>
                  <a:pt x="928988" y="1141138"/>
                  <a:pt x="925487" y="1139749"/>
                </a:cubicBezTo>
                <a:cubicBezTo>
                  <a:pt x="923737" y="1139055"/>
                  <a:pt x="920924" y="1135935"/>
                  <a:pt x="919860" y="1133510"/>
                </a:cubicBezTo>
                <a:cubicBezTo>
                  <a:pt x="918110" y="1132816"/>
                  <a:pt x="914610" y="1131427"/>
                  <a:pt x="912860" y="1130732"/>
                </a:cubicBezTo>
                <a:cubicBezTo>
                  <a:pt x="906735" y="1128302"/>
                  <a:pt x="903201" y="1121892"/>
                  <a:pt x="903463" y="1115487"/>
                </a:cubicBezTo>
                <a:lnTo>
                  <a:pt x="903759" y="1114693"/>
                </a:lnTo>
                <a:lnTo>
                  <a:pt x="901577" y="1113285"/>
                </a:lnTo>
                <a:cubicBezTo>
                  <a:pt x="899827" y="1112591"/>
                  <a:pt x="898077" y="1111897"/>
                  <a:pt x="893890" y="1112238"/>
                </a:cubicBezTo>
                <a:cubicBezTo>
                  <a:pt x="884009" y="1096300"/>
                  <a:pt x="899626" y="1082469"/>
                  <a:pt x="911877" y="1087330"/>
                </a:cubicBezTo>
                <a:cubicBezTo>
                  <a:pt x="913627" y="1088025"/>
                  <a:pt x="917128" y="1089414"/>
                  <a:pt x="918878" y="1090108"/>
                </a:cubicBezTo>
                <a:lnTo>
                  <a:pt x="922345" y="1089826"/>
                </a:lnTo>
                <a:lnTo>
                  <a:pt x="923664" y="1087179"/>
                </a:lnTo>
                <a:cubicBezTo>
                  <a:pt x="927582" y="1085638"/>
                  <a:pt x="928931" y="1086882"/>
                  <a:pt x="930280" y="1088126"/>
                </a:cubicBezTo>
                <a:lnTo>
                  <a:pt x="931046" y="1092992"/>
                </a:lnTo>
                <a:lnTo>
                  <a:pt x="934629" y="1096359"/>
                </a:lnTo>
                <a:cubicBezTo>
                  <a:pt x="933256" y="1099820"/>
                  <a:pt x="931370" y="1101700"/>
                  <a:pt x="929212" y="1102753"/>
                </a:cubicBezTo>
                <a:lnTo>
                  <a:pt x="922284" y="1104152"/>
                </a:lnTo>
                <a:lnTo>
                  <a:pt x="923160" y="1104777"/>
                </a:lnTo>
                <a:cubicBezTo>
                  <a:pt x="924910" y="1105472"/>
                  <a:pt x="927346" y="1104436"/>
                  <a:pt x="932597" y="1106519"/>
                </a:cubicBezTo>
                <a:cubicBezTo>
                  <a:pt x="931223" y="1109980"/>
                  <a:pt x="929850" y="1113441"/>
                  <a:pt x="926350" y="1112052"/>
                </a:cubicBezTo>
                <a:cubicBezTo>
                  <a:pt x="923293" y="1124859"/>
                  <a:pt x="941104" y="1125918"/>
                  <a:pt x="935611" y="1139761"/>
                </a:cubicBezTo>
                <a:close/>
                <a:moveTo>
                  <a:pt x="1760461" y="747735"/>
                </a:moveTo>
                <a:cubicBezTo>
                  <a:pt x="1759199" y="749103"/>
                  <a:pt x="1755200" y="747947"/>
                  <a:pt x="1753832" y="746685"/>
                </a:cubicBezTo>
                <a:cubicBezTo>
                  <a:pt x="1752463" y="745423"/>
                  <a:pt x="1752251" y="740161"/>
                  <a:pt x="1754775" y="737424"/>
                </a:cubicBezTo>
                <a:cubicBezTo>
                  <a:pt x="1760036" y="737212"/>
                  <a:pt x="1760036" y="737212"/>
                  <a:pt x="1760036" y="737212"/>
                </a:cubicBezTo>
                <a:cubicBezTo>
                  <a:pt x="1762773" y="739736"/>
                  <a:pt x="1762986" y="744998"/>
                  <a:pt x="1760461" y="747735"/>
                </a:cubicBezTo>
                <a:close/>
                <a:moveTo>
                  <a:pt x="969834" y="1126065"/>
                </a:moveTo>
                <a:cubicBezTo>
                  <a:pt x="967160" y="1123073"/>
                  <a:pt x="966498" y="1124741"/>
                  <a:pt x="966815" y="1119074"/>
                </a:cubicBezTo>
                <a:cubicBezTo>
                  <a:pt x="968484" y="1119736"/>
                  <a:pt x="969146" y="1118068"/>
                  <a:pt x="970814" y="1118730"/>
                </a:cubicBezTo>
                <a:cubicBezTo>
                  <a:pt x="974151" y="1120054"/>
                  <a:pt x="972827" y="1123391"/>
                  <a:pt x="969834" y="1126065"/>
                </a:cubicBezTo>
                <a:close/>
                <a:moveTo>
                  <a:pt x="1410881" y="916545"/>
                </a:moveTo>
                <a:cubicBezTo>
                  <a:pt x="1409080" y="915830"/>
                  <a:pt x="1406907" y="910799"/>
                  <a:pt x="1405821" y="908283"/>
                </a:cubicBezTo>
                <a:cubicBezTo>
                  <a:pt x="1409766" y="903595"/>
                  <a:pt x="1411567" y="904310"/>
                  <a:pt x="1415884" y="903938"/>
                </a:cubicBezTo>
                <a:cubicBezTo>
                  <a:pt x="1419857" y="909684"/>
                  <a:pt x="1418428" y="913286"/>
                  <a:pt x="1410881" y="916545"/>
                </a:cubicBezTo>
                <a:close/>
                <a:moveTo>
                  <a:pt x="2082697" y="600321"/>
                </a:moveTo>
                <a:cubicBezTo>
                  <a:pt x="2077358" y="598202"/>
                  <a:pt x="2082977" y="594424"/>
                  <a:pt x="2084757" y="595130"/>
                </a:cubicBezTo>
                <a:cubicBezTo>
                  <a:pt x="2086537" y="595836"/>
                  <a:pt x="2086537" y="595836"/>
                  <a:pt x="2086537" y="595836"/>
                </a:cubicBezTo>
                <a:cubicBezTo>
                  <a:pt x="2087630" y="598273"/>
                  <a:pt x="2085164" y="599297"/>
                  <a:pt x="2082697" y="600321"/>
                </a:cubicBezTo>
                <a:close/>
                <a:moveTo>
                  <a:pt x="885503" y="1170560"/>
                </a:moveTo>
                <a:cubicBezTo>
                  <a:pt x="885503" y="1170560"/>
                  <a:pt x="884037" y="1169208"/>
                  <a:pt x="882570" y="1167856"/>
                </a:cubicBezTo>
                <a:cubicBezTo>
                  <a:pt x="881104" y="1166503"/>
                  <a:pt x="879638" y="1165151"/>
                  <a:pt x="878005" y="1161039"/>
                </a:cubicBezTo>
                <a:cubicBezTo>
                  <a:pt x="882067" y="1159576"/>
                  <a:pt x="883365" y="1158169"/>
                  <a:pt x="887596" y="1159466"/>
                </a:cubicBezTo>
                <a:cubicBezTo>
                  <a:pt x="889397" y="1166338"/>
                  <a:pt x="888099" y="1167745"/>
                  <a:pt x="885503" y="1170560"/>
                </a:cubicBezTo>
                <a:close/>
                <a:moveTo>
                  <a:pt x="1637886" y="815215"/>
                </a:moveTo>
                <a:cubicBezTo>
                  <a:pt x="1634425" y="813842"/>
                  <a:pt x="1632435" y="808761"/>
                  <a:pt x="1637368" y="806426"/>
                </a:cubicBezTo>
                <a:cubicBezTo>
                  <a:pt x="1636632" y="808280"/>
                  <a:pt x="1636632" y="808280"/>
                  <a:pt x="1636632" y="808280"/>
                </a:cubicBezTo>
                <a:cubicBezTo>
                  <a:pt x="1638362" y="808967"/>
                  <a:pt x="1639098" y="807113"/>
                  <a:pt x="1639098" y="807113"/>
                </a:cubicBezTo>
                <a:cubicBezTo>
                  <a:pt x="1640828" y="807800"/>
                  <a:pt x="1640828" y="807800"/>
                  <a:pt x="1640828" y="807800"/>
                </a:cubicBezTo>
                <a:cubicBezTo>
                  <a:pt x="1642559" y="808486"/>
                  <a:pt x="1642559" y="808486"/>
                  <a:pt x="1643554" y="811027"/>
                </a:cubicBezTo>
                <a:cubicBezTo>
                  <a:pt x="1641087" y="812194"/>
                  <a:pt x="1640352" y="814048"/>
                  <a:pt x="1637886" y="815215"/>
                </a:cubicBezTo>
                <a:close/>
                <a:moveTo>
                  <a:pt x="1524983" y="873796"/>
                </a:moveTo>
                <a:cubicBezTo>
                  <a:pt x="1523505" y="875398"/>
                  <a:pt x="1520794" y="876193"/>
                  <a:pt x="1516688" y="876359"/>
                </a:cubicBezTo>
                <a:cubicBezTo>
                  <a:pt x="1515263" y="875046"/>
                  <a:pt x="1515042" y="869570"/>
                  <a:pt x="1514932" y="866832"/>
                </a:cubicBezTo>
                <a:cubicBezTo>
                  <a:pt x="1520297" y="863873"/>
                  <a:pt x="1521721" y="865186"/>
                  <a:pt x="1525883" y="866389"/>
                </a:cubicBezTo>
                <a:cubicBezTo>
                  <a:pt x="1526706" y="869784"/>
                  <a:pt x="1526460" y="872194"/>
                  <a:pt x="1524983" y="873796"/>
                </a:cubicBezTo>
                <a:close/>
                <a:moveTo>
                  <a:pt x="977836" y="1136107"/>
                </a:moveTo>
                <a:cubicBezTo>
                  <a:pt x="981050" y="1133263"/>
                  <a:pt x="972045" y="1129689"/>
                  <a:pt x="975965" y="1125064"/>
                </a:cubicBezTo>
                <a:lnTo>
                  <a:pt x="977971" y="1127288"/>
                </a:lnTo>
                <a:lnTo>
                  <a:pt x="976737" y="1121072"/>
                </a:lnTo>
                <a:cubicBezTo>
                  <a:pt x="980097" y="1120305"/>
                  <a:pt x="983779" y="1119190"/>
                  <a:pt x="986744" y="1117414"/>
                </a:cubicBezTo>
                <a:lnTo>
                  <a:pt x="990827" y="1111959"/>
                </a:lnTo>
                <a:lnTo>
                  <a:pt x="990482" y="1105313"/>
                </a:lnTo>
                <a:cubicBezTo>
                  <a:pt x="991741" y="1102141"/>
                  <a:pt x="994514" y="1099045"/>
                  <a:pt x="999153" y="1097739"/>
                </a:cubicBezTo>
                <a:cubicBezTo>
                  <a:pt x="1004492" y="1099858"/>
                  <a:pt x="1007673" y="1107415"/>
                  <a:pt x="1005515" y="1112853"/>
                </a:cubicBezTo>
                <a:lnTo>
                  <a:pt x="1000722" y="1113301"/>
                </a:lnTo>
                <a:lnTo>
                  <a:pt x="1002485" y="1119045"/>
                </a:lnTo>
                <a:cubicBezTo>
                  <a:pt x="997198" y="1121901"/>
                  <a:pt x="993195" y="1123364"/>
                  <a:pt x="988894" y="1119397"/>
                </a:cubicBezTo>
                <a:cubicBezTo>
                  <a:pt x="987684" y="1122148"/>
                  <a:pt x="987153" y="1124881"/>
                  <a:pt x="985906" y="1126952"/>
                </a:cubicBezTo>
                <a:lnTo>
                  <a:pt x="981741" y="1129001"/>
                </a:lnTo>
                <a:lnTo>
                  <a:pt x="982714" y="1133665"/>
                </a:lnTo>
                <a:cubicBezTo>
                  <a:pt x="981694" y="1135578"/>
                  <a:pt x="979637" y="1136822"/>
                  <a:pt x="977836" y="1136107"/>
                </a:cubicBezTo>
                <a:close/>
                <a:moveTo>
                  <a:pt x="869742" y="1188490"/>
                </a:moveTo>
                <a:cubicBezTo>
                  <a:pt x="868012" y="1187804"/>
                  <a:pt x="868012" y="1187804"/>
                  <a:pt x="866282" y="1187117"/>
                </a:cubicBezTo>
                <a:cubicBezTo>
                  <a:pt x="866282" y="1187117"/>
                  <a:pt x="866282" y="1187117"/>
                  <a:pt x="864551" y="1186430"/>
                </a:cubicBezTo>
                <a:cubicBezTo>
                  <a:pt x="864551" y="1186430"/>
                  <a:pt x="864551" y="1186430"/>
                  <a:pt x="865214" y="1184762"/>
                </a:cubicBezTo>
                <a:cubicBezTo>
                  <a:pt x="865876" y="1183094"/>
                  <a:pt x="866538" y="1181425"/>
                  <a:pt x="868930" y="1180443"/>
                </a:cubicBezTo>
                <a:cubicBezTo>
                  <a:pt x="871729" y="1183485"/>
                  <a:pt x="870405" y="1186822"/>
                  <a:pt x="869742" y="1188490"/>
                </a:cubicBezTo>
                <a:close/>
                <a:moveTo>
                  <a:pt x="1447738" y="914862"/>
                </a:moveTo>
                <a:cubicBezTo>
                  <a:pt x="1439618" y="909637"/>
                  <a:pt x="1445112" y="895794"/>
                  <a:pt x="1450395" y="897891"/>
                </a:cubicBezTo>
                <a:cubicBezTo>
                  <a:pt x="1452156" y="898590"/>
                  <a:pt x="1454992" y="901718"/>
                  <a:pt x="1457142" y="906577"/>
                </a:cubicBezTo>
                <a:cubicBezTo>
                  <a:pt x="1454007" y="909338"/>
                  <a:pt x="1451261" y="916260"/>
                  <a:pt x="1447738" y="914862"/>
                </a:cubicBezTo>
                <a:close/>
                <a:moveTo>
                  <a:pt x="1019773" y="1119298"/>
                </a:moveTo>
                <a:cubicBezTo>
                  <a:pt x="1018511" y="1120666"/>
                  <a:pt x="1017171" y="1119430"/>
                  <a:pt x="1017171" y="1119430"/>
                </a:cubicBezTo>
                <a:cubicBezTo>
                  <a:pt x="1017171" y="1119430"/>
                  <a:pt x="1015830" y="1118194"/>
                  <a:pt x="1017092" y="1116826"/>
                </a:cubicBezTo>
                <a:cubicBezTo>
                  <a:pt x="1015752" y="1115589"/>
                  <a:pt x="1015752" y="1115589"/>
                  <a:pt x="1015752" y="1115589"/>
                </a:cubicBezTo>
                <a:cubicBezTo>
                  <a:pt x="1014412" y="1114353"/>
                  <a:pt x="1014412" y="1114353"/>
                  <a:pt x="1013149" y="1115721"/>
                </a:cubicBezTo>
                <a:cubicBezTo>
                  <a:pt x="1015674" y="1112984"/>
                  <a:pt x="1018198" y="1110247"/>
                  <a:pt x="1019460" y="1108879"/>
                </a:cubicBezTo>
                <a:cubicBezTo>
                  <a:pt x="1022063" y="1108747"/>
                  <a:pt x="1023404" y="1109983"/>
                  <a:pt x="1023404" y="1109983"/>
                </a:cubicBezTo>
                <a:cubicBezTo>
                  <a:pt x="1027425" y="1113693"/>
                  <a:pt x="1026319" y="1120271"/>
                  <a:pt x="1019773" y="1119298"/>
                </a:cubicBezTo>
                <a:close/>
                <a:moveTo>
                  <a:pt x="817083" y="1219790"/>
                </a:moveTo>
                <a:cubicBezTo>
                  <a:pt x="816173" y="1221483"/>
                  <a:pt x="813576" y="1222886"/>
                  <a:pt x="808236" y="1223026"/>
                </a:cubicBezTo>
                <a:cubicBezTo>
                  <a:pt x="803578" y="1211132"/>
                  <a:pt x="811587" y="1210921"/>
                  <a:pt x="815809" y="1214816"/>
                </a:cubicBezTo>
                <a:cubicBezTo>
                  <a:pt x="817217" y="1216114"/>
                  <a:pt x="817993" y="1218096"/>
                  <a:pt x="817083" y="1219790"/>
                </a:cubicBezTo>
                <a:close/>
                <a:moveTo>
                  <a:pt x="920272" y="1171698"/>
                </a:moveTo>
                <a:cubicBezTo>
                  <a:pt x="918920" y="1173164"/>
                  <a:pt x="917551" y="1171902"/>
                  <a:pt x="916183" y="1170639"/>
                </a:cubicBezTo>
                <a:cubicBezTo>
                  <a:pt x="914814" y="1169377"/>
                  <a:pt x="913414" y="1162658"/>
                  <a:pt x="918855" y="1162251"/>
                </a:cubicBezTo>
                <a:cubicBezTo>
                  <a:pt x="917519" y="1166445"/>
                  <a:pt x="921608" y="1167503"/>
                  <a:pt x="920272" y="1171698"/>
                </a:cubicBezTo>
                <a:close/>
                <a:moveTo>
                  <a:pt x="378847" y="1429978"/>
                </a:moveTo>
                <a:cubicBezTo>
                  <a:pt x="378847" y="1429978"/>
                  <a:pt x="376100" y="1430080"/>
                  <a:pt x="374666" y="1428758"/>
                </a:cubicBezTo>
                <a:cubicBezTo>
                  <a:pt x="373233" y="1427435"/>
                  <a:pt x="373113" y="1424689"/>
                  <a:pt x="374307" y="1420518"/>
                </a:cubicBezTo>
                <a:cubicBezTo>
                  <a:pt x="376814" y="1414923"/>
                  <a:pt x="380995" y="1416144"/>
                  <a:pt x="383862" y="1418788"/>
                </a:cubicBezTo>
                <a:cubicBezTo>
                  <a:pt x="386729" y="1421433"/>
                  <a:pt x="388402" y="1428248"/>
                  <a:pt x="378847" y="1429978"/>
                </a:cubicBezTo>
                <a:close/>
                <a:moveTo>
                  <a:pt x="980830" y="1147280"/>
                </a:moveTo>
                <a:cubicBezTo>
                  <a:pt x="980125" y="1148448"/>
                  <a:pt x="978960" y="1148952"/>
                  <a:pt x="977291" y="1148290"/>
                </a:cubicBezTo>
                <a:cubicBezTo>
                  <a:pt x="975623" y="1147627"/>
                  <a:pt x="976285" y="1145959"/>
                  <a:pt x="974616" y="1145297"/>
                </a:cubicBezTo>
                <a:cubicBezTo>
                  <a:pt x="978271" y="1140954"/>
                  <a:pt x="977609" y="1142622"/>
                  <a:pt x="981608" y="1142278"/>
                </a:cubicBezTo>
                <a:cubicBezTo>
                  <a:pt x="981780" y="1144278"/>
                  <a:pt x="981535" y="1146112"/>
                  <a:pt x="980830" y="1147280"/>
                </a:cubicBezTo>
                <a:close/>
                <a:moveTo>
                  <a:pt x="1530523" y="886407"/>
                </a:moveTo>
                <a:cubicBezTo>
                  <a:pt x="1527705" y="886521"/>
                  <a:pt x="1526353" y="887987"/>
                  <a:pt x="1523534" y="888101"/>
                </a:cubicBezTo>
                <a:cubicBezTo>
                  <a:pt x="1523307" y="882464"/>
                  <a:pt x="1523307" y="882464"/>
                  <a:pt x="1523307" y="882464"/>
                </a:cubicBezTo>
                <a:cubicBezTo>
                  <a:pt x="1526125" y="882350"/>
                  <a:pt x="1528943" y="882236"/>
                  <a:pt x="1530409" y="883588"/>
                </a:cubicBezTo>
                <a:cubicBezTo>
                  <a:pt x="1530409" y="883588"/>
                  <a:pt x="1530409" y="883588"/>
                  <a:pt x="1530523" y="886407"/>
                </a:cubicBezTo>
                <a:close/>
                <a:moveTo>
                  <a:pt x="932923" y="1171386"/>
                </a:moveTo>
                <a:cubicBezTo>
                  <a:pt x="930671" y="1172521"/>
                  <a:pt x="927924" y="1172953"/>
                  <a:pt x="925255" y="1171894"/>
                </a:cubicBezTo>
                <a:cubicBezTo>
                  <a:pt x="925255" y="1171894"/>
                  <a:pt x="923475" y="1171188"/>
                  <a:pt x="923475" y="1171188"/>
                </a:cubicBezTo>
                <a:cubicBezTo>
                  <a:pt x="919138" y="1161351"/>
                  <a:pt x="921225" y="1156092"/>
                  <a:pt x="931126" y="1151906"/>
                </a:cubicBezTo>
                <a:cubicBezTo>
                  <a:pt x="938245" y="1154731"/>
                  <a:pt x="937938" y="1160696"/>
                  <a:pt x="937631" y="1166661"/>
                </a:cubicBezTo>
                <a:cubicBezTo>
                  <a:pt x="936936" y="1168414"/>
                  <a:pt x="935176" y="1170252"/>
                  <a:pt x="932923" y="1171386"/>
                </a:cubicBezTo>
                <a:close/>
                <a:moveTo>
                  <a:pt x="971794" y="1157026"/>
                </a:moveTo>
                <a:cubicBezTo>
                  <a:pt x="967857" y="1158605"/>
                  <a:pt x="965176" y="1156133"/>
                  <a:pt x="963836" y="1154896"/>
                </a:cubicBezTo>
                <a:cubicBezTo>
                  <a:pt x="962411" y="1148372"/>
                  <a:pt x="968986" y="1146622"/>
                  <a:pt x="971667" y="1149095"/>
                </a:cubicBezTo>
                <a:cubicBezTo>
                  <a:pt x="971667" y="1149095"/>
                  <a:pt x="973008" y="1150332"/>
                  <a:pt x="973008" y="1150332"/>
                </a:cubicBezTo>
                <a:cubicBezTo>
                  <a:pt x="973050" y="1152975"/>
                  <a:pt x="970411" y="1153146"/>
                  <a:pt x="971794" y="1157026"/>
                </a:cubicBezTo>
                <a:close/>
                <a:moveTo>
                  <a:pt x="806293" y="1236429"/>
                </a:moveTo>
                <a:cubicBezTo>
                  <a:pt x="806293" y="1236429"/>
                  <a:pt x="806293" y="1236429"/>
                  <a:pt x="805886" y="1230988"/>
                </a:cubicBezTo>
                <a:cubicBezTo>
                  <a:pt x="808614" y="1230971"/>
                  <a:pt x="810080" y="1232324"/>
                  <a:pt x="811546" y="1233676"/>
                </a:cubicBezTo>
                <a:cubicBezTo>
                  <a:pt x="811750" y="1236397"/>
                  <a:pt x="809021" y="1236413"/>
                  <a:pt x="806293" y="1236429"/>
                </a:cubicBezTo>
                <a:close/>
                <a:moveTo>
                  <a:pt x="990786" y="1149353"/>
                </a:moveTo>
                <a:cubicBezTo>
                  <a:pt x="991492" y="1147573"/>
                  <a:pt x="989691" y="1146858"/>
                  <a:pt x="989691" y="1146858"/>
                </a:cubicBezTo>
                <a:cubicBezTo>
                  <a:pt x="987890" y="1146143"/>
                  <a:pt x="987183" y="1147923"/>
                  <a:pt x="985382" y="1147209"/>
                </a:cubicBezTo>
                <a:cubicBezTo>
                  <a:pt x="985700" y="1141155"/>
                  <a:pt x="994705" y="1144728"/>
                  <a:pt x="994317" y="1140454"/>
                </a:cubicBezTo>
                <a:cubicBezTo>
                  <a:pt x="997919" y="1141883"/>
                  <a:pt x="996895" y="1149717"/>
                  <a:pt x="990786" y="1149353"/>
                </a:cubicBezTo>
                <a:close/>
                <a:moveTo>
                  <a:pt x="1733981" y="796212"/>
                </a:moveTo>
                <a:cubicBezTo>
                  <a:pt x="1731401" y="793831"/>
                  <a:pt x="1727468" y="792918"/>
                  <a:pt x="1731525" y="788520"/>
                </a:cubicBezTo>
                <a:cubicBezTo>
                  <a:pt x="1732815" y="789709"/>
                  <a:pt x="1735458" y="789434"/>
                  <a:pt x="1735458" y="789434"/>
                </a:cubicBezTo>
                <a:cubicBezTo>
                  <a:pt x="1738038" y="791814"/>
                  <a:pt x="1736624" y="795936"/>
                  <a:pt x="1733981" y="796212"/>
                </a:cubicBezTo>
                <a:close/>
                <a:moveTo>
                  <a:pt x="691618" y="1293681"/>
                </a:moveTo>
                <a:cubicBezTo>
                  <a:pt x="688912" y="1293790"/>
                  <a:pt x="686206" y="1293899"/>
                  <a:pt x="684799" y="1292601"/>
                </a:cubicBezTo>
                <a:cubicBezTo>
                  <a:pt x="684580" y="1287190"/>
                  <a:pt x="685878" y="1285782"/>
                  <a:pt x="691290" y="1285564"/>
                </a:cubicBezTo>
                <a:cubicBezTo>
                  <a:pt x="692697" y="1286862"/>
                  <a:pt x="692806" y="1289567"/>
                  <a:pt x="691618" y="1293681"/>
                </a:cubicBezTo>
                <a:close/>
                <a:moveTo>
                  <a:pt x="952035" y="1170190"/>
                </a:moveTo>
                <a:lnTo>
                  <a:pt x="951353" y="1163197"/>
                </a:lnTo>
                <a:lnTo>
                  <a:pt x="949926" y="1166318"/>
                </a:lnTo>
                <a:close/>
                <a:moveTo>
                  <a:pt x="967061" y="1163878"/>
                </a:moveTo>
                <a:cubicBezTo>
                  <a:pt x="964903" y="1169316"/>
                  <a:pt x="957406" y="1172635"/>
                  <a:pt x="952067" y="1170516"/>
                </a:cubicBezTo>
                <a:lnTo>
                  <a:pt x="952036" y="1170204"/>
                </a:lnTo>
                <a:lnTo>
                  <a:pt x="940145" y="1172118"/>
                </a:lnTo>
                <a:cubicBezTo>
                  <a:pt x="940703" y="1168766"/>
                  <a:pt x="941967" y="1166710"/>
                  <a:pt x="943915" y="1165285"/>
                </a:cubicBezTo>
                <a:lnTo>
                  <a:pt x="951279" y="1162436"/>
                </a:lnTo>
                <a:lnTo>
                  <a:pt x="950949" y="1159057"/>
                </a:lnTo>
                <a:cubicBezTo>
                  <a:pt x="952208" y="1155885"/>
                  <a:pt x="954622" y="1153696"/>
                  <a:pt x="956761" y="1153496"/>
                </a:cubicBezTo>
                <a:cubicBezTo>
                  <a:pt x="956042" y="1155308"/>
                  <a:pt x="957821" y="1156015"/>
                  <a:pt x="957821" y="1156015"/>
                </a:cubicBezTo>
                <a:cubicBezTo>
                  <a:pt x="959601" y="1156721"/>
                  <a:pt x="959601" y="1156721"/>
                  <a:pt x="959601" y="1156721"/>
                </a:cubicBezTo>
                <a:cubicBezTo>
                  <a:pt x="961381" y="1157427"/>
                  <a:pt x="961381" y="1157427"/>
                  <a:pt x="961381" y="1157427"/>
                </a:cubicBezTo>
                <a:cubicBezTo>
                  <a:pt x="964940" y="1158840"/>
                  <a:pt x="966720" y="1159546"/>
                  <a:pt x="967061" y="1163878"/>
                </a:cubicBezTo>
                <a:close/>
                <a:moveTo>
                  <a:pt x="896842" y="1197528"/>
                </a:moveTo>
                <a:cubicBezTo>
                  <a:pt x="895909" y="1195011"/>
                  <a:pt x="894240" y="1194349"/>
                  <a:pt x="893308" y="1191834"/>
                </a:cubicBezTo>
                <a:cubicBezTo>
                  <a:pt x="895712" y="1190642"/>
                  <a:pt x="896447" y="1188788"/>
                  <a:pt x="898116" y="1189450"/>
                </a:cubicBezTo>
                <a:cubicBezTo>
                  <a:pt x="899784" y="1190112"/>
                  <a:pt x="899049" y="1191966"/>
                  <a:pt x="900717" y="1192628"/>
                </a:cubicBezTo>
                <a:cubicBezTo>
                  <a:pt x="898313" y="1193820"/>
                  <a:pt x="897577" y="1195674"/>
                  <a:pt x="896842" y="1197528"/>
                </a:cubicBezTo>
                <a:close/>
                <a:moveTo>
                  <a:pt x="1003502" y="1148067"/>
                </a:moveTo>
                <a:cubicBezTo>
                  <a:pt x="1002184" y="1144319"/>
                  <a:pt x="999631" y="1144497"/>
                  <a:pt x="1002156" y="1141760"/>
                </a:cubicBezTo>
                <a:cubicBezTo>
                  <a:pt x="1004708" y="1141582"/>
                  <a:pt x="1004708" y="1141582"/>
                  <a:pt x="1005998" y="1142772"/>
                </a:cubicBezTo>
                <a:cubicBezTo>
                  <a:pt x="1005998" y="1142772"/>
                  <a:pt x="1005998" y="1142772"/>
                  <a:pt x="1007289" y="1143962"/>
                </a:cubicBezTo>
                <a:lnTo>
                  <a:pt x="1007309" y="1145881"/>
                </a:lnTo>
                <a:close/>
                <a:moveTo>
                  <a:pt x="1007317" y="1146521"/>
                </a:moveTo>
                <a:lnTo>
                  <a:pt x="1007309" y="1145881"/>
                </a:lnTo>
                <a:lnTo>
                  <a:pt x="1008579" y="1145152"/>
                </a:lnTo>
                <a:cubicBezTo>
                  <a:pt x="1007317" y="1146521"/>
                  <a:pt x="1007317" y="1146521"/>
                  <a:pt x="1007317" y="1146521"/>
                </a:cubicBezTo>
                <a:close/>
                <a:moveTo>
                  <a:pt x="1520352" y="902532"/>
                </a:moveTo>
                <a:cubicBezTo>
                  <a:pt x="1518984" y="901270"/>
                  <a:pt x="1514878" y="897483"/>
                  <a:pt x="1518529" y="893525"/>
                </a:cubicBezTo>
                <a:cubicBezTo>
                  <a:pt x="1521115" y="893468"/>
                  <a:pt x="1522483" y="894730"/>
                  <a:pt x="1522483" y="894730"/>
                </a:cubicBezTo>
                <a:cubicBezTo>
                  <a:pt x="1522483" y="894730"/>
                  <a:pt x="1522483" y="894730"/>
                  <a:pt x="1523852" y="895992"/>
                </a:cubicBezTo>
                <a:cubicBezTo>
                  <a:pt x="1523852" y="895992"/>
                  <a:pt x="1525220" y="897254"/>
                  <a:pt x="1525220" y="897254"/>
                </a:cubicBezTo>
                <a:cubicBezTo>
                  <a:pt x="1526740" y="901098"/>
                  <a:pt x="1524306" y="903737"/>
                  <a:pt x="1520352" y="902532"/>
                </a:cubicBezTo>
                <a:close/>
                <a:moveTo>
                  <a:pt x="1468014" y="927629"/>
                </a:moveTo>
                <a:cubicBezTo>
                  <a:pt x="1467944" y="929104"/>
                  <a:pt x="1466983" y="930225"/>
                  <a:pt x="1464314" y="929166"/>
                </a:cubicBezTo>
                <a:cubicBezTo>
                  <a:pt x="1461441" y="926023"/>
                  <a:pt x="1461441" y="926023"/>
                  <a:pt x="1461441" y="926023"/>
                </a:cubicBezTo>
                <a:cubicBezTo>
                  <a:pt x="1462128" y="924292"/>
                  <a:pt x="1464594" y="923268"/>
                  <a:pt x="1466374" y="923975"/>
                </a:cubicBezTo>
                <a:cubicBezTo>
                  <a:pt x="1467264" y="924328"/>
                  <a:pt x="1468084" y="926155"/>
                  <a:pt x="1468014" y="927629"/>
                </a:cubicBezTo>
                <a:close/>
                <a:moveTo>
                  <a:pt x="1557142" y="887352"/>
                </a:moveTo>
                <a:cubicBezTo>
                  <a:pt x="1555043" y="888580"/>
                  <a:pt x="1553084" y="889306"/>
                  <a:pt x="1551691" y="888022"/>
                </a:cubicBezTo>
                <a:cubicBezTo>
                  <a:pt x="1545989" y="880230"/>
                  <a:pt x="1556086" y="869283"/>
                  <a:pt x="1560265" y="873137"/>
                </a:cubicBezTo>
                <a:cubicBezTo>
                  <a:pt x="1561658" y="874422"/>
                  <a:pt x="1563181" y="878360"/>
                  <a:pt x="1563443" y="883666"/>
                </a:cubicBezTo>
                <a:cubicBezTo>
                  <a:pt x="1561484" y="884392"/>
                  <a:pt x="1559243" y="886123"/>
                  <a:pt x="1557142" y="887352"/>
                </a:cubicBezTo>
                <a:close/>
                <a:moveTo>
                  <a:pt x="537524" y="1375056"/>
                </a:moveTo>
                <a:cubicBezTo>
                  <a:pt x="537524" y="1375056"/>
                  <a:pt x="537524" y="1375056"/>
                  <a:pt x="535058" y="1376223"/>
                </a:cubicBezTo>
                <a:cubicBezTo>
                  <a:pt x="533327" y="1375536"/>
                  <a:pt x="533327" y="1375536"/>
                  <a:pt x="533327" y="1375536"/>
                </a:cubicBezTo>
                <a:cubicBezTo>
                  <a:pt x="533327" y="1375536"/>
                  <a:pt x="533327" y="1375536"/>
                  <a:pt x="532332" y="1372996"/>
                </a:cubicBezTo>
                <a:cubicBezTo>
                  <a:pt x="533068" y="1371142"/>
                  <a:pt x="533068" y="1371142"/>
                  <a:pt x="533068" y="1371142"/>
                </a:cubicBezTo>
                <a:cubicBezTo>
                  <a:pt x="533068" y="1371142"/>
                  <a:pt x="533068" y="1371142"/>
                  <a:pt x="536270" y="1368121"/>
                </a:cubicBezTo>
                <a:cubicBezTo>
                  <a:pt x="535534" y="1369975"/>
                  <a:pt x="535534" y="1369975"/>
                  <a:pt x="535534" y="1369975"/>
                </a:cubicBezTo>
                <a:cubicBezTo>
                  <a:pt x="537265" y="1370662"/>
                  <a:pt x="537265" y="1370662"/>
                  <a:pt x="538000" y="1368808"/>
                </a:cubicBezTo>
                <a:cubicBezTo>
                  <a:pt x="538000" y="1368808"/>
                  <a:pt x="538000" y="1368808"/>
                  <a:pt x="538259" y="1373202"/>
                </a:cubicBezTo>
                <a:cubicBezTo>
                  <a:pt x="538259" y="1373202"/>
                  <a:pt x="538259" y="1373202"/>
                  <a:pt x="537524" y="1375056"/>
                </a:cubicBezTo>
                <a:close/>
                <a:moveTo>
                  <a:pt x="933174" y="1187434"/>
                </a:moveTo>
                <a:lnTo>
                  <a:pt x="932394" y="1186374"/>
                </a:lnTo>
                <a:lnTo>
                  <a:pt x="927297" y="1187296"/>
                </a:lnTo>
                <a:cubicBezTo>
                  <a:pt x="925443" y="1186560"/>
                  <a:pt x="923589" y="1185824"/>
                  <a:pt x="922422" y="1183358"/>
                </a:cubicBezTo>
                <a:lnTo>
                  <a:pt x="929264" y="1182121"/>
                </a:lnTo>
                <a:lnTo>
                  <a:pt x="929159" y="1181978"/>
                </a:lnTo>
                <a:cubicBezTo>
                  <a:pt x="931601" y="1181016"/>
                  <a:pt x="934042" y="1180053"/>
                  <a:pt x="935822" y="1180760"/>
                </a:cubicBezTo>
                <a:cubicBezTo>
                  <a:pt x="936940" y="1183134"/>
                  <a:pt x="937396" y="1187178"/>
                  <a:pt x="933174" y="1187434"/>
                </a:cubicBezTo>
                <a:close/>
                <a:moveTo>
                  <a:pt x="869458" y="1219944"/>
                </a:moveTo>
                <a:cubicBezTo>
                  <a:pt x="866355" y="1222719"/>
                  <a:pt x="866355" y="1222719"/>
                  <a:pt x="864624" y="1222032"/>
                </a:cubicBezTo>
                <a:cubicBezTo>
                  <a:pt x="863580" y="1219615"/>
                  <a:pt x="864267" y="1217884"/>
                  <a:pt x="868414" y="1217527"/>
                </a:cubicBezTo>
                <a:cubicBezTo>
                  <a:pt x="868414" y="1217527"/>
                  <a:pt x="868414" y="1217527"/>
                  <a:pt x="869458" y="1219944"/>
                </a:cubicBezTo>
                <a:close/>
                <a:moveTo>
                  <a:pt x="1002741" y="1158336"/>
                </a:moveTo>
                <a:lnTo>
                  <a:pt x="998577" y="1159237"/>
                </a:lnTo>
                <a:cubicBezTo>
                  <a:pt x="996982" y="1160168"/>
                  <a:pt x="995599" y="1161182"/>
                  <a:pt x="994751" y="1160846"/>
                </a:cubicBezTo>
                <a:cubicBezTo>
                  <a:pt x="992790" y="1155899"/>
                  <a:pt x="993239" y="1149823"/>
                  <a:pt x="1001448" y="1148912"/>
                </a:cubicBezTo>
                <a:close/>
                <a:moveTo>
                  <a:pt x="1002960" y="1159934"/>
                </a:moveTo>
                <a:lnTo>
                  <a:pt x="1002741" y="1158336"/>
                </a:lnTo>
                <a:lnTo>
                  <a:pt x="1003675" y="1158133"/>
                </a:lnTo>
                <a:cubicBezTo>
                  <a:pt x="1003675" y="1158133"/>
                  <a:pt x="1003675" y="1158133"/>
                  <a:pt x="1002960" y="1159934"/>
                </a:cubicBezTo>
                <a:close/>
                <a:moveTo>
                  <a:pt x="1497190" y="927839"/>
                </a:moveTo>
                <a:cubicBezTo>
                  <a:pt x="1497190" y="927839"/>
                  <a:pt x="1495723" y="926487"/>
                  <a:pt x="1496986" y="925118"/>
                </a:cubicBezTo>
                <a:cubicBezTo>
                  <a:pt x="1499510" y="922382"/>
                  <a:pt x="1496986" y="925118"/>
                  <a:pt x="1502442" y="925086"/>
                </a:cubicBezTo>
                <a:cubicBezTo>
                  <a:pt x="1504112" y="929159"/>
                  <a:pt x="1500122" y="930544"/>
                  <a:pt x="1497190" y="927839"/>
                </a:cubicBezTo>
                <a:close/>
                <a:moveTo>
                  <a:pt x="922245" y="1209325"/>
                </a:moveTo>
                <a:cubicBezTo>
                  <a:pt x="920099" y="1204353"/>
                  <a:pt x="925071" y="1202206"/>
                  <a:pt x="927557" y="1201133"/>
                </a:cubicBezTo>
                <a:cubicBezTo>
                  <a:pt x="930410" y="1204325"/>
                  <a:pt x="927218" y="1207178"/>
                  <a:pt x="922245" y="1209325"/>
                </a:cubicBezTo>
                <a:close/>
                <a:moveTo>
                  <a:pt x="1958917" y="718580"/>
                </a:moveTo>
                <a:cubicBezTo>
                  <a:pt x="1956192" y="715353"/>
                  <a:pt x="1951000" y="713293"/>
                  <a:pt x="1954202" y="710272"/>
                </a:cubicBezTo>
                <a:cubicBezTo>
                  <a:pt x="1958139" y="705397"/>
                  <a:pt x="1958399" y="709792"/>
                  <a:pt x="1962595" y="709311"/>
                </a:cubicBezTo>
                <a:cubicBezTo>
                  <a:pt x="1963590" y="711852"/>
                  <a:pt x="1962118" y="715559"/>
                  <a:pt x="1958917" y="718580"/>
                </a:cubicBezTo>
                <a:close/>
                <a:moveTo>
                  <a:pt x="1566030" y="907219"/>
                </a:moveTo>
                <a:cubicBezTo>
                  <a:pt x="1565435" y="908570"/>
                  <a:pt x="1564137" y="909272"/>
                  <a:pt x="1562025" y="907324"/>
                </a:cubicBezTo>
                <a:cubicBezTo>
                  <a:pt x="1560473" y="903359"/>
                  <a:pt x="1560473" y="903359"/>
                  <a:pt x="1560473" y="903359"/>
                </a:cubicBezTo>
                <a:cubicBezTo>
                  <a:pt x="1561735" y="901991"/>
                  <a:pt x="1564405" y="901921"/>
                  <a:pt x="1565812" y="903219"/>
                </a:cubicBezTo>
                <a:cubicBezTo>
                  <a:pt x="1566516" y="903868"/>
                  <a:pt x="1566625" y="905868"/>
                  <a:pt x="1566030" y="907219"/>
                </a:cubicBezTo>
                <a:close/>
                <a:moveTo>
                  <a:pt x="905470" y="1221553"/>
                </a:moveTo>
                <a:lnTo>
                  <a:pt x="900874" y="1216444"/>
                </a:lnTo>
                <a:lnTo>
                  <a:pt x="900441" y="1217037"/>
                </a:lnTo>
                <a:cubicBezTo>
                  <a:pt x="896835" y="1218459"/>
                  <a:pt x="892461" y="1218224"/>
                  <a:pt x="889627" y="1215609"/>
                </a:cubicBezTo>
                <a:cubicBezTo>
                  <a:pt x="888608" y="1209605"/>
                  <a:pt x="891525" y="1207864"/>
                  <a:pt x="895367" y="1207609"/>
                </a:cubicBezTo>
                <a:lnTo>
                  <a:pt x="895398" y="1207611"/>
                </a:lnTo>
                <a:lnTo>
                  <a:pt x="895021" y="1206983"/>
                </a:lnTo>
                <a:cubicBezTo>
                  <a:pt x="899956" y="1204773"/>
                  <a:pt x="899956" y="1204773"/>
                  <a:pt x="899956" y="1204773"/>
                </a:cubicBezTo>
                <a:lnTo>
                  <a:pt x="902240" y="1208166"/>
                </a:lnTo>
                <a:lnTo>
                  <a:pt x="906655" y="1208523"/>
                </a:lnTo>
                <a:lnTo>
                  <a:pt x="904914" y="1210909"/>
                </a:lnTo>
                <a:lnTo>
                  <a:pt x="907291" y="1211852"/>
                </a:lnTo>
                <a:cubicBezTo>
                  <a:pt x="907291" y="1211852"/>
                  <a:pt x="909043" y="1212548"/>
                  <a:pt x="909043" y="1212548"/>
                </a:cubicBezTo>
                <a:cubicBezTo>
                  <a:pt x="910796" y="1213244"/>
                  <a:pt x="910796" y="1213244"/>
                  <a:pt x="911834" y="1215740"/>
                </a:cubicBezTo>
                <a:cubicBezTo>
                  <a:pt x="909367" y="1216845"/>
                  <a:pt x="911443" y="1221838"/>
                  <a:pt x="905470" y="1221553"/>
                </a:cubicBezTo>
                <a:close/>
                <a:moveTo>
                  <a:pt x="2049609" y="677605"/>
                </a:moveTo>
                <a:cubicBezTo>
                  <a:pt x="2049609" y="677605"/>
                  <a:pt x="2048202" y="676307"/>
                  <a:pt x="2048056" y="673640"/>
                </a:cubicBezTo>
                <a:cubicBezTo>
                  <a:pt x="2054803" y="674798"/>
                  <a:pt x="2054803" y="674798"/>
                  <a:pt x="2054803" y="674798"/>
                </a:cubicBezTo>
                <a:cubicBezTo>
                  <a:pt x="2056356" y="678763"/>
                  <a:pt x="2052424" y="680202"/>
                  <a:pt x="2049609" y="677605"/>
                </a:cubicBezTo>
                <a:close/>
                <a:moveTo>
                  <a:pt x="1534830" y="927106"/>
                </a:moveTo>
                <a:cubicBezTo>
                  <a:pt x="1530492" y="927530"/>
                  <a:pt x="1527956" y="928670"/>
                  <a:pt x="1526155" y="927955"/>
                </a:cubicBezTo>
                <a:cubicBezTo>
                  <a:pt x="1522223" y="922103"/>
                  <a:pt x="1527297" y="919825"/>
                  <a:pt x="1530899" y="921254"/>
                </a:cubicBezTo>
                <a:cubicBezTo>
                  <a:pt x="1532699" y="921969"/>
                  <a:pt x="1534501" y="922683"/>
                  <a:pt x="1534830" y="927106"/>
                </a:cubicBezTo>
                <a:close/>
                <a:moveTo>
                  <a:pt x="900054" y="1230084"/>
                </a:moveTo>
                <a:cubicBezTo>
                  <a:pt x="898324" y="1229397"/>
                  <a:pt x="898324" y="1229397"/>
                  <a:pt x="896593" y="1228711"/>
                </a:cubicBezTo>
                <a:cubicBezTo>
                  <a:pt x="894545" y="1223778"/>
                  <a:pt x="895957" y="1220218"/>
                  <a:pt x="901855" y="1220498"/>
                </a:cubicBezTo>
                <a:cubicBezTo>
                  <a:pt x="904610" y="1223652"/>
                  <a:pt x="904927" y="1227898"/>
                  <a:pt x="900054" y="1230084"/>
                </a:cubicBezTo>
                <a:close/>
                <a:moveTo>
                  <a:pt x="1020442" y="1173560"/>
                </a:moveTo>
                <a:lnTo>
                  <a:pt x="1022438" y="1170921"/>
                </a:lnTo>
                <a:lnTo>
                  <a:pt x="1022553" y="1170040"/>
                </a:lnTo>
                <a:close/>
                <a:moveTo>
                  <a:pt x="1555700" y="922655"/>
                </a:moveTo>
                <a:cubicBezTo>
                  <a:pt x="1551897" y="924032"/>
                  <a:pt x="1551897" y="924032"/>
                  <a:pt x="1551897" y="924032"/>
                </a:cubicBezTo>
                <a:cubicBezTo>
                  <a:pt x="1553114" y="922712"/>
                  <a:pt x="1553114" y="922712"/>
                  <a:pt x="1551746" y="921450"/>
                </a:cubicBezTo>
                <a:cubicBezTo>
                  <a:pt x="1551746" y="921450"/>
                  <a:pt x="1551746" y="921450"/>
                  <a:pt x="1550529" y="922769"/>
                </a:cubicBezTo>
                <a:cubicBezTo>
                  <a:pt x="1551595" y="918868"/>
                  <a:pt x="1551595" y="918868"/>
                  <a:pt x="1551595" y="918868"/>
                </a:cubicBezTo>
                <a:cubicBezTo>
                  <a:pt x="1551595" y="918868"/>
                  <a:pt x="1551595" y="918868"/>
                  <a:pt x="1552812" y="917549"/>
                </a:cubicBezTo>
                <a:cubicBezTo>
                  <a:pt x="1555397" y="917492"/>
                  <a:pt x="1555397" y="917492"/>
                  <a:pt x="1555397" y="917492"/>
                </a:cubicBezTo>
                <a:cubicBezTo>
                  <a:pt x="1555397" y="917492"/>
                  <a:pt x="1555397" y="917492"/>
                  <a:pt x="1556765" y="918754"/>
                </a:cubicBezTo>
                <a:cubicBezTo>
                  <a:pt x="1556917" y="921335"/>
                  <a:pt x="1556917" y="921335"/>
                  <a:pt x="1556917" y="921335"/>
                </a:cubicBezTo>
                <a:cubicBezTo>
                  <a:pt x="1555700" y="922655"/>
                  <a:pt x="1555700" y="922655"/>
                  <a:pt x="1555700" y="922655"/>
                </a:cubicBezTo>
                <a:close/>
                <a:moveTo>
                  <a:pt x="836633" y="1267670"/>
                </a:moveTo>
                <a:cubicBezTo>
                  <a:pt x="835346" y="1263770"/>
                  <a:pt x="838018" y="1263521"/>
                  <a:pt x="838051" y="1260838"/>
                </a:cubicBezTo>
                <a:cubicBezTo>
                  <a:pt x="839370" y="1262055"/>
                  <a:pt x="839370" y="1262055"/>
                  <a:pt x="842042" y="1261805"/>
                </a:cubicBezTo>
                <a:cubicBezTo>
                  <a:pt x="843328" y="1265706"/>
                  <a:pt x="840657" y="1265955"/>
                  <a:pt x="836633" y="1267670"/>
                </a:cubicBezTo>
                <a:close/>
                <a:moveTo>
                  <a:pt x="971235" y="1204732"/>
                </a:moveTo>
                <a:lnTo>
                  <a:pt x="972405" y="1197315"/>
                </a:lnTo>
                <a:lnTo>
                  <a:pt x="966437" y="1196370"/>
                </a:lnTo>
                <a:cubicBezTo>
                  <a:pt x="966437" y="1196370"/>
                  <a:pt x="964971" y="1195017"/>
                  <a:pt x="966324" y="1193551"/>
                </a:cubicBezTo>
                <a:cubicBezTo>
                  <a:pt x="967676" y="1192085"/>
                  <a:pt x="969028" y="1190619"/>
                  <a:pt x="971847" y="1190506"/>
                </a:cubicBezTo>
                <a:cubicBezTo>
                  <a:pt x="971961" y="1193324"/>
                  <a:pt x="973426" y="1194676"/>
                  <a:pt x="973540" y="1197495"/>
                </a:cubicBezTo>
                <a:lnTo>
                  <a:pt x="972900" y="1197393"/>
                </a:lnTo>
                <a:lnTo>
                  <a:pt x="974301" y="1200048"/>
                </a:lnTo>
                <a:cubicBezTo>
                  <a:pt x="973958" y="1201521"/>
                  <a:pt x="972805" y="1203209"/>
                  <a:pt x="971235" y="1204732"/>
                </a:cubicBezTo>
                <a:close/>
                <a:moveTo>
                  <a:pt x="1754316" y="835591"/>
                </a:moveTo>
                <a:cubicBezTo>
                  <a:pt x="1751595" y="835795"/>
                  <a:pt x="1751595" y="835795"/>
                  <a:pt x="1751595" y="835795"/>
                </a:cubicBezTo>
                <a:cubicBezTo>
                  <a:pt x="1752947" y="834329"/>
                  <a:pt x="1752947" y="834329"/>
                  <a:pt x="1752947" y="834329"/>
                </a:cubicBezTo>
                <a:cubicBezTo>
                  <a:pt x="1751579" y="833067"/>
                  <a:pt x="1751579" y="833067"/>
                  <a:pt x="1750227" y="834533"/>
                </a:cubicBezTo>
                <a:cubicBezTo>
                  <a:pt x="1750210" y="831805"/>
                  <a:pt x="1750210" y="831805"/>
                  <a:pt x="1750210" y="831805"/>
                </a:cubicBezTo>
                <a:cubicBezTo>
                  <a:pt x="1751563" y="830339"/>
                  <a:pt x="1751563" y="830339"/>
                  <a:pt x="1752915" y="828873"/>
                </a:cubicBezTo>
                <a:cubicBezTo>
                  <a:pt x="1755636" y="828669"/>
                  <a:pt x="1755636" y="828669"/>
                  <a:pt x="1755636" y="828669"/>
                </a:cubicBezTo>
                <a:cubicBezTo>
                  <a:pt x="1755636" y="828669"/>
                  <a:pt x="1755636" y="828669"/>
                  <a:pt x="1757004" y="829931"/>
                </a:cubicBezTo>
                <a:cubicBezTo>
                  <a:pt x="1757020" y="832659"/>
                  <a:pt x="1757020" y="832659"/>
                  <a:pt x="1757020" y="832659"/>
                </a:cubicBezTo>
                <a:cubicBezTo>
                  <a:pt x="1755668" y="834125"/>
                  <a:pt x="1755668" y="834125"/>
                  <a:pt x="1754316" y="835591"/>
                </a:cubicBezTo>
                <a:close/>
                <a:moveTo>
                  <a:pt x="908077" y="1240225"/>
                </a:moveTo>
                <a:cubicBezTo>
                  <a:pt x="904053" y="1241940"/>
                  <a:pt x="904085" y="1239257"/>
                  <a:pt x="901414" y="1239506"/>
                </a:cubicBezTo>
                <a:cubicBezTo>
                  <a:pt x="901447" y="1236822"/>
                  <a:pt x="905471" y="1235107"/>
                  <a:pt x="908142" y="1234858"/>
                </a:cubicBezTo>
                <a:cubicBezTo>
                  <a:pt x="908142" y="1234858"/>
                  <a:pt x="908142" y="1234858"/>
                  <a:pt x="908077" y="1240225"/>
                </a:cubicBezTo>
                <a:close/>
                <a:moveTo>
                  <a:pt x="901394" y="1246752"/>
                </a:moveTo>
                <a:cubicBezTo>
                  <a:pt x="900243" y="1248355"/>
                  <a:pt x="898378" y="1249161"/>
                  <a:pt x="896598" y="1248454"/>
                </a:cubicBezTo>
                <a:cubicBezTo>
                  <a:pt x="894451" y="1243482"/>
                  <a:pt x="900497" y="1243821"/>
                  <a:pt x="901910" y="1240262"/>
                </a:cubicBezTo>
                <a:cubicBezTo>
                  <a:pt x="902983" y="1242748"/>
                  <a:pt x="902545" y="1245149"/>
                  <a:pt x="901394" y="1246752"/>
                </a:cubicBezTo>
                <a:close/>
                <a:moveTo>
                  <a:pt x="1723565" y="856096"/>
                </a:moveTo>
                <a:cubicBezTo>
                  <a:pt x="1716069" y="858473"/>
                  <a:pt x="1708575" y="859576"/>
                  <a:pt x="1704220" y="857848"/>
                </a:cubicBezTo>
                <a:cubicBezTo>
                  <a:pt x="1702479" y="857157"/>
                  <a:pt x="1700737" y="856465"/>
                  <a:pt x="1700737" y="856465"/>
                </a:cubicBezTo>
                <a:cubicBezTo>
                  <a:pt x="1718532" y="837025"/>
                  <a:pt x="1680921" y="809869"/>
                  <a:pt x="1711253" y="799481"/>
                </a:cubicBezTo>
                <a:cubicBezTo>
                  <a:pt x="1716135" y="797341"/>
                  <a:pt x="1721360" y="799415"/>
                  <a:pt x="1724844" y="800797"/>
                </a:cubicBezTo>
                <a:cubicBezTo>
                  <a:pt x="1744004" y="808400"/>
                  <a:pt x="1757917" y="834307"/>
                  <a:pt x="1742918" y="846702"/>
                </a:cubicBezTo>
                <a:cubicBezTo>
                  <a:pt x="1738557" y="850068"/>
                  <a:pt x="1731061" y="853719"/>
                  <a:pt x="1723565" y="856096"/>
                </a:cubicBezTo>
                <a:close/>
                <a:moveTo>
                  <a:pt x="998887" y="1202965"/>
                </a:moveTo>
                <a:cubicBezTo>
                  <a:pt x="992093" y="1204839"/>
                  <a:pt x="993429" y="1200644"/>
                  <a:pt x="989356" y="1202314"/>
                </a:cubicBezTo>
                <a:cubicBezTo>
                  <a:pt x="989324" y="1196858"/>
                  <a:pt x="993396" y="1195188"/>
                  <a:pt x="997470" y="1193518"/>
                </a:cubicBezTo>
                <a:cubicBezTo>
                  <a:pt x="1000206" y="1196042"/>
                  <a:pt x="1000239" y="1201499"/>
                  <a:pt x="998887" y="1202965"/>
                </a:cubicBezTo>
                <a:close/>
                <a:moveTo>
                  <a:pt x="323153" y="1528640"/>
                </a:moveTo>
                <a:cubicBezTo>
                  <a:pt x="321151" y="1529398"/>
                  <a:pt x="318770" y="1529155"/>
                  <a:pt x="318066" y="1528506"/>
                </a:cubicBezTo>
                <a:cubicBezTo>
                  <a:pt x="319255" y="1524393"/>
                  <a:pt x="323150" y="1520171"/>
                  <a:pt x="325965" y="1522767"/>
                </a:cubicBezTo>
                <a:cubicBezTo>
                  <a:pt x="326778" y="1526122"/>
                  <a:pt x="325155" y="1527882"/>
                  <a:pt x="323153" y="1528640"/>
                </a:cubicBezTo>
                <a:close/>
                <a:moveTo>
                  <a:pt x="972543" y="1223507"/>
                </a:moveTo>
                <a:cubicBezTo>
                  <a:pt x="971813" y="1224666"/>
                  <a:pt x="969863" y="1225309"/>
                  <a:pt x="966447" y="1224600"/>
                </a:cubicBezTo>
                <a:cubicBezTo>
                  <a:pt x="966447" y="1224600"/>
                  <a:pt x="966447" y="1224600"/>
                  <a:pt x="965700" y="1216585"/>
                </a:cubicBezTo>
                <a:cubicBezTo>
                  <a:pt x="968383" y="1216618"/>
                  <a:pt x="969849" y="1217970"/>
                  <a:pt x="971315" y="1219322"/>
                </a:cubicBezTo>
                <a:cubicBezTo>
                  <a:pt x="972782" y="1220675"/>
                  <a:pt x="973273" y="1222349"/>
                  <a:pt x="972543" y="1223507"/>
                </a:cubicBezTo>
                <a:close/>
                <a:moveTo>
                  <a:pt x="998889" y="1211292"/>
                </a:moveTo>
                <a:cubicBezTo>
                  <a:pt x="992570" y="1217122"/>
                  <a:pt x="988394" y="1217550"/>
                  <a:pt x="983203" y="1215490"/>
                </a:cubicBezTo>
                <a:cubicBezTo>
                  <a:pt x="979743" y="1214116"/>
                  <a:pt x="978012" y="1213430"/>
                  <a:pt x="975981" y="1208455"/>
                </a:cubicBezTo>
                <a:cubicBezTo>
                  <a:pt x="979855" y="1203738"/>
                  <a:pt x="984745" y="1201510"/>
                  <a:pt x="989936" y="1203570"/>
                </a:cubicBezTo>
                <a:cubicBezTo>
                  <a:pt x="993397" y="1204943"/>
                  <a:pt x="996143" y="1208117"/>
                  <a:pt x="998889" y="1211292"/>
                </a:cubicBezTo>
                <a:close/>
                <a:moveTo>
                  <a:pt x="946408" y="1241612"/>
                </a:moveTo>
                <a:cubicBezTo>
                  <a:pt x="947703" y="1238349"/>
                  <a:pt x="939699" y="1233284"/>
                  <a:pt x="947915" y="1232768"/>
                </a:cubicBezTo>
                <a:cubicBezTo>
                  <a:pt x="950081" y="1237404"/>
                  <a:pt x="949434" y="1239036"/>
                  <a:pt x="946408" y="1241612"/>
                </a:cubicBezTo>
                <a:close/>
                <a:moveTo>
                  <a:pt x="867943" y="1280000"/>
                </a:moveTo>
                <a:cubicBezTo>
                  <a:pt x="865539" y="1281192"/>
                  <a:pt x="863870" y="1280530"/>
                  <a:pt x="861466" y="1281722"/>
                </a:cubicBezTo>
                <a:cubicBezTo>
                  <a:pt x="861269" y="1277352"/>
                  <a:pt x="863673" y="1276160"/>
                  <a:pt x="866077" y="1274968"/>
                </a:cubicBezTo>
                <a:cubicBezTo>
                  <a:pt x="866077" y="1274968"/>
                  <a:pt x="866077" y="1274968"/>
                  <a:pt x="867943" y="1280000"/>
                </a:cubicBezTo>
                <a:close/>
                <a:moveTo>
                  <a:pt x="988841" y="1225796"/>
                </a:moveTo>
                <a:cubicBezTo>
                  <a:pt x="981708" y="1228630"/>
                  <a:pt x="981708" y="1228630"/>
                  <a:pt x="981708" y="1228630"/>
                </a:cubicBezTo>
                <a:cubicBezTo>
                  <a:pt x="977164" y="1224938"/>
                  <a:pt x="983215" y="1219786"/>
                  <a:pt x="986675" y="1221159"/>
                </a:cubicBezTo>
                <a:cubicBezTo>
                  <a:pt x="986675" y="1221159"/>
                  <a:pt x="988406" y="1221846"/>
                  <a:pt x="987758" y="1223478"/>
                </a:cubicBezTo>
                <a:cubicBezTo>
                  <a:pt x="987758" y="1223478"/>
                  <a:pt x="987111" y="1225109"/>
                  <a:pt x="988841" y="1225796"/>
                </a:cubicBezTo>
                <a:close/>
                <a:moveTo>
                  <a:pt x="806091" y="1312841"/>
                </a:moveTo>
                <a:cubicBezTo>
                  <a:pt x="803679" y="1314027"/>
                  <a:pt x="800662" y="1313726"/>
                  <a:pt x="798526" y="1311755"/>
                </a:cubicBezTo>
                <a:cubicBezTo>
                  <a:pt x="798150" y="1306447"/>
                  <a:pt x="803471" y="1306393"/>
                  <a:pt x="810029" y="1305000"/>
                </a:cubicBezTo>
                <a:cubicBezTo>
                  <a:pt x="810311" y="1308981"/>
                  <a:pt x="808503" y="1311655"/>
                  <a:pt x="806091" y="1312841"/>
                </a:cubicBezTo>
                <a:close/>
                <a:moveTo>
                  <a:pt x="533721" y="1446035"/>
                </a:moveTo>
                <a:cubicBezTo>
                  <a:pt x="531038" y="1446002"/>
                  <a:pt x="531038" y="1446002"/>
                  <a:pt x="529572" y="1444649"/>
                </a:cubicBezTo>
                <a:cubicBezTo>
                  <a:pt x="528106" y="1443297"/>
                  <a:pt x="528106" y="1443297"/>
                  <a:pt x="527857" y="1440625"/>
                </a:cubicBezTo>
                <a:cubicBezTo>
                  <a:pt x="529074" y="1439306"/>
                  <a:pt x="531757" y="1439339"/>
                  <a:pt x="534441" y="1439372"/>
                </a:cubicBezTo>
                <a:cubicBezTo>
                  <a:pt x="534441" y="1439372"/>
                  <a:pt x="533223" y="1440691"/>
                  <a:pt x="534690" y="1442043"/>
                </a:cubicBezTo>
                <a:cubicBezTo>
                  <a:pt x="534690" y="1442043"/>
                  <a:pt x="534690" y="1442043"/>
                  <a:pt x="535907" y="1440724"/>
                </a:cubicBezTo>
                <a:cubicBezTo>
                  <a:pt x="536156" y="1443396"/>
                  <a:pt x="533473" y="1443363"/>
                  <a:pt x="533721" y="1446035"/>
                </a:cubicBezTo>
                <a:close/>
                <a:moveTo>
                  <a:pt x="1022439" y="1214672"/>
                </a:moveTo>
                <a:cubicBezTo>
                  <a:pt x="1022439" y="1214672"/>
                  <a:pt x="1022439" y="1214672"/>
                  <a:pt x="1020671" y="1213971"/>
                </a:cubicBezTo>
                <a:cubicBezTo>
                  <a:pt x="1018902" y="1213269"/>
                  <a:pt x="1013279" y="1217124"/>
                  <a:pt x="1011510" y="1216422"/>
                </a:cubicBezTo>
                <a:cubicBezTo>
                  <a:pt x="1008669" y="1213266"/>
                  <a:pt x="1005132" y="1211862"/>
                  <a:pt x="1003682" y="1205200"/>
                </a:cubicBezTo>
                <a:cubicBezTo>
                  <a:pt x="1001218" y="1206251"/>
                  <a:pt x="1002291" y="1208706"/>
                  <a:pt x="998059" y="1209055"/>
                </a:cubicBezTo>
                <a:cubicBezTo>
                  <a:pt x="1000841" y="1202044"/>
                  <a:pt x="1002232" y="1198538"/>
                  <a:pt x="1012088" y="1194334"/>
                </a:cubicBezTo>
                <a:cubicBezTo>
                  <a:pt x="1016509" y="1196088"/>
                  <a:pt x="1019271" y="1200734"/>
                  <a:pt x="1020840" y="1205162"/>
                </a:cubicBezTo>
                <a:lnTo>
                  <a:pt x="1021556" y="1209420"/>
                </a:lnTo>
                <a:lnTo>
                  <a:pt x="1025010" y="1207568"/>
                </a:lnTo>
                <a:cubicBezTo>
                  <a:pt x="1026286" y="1209219"/>
                  <a:pt x="1026114" y="1210868"/>
                  <a:pt x="1025207" y="1211938"/>
                </a:cubicBezTo>
                <a:lnTo>
                  <a:pt x="1022091" y="1212604"/>
                </a:lnTo>
                <a:close/>
                <a:moveTo>
                  <a:pt x="854253" y="1296224"/>
                </a:moveTo>
                <a:cubicBezTo>
                  <a:pt x="848723" y="1291123"/>
                  <a:pt x="838025" y="1297174"/>
                  <a:pt x="831114" y="1290799"/>
                </a:cubicBezTo>
                <a:cubicBezTo>
                  <a:pt x="836223" y="1276940"/>
                  <a:pt x="848723" y="1291123"/>
                  <a:pt x="855455" y="1289373"/>
                </a:cubicBezTo>
                <a:cubicBezTo>
                  <a:pt x="856898" y="1293357"/>
                  <a:pt x="855575" y="1294790"/>
                  <a:pt x="854253" y="1296224"/>
                </a:cubicBezTo>
                <a:close/>
                <a:moveTo>
                  <a:pt x="1536583" y="972437"/>
                </a:moveTo>
                <a:cubicBezTo>
                  <a:pt x="1534117" y="973604"/>
                  <a:pt x="1531651" y="974771"/>
                  <a:pt x="1529921" y="974084"/>
                </a:cubicBezTo>
                <a:cubicBezTo>
                  <a:pt x="1526460" y="972711"/>
                  <a:pt x="1525465" y="970170"/>
                  <a:pt x="1526937" y="966463"/>
                </a:cubicBezTo>
                <a:cubicBezTo>
                  <a:pt x="1528667" y="967149"/>
                  <a:pt x="1531133" y="965982"/>
                  <a:pt x="1532863" y="966669"/>
                </a:cubicBezTo>
                <a:lnTo>
                  <a:pt x="1533459" y="967591"/>
                </a:lnTo>
                <a:lnTo>
                  <a:pt x="1537745" y="967418"/>
                </a:lnTo>
                <a:lnTo>
                  <a:pt x="1534655" y="969447"/>
                </a:lnTo>
                <a:close/>
                <a:moveTo>
                  <a:pt x="1714236" y="888145"/>
                </a:moveTo>
                <a:cubicBezTo>
                  <a:pt x="1711881" y="889213"/>
                  <a:pt x="1710213" y="888551"/>
                  <a:pt x="1708544" y="887888"/>
                </a:cubicBezTo>
                <a:cubicBezTo>
                  <a:pt x="1708544" y="887888"/>
                  <a:pt x="1708544" y="887888"/>
                  <a:pt x="1706876" y="887226"/>
                </a:cubicBezTo>
                <a:cubicBezTo>
                  <a:pt x="1709231" y="886158"/>
                  <a:pt x="1708249" y="883766"/>
                  <a:pt x="1712273" y="883360"/>
                </a:cubicBezTo>
                <a:cubicBezTo>
                  <a:pt x="1714236" y="888145"/>
                  <a:pt x="1714236" y="888145"/>
                  <a:pt x="1714236" y="888145"/>
                </a:cubicBezTo>
                <a:close/>
                <a:moveTo>
                  <a:pt x="1771732" y="861425"/>
                </a:moveTo>
                <a:cubicBezTo>
                  <a:pt x="1769011" y="861629"/>
                  <a:pt x="1767659" y="863095"/>
                  <a:pt x="1764939" y="863299"/>
                </a:cubicBezTo>
                <a:cubicBezTo>
                  <a:pt x="1762202" y="860774"/>
                  <a:pt x="1762169" y="855318"/>
                  <a:pt x="1767611" y="854910"/>
                </a:cubicBezTo>
                <a:cubicBezTo>
                  <a:pt x="1766259" y="856376"/>
                  <a:pt x="1766259" y="856376"/>
                  <a:pt x="1766259" y="856376"/>
                </a:cubicBezTo>
                <a:cubicBezTo>
                  <a:pt x="1767627" y="857639"/>
                  <a:pt x="1768979" y="856172"/>
                  <a:pt x="1768979" y="856172"/>
                </a:cubicBezTo>
                <a:cubicBezTo>
                  <a:pt x="1770348" y="857435"/>
                  <a:pt x="1770348" y="857435"/>
                  <a:pt x="1770348" y="857435"/>
                </a:cubicBezTo>
                <a:cubicBezTo>
                  <a:pt x="1771716" y="858697"/>
                  <a:pt x="1771716" y="858697"/>
                  <a:pt x="1771732" y="861425"/>
                </a:cubicBezTo>
                <a:close/>
                <a:moveTo>
                  <a:pt x="831618" y="1308994"/>
                </a:moveTo>
                <a:cubicBezTo>
                  <a:pt x="831618" y="1308994"/>
                  <a:pt x="831618" y="1308994"/>
                  <a:pt x="826357" y="1309207"/>
                </a:cubicBezTo>
                <a:cubicBezTo>
                  <a:pt x="826251" y="1306576"/>
                  <a:pt x="826251" y="1306576"/>
                  <a:pt x="828882" y="1306470"/>
                </a:cubicBezTo>
                <a:cubicBezTo>
                  <a:pt x="827513" y="1305207"/>
                  <a:pt x="827513" y="1305207"/>
                  <a:pt x="827513" y="1305207"/>
                </a:cubicBezTo>
                <a:cubicBezTo>
                  <a:pt x="824776" y="1302683"/>
                  <a:pt x="830038" y="1302471"/>
                  <a:pt x="827195" y="1297316"/>
                </a:cubicBezTo>
                <a:cubicBezTo>
                  <a:pt x="827195" y="1297316"/>
                  <a:pt x="829825" y="1297210"/>
                  <a:pt x="829825" y="1297210"/>
                </a:cubicBezTo>
                <a:cubicBezTo>
                  <a:pt x="831194" y="1298472"/>
                  <a:pt x="829931" y="1299840"/>
                  <a:pt x="830038" y="1302471"/>
                </a:cubicBezTo>
                <a:cubicBezTo>
                  <a:pt x="828776" y="1303839"/>
                  <a:pt x="828882" y="1306470"/>
                  <a:pt x="831618" y="1308994"/>
                </a:cubicBezTo>
                <a:close/>
                <a:moveTo>
                  <a:pt x="1628578" y="930723"/>
                </a:moveTo>
                <a:cubicBezTo>
                  <a:pt x="1624377" y="929561"/>
                  <a:pt x="1621601" y="929714"/>
                  <a:pt x="1620176" y="928400"/>
                </a:cubicBezTo>
                <a:cubicBezTo>
                  <a:pt x="1618608" y="921527"/>
                  <a:pt x="1624161" y="921222"/>
                  <a:pt x="1627009" y="923849"/>
                </a:cubicBezTo>
                <a:cubicBezTo>
                  <a:pt x="1628434" y="925163"/>
                  <a:pt x="1629858" y="926477"/>
                  <a:pt x="1628578" y="930723"/>
                </a:cubicBezTo>
                <a:close/>
                <a:moveTo>
                  <a:pt x="477146" y="1479186"/>
                </a:moveTo>
                <a:cubicBezTo>
                  <a:pt x="474743" y="1480535"/>
                  <a:pt x="471563" y="1481209"/>
                  <a:pt x="467510" y="1480749"/>
                </a:cubicBezTo>
                <a:cubicBezTo>
                  <a:pt x="467510" y="1480749"/>
                  <a:pt x="466128" y="1479474"/>
                  <a:pt x="466128" y="1479474"/>
                </a:cubicBezTo>
                <a:cubicBezTo>
                  <a:pt x="463363" y="1476924"/>
                  <a:pt x="464445" y="1467430"/>
                  <a:pt x="465677" y="1463320"/>
                </a:cubicBezTo>
                <a:cubicBezTo>
                  <a:pt x="472214" y="1456234"/>
                  <a:pt x="477668" y="1458642"/>
                  <a:pt x="480433" y="1461192"/>
                </a:cubicBezTo>
                <a:cubicBezTo>
                  <a:pt x="484580" y="1465017"/>
                  <a:pt x="484357" y="1475139"/>
                  <a:pt x="477146" y="1479186"/>
                </a:cubicBezTo>
                <a:close/>
                <a:moveTo>
                  <a:pt x="665492" y="1392558"/>
                </a:moveTo>
                <a:cubicBezTo>
                  <a:pt x="664408" y="1393390"/>
                  <a:pt x="662811" y="1393748"/>
                  <a:pt x="660150" y="1392515"/>
                </a:cubicBezTo>
                <a:cubicBezTo>
                  <a:pt x="657262" y="1387409"/>
                  <a:pt x="663650" y="1385975"/>
                  <a:pt x="667755" y="1389762"/>
                </a:cubicBezTo>
                <a:cubicBezTo>
                  <a:pt x="667146" y="1390421"/>
                  <a:pt x="666576" y="1391727"/>
                  <a:pt x="665492" y="1392558"/>
                </a:cubicBezTo>
                <a:close/>
                <a:moveTo>
                  <a:pt x="980142" y="1242981"/>
                </a:moveTo>
                <a:cubicBezTo>
                  <a:pt x="979025" y="1240606"/>
                  <a:pt x="975009" y="1235151"/>
                  <a:pt x="981011" y="1235601"/>
                </a:cubicBezTo>
                <a:cubicBezTo>
                  <a:pt x="981011" y="1235601"/>
                  <a:pt x="982129" y="1237976"/>
                  <a:pt x="983246" y="1240351"/>
                </a:cubicBezTo>
                <a:cubicBezTo>
                  <a:pt x="983246" y="1240351"/>
                  <a:pt x="983246" y="1240351"/>
                  <a:pt x="980142" y="1242981"/>
                </a:cubicBezTo>
                <a:close/>
                <a:moveTo>
                  <a:pt x="707133" y="1374527"/>
                </a:moveTo>
                <a:cubicBezTo>
                  <a:pt x="707133" y="1374527"/>
                  <a:pt x="707133" y="1374527"/>
                  <a:pt x="702060" y="1374732"/>
                </a:cubicBezTo>
                <a:cubicBezTo>
                  <a:pt x="700639" y="1370978"/>
                  <a:pt x="703072" y="1368339"/>
                  <a:pt x="705609" y="1368237"/>
                </a:cubicBezTo>
                <a:cubicBezTo>
                  <a:pt x="706929" y="1369454"/>
                  <a:pt x="707031" y="1371991"/>
                  <a:pt x="707133" y="1374527"/>
                </a:cubicBezTo>
                <a:close/>
                <a:moveTo>
                  <a:pt x="1019144" y="1229248"/>
                </a:moveTo>
                <a:cubicBezTo>
                  <a:pt x="1019144" y="1229248"/>
                  <a:pt x="1019144" y="1229248"/>
                  <a:pt x="1013777" y="1229182"/>
                </a:cubicBezTo>
                <a:cubicBezTo>
                  <a:pt x="1013777" y="1229182"/>
                  <a:pt x="1013777" y="1229182"/>
                  <a:pt x="1013279" y="1223838"/>
                </a:cubicBezTo>
                <a:cubicBezTo>
                  <a:pt x="1014497" y="1222519"/>
                  <a:pt x="1017179" y="1222552"/>
                  <a:pt x="1018646" y="1223904"/>
                </a:cubicBezTo>
                <a:cubicBezTo>
                  <a:pt x="1020112" y="1225257"/>
                  <a:pt x="1018895" y="1226576"/>
                  <a:pt x="1019144" y="1229248"/>
                </a:cubicBezTo>
                <a:close/>
                <a:moveTo>
                  <a:pt x="979384" y="1252349"/>
                </a:moveTo>
                <a:cubicBezTo>
                  <a:pt x="971437" y="1249981"/>
                  <a:pt x="975543" y="1253768"/>
                  <a:pt x="967728" y="1254002"/>
                </a:cubicBezTo>
                <a:cubicBezTo>
                  <a:pt x="967728" y="1254002"/>
                  <a:pt x="967728" y="1254002"/>
                  <a:pt x="967464" y="1248797"/>
                </a:cubicBezTo>
                <a:cubicBezTo>
                  <a:pt x="974042" y="1249903"/>
                  <a:pt x="976383" y="1244620"/>
                  <a:pt x="980488" y="1248406"/>
                </a:cubicBezTo>
                <a:cubicBezTo>
                  <a:pt x="980620" y="1251009"/>
                  <a:pt x="978015" y="1251087"/>
                  <a:pt x="979384" y="1252349"/>
                </a:cubicBezTo>
                <a:close/>
                <a:moveTo>
                  <a:pt x="891270" y="1297445"/>
                </a:moveTo>
                <a:cubicBezTo>
                  <a:pt x="891270" y="1297445"/>
                  <a:pt x="891270" y="1297445"/>
                  <a:pt x="889846" y="1296131"/>
                </a:cubicBezTo>
                <a:cubicBezTo>
                  <a:pt x="886997" y="1293504"/>
                  <a:pt x="888044" y="1286654"/>
                  <a:pt x="894913" y="1287780"/>
                </a:cubicBezTo>
                <a:cubicBezTo>
                  <a:pt x="896589" y="1294536"/>
                  <a:pt x="896715" y="1297257"/>
                  <a:pt x="891270" y="1297445"/>
                </a:cubicBezTo>
                <a:close/>
                <a:moveTo>
                  <a:pt x="1000216" y="1249231"/>
                </a:moveTo>
                <a:cubicBezTo>
                  <a:pt x="992108" y="1243975"/>
                  <a:pt x="1002285" y="1233743"/>
                  <a:pt x="1009330" y="1236539"/>
                </a:cubicBezTo>
                <a:cubicBezTo>
                  <a:pt x="1007233" y="1241822"/>
                  <a:pt x="1007596" y="1246044"/>
                  <a:pt x="1000216" y="1249231"/>
                </a:cubicBezTo>
                <a:close/>
                <a:moveTo>
                  <a:pt x="753671" y="1368791"/>
                </a:moveTo>
                <a:cubicBezTo>
                  <a:pt x="752351" y="1367573"/>
                  <a:pt x="751032" y="1366356"/>
                  <a:pt x="748450" y="1366508"/>
                </a:cubicBezTo>
                <a:cubicBezTo>
                  <a:pt x="748393" y="1363922"/>
                  <a:pt x="749655" y="1362554"/>
                  <a:pt x="750917" y="1361185"/>
                </a:cubicBezTo>
                <a:cubicBezTo>
                  <a:pt x="750917" y="1361185"/>
                  <a:pt x="752237" y="1362403"/>
                  <a:pt x="753556" y="1363619"/>
                </a:cubicBezTo>
                <a:cubicBezTo>
                  <a:pt x="753556" y="1363619"/>
                  <a:pt x="754876" y="1364837"/>
                  <a:pt x="753671" y="1368791"/>
                </a:cubicBezTo>
                <a:close/>
                <a:moveTo>
                  <a:pt x="1770133" y="885720"/>
                </a:moveTo>
                <a:cubicBezTo>
                  <a:pt x="1769065" y="883365"/>
                  <a:pt x="1769065" y="883365"/>
                  <a:pt x="1767334" y="882678"/>
                </a:cubicBezTo>
                <a:cubicBezTo>
                  <a:pt x="1765604" y="881992"/>
                  <a:pt x="1765604" y="881992"/>
                  <a:pt x="1765604" y="881992"/>
                </a:cubicBezTo>
                <a:cubicBezTo>
                  <a:pt x="1766266" y="880323"/>
                  <a:pt x="1766928" y="878655"/>
                  <a:pt x="1769321" y="877673"/>
                </a:cubicBezTo>
                <a:cubicBezTo>
                  <a:pt x="1772119" y="880715"/>
                  <a:pt x="1770795" y="884052"/>
                  <a:pt x="1770133" y="885720"/>
                </a:cubicBezTo>
                <a:close/>
                <a:moveTo>
                  <a:pt x="1619882" y="958283"/>
                </a:moveTo>
                <a:cubicBezTo>
                  <a:pt x="1618027" y="957547"/>
                  <a:pt x="1616174" y="956811"/>
                  <a:pt x="1614982" y="954407"/>
                </a:cubicBezTo>
                <a:cubicBezTo>
                  <a:pt x="1620676" y="950873"/>
                  <a:pt x="1620676" y="950873"/>
                  <a:pt x="1620676" y="950873"/>
                </a:cubicBezTo>
                <a:cubicBezTo>
                  <a:pt x="1623059" y="955681"/>
                  <a:pt x="1622397" y="957350"/>
                  <a:pt x="1619882" y="958283"/>
                </a:cubicBezTo>
                <a:close/>
                <a:moveTo>
                  <a:pt x="961322" y="1280148"/>
                </a:moveTo>
                <a:lnTo>
                  <a:pt x="963186" y="1269612"/>
                </a:lnTo>
                <a:lnTo>
                  <a:pt x="956373" y="1271748"/>
                </a:lnTo>
                <a:cubicBezTo>
                  <a:pt x="954949" y="1270434"/>
                  <a:pt x="954669" y="1265022"/>
                  <a:pt x="957239" y="1262236"/>
                </a:cubicBezTo>
                <a:cubicBezTo>
                  <a:pt x="960018" y="1263510"/>
                  <a:pt x="962049" y="1263451"/>
                  <a:pt x="964081" y="1263391"/>
                </a:cubicBezTo>
                <a:lnTo>
                  <a:pt x="964281" y="1263425"/>
                </a:lnTo>
                <a:lnTo>
                  <a:pt x="964676" y="1261190"/>
                </a:lnTo>
                <a:cubicBezTo>
                  <a:pt x="967172" y="1260152"/>
                  <a:pt x="968973" y="1260866"/>
                  <a:pt x="968973" y="1260866"/>
                </a:cubicBezTo>
                <a:cubicBezTo>
                  <a:pt x="974376" y="1263011"/>
                  <a:pt x="975196" y="1271451"/>
                  <a:pt x="972004" y="1274242"/>
                </a:cubicBezTo>
                <a:cubicBezTo>
                  <a:pt x="966601" y="1272098"/>
                  <a:pt x="969221" y="1281254"/>
                  <a:pt x="961322" y="1280148"/>
                </a:cubicBezTo>
                <a:close/>
                <a:moveTo>
                  <a:pt x="1613938" y="973660"/>
                </a:moveTo>
                <a:cubicBezTo>
                  <a:pt x="1611217" y="973863"/>
                  <a:pt x="1608496" y="974067"/>
                  <a:pt x="1607128" y="972805"/>
                </a:cubicBezTo>
                <a:cubicBezTo>
                  <a:pt x="1604391" y="970280"/>
                  <a:pt x="1604375" y="967552"/>
                  <a:pt x="1607079" y="964620"/>
                </a:cubicBezTo>
                <a:cubicBezTo>
                  <a:pt x="1608447" y="965882"/>
                  <a:pt x="1611168" y="965678"/>
                  <a:pt x="1612537" y="966940"/>
                </a:cubicBezTo>
                <a:cubicBezTo>
                  <a:pt x="1613905" y="968203"/>
                  <a:pt x="1613921" y="970931"/>
                  <a:pt x="1613938" y="973660"/>
                </a:cubicBezTo>
                <a:close/>
                <a:moveTo>
                  <a:pt x="1594596" y="984038"/>
                </a:moveTo>
                <a:cubicBezTo>
                  <a:pt x="1594347" y="981367"/>
                  <a:pt x="1592880" y="980015"/>
                  <a:pt x="1592880" y="980015"/>
                </a:cubicBezTo>
                <a:cubicBezTo>
                  <a:pt x="1592880" y="980015"/>
                  <a:pt x="1592880" y="980015"/>
                  <a:pt x="1591414" y="978662"/>
                </a:cubicBezTo>
                <a:cubicBezTo>
                  <a:pt x="1591414" y="978662"/>
                  <a:pt x="1591165" y="975991"/>
                  <a:pt x="1592382" y="974671"/>
                </a:cubicBezTo>
                <a:cubicBezTo>
                  <a:pt x="1593599" y="973351"/>
                  <a:pt x="1595065" y="974704"/>
                  <a:pt x="1596531" y="976056"/>
                </a:cubicBezTo>
                <a:cubicBezTo>
                  <a:pt x="1597998" y="977409"/>
                  <a:pt x="1599962" y="984104"/>
                  <a:pt x="1594596" y="984038"/>
                </a:cubicBezTo>
                <a:close/>
                <a:moveTo>
                  <a:pt x="703426" y="1409795"/>
                </a:moveTo>
                <a:cubicBezTo>
                  <a:pt x="697932" y="1409999"/>
                  <a:pt x="695065" y="1407354"/>
                  <a:pt x="692198" y="1404710"/>
                </a:cubicBezTo>
                <a:cubicBezTo>
                  <a:pt x="691958" y="1399217"/>
                  <a:pt x="702947" y="1398809"/>
                  <a:pt x="708561" y="1401351"/>
                </a:cubicBezTo>
                <a:cubicBezTo>
                  <a:pt x="708801" y="1406844"/>
                  <a:pt x="706054" y="1406947"/>
                  <a:pt x="703426" y="1409795"/>
                </a:cubicBezTo>
                <a:close/>
                <a:moveTo>
                  <a:pt x="399443" y="1558626"/>
                </a:moveTo>
                <a:cubicBezTo>
                  <a:pt x="397105" y="1559758"/>
                  <a:pt x="396180" y="1557331"/>
                  <a:pt x="393136" y="1560243"/>
                </a:cubicBezTo>
                <a:cubicBezTo>
                  <a:pt x="391285" y="1555389"/>
                  <a:pt x="392698" y="1551829"/>
                  <a:pt x="396667" y="1551344"/>
                </a:cubicBezTo>
                <a:cubicBezTo>
                  <a:pt x="398299" y="1551992"/>
                  <a:pt x="400855" y="1555066"/>
                  <a:pt x="399443" y="1558626"/>
                </a:cubicBezTo>
                <a:close/>
                <a:moveTo>
                  <a:pt x="693943" y="1420905"/>
                </a:moveTo>
                <a:cubicBezTo>
                  <a:pt x="691542" y="1422012"/>
                  <a:pt x="691542" y="1422012"/>
                  <a:pt x="689847" y="1421339"/>
                </a:cubicBezTo>
                <a:cubicBezTo>
                  <a:pt x="688152" y="1420667"/>
                  <a:pt x="687164" y="1418215"/>
                  <a:pt x="686175" y="1415762"/>
                </a:cubicBezTo>
                <a:cubicBezTo>
                  <a:pt x="688576" y="1414655"/>
                  <a:pt x="689282" y="1412875"/>
                  <a:pt x="691684" y="1411768"/>
                </a:cubicBezTo>
                <a:cubicBezTo>
                  <a:pt x="695074" y="1413113"/>
                  <a:pt x="698040" y="1420471"/>
                  <a:pt x="693943" y="1420905"/>
                </a:cubicBezTo>
                <a:close/>
                <a:moveTo>
                  <a:pt x="969065" y="1291777"/>
                </a:moveTo>
                <a:cubicBezTo>
                  <a:pt x="967803" y="1293146"/>
                  <a:pt x="966396" y="1291848"/>
                  <a:pt x="966396" y="1291848"/>
                </a:cubicBezTo>
                <a:cubicBezTo>
                  <a:pt x="963581" y="1289251"/>
                  <a:pt x="963290" y="1283918"/>
                  <a:pt x="968775" y="1286444"/>
                </a:cubicBezTo>
                <a:cubicBezTo>
                  <a:pt x="968775" y="1286444"/>
                  <a:pt x="968775" y="1286444"/>
                  <a:pt x="969065" y="1291777"/>
                </a:cubicBezTo>
                <a:close/>
                <a:moveTo>
                  <a:pt x="828601" y="1360042"/>
                </a:moveTo>
                <a:cubicBezTo>
                  <a:pt x="823104" y="1357529"/>
                  <a:pt x="819014" y="1356315"/>
                  <a:pt x="814924" y="1355101"/>
                </a:cubicBezTo>
                <a:cubicBezTo>
                  <a:pt x="810172" y="1340484"/>
                  <a:pt x="827277" y="1333236"/>
                  <a:pt x="838405" y="1340941"/>
                </a:cubicBezTo>
                <a:cubicBezTo>
                  <a:pt x="840209" y="1350281"/>
                  <a:pt x="832294" y="1353214"/>
                  <a:pt x="828601" y="1360042"/>
                </a:cubicBezTo>
                <a:close/>
                <a:moveTo>
                  <a:pt x="1787777" y="909031"/>
                </a:moveTo>
                <a:cubicBezTo>
                  <a:pt x="1783273" y="905241"/>
                  <a:pt x="1785003" y="905927"/>
                  <a:pt x="1783603" y="899363"/>
                </a:cubicBezTo>
                <a:cubicBezTo>
                  <a:pt x="1786020" y="898319"/>
                  <a:pt x="1788437" y="897276"/>
                  <a:pt x="1790167" y="897962"/>
                </a:cubicBezTo>
                <a:cubicBezTo>
                  <a:pt x="1791897" y="898649"/>
                  <a:pt x="1793985" y="903483"/>
                  <a:pt x="1793298" y="905214"/>
                </a:cubicBezTo>
                <a:cubicBezTo>
                  <a:pt x="1787777" y="909031"/>
                  <a:pt x="1787777" y="909031"/>
                  <a:pt x="1787777" y="909031"/>
                </a:cubicBezTo>
                <a:close/>
                <a:moveTo>
                  <a:pt x="831538" y="1367412"/>
                </a:moveTo>
                <a:cubicBezTo>
                  <a:pt x="828115" y="1370632"/>
                  <a:pt x="825977" y="1365205"/>
                  <a:pt x="822553" y="1368425"/>
                </a:cubicBezTo>
                <a:cubicBezTo>
                  <a:pt x="823338" y="1366447"/>
                  <a:pt x="826761" y="1363227"/>
                  <a:pt x="828615" y="1363963"/>
                </a:cubicBezTo>
                <a:cubicBezTo>
                  <a:pt x="830469" y="1364699"/>
                  <a:pt x="830469" y="1364699"/>
                  <a:pt x="831538" y="1367412"/>
                </a:cubicBezTo>
                <a:close/>
                <a:moveTo>
                  <a:pt x="977304" y="1301908"/>
                </a:moveTo>
                <a:cubicBezTo>
                  <a:pt x="972972" y="1295307"/>
                  <a:pt x="972535" y="1284484"/>
                  <a:pt x="977837" y="1281560"/>
                </a:cubicBezTo>
                <a:cubicBezTo>
                  <a:pt x="985955" y="1281233"/>
                  <a:pt x="988551" y="1278418"/>
                  <a:pt x="993962" y="1278199"/>
                </a:cubicBezTo>
                <a:lnTo>
                  <a:pt x="990190" y="1288995"/>
                </a:lnTo>
                <a:lnTo>
                  <a:pt x="990915" y="1292406"/>
                </a:lnTo>
                <a:lnTo>
                  <a:pt x="989030" y="1292317"/>
                </a:lnTo>
                <a:lnTo>
                  <a:pt x="988800" y="1292975"/>
                </a:lnTo>
                <a:cubicBezTo>
                  <a:pt x="985906" y="1296818"/>
                  <a:pt x="981957" y="1299687"/>
                  <a:pt x="977304" y="1301908"/>
                </a:cubicBezTo>
                <a:close/>
                <a:moveTo>
                  <a:pt x="968353" y="1309024"/>
                </a:moveTo>
                <a:cubicBezTo>
                  <a:pt x="949306" y="1299111"/>
                  <a:pt x="935653" y="1322248"/>
                  <a:pt x="927908" y="1327865"/>
                </a:cubicBezTo>
                <a:cubicBezTo>
                  <a:pt x="925364" y="1330623"/>
                  <a:pt x="915897" y="1326995"/>
                  <a:pt x="910584" y="1327199"/>
                </a:cubicBezTo>
                <a:cubicBezTo>
                  <a:pt x="907702" y="1321988"/>
                  <a:pt x="903548" y="1318157"/>
                  <a:pt x="901938" y="1311567"/>
                </a:cubicBezTo>
                <a:cubicBezTo>
                  <a:pt x="908185" y="1302016"/>
                  <a:pt x="918698" y="1298953"/>
                  <a:pt x="922289" y="1289504"/>
                </a:cubicBezTo>
                <a:cubicBezTo>
                  <a:pt x="919294" y="1281637"/>
                  <a:pt x="909714" y="1275353"/>
                  <a:pt x="917233" y="1264423"/>
                </a:cubicBezTo>
                <a:cubicBezTo>
                  <a:pt x="925782" y="1262100"/>
                  <a:pt x="932565" y="1265166"/>
                  <a:pt x="939216" y="1269069"/>
                </a:cubicBezTo>
                <a:lnTo>
                  <a:pt x="958389" y="1277809"/>
                </a:lnTo>
                <a:lnTo>
                  <a:pt x="958680" y="1277382"/>
                </a:lnTo>
                <a:lnTo>
                  <a:pt x="958930" y="1278055"/>
                </a:lnTo>
                <a:lnTo>
                  <a:pt x="960415" y="1278732"/>
                </a:lnTo>
                <a:cubicBezTo>
                  <a:pt x="959368" y="1285424"/>
                  <a:pt x="960866" y="1289357"/>
                  <a:pt x="965020" y="1293189"/>
                </a:cubicBezTo>
                <a:cubicBezTo>
                  <a:pt x="966404" y="1294466"/>
                  <a:pt x="969174" y="1297020"/>
                  <a:pt x="971830" y="1296918"/>
                </a:cubicBezTo>
                <a:cubicBezTo>
                  <a:pt x="973440" y="1303508"/>
                  <a:pt x="969512" y="1304988"/>
                  <a:pt x="968353" y="1309024"/>
                </a:cubicBezTo>
                <a:close/>
                <a:moveTo>
                  <a:pt x="952683" y="1317188"/>
                </a:moveTo>
                <a:cubicBezTo>
                  <a:pt x="952683" y="1317188"/>
                  <a:pt x="952683" y="1317188"/>
                  <a:pt x="952478" y="1312115"/>
                </a:cubicBezTo>
                <a:cubicBezTo>
                  <a:pt x="955015" y="1312012"/>
                  <a:pt x="956334" y="1313229"/>
                  <a:pt x="958870" y="1313127"/>
                </a:cubicBezTo>
                <a:cubicBezTo>
                  <a:pt x="957756" y="1316983"/>
                  <a:pt x="956539" y="1318302"/>
                  <a:pt x="952683" y="1317188"/>
                </a:cubicBezTo>
                <a:close/>
                <a:moveTo>
                  <a:pt x="973899" y="1313602"/>
                </a:moveTo>
                <a:cubicBezTo>
                  <a:pt x="973899" y="1313602"/>
                  <a:pt x="973899" y="1313602"/>
                  <a:pt x="971229" y="1313672"/>
                </a:cubicBezTo>
                <a:cubicBezTo>
                  <a:pt x="971084" y="1311005"/>
                  <a:pt x="968123" y="1305742"/>
                  <a:pt x="972201" y="1306970"/>
                </a:cubicBezTo>
                <a:cubicBezTo>
                  <a:pt x="973608" y="1308269"/>
                  <a:pt x="973753" y="1310935"/>
                  <a:pt x="973899" y="1313602"/>
                </a:cubicBezTo>
                <a:close/>
                <a:moveTo>
                  <a:pt x="775493" y="1410692"/>
                </a:moveTo>
                <a:cubicBezTo>
                  <a:pt x="773692" y="1409978"/>
                  <a:pt x="770496" y="1402272"/>
                  <a:pt x="776635" y="1402562"/>
                </a:cubicBezTo>
                <a:cubicBezTo>
                  <a:pt x="778436" y="1403277"/>
                  <a:pt x="782367" y="1409129"/>
                  <a:pt x="775493" y="1410692"/>
                </a:cubicBezTo>
                <a:close/>
                <a:moveTo>
                  <a:pt x="1032372" y="1290317"/>
                </a:moveTo>
                <a:cubicBezTo>
                  <a:pt x="1030955" y="1291364"/>
                  <a:pt x="1028673" y="1292068"/>
                  <a:pt x="1027440" y="1292652"/>
                </a:cubicBezTo>
                <a:cubicBezTo>
                  <a:pt x="1027440" y="1292652"/>
                  <a:pt x="1027440" y="1292652"/>
                  <a:pt x="1026186" y="1285717"/>
                </a:cubicBezTo>
                <a:cubicBezTo>
                  <a:pt x="1026186" y="1285717"/>
                  <a:pt x="1027916" y="1286404"/>
                  <a:pt x="1027916" y="1286404"/>
                </a:cubicBezTo>
                <a:cubicBezTo>
                  <a:pt x="1027916" y="1286404"/>
                  <a:pt x="1027181" y="1288257"/>
                  <a:pt x="1028911" y="1288944"/>
                </a:cubicBezTo>
                <a:cubicBezTo>
                  <a:pt x="1028911" y="1288944"/>
                  <a:pt x="1031377" y="1287777"/>
                  <a:pt x="1032113" y="1285923"/>
                </a:cubicBezTo>
                <a:cubicBezTo>
                  <a:pt x="1034340" y="1287880"/>
                  <a:pt x="1033789" y="1289270"/>
                  <a:pt x="1032372" y="1290317"/>
                </a:cubicBezTo>
                <a:close/>
                <a:moveTo>
                  <a:pt x="834135" y="1389645"/>
                </a:moveTo>
                <a:cubicBezTo>
                  <a:pt x="832499" y="1389402"/>
                  <a:pt x="830527" y="1388850"/>
                  <a:pt x="829896" y="1389534"/>
                </a:cubicBezTo>
                <a:cubicBezTo>
                  <a:pt x="829662" y="1381720"/>
                  <a:pt x="833683" y="1385429"/>
                  <a:pt x="836364" y="1387902"/>
                </a:cubicBezTo>
                <a:cubicBezTo>
                  <a:pt x="837073" y="1389822"/>
                  <a:pt x="835772" y="1389888"/>
                  <a:pt x="834135" y="1389645"/>
                </a:cubicBezTo>
                <a:close/>
                <a:moveTo>
                  <a:pt x="939148" y="1340875"/>
                </a:moveTo>
                <a:cubicBezTo>
                  <a:pt x="933025" y="1336406"/>
                  <a:pt x="929306" y="1330853"/>
                  <a:pt x="933108" y="1326246"/>
                </a:cubicBezTo>
                <a:cubicBezTo>
                  <a:pt x="936212" y="1323400"/>
                  <a:pt x="937918" y="1324077"/>
                  <a:pt x="939623" y="1324754"/>
                </a:cubicBezTo>
                <a:cubicBezTo>
                  <a:pt x="944740" y="1326784"/>
                  <a:pt x="946362" y="1337621"/>
                  <a:pt x="939148" y="1340875"/>
                </a:cubicBezTo>
                <a:close/>
                <a:moveTo>
                  <a:pt x="803290" y="1406780"/>
                </a:moveTo>
                <a:cubicBezTo>
                  <a:pt x="803290" y="1406780"/>
                  <a:pt x="803290" y="1406780"/>
                  <a:pt x="798217" y="1406985"/>
                </a:cubicBezTo>
                <a:cubicBezTo>
                  <a:pt x="796795" y="1403231"/>
                  <a:pt x="799332" y="1403129"/>
                  <a:pt x="799229" y="1400593"/>
                </a:cubicBezTo>
                <a:cubicBezTo>
                  <a:pt x="801766" y="1400490"/>
                  <a:pt x="801766" y="1400490"/>
                  <a:pt x="801766" y="1400490"/>
                </a:cubicBezTo>
                <a:cubicBezTo>
                  <a:pt x="803085" y="1401707"/>
                  <a:pt x="803187" y="1404244"/>
                  <a:pt x="803290" y="1406780"/>
                </a:cubicBezTo>
                <a:close/>
                <a:moveTo>
                  <a:pt x="716993" y="1450916"/>
                </a:moveTo>
                <a:cubicBezTo>
                  <a:pt x="714174" y="1451029"/>
                  <a:pt x="712708" y="1449677"/>
                  <a:pt x="711242" y="1448325"/>
                </a:cubicBezTo>
                <a:cubicBezTo>
                  <a:pt x="711242" y="1448325"/>
                  <a:pt x="709776" y="1446973"/>
                  <a:pt x="711128" y="1445507"/>
                </a:cubicBezTo>
                <a:cubicBezTo>
                  <a:pt x="712481" y="1444040"/>
                  <a:pt x="712481" y="1444040"/>
                  <a:pt x="713947" y="1445393"/>
                </a:cubicBezTo>
                <a:cubicBezTo>
                  <a:pt x="715413" y="1446745"/>
                  <a:pt x="716879" y="1448097"/>
                  <a:pt x="716993" y="1450916"/>
                </a:cubicBezTo>
                <a:close/>
                <a:moveTo>
                  <a:pt x="1620517" y="1023008"/>
                </a:moveTo>
                <a:cubicBezTo>
                  <a:pt x="1615133" y="1023197"/>
                  <a:pt x="1611033" y="1021994"/>
                  <a:pt x="1609626" y="1020695"/>
                </a:cubicBezTo>
                <a:cubicBezTo>
                  <a:pt x="1608218" y="1019397"/>
                  <a:pt x="1606688" y="1015408"/>
                  <a:pt x="1606443" y="1010026"/>
                </a:cubicBezTo>
                <a:cubicBezTo>
                  <a:pt x="1606443" y="1010026"/>
                  <a:pt x="1607727" y="1008633"/>
                  <a:pt x="1609012" y="1007240"/>
                </a:cubicBezTo>
                <a:cubicBezTo>
                  <a:pt x="1612989" y="1005753"/>
                  <a:pt x="1617089" y="1006956"/>
                  <a:pt x="1619904" y="1009553"/>
                </a:cubicBezTo>
                <a:cubicBezTo>
                  <a:pt x="1622719" y="1012149"/>
                  <a:pt x="1622964" y="1017531"/>
                  <a:pt x="1620517" y="1023008"/>
                </a:cubicBezTo>
                <a:close/>
                <a:moveTo>
                  <a:pt x="1696763" y="990359"/>
                </a:moveTo>
                <a:cubicBezTo>
                  <a:pt x="1695297" y="989007"/>
                  <a:pt x="1693831" y="987655"/>
                  <a:pt x="1693582" y="984983"/>
                </a:cubicBezTo>
                <a:cubicBezTo>
                  <a:pt x="1700165" y="983729"/>
                  <a:pt x="1700165" y="983729"/>
                  <a:pt x="1700165" y="983729"/>
                </a:cubicBezTo>
                <a:cubicBezTo>
                  <a:pt x="1700663" y="989073"/>
                  <a:pt x="1699446" y="990392"/>
                  <a:pt x="1696763" y="990359"/>
                </a:cubicBezTo>
                <a:close/>
                <a:moveTo>
                  <a:pt x="1776194" y="953361"/>
                </a:moveTo>
                <a:cubicBezTo>
                  <a:pt x="1773563" y="948454"/>
                  <a:pt x="1773563" y="948454"/>
                  <a:pt x="1773563" y="948454"/>
                </a:cubicBezTo>
                <a:cubicBezTo>
                  <a:pt x="1776203" y="947570"/>
                  <a:pt x="1778842" y="946687"/>
                  <a:pt x="1778842" y="946687"/>
                </a:cubicBezTo>
                <a:cubicBezTo>
                  <a:pt x="1780820" y="947472"/>
                  <a:pt x="1780158" y="949140"/>
                  <a:pt x="1780158" y="949140"/>
                </a:cubicBezTo>
                <a:cubicBezTo>
                  <a:pt x="1779496" y="950809"/>
                  <a:pt x="1778834" y="952477"/>
                  <a:pt x="1776194" y="953361"/>
                </a:cubicBezTo>
                <a:close/>
                <a:moveTo>
                  <a:pt x="1792542" y="953839"/>
                </a:moveTo>
                <a:cubicBezTo>
                  <a:pt x="1792542" y="953839"/>
                  <a:pt x="1790762" y="953133"/>
                  <a:pt x="1790762" y="953133"/>
                </a:cubicBezTo>
                <a:cubicBezTo>
                  <a:pt x="1790762" y="953133"/>
                  <a:pt x="1790762" y="953133"/>
                  <a:pt x="1788983" y="952427"/>
                </a:cubicBezTo>
                <a:cubicBezTo>
                  <a:pt x="1787203" y="951721"/>
                  <a:pt x="1787203" y="951721"/>
                  <a:pt x="1786159" y="949160"/>
                </a:cubicBezTo>
                <a:cubicBezTo>
                  <a:pt x="1788674" y="948013"/>
                  <a:pt x="1789410" y="946159"/>
                  <a:pt x="1791925" y="945011"/>
                </a:cubicBezTo>
                <a:cubicBezTo>
                  <a:pt x="1794013" y="950132"/>
                  <a:pt x="1795058" y="952692"/>
                  <a:pt x="1792542" y="953839"/>
                </a:cubicBezTo>
                <a:close/>
                <a:moveTo>
                  <a:pt x="1851659" y="930401"/>
                </a:moveTo>
                <a:cubicBezTo>
                  <a:pt x="1841103" y="933553"/>
                  <a:pt x="1818428" y="933260"/>
                  <a:pt x="1811541" y="926907"/>
                </a:cubicBezTo>
                <a:cubicBezTo>
                  <a:pt x="1810163" y="925637"/>
                  <a:pt x="1808786" y="924366"/>
                  <a:pt x="1808786" y="924366"/>
                </a:cubicBezTo>
                <a:cubicBezTo>
                  <a:pt x="1832375" y="912613"/>
                  <a:pt x="1807023" y="873762"/>
                  <a:pt x="1839063" y="874959"/>
                </a:cubicBezTo>
                <a:cubicBezTo>
                  <a:pt x="1844387" y="874714"/>
                  <a:pt x="1848519" y="878526"/>
                  <a:pt x="1851274" y="881067"/>
                </a:cubicBezTo>
                <a:cubicBezTo>
                  <a:pt x="1866427" y="895043"/>
                  <a:pt x="1870109" y="924218"/>
                  <a:pt x="1851659" y="930401"/>
                </a:cubicBezTo>
                <a:close/>
                <a:moveTo>
                  <a:pt x="918282" y="1379819"/>
                </a:moveTo>
                <a:cubicBezTo>
                  <a:pt x="916604" y="1380645"/>
                  <a:pt x="914600" y="1380832"/>
                  <a:pt x="913281" y="1379615"/>
                </a:cubicBezTo>
                <a:cubicBezTo>
                  <a:pt x="913281" y="1379615"/>
                  <a:pt x="913314" y="1376932"/>
                  <a:pt x="914666" y="1375466"/>
                </a:cubicBezTo>
                <a:cubicBezTo>
                  <a:pt x="916018" y="1374000"/>
                  <a:pt x="918690" y="1373751"/>
                  <a:pt x="921329" y="1376185"/>
                </a:cubicBezTo>
                <a:cubicBezTo>
                  <a:pt x="921312" y="1377526"/>
                  <a:pt x="919960" y="1378992"/>
                  <a:pt x="918282" y="1379819"/>
                </a:cubicBezTo>
                <a:close/>
                <a:moveTo>
                  <a:pt x="1810010" y="958780"/>
                </a:moveTo>
                <a:cubicBezTo>
                  <a:pt x="1807428" y="958932"/>
                  <a:pt x="1806109" y="957715"/>
                  <a:pt x="1804789" y="956498"/>
                </a:cubicBezTo>
                <a:cubicBezTo>
                  <a:pt x="1804789" y="956498"/>
                  <a:pt x="1804789" y="956498"/>
                  <a:pt x="1803470" y="955281"/>
                </a:cubicBezTo>
                <a:cubicBezTo>
                  <a:pt x="1806051" y="955129"/>
                  <a:pt x="1805994" y="952544"/>
                  <a:pt x="1809895" y="953609"/>
                </a:cubicBezTo>
                <a:cubicBezTo>
                  <a:pt x="1810010" y="958780"/>
                  <a:pt x="1810010" y="958780"/>
                  <a:pt x="1810010" y="958780"/>
                </a:cubicBezTo>
                <a:close/>
                <a:moveTo>
                  <a:pt x="306189" y="1689768"/>
                </a:moveTo>
                <a:cubicBezTo>
                  <a:pt x="304770" y="1694248"/>
                  <a:pt x="303304" y="1692896"/>
                  <a:pt x="301838" y="1691543"/>
                </a:cubicBezTo>
                <a:cubicBezTo>
                  <a:pt x="300372" y="1690191"/>
                  <a:pt x="300348" y="1687275"/>
                  <a:pt x="298882" y="1685922"/>
                </a:cubicBezTo>
                <a:cubicBezTo>
                  <a:pt x="300325" y="1684359"/>
                  <a:pt x="300301" y="1681442"/>
                  <a:pt x="303233" y="1684147"/>
                </a:cubicBezTo>
                <a:cubicBezTo>
                  <a:pt x="303233" y="1684147"/>
                  <a:pt x="304699" y="1685499"/>
                  <a:pt x="304699" y="1685499"/>
                </a:cubicBezTo>
                <a:cubicBezTo>
                  <a:pt x="304699" y="1685499"/>
                  <a:pt x="306165" y="1686852"/>
                  <a:pt x="306165" y="1686852"/>
                </a:cubicBezTo>
                <a:cubicBezTo>
                  <a:pt x="306165" y="1686852"/>
                  <a:pt x="307631" y="1688204"/>
                  <a:pt x="306189" y="1689768"/>
                </a:cubicBezTo>
                <a:close/>
                <a:moveTo>
                  <a:pt x="1929156" y="919213"/>
                </a:moveTo>
                <a:cubicBezTo>
                  <a:pt x="1927604" y="920600"/>
                  <a:pt x="1925098" y="920607"/>
                  <a:pt x="1923368" y="919920"/>
                </a:cubicBezTo>
                <a:cubicBezTo>
                  <a:pt x="1919907" y="918547"/>
                  <a:pt x="1917133" y="915443"/>
                  <a:pt x="1923340" y="909895"/>
                </a:cubicBezTo>
                <a:cubicBezTo>
                  <a:pt x="1925757" y="908851"/>
                  <a:pt x="1926801" y="911268"/>
                  <a:pt x="1929218" y="910224"/>
                </a:cubicBezTo>
                <a:cubicBezTo>
                  <a:pt x="1931305" y="915059"/>
                  <a:pt x="1930708" y="917826"/>
                  <a:pt x="1929156" y="919213"/>
                </a:cubicBezTo>
                <a:close/>
                <a:moveTo>
                  <a:pt x="485712" y="1607281"/>
                </a:moveTo>
                <a:cubicBezTo>
                  <a:pt x="485712" y="1607281"/>
                  <a:pt x="485712" y="1607281"/>
                  <a:pt x="479347" y="1609046"/>
                </a:cubicBezTo>
                <a:cubicBezTo>
                  <a:pt x="476819" y="1605897"/>
                  <a:pt x="479922" y="1602837"/>
                  <a:pt x="483921" y="1602278"/>
                </a:cubicBezTo>
                <a:cubicBezTo>
                  <a:pt x="483921" y="1602278"/>
                  <a:pt x="483921" y="1602278"/>
                  <a:pt x="485712" y="1607281"/>
                </a:cubicBezTo>
                <a:close/>
                <a:moveTo>
                  <a:pt x="899548" y="1416659"/>
                </a:moveTo>
                <a:cubicBezTo>
                  <a:pt x="896987" y="1417703"/>
                  <a:pt x="895133" y="1416968"/>
                  <a:pt x="893280" y="1416232"/>
                </a:cubicBezTo>
                <a:cubicBezTo>
                  <a:pt x="891426" y="1415496"/>
                  <a:pt x="888424" y="1412245"/>
                  <a:pt x="889837" y="1408686"/>
                </a:cubicBezTo>
                <a:cubicBezTo>
                  <a:pt x="892397" y="1407642"/>
                  <a:pt x="894957" y="1406597"/>
                  <a:pt x="894957" y="1406597"/>
                </a:cubicBezTo>
                <a:cubicBezTo>
                  <a:pt x="898665" y="1408069"/>
                  <a:pt x="900960" y="1413100"/>
                  <a:pt x="899548" y="1416659"/>
                </a:cubicBezTo>
                <a:close/>
                <a:moveTo>
                  <a:pt x="1769622" y="1005973"/>
                </a:moveTo>
                <a:cubicBezTo>
                  <a:pt x="1766448" y="1008719"/>
                  <a:pt x="1762846" y="1007290"/>
                  <a:pt x="1761045" y="1006575"/>
                </a:cubicBezTo>
                <a:cubicBezTo>
                  <a:pt x="1757443" y="1005146"/>
                  <a:pt x="1756329" y="1002701"/>
                  <a:pt x="1757702" y="999240"/>
                </a:cubicBezTo>
                <a:cubicBezTo>
                  <a:pt x="1760877" y="996494"/>
                  <a:pt x="1763364" y="995478"/>
                  <a:pt x="1766966" y="996908"/>
                </a:cubicBezTo>
                <a:cubicBezTo>
                  <a:pt x="1766966" y="996908"/>
                  <a:pt x="1768081" y="999353"/>
                  <a:pt x="1769195" y="1001798"/>
                </a:cubicBezTo>
                <a:cubicBezTo>
                  <a:pt x="1768508" y="1003528"/>
                  <a:pt x="1768508" y="1003528"/>
                  <a:pt x="1769622" y="1005973"/>
                </a:cubicBezTo>
                <a:close/>
                <a:moveTo>
                  <a:pt x="1659000" y="1058951"/>
                </a:moveTo>
                <a:cubicBezTo>
                  <a:pt x="1656372" y="1061799"/>
                  <a:pt x="1650959" y="1062079"/>
                  <a:pt x="1648174" y="1059509"/>
                </a:cubicBezTo>
                <a:cubicBezTo>
                  <a:pt x="1645388" y="1056940"/>
                  <a:pt x="1643995" y="1055655"/>
                  <a:pt x="1645230" y="1051522"/>
                </a:cubicBezTo>
                <a:cubicBezTo>
                  <a:pt x="1646543" y="1050097"/>
                  <a:pt x="1647857" y="1048673"/>
                  <a:pt x="1647857" y="1048673"/>
                </a:cubicBezTo>
                <a:cubicBezTo>
                  <a:pt x="1654584" y="1046970"/>
                  <a:pt x="1655977" y="1048255"/>
                  <a:pt x="1658762" y="1050824"/>
                </a:cubicBezTo>
                <a:cubicBezTo>
                  <a:pt x="1659000" y="1058951"/>
                  <a:pt x="1659000" y="1058951"/>
                  <a:pt x="1659000" y="1058951"/>
                </a:cubicBezTo>
                <a:close/>
                <a:moveTo>
                  <a:pt x="891029" y="1426445"/>
                </a:moveTo>
                <a:cubicBezTo>
                  <a:pt x="889940" y="1427890"/>
                  <a:pt x="888054" y="1428751"/>
                  <a:pt x="886274" y="1428045"/>
                </a:cubicBezTo>
                <a:cubicBezTo>
                  <a:pt x="884494" y="1427338"/>
                  <a:pt x="885230" y="1425484"/>
                  <a:pt x="883450" y="1424778"/>
                </a:cubicBezTo>
                <a:cubicBezTo>
                  <a:pt x="884921" y="1421070"/>
                  <a:pt x="888481" y="1422483"/>
                  <a:pt x="890997" y="1421335"/>
                </a:cubicBezTo>
                <a:cubicBezTo>
                  <a:pt x="892408" y="1422969"/>
                  <a:pt x="892118" y="1424999"/>
                  <a:pt x="891029" y="1426445"/>
                </a:cubicBezTo>
                <a:close/>
                <a:moveTo>
                  <a:pt x="866483" y="1444176"/>
                </a:moveTo>
                <a:cubicBezTo>
                  <a:pt x="864049" y="1446815"/>
                  <a:pt x="860095" y="1445610"/>
                  <a:pt x="857358" y="1443086"/>
                </a:cubicBezTo>
                <a:cubicBezTo>
                  <a:pt x="855990" y="1441823"/>
                  <a:pt x="855990" y="1441823"/>
                  <a:pt x="854621" y="1440561"/>
                </a:cubicBezTo>
                <a:cubicBezTo>
                  <a:pt x="858424" y="1439184"/>
                  <a:pt x="862226" y="1437808"/>
                  <a:pt x="864963" y="1440332"/>
                </a:cubicBezTo>
                <a:cubicBezTo>
                  <a:pt x="866331" y="1441594"/>
                  <a:pt x="867700" y="1442857"/>
                  <a:pt x="866483" y="1444176"/>
                </a:cubicBezTo>
                <a:close/>
                <a:moveTo>
                  <a:pt x="829254" y="1463649"/>
                </a:moveTo>
                <a:cubicBezTo>
                  <a:pt x="827841" y="1466534"/>
                  <a:pt x="824597" y="1468698"/>
                  <a:pt x="819298" y="1467676"/>
                </a:cubicBezTo>
                <a:cubicBezTo>
                  <a:pt x="815252" y="1463944"/>
                  <a:pt x="817693" y="1455885"/>
                  <a:pt x="821611" y="1454343"/>
                </a:cubicBezTo>
                <a:cubicBezTo>
                  <a:pt x="824245" y="1454194"/>
                  <a:pt x="826878" y="1454046"/>
                  <a:pt x="828227" y="1455290"/>
                </a:cubicBezTo>
                <a:cubicBezTo>
                  <a:pt x="830251" y="1457156"/>
                  <a:pt x="830668" y="1460763"/>
                  <a:pt x="829254" y="1463649"/>
                </a:cubicBezTo>
                <a:close/>
                <a:moveTo>
                  <a:pt x="927433" y="1417769"/>
                </a:moveTo>
                <a:cubicBezTo>
                  <a:pt x="927433" y="1417769"/>
                  <a:pt x="925579" y="1417033"/>
                  <a:pt x="923725" y="1416298"/>
                </a:cubicBezTo>
                <a:cubicBezTo>
                  <a:pt x="921871" y="1415562"/>
                  <a:pt x="920018" y="1414826"/>
                  <a:pt x="917016" y="1411575"/>
                </a:cubicBezTo>
                <a:cubicBezTo>
                  <a:pt x="920282" y="1408751"/>
                  <a:pt x="920989" y="1406972"/>
                  <a:pt x="925403" y="1406663"/>
                </a:cubicBezTo>
                <a:cubicBezTo>
                  <a:pt x="929552" y="1412430"/>
                  <a:pt x="928846" y="1414209"/>
                  <a:pt x="927433" y="1417769"/>
                </a:cubicBezTo>
                <a:close/>
                <a:moveTo>
                  <a:pt x="935091" y="1417100"/>
                </a:moveTo>
                <a:cubicBezTo>
                  <a:pt x="933574" y="1413096"/>
                  <a:pt x="933465" y="1410390"/>
                  <a:pt x="934763" y="1408983"/>
                </a:cubicBezTo>
                <a:cubicBezTo>
                  <a:pt x="938767" y="1407466"/>
                  <a:pt x="938876" y="1410171"/>
                  <a:pt x="941582" y="1410062"/>
                </a:cubicBezTo>
                <a:cubicBezTo>
                  <a:pt x="941800" y="1415474"/>
                  <a:pt x="937796" y="1416990"/>
                  <a:pt x="935091" y="1417100"/>
                </a:cubicBezTo>
                <a:close/>
                <a:moveTo>
                  <a:pt x="1863049" y="976588"/>
                </a:moveTo>
                <a:cubicBezTo>
                  <a:pt x="1862898" y="974006"/>
                  <a:pt x="1862898" y="974006"/>
                  <a:pt x="1861529" y="972744"/>
                </a:cubicBezTo>
                <a:cubicBezTo>
                  <a:pt x="1860161" y="971482"/>
                  <a:pt x="1860161" y="971482"/>
                  <a:pt x="1860161" y="971482"/>
                </a:cubicBezTo>
                <a:cubicBezTo>
                  <a:pt x="1861378" y="970163"/>
                  <a:pt x="1862595" y="968843"/>
                  <a:pt x="1865180" y="968786"/>
                </a:cubicBezTo>
                <a:cubicBezTo>
                  <a:pt x="1866700" y="972630"/>
                  <a:pt x="1864266" y="975269"/>
                  <a:pt x="1863049" y="976588"/>
                </a:cubicBezTo>
                <a:close/>
                <a:moveTo>
                  <a:pt x="960292" y="1406345"/>
                </a:moveTo>
                <a:cubicBezTo>
                  <a:pt x="959556" y="1408199"/>
                  <a:pt x="957826" y="1407513"/>
                  <a:pt x="956095" y="1406826"/>
                </a:cubicBezTo>
                <a:cubicBezTo>
                  <a:pt x="954365" y="1406139"/>
                  <a:pt x="950645" y="1400372"/>
                  <a:pt x="955577" y="1398037"/>
                </a:cubicBezTo>
                <a:cubicBezTo>
                  <a:pt x="955836" y="1402432"/>
                  <a:pt x="960033" y="1401951"/>
                  <a:pt x="960292" y="1406345"/>
                </a:cubicBezTo>
                <a:close/>
                <a:moveTo>
                  <a:pt x="849894" y="1459807"/>
                </a:moveTo>
                <a:cubicBezTo>
                  <a:pt x="847269" y="1459829"/>
                  <a:pt x="845862" y="1458530"/>
                  <a:pt x="845862" y="1458530"/>
                </a:cubicBezTo>
                <a:cubicBezTo>
                  <a:pt x="843047" y="1455934"/>
                  <a:pt x="846507" y="1449358"/>
                  <a:pt x="850730" y="1453253"/>
                </a:cubicBezTo>
                <a:cubicBezTo>
                  <a:pt x="852328" y="1457169"/>
                  <a:pt x="848296" y="1455892"/>
                  <a:pt x="849894" y="1459807"/>
                </a:cubicBezTo>
                <a:close/>
                <a:moveTo>
                  <a:pt x="816709" y="1475779"/>
                </a:moveTo>
                <a:cubicBezTo>
                  <a:pt x="814127" y="1475931"/>
                  <a:pt x="814127" y="1475931"/>
                  <a:pt x="812808" y="1474714"/>
                </a:cubicBezTo>
                <a:cubicBezTo>
                  <a:pt x="811488" y="1473497"/>
                  <a:pt x="811488" y="1473497"/>
                  <a:pt x="811431" y="1470911"/>
                </a:cubicBezTo>
                <a:cubicBezTo>
                  <a:pt x="815275" y="1469391"/>
                  <a:pt x="815332" y="1471977"/>
                  <a:pt x="817914" y="1471825"/>
                </a:cubicBezTo>
                <a:cubicBezTo>
                  <a:pt x="817971" y="1474411"/>
                  <a:pt x="815389" y="1474562"/>
                  <a:pt x="816709" y="1475779"/>
                </a:cubicBezTo>
                <a:close/>
                <a:moveTo>
                  <a:pt x="1794033" y="1011511"/>
                </a:moveTo>
                <a:cubicBezTo>
                  <a:pt x="1792709" y="1014848"/>
                  <a:pt x="1790929" y="1014142"/>
                  <a:pt x="1789149" y="1013436"/>
                </a:cubicBezTo>
                <a:cubicBezTo>
                  <a:pt x="1785589" y="1012023"/>
                  <a:pt x="1783810" y="1011317"/>
                  <a:pt x="1785134" y="1007980"/>
                </a:cubicBezTo>
                <a:cubicBezTo>
                  <a:pt x="1790018" y="1006056"/>
                  <a:pt x="1790018" y="1006056"/>
                  <a:pt x="1790018" y="1006056"/>
                </a:cubicBezTo>
                <a:cubicBezTo>
                  <a:pt x="1791797" y="1006762"/>
                  <a:pt x="1793577" y="1007468"/>
                  <a:pt x="1794033" y="1011511"/>
                </a:cubicBezTo>
                <a:close/>
                <a:moveTo>
                  <a:pt x="1850243" y="986669"/>
                </a:moveTo>
                <a:cubicBezTo>
                  <a:pt x="1844701" y="990540"/>
                  <a:pt x="1840547" y="990914"/>
                  <a:pt x="1837086" y="989541"/>
                </a:cubicBezTo>
                <a:cubicBezTo>
                  <a:pt x="1831895" y="987481"/>
                  <a:pt x="1829129" y="984360"/>
                  <a:pt x="1829479" y="978429"/>
                </a:cubicBezTo>
                <a:cubicBezTo>
                  <a:pt x="1831560" y="973185"/>
                  <a:pt x="1842986" y="969627"/>
                  <a:pt x="1850258" y="966443"/>
                </a:cubicBezTo>
                <a:cubicBezTo>
                  <a:pt x="1853368" y="973746"/>
                  <a:pt x="1848863" y="980052"/>
                  <a:pt x="1850243" y="986669"/>
                </a:cubicBezTo>
                <a:close/>
                <a:moveTo>
                  <a:pt x="844620" y="1465525"/>
                </a:moveTo>
                <a:lnTo>
                  <a:pt x="842639" y="1464632"/>
                </a:lnTo>
                <a:lnTo>
                  <a:pt x="843117" y="1465853"/>
                </a:lnTo>
                <a:cubicBezTo>
                  <a:pt x="843117" y="1465853"/>
                  <a:pt x="843117" y="1465853"/>
                  <a:pt x="838185" y="1468188"/>
                </a:cubicBezTo>
                <a:cubicBezTo>
                  <a:pt x="837190" y="1465647"/>
                  <a:pt x="837926" y="1463793"/>
                  <a:pt x="838661" y="1461939"/>
                </a:cubicBezTo>
                <a:cubicBezTo>
                  <a:pt x="839397" y="1460086"/>
                  <a:pt x="841127" y="1460772"/>
                  <a:pt x="841127" y="1460772"/>
                </a:cubicBezTo>
                <a:lnTo>
                  <a:pt x="841339" y="1461313"/>
                </a:lnTo>
                <a:lnTo>
                  <a:pt x="845744" y="1458422"/>
                </a:lnTo>
                <a:cubicBezTo>
                  <a:pt x="845858" y="1461240"/>
                  <a:pt x="844506" y="1462706"/>
                  <a:pt x="844620" y="1465525"/>
                </a:cubicBezTo>
                <a:close/>
                <a:moveTo>
                  <a:pt x="696352" y="1536836"/>
                </a:moveTo>
                <a:cubicBezTo>
                  <a:pt x="695054" y="1538243"/>
                  <a:pt x="692349" y="1538353"/>
                  <a:pt x="690941" y="1537054"/>
                </a:cubicBezTo>
                <a:cubicBezTo>
                  <a:pt x="689534" y="1535756"/>
                  <a:pt x="689534" y="1535756"/>
                  <a:pt x="689534" y="1535756"/>
                </a:cubicBezTo>
                <a:cubicBezTo>
                  <a:pt x="689424" y="1533050"/>
                  <a:pt x="690722" y="1531643"/>
                  <a:pt x="690613" y="1528937"/>
                </a:cubicBezTo>
                <a:cubicBezTo>
                  <a:pt x="693319" y="1528828"/>
                  <a:pt x="696025" y="1528719"/>
                  <a:pt x="697432" y="1530017"/>
                </a:cubicBezTo>
                <a:cubicBezTo>
                  <a:pt x="698840" y="1531315"/>
                  <a:pt x="698949" y="1534021"/>
                  <a:pt x="696352" y="1536836"/>
                </a:cubicBezTo>
                <a:close/>
                <a:moveTo>
                  <a:pt x="1642280" y="1098042"/>
                </a:moveTo>
                <a:cubicBezTo>
                  <a:pt x="1639892" y="1099643"/>
                  <a:pt x="1636598" y="1100374"/>
                  <a:pt x="1632788" y="1099881"/>
                </a:cubicBezTo>
                <a:cubicBezTo>
                  <a:pt x="1629694" y="1092538"/>
                  <a:pt x="1631092" y="1089015"/>
                  <a:pt x="1634919" y="1084418"/>
                </a:cubicBezTo>
                <a:cubicBezTo>
                  <a:pt x="1638379" y="1085791"/>
                  <a:pt x="1640110" y="1086478"/>
                  <a:pt x="1641840" y="1087165"/>
                </a:cubicBezTo>
                <a:cubicBezTo>
                  <a:pt x="1643570" y="1087851"/>
                  <a:pt x="1645301" y="1088538"/>
                  <a:pt x="1646332" y="1090986"/>
                </a:cubicBezTo>
                <a:cubicBezTo>
                  <a:pt x="1646149" y="1093971"/>
                  <a:pt x="1644668" y="1096441"/>
                  <a:pt x="1642280" y="1098042"/>
                </a:cubicBezTo>
                <a:close/>
                <a:moveTo>
                  <a:pt x="1658729" y="1092193"/>
                </a:moveTo>
                <a:cubicBezTo>
                  <a:pt x="1653471" y="1092305"/>
                  <a:pt x="1650841" y="1092360"/>
                  <a:pt x="1649448" y="1091076"/>
                </a:cubicBezTo>
                <a:cubicBezTo>
                  <a:pt x="1646663" y="1088506"/>
                  <a:pt x="1646506" y="1085881"/>
                  <a:pt x="1647586" y="1081915"/>
                </a:cubicBezTo>
                <a:cubicBezTo>
                  <a:pt x="1652845" y="1081804"/>
                  <a:pt x="1651296" y="1077894"/>
                  <a:pt x="1655317" y="1079123"/>
                </a:cubicBezTo>
                <a:cubicBezTo>
                  <a:pt x="1659496" y="1082977"/>
                  <a:pt x="1662438" y="1088172"/>
                  <a:pt x="1658729" y="1092193"/>
                </a:cubicBezTo>
                <a:close/>
                <a:moveTo>
                  <a:pt x="481444" y="1652938"/>
                </a:moveTo>
                <a:cubicBezTo>
                  <a:pt x="480254" y="1654229"/>
                  <a:pt x="478885" y="1652966"/>
                  <a:pt x="477517" y="1651704"/>
                </a:cubicBezTo>
                <a:cubicBezTo>
                  <a:pt x="477517" y="1651704"/>
                  <a:pt x="476148" y="1650442"/>
                  <a:pt x="474780" y="1649180"/>
                </a:cubicBezTo>
                <a:cubicBezTo>
                  <a:pt x="474601" y="1646627"/>
                  <a:pt x="476982" y="1644047"/>
                  <a:pt x="479540" y="1644019"/>
                </a:cubicBezTo>
                <a:cubicBezTo>
                  <a:pt x="480730" y="1642729"/>
                  <a:pt x="482099" y="1643991"/>
                  <a:pt x="483467" y="1645253"/>
                </a:cubicBezTo>
                <a:cubicBezTo>
                  <a:pt x="483467" y="1645253"/>
                  <a:pt x="484835" y="1646516"/>
                  <a:pt x="486204" y="1647778"/>
                </a:cubicBezTo>
                <a:cubicBezTo>
                  <a:pt x="485192" y="1651620"/>
                  <a:pt x="484002" y="1652910"/>
                  <a:pt x="481444" y="1652938"/>
                </a:cubicBezTo>
                <a:close/>
                <a:moveTo>
                  <a:pt x="2099259" y="888385"/>
                </a:moveTo>
                <a:cubicBezTo>
                  <a:pt x="2097875" y="884394"/>
                  <a:pt x="2093769" y="880607"/>
                  <a:pt x="2097842" y="878937"/>
                </a:cubicBezTo>
                <a:cubicBezTo>
                  <a:pt x="2103268" y="875801"/>
                  <a:pt x="2101931" y="879996"/>
                  <a:pt x="2106021" y="881054"/>
                </a:cubicBezTo>
                <a:cubicBezTo>
                  <a:pt x="2106037" y="883782"/>
                  <a:pt x="2103332" y="886715"/>
                  <a:pt x="2099259" y="888385"/>
                </a:cubicBezTo>
                <a:close/>
                <a:moveTo>
                  <a:pt x="995088" y="1418892"/>
                </a:moveTo>
                <a:cubicBezTo>
                  <a:pt x="992418" y="1418962"/>
                  <a:pt x="992418" y="1418962"/>
                  <a:pt x="991010" y="1417664"/>
                </a:cubicBezTo>
                <a:cubicBezTo>
                  <a:pt x="991010" y="1417664"/>
                  <a:pt x="989603" y="1416366"/>
                  <a:pt x="989603" y="1416366"/>
                </a:cubicBezTo>
                <a:cubicBezTo>
                  <a:pt x="989603" y="1416366"/>
                  <a:pt x="989603" y="1416366"/>
                  <a:pt x="988196" y="1415068"/>
                </a:cubicBezTo>
                <a:cubicBezTo>
                  <a:pt x="988050" y="1412401"/>
                  <a:pt x="993390" y="1412261"/>
                  <a:pt x="994797" y="1413559"/>
                </a:cubicBezTo>
                <a:cubicBezTo>
                  <a:pt x="996205" y="1414857"/>
                  <a:pt x="996205" y="1414857"/>
                  <a:pt x="996205" y="1414857"/>
                </a:cubicBezTo>
                <a:cubicBezTo>
                  <a:pt x="996205" y="1414857"/>
                  <a:pt x="994942" y="1416226"/>
                  <a:pt x="995088" y="1418892"/>
                </a:cubicBezTo>
                <a:close/>
                <a:moveTo>
                  <a:pt x="2257248" y="822458"/>
                </a:moveTo>
                <a:cubicBezTo>
                  <a:pt x="2253026" y="818564"/>
                  <a:pt x="2259627" y="817055"/>
                  <a:pt x="2261035" y="818353"/>
                </a:cubicBezTo>
                <a:cubicBezTo>
                  <a:pt x="2262442" y="819651"/>
                  <a:pt x="2262442" y="819651"/>
                  <a:pt x="2262442" y="819651"/>
                </a:cubicBezTo>
                <a:cubicBezTo>
                  <a:pt x="2262587" y="822318"/>
                  <a:pt x="2259918" y="822388"/>
                  <a:pt x="2257248" y="822458"/>
                </a:cubicBezTo>
                <a:close/>
                <a:moveTo>
                  <a:pt x="1019270" y="1411295"/>
                </a:moveTo>
                <a:cubicBezTo>
                  <a:pt x="1016681" y="1412413"/>
                  <a:pt x="1014091" y="1413532"/>
                  <a:pt x="1012237" y="1412796"/>
                </a:cubicBezTo>
                <a:cubicBezTo>
                  <a:pt x="1012237" y="1412796"/>
                  <a:pt x="1010384" y="1412060"/>
                  <a:pt x="1011119" y="1410206"/>
                </a:cubicBezTo>
                <a:cubicBezTo>
                  <a:pt x="1011855" y="1408352"/>
                  <a:pt x="1012590" y="1406498"/>
                  <a:pt x="1015180" y="1405380"/>
                </a:cubicBezTo>
                <a:cubicBezTo>
                  <a:pt x="1016298" y="1407970"/>
                  <a:pt x="1018152" y="1408706"/>
                  <a:pt x="1019270" y="1411295"/>
                </a:cubicBezTo>
                <a:close/>
                <a:moveTo>
                  <a:pt x="1877669" y="1003099"/>
                </a:moveTo>
                <a:cubicBezTo>
                  <a:pt x="1871146" y="1004680"/>
                  <a:pt x="1871146" y="1004680"/>
                  <a:pt x="1871146" y="1004680"/>
                </a:cubicBezTo>
                <a:cubicBezTo>
                  <a:pt x="1868303" y="999525"/>
                  <a:pt x="1869671" y="1000787"/>
                  <a:pt x="1870721" y="994158"/>
                </a:cubicBezTo>
                <a:cubicBezTo>
                  <a:pt x="1873351" y="994052"/>
                  <a:pt x="1875982" y="993945"/>
                  <a:pt x="1877351" y="995207"/>
                </a:cubicBezTo>
                <a:cubicBezTo>
                  <a:pt x="1878719" y="996470"/>
                  <a:pt x="1878931" y="1001731"/>
                  <a:pt x="1877669" y="1003099"/>
                </a:cubicBezTo>
                <a:close/>
                <a:moveTo>
                  <a:pt x="765668" y="1532971"/>
                </a:moveTo>
                <a:cubicBezTo>
                  <a:pt x="765360" y="1528558"/>
                  <a:pt x="764316" y="1525997"/>
                  <a:pt x="768611" y="1525556"/>
                </a:cubicBezTo>
                <a:cubicBezTo>
                  <a:pt x="768611" y="1525556"/>
                  <a:pt x="770391" y="1526262"/>
                  <a:pt x="770391" y="1526262"/>
                </a:cubicBezTo>
                <a:cubicBezTo>
                  <a:pt x="773215" y="1529529"/>
                  <a:pt x="770699" y="1530676"/>
                  <a:pt x="765668" y="1532971"/>
                </a:cubicBezTo>
                <a:close/>
                <a:moveTo>
                  <a:pt x="750956" y="1541182"/>
                </a:moveTo>
                <a:cubicBezTo>
                  <a:pt x="749712" y="1542530"/>
                  <a:pt x="747099" y="1542617"/>
                  <a:pt x="741874" y="1542790"/>
                </a:cubicBezTo>
                <a:cubicBezTo>
                  <a:pt x="744238" y="1537481"/>
                  <a:pt x="746478" y="1529562"/>
                  <a:pt x="752947" y="1528040"/>
                </a:cubicBezTo>
                <a:cubicBezTo>
                  <a:pt x="752947" y="1528040"/>
                  <a:pt x="752947" y="1528040"/>
                  <a:pt x="753320" y="1535873"/>
                </a:cubicBezTo>
                <a:cubicBezTo>
                  <a:pt x="749463" y="1537308"/>
                  <a:pt x="749339" y="1534697"/>
                  <a:pt x="750956" y="1541182"/>
                </a:cubicBezTo>
                <a:close/>
                <a:moveTo>
                  <a:pt x="272636" y="1771647"/>
                </a:moveTo>
                <a:cubicBezTo>
                  <a:pt x="272636" y="1771647"/>
                  <a:pt x="270967" y="1770985"/>
                  <a:pt x="270967" y="1770985"/>
                </a:cubicBezTo>
                <a:cubicBezTo>
                  <a:pt x="267630" y="1769660"/>
                  <a:pt x="269837" y="1764099"/>
                  <a:pt x="273910" y="1763569"/>
                </a:cubicBezTo>
                <a:cubicBezTo>
                  <a:pt x="276511" y="1766747"/>
                  <a:pt x="275039" y="1770455"/>
                  <a:pt x="272636" y="1771647"/>
                </a:cubicBezTo>
                <a:close/>
                <a:moveTo>
                  <a:pt x="729000" y="1556748"/>
                </a:moveTo>
                <a:cubicBezTo>
                  <a:pt x="727710" y="1555558"/>
                  <a:pt x="725229" y="1555658"/>
                  <a:pt x="723939" y="1554468"/>
                </a:cubicBezTo>
                <a:cubicBezTo>
                  <a:pt x="723939" y="1554468"/>
                  <a:pt x="722649" y="1553278"/>
                  <a:pt x="723739" y="1549508"/>
                </a:cubicBezTo>
                <a:cubicBezTo>
                  <a:pt x="724929" y="1548217"/>
                  <a:pt x="727409" y="1548117"/>
                  <a:pt x="729890" y="1548017"/>
                </a:cubicBezTo>
                <a:cubicBezTo>
                  <a:pt x="732570" y="1552877"/>
                  <a:pt x="731380" y="1554168"/>
                  <a:pt x="729000" y="1556748"/>
                </a:cubicBezTo>
                <a:close/>
                <a:moveTo>
                  <a:pt x="1044891" y="1407300"/>
                </a:moveTo>
                <a:cubicBezTo>
                  <a:pt x="1039223" y="1411488"/>
                  <a:pt x="1038964" y="1407094"/>
                  <a:pt x="1035762" y="1410115"/>
                </a:cubicBezTo>
                <a:cubicBezTo>
                  <a:pt x="1033773" y="1405034"/>
                  <a:pt x="1036974" y="1402013"/>
                  <a:pt x="1040176" y="1398992"/>
                </a:cubicBezTo>
                <a:cubicBezTo>
                  <a:pt x="1043637" y="1400365"/>
                  <a:pt x="1045626" y="1405446"/>
                  <a:pt x="1044891" y="1407300"/>
                </a:cubicBezTo>
                <a:close/>
                <a:moveTo>
                  <a:pt x="874159" y="1494481"/>
                </a:moveTo>
                <a:cubicBezTo>
                  <a:pt x="865540" y="1485052"/>
                  <a:pt x="872940" y="1481980"/>
                  <a:pt x="878279" y="1484098"/>
                </a:cubicBezTo>
                <a:cubicBezTo>
                  <a:pt x="881839" y="1485511"/>
                  <a:pt x="884025" y="1490384"/>
                  <a:pt x="874159" y="1494481"/>
                </a:cubicBezTo>
                <a:close/>
                <a:moveTo>
                  <a:pt x="958065" y="1455782"/>
                </a:moveTo>
                <a:cubicBezTo>
                  <a:pt x="955209" y="1458404"/>
                  <a:pt x="951043" y="1459755"/>
                  <a:pt x="947459" y="1458333"/>
                </a:cubicBezTo>
                <a:cubicBezTo>
                  <a:pt x="941244" y="1447856"/>
                  <a:pt x="955849" y="1447643"/>
                  <a:pt x="960807" y="1445605"/>
                </a:cubicBezTo>
                <a:cubicBezTo>
                  <a:pt x="962465" y="1449267"/>
                  <a:pt x="960920" y="1453160"/>
                  <a:pt x="958065" y="1455782"/>
                </a:cubicBezTo>
                <a:close/>
                <a:moveTo>
                  <a:pt x="1905681" y="1009841"/>
                </a:moveTo>
                <a:cubicBezTo>
                  <a:pt x="1904999" y="1010912"/>
                  <a:pt x="1903296" y="1011309"/>
                  <a:pt x="1901149" y="1011530"/>
                </a:cubicBezTo>
                <a:cubicBezTo>
                  <a:pt x="1898325" y="1008263"/>
                  <a:pt x="1899796" y="1004556"/>
                  <a:pt x="1904091" y="1004114"/>
                </a:cubicBezTo>
                <a:cubicBezTo>
                  <a:pt x="1906025" y="1007027"/>
                  <a:pt x="1906364" y="1008771"/>
                  <a:pt x="1905681" y="1009841"/>
                </a:cubicBezTo>
                <a:close/>
                <a:moveTo>
                  <a:pt x="1008307" y="1438684"/>
                </a:moveTo>
                <a:cubicBezTo>
                  <a:pt x="1007045" y="1440053"/>
                  <a:pt x="1005579" y="1438700"/>
                  <a:pt x="1004113" y="1437348"/>
                </a:cubicBezTo>
                <a:cubicBezTo>
                  <a:pt x="1002647" y="1435996"/>
                  <a:pt x="1003705" y="1431907"/>
                  <a:pt x="1007900" y="1433243"/>
                </a:cubicBezTo>
                <a:cubicBezTo>
                  <a:pt x="1007900" y="1433243"/>
                  <a:pt x="1007900" y="1433243"/>
                  <a:pt x="1008307" y="1438684"/>
                </a:cubicBezTo>
                <a:close/>
                <a:moveTo>
                  <a:pt x="860960" y="1509000"/>
                </a:moveTo>
                <a:cubicBezTo>
                  <a:pt x="860960" y="1509000"/>
                  <a:pt x="860960" y="1509000"/>
                  <a:pt x="856961" y="1507844"/>
                </a:cubicBezTo>
                <a:cubicBezTo>
                  <a:pt x="856855" y="1505213"/>
                  <a:pt x="854011" y="1500058"/>
                  <a:pt x="859379" y="1502476"/>
                </a:cubicBezTo>
                <a:cubicBezTo>
                  <a:pt x="860747" y="1503739"/>
                  <a:pt x="862116" y="1505001"/>
                  <a:pt x="860960" y="1509000"/>
                </a:cubicBezTo>
                <a:close/>
                <a:moveTo>
                  <a:pt x="1844418" y="1041894"/>
                </a:moveTo>
                <a:cubicBezTo>
                  <a:pt x="1843724" y="1036370"/>
                  <a:pt x="1843724" y="1036370"/>
                  <a:pt x="1843724" y="1036370"/>
                </a:cubicBezTo>
                <a:cubicBezTo>
                  <a:pt x="1846505" y="1036494"/>
                  <a:pt x="1849286" y="1036617"/>
                  <a:pt x="1849286" y="1036617"/>
                </a:cubicBezTo>
                <a:cubicBezTo>
                  <a:pt x="1850850" y="1038059"/>
                  <a:pt x="1849633" y="1039379"/>
                  <a:pt x="1849633" y="1039379"/>
                </a:cubicBezTo>
                <a:cubicBezTo>
                  <a:pt x="1848416" y="1040698"/>
                  <a:pt x="1847199" y="1042018"/>
                  <a:pt x="1844418" y="1041894"/>
                </a:cubicBezTo>
                <a:close/>
                <a:moveTo>
                  <a:pt x="1673798" y="1123710"/>
                </a:moveTo>
                <a:cubicBezTo>
                  <a:pt x="1671312" y="1129151"/>
                  <a:pt x="1664721" y="1130805"/>
                  <a:pt x="1657962" y="1127149"/>
                </a:cubicBezTo>
                <a:cubicBezTo>
                  <a:pt x="1657712" y="1119184"/>
                  <a:pt x="1660281" y="1116399"/>
                  <a:pt x="1665504" y="1113482"/>
                </a:cubicBezTo>
                <a:cubicBezTo>
                  <a:pt x="1668240" y="1116007"/>
                  <a:pt x="1669609" y="1117269"/>
                  <a:pt x="1670977" y="1118531"/>
                </a:cubicBezTo>
                <a:cubicBezTo>
                  <a:pt x="1672346" y="1119793"/>
                  <a:pt x="1673714" y="1121055"/>
                  <a:pt x="1673798" y="1123710"/>
                </a:cubicBezTo>
                <a:close/>
                <a:moveTo>
                  <a:pt x="1035289" y="1429647"/>
                </a:moveTo>
                <a:cubicBezTo>
                  <a:pt x="1033812" y="1431250"/>
                  <a:pt x="1031430" y="1431688"/>
                  <a:pt x="1027980" y="1431142"/>
                </a:cubicBezTo>
                <a:cubicBezTo>
                  <a:pt x="1026445" y="1427091"/>
                  <a:pt x="1025021" y="1425777"/>
                  <a:pt x="1027538" y="1420191"/>
                </a:cubicBezTo>
                <a:cubicBezTo>
                  <a:pt x="1030276" y="1420080"/>
                  <a:pt x="1035751" y="1419859"/>
                  <a:pt x="1037176" y="1421173"/>
                </a:cubicBezTo>
                <a:cubicBezTo>
                  <a:pt x="1037341" y="1425280"/>
                  <a:pt x="1036768" y="1428045"/>
                  <a:pt x="1035289" y="1429647"/>
                </a:cubicBezTo>
                <a:close/>
                <a:moveTo>
                  <a:pt x="877158" y="1507688"/>
                </a:moveTo>
                <a:cubicBezTo>
                  <a:pt x="877158" y="1507688"/>
                  <a:pt x="877158" y="1507688"/>
                  <a:pt x="874824" y="1502756"/>
                </a:cubicBezTo>
                <a:cubicBezTo>
                  <a:pt x="877364" y="1501761"/>
                  <a:pt x="879218" y="1502497"/>
                  <a:pt x="881072" y="1503232"/>
                </a:cubicBezTo>
                <a:cubicBezTo>
                  <a:pt x="882239" y="1505698"/>
                  <a:pt x="879699" y="1506693"/>
                  <a:pt x="877158" y="1507688"/>
                </a:cubicBezTo>
                <a:close/>
                <a:moveTo>
                  <a:pt x="1022384" y="1439139"/>
                </a:moveTo>
                <a:cubicBezTo>
                  <a:pt x="1022384" y="1439139"/>
                  <a:pt x="1022384" y="1439139"/>
                  <a:pt x="1018809" y="1431927"/>
                </a:cubicBezTo>
                <a:cubicBezTo>
                  <a:pt x="1021325" y="1430994"/>
                  <a:pt x="1023179" y="1431730"/>
                  <a:pt x="1025033" y="1432465"/>
                </a:cubicBezTo>
                <a:cubicBezTo>
                  <a:pt x="1028740" y="1433937"/>
                  <a:pt x="1029270" y="1438009"/>
                  <a:pt x="1022384" y="1439139"/>
                </a:cubicBezTo>
                <a:close/>
                <a:moveTo>
                  <a:pt x="925575" y="1488371"/>
                </a:moveTo>
                <a:cubicBezTo>
                  <a:pt x="924358" y="1489690"/>
                  <a:pt x="923018" y="1488453"/>
                  <a:pt x="923018" y="1488453"/>
                </a:cubicBezTo>
                <a:cubicBezTo>
                  <a:pt x="920337" y="1485981"/>
                  <a:pt x="918873" y="1482189"/>
                  <a:pt x="917533" y="1480952"/>
                </a:cubicBezTo>
                <a:cubicBezTo>
                  <a:pt x="918627" y="1477077"/>
                  <a:pt x="923988" y="1482022"/>
                  <a:pt x="926546" y="1481939"/>
                </a:cubicBezTo>
                <a:cubicBezTo>
                  <a:pt x="928009" y="1485732"/>
                  <a:pt x="922895" y="1485898"/>
                  <a:pt x="924235" y="1487134"/>
                </a:cubicBezTo>
                <a:cubicBezTo>
                  <a:pt x="924235" y="1487134"/>
                  <a:pt x="924235" y="1487134"/>
                  <a:pt x="925575" y="1488371"/>
                </a:cubicBezTo>
                <a:close/>
                <a:moveTo>
                  <a:pt x="887972" y="1507955"/>
                </a:moveTo>
                <a:cubicBezTo>
                  <a:pt x="886506" y="1506603"/>
                  <a:pt x="885289" y="1507923"/>
                  <a:pt x="883823" y="1506570"/>
                </a:cubicBezTo>
                <a:cubicBezTo>
                  <a:pt x="882357" y="1505218"/>
                  <a:pt x="883574" y="1503899"/>
                  <a:pt x="883325" y="1501227"/>
                </a:cubicBezTo>
                <a:cubicBezTo>
                  <a:pt x="887225" y="1499940"/>
                  <a:pt x="887474" y="1502612"/>
                  <a:pt x="890157" y="1502645"/>
                </a:cubicBezTo>
                <a:cubicBezTo>
                  <a:pt x="890406" y="1505317"/>
                  <a:pt x="887723" y="1505284"/>
                  <a:pt x="887972" y="1507955"/>
                </a:cubicBezTo>
                <a:close/>
                <a:moveTo>
                  <a:pt x="978169" y="1465084"/>
                </a:moveTo>
                <a:cubicBezTo>
                  <a:pt x="975502" y="1465229"/>
                  <a:pt x="975502" y="1465229"/>
                  <a:pt x="974134" y="1463967"/>
                </a:cubicBezTo>
                <a:cubicBezTo>
                  <a:pt x="972766" y="1462705"/>
                  <a:pt x="972695" y="1460035"/>
                  <a:pt x="972625" y="1457366"/>
                </a:cubicBezTo>
                <a:cubicBezTo>
                  <a:pt x="975292" y="1457220"/>
                  <a:pt x="975222" y="1454550"/>
                  <a:pt x="979257" y="1455667"/>
                </a:cubicBezTo>
                <a:cubicBezTo>
                  <a:pt x="980625" y="1456930"/>
                  <a:pt x="982134" y="1463531"/>
                  <a:pt x="978169" y="1465084"/>
                </a:cubicBezTo>
                <a:close/>
                <a:moveTo>
                  <a:pt x="1859503" y="1048211"/>
                </a:moveTo>
                <a:cubicBezTo>
                  <a:pt x="1859503" y="1048211"/>
                  <a:pt x="1858096" y="1046913"/>
                  <a:pt x="1858096" y="1046913"/>
                </a:cubicBezTo>
                <a:cubicBezTo>
                  <a:pt x="1858096" y="1046913"/>
                  <a:pt x="1858096" y="1046913"/>
                  <a:pt x="1856688" y="1045615"/>
                </a:cubicBezTo>
                <a:cubicBezTo>
                  <a:pt x="1855281" y="1044317"/>
                  <a:pt x="1855281" y="1044317"/>
                  <a:pt x="1855226" y="1041552"/>
                </a:cubicBezTo>
                <a:cubicBezTo>
                  <a:pt x="1857985" y="1041384"/>
                  <a:pt x="1859338" y="1039918"/>
                  <a:pt x="1862097" y="1039751"/>
                </a:cubicBezTo>
                <a:cubicBezTo>
                  <a:pt x="1862208" y="1045279"/>
                  <a:pt x="1862263" y="1048044"/>
                  <a:pt x="1859503" y="1048211"/>
                </a:cubicBezTo>
                <a:close/>
                <a:moveTo>
                  <a:pt x="1048307" y="1434153"/>
                </a:moveTo>
                <a:cubicBezTo>
                  <a:pt x="1045488" y="1434267"/>
                  <a:pt x="1045488" y="1434267"/>
                  <a:pt x="1045488" y="1434267"/>
                </a:cubicBezTo>
                <a:cubicBezTo>
                  <a:pt x="1044022" y="1432915"/>
                  <a:pt x="1043908" y="1430097"/>
                  <a:pt x="1043795" y="1427278"/>
                </a:cubicBezTo>
                <a:cubicBezTo>
                  <a:pt x="1043795" y="1427278"/>
                  <a:pt x="1043795" y="1427278"/>
                  <a:pt x="1049431" y="1427051"/>
                </a:cubicBezTo>
                <a:cubicBezTo>
                  <a:pt x="1049545" y="1429869"/>
                  <a:pt x="1048193" y="1431335"/>
                  <a:pt x="1048307" y="1434153"/>
                </a:cubicBezTo>
                <a:close/>
                <a:moveTo>
                  <a:pt x="973516" y="1474681"/>
                </a:moveTo>
                <a:cubicBezTo>
                  <a:pt x="970376" y="1477727"/>
                  <a:pt x="969444" y="1475211"/>
                  <a:pt x="967039" y="1476403"/>
                </a:cubicBezTo>
                <a:cubicBezTo>
                  <a:pt x="966107" y="1473887"/>
                  <a:pt x="969246" y="1470841"/>
                  <a:pt x="971650" y="1469649"/>
                </a:cubicBezTo>
                <a:cubicBezTo>
                  <a:pt x="971650" y="1469649"/>
                  <a:pt x="971650" y="1469649"/>
                  <a:pt x="973516" y="1474681"/>
                </a:cubicBezTo>
                <a:close/>
                <a:moveTo>
                  <a:pt x="568086" y="1683057"/>
                </a:moveTo>
                <a:cubicBezTo>
                  <a:pt x="565600" y="1684131"/>
                  <a:pt x="565600" y="1684131"/>
                  <a:pt x="563820" y="1683425"/>
                </a:cubicBezTo>
                <a:cubicBezTo>
                  <a:pt x="563820" y="1683425"/>
                  <a:pt x="562040" y="1682718"/>
                  <a:pt x="562040" y="1682718"/>
                </a:cubicBezTo>
                <a:cubicBezTo>
                  <a:pt x="562040" y="1682718"/>
                  <a:pt x="562040" y="1682718"/>
                  <a:pt x="559554" y="1683792"/>
                </a:cubicBezTo>
                <a:cubicBezTo>
                  <a:pt x="559187" y="1679526"/>
                  <a:pt x="561673" y="1678453"/>
                  <a:pt x="566645" y="1676306"/>
                </a:cubicBezTo>
                <a:cubicBezTo>
                  <a:pt x="569498" y="1679498"/>
                  <a:pt x="567012" y="1680571"/>
                  <a:pt x="568086" y="1683057"/>
                </a:cubicBezTo>
                <a:close/>
                <a:moveTo>
                  <a:pt x="1819392" y="1088638"/>
                </a:moveTo>
                <a:cubicBezTo>
                  <a:pt x="1815443" y="1090061"/>
                  <a:pt x="1812595" y="1087434"/>
                  <a:pt x="1811170" y="1086120"/>
                </a:cubicBezTo>
                <a:cubicBezTo>
                  <a:pt x="1808322" y="1083493"/>
                  <a:pt x="1808160" y="1080811"/>
                  <a:pt x="1810684" y="1078074"/>
                </a:cubicBezTo>
                <a:cubicBezTo>
                  <a:pt x="1814633" y="1076651"/>
                  <a:pt x="1817320" y="1076596"/>
                  <a:pt x="1820168" y="1079223"/>
                </a:cubicBezTo>
                <a:cubicBezTo>
                  <a:pt x="1820168" y="1079223"/>
                  <a:pt x="1820330" y="1081905"/>
                  <a:pt x="1820492" y="1084588"/>
                </a:cubicBezTo>
                <a:cubicBezTo>
                  <a:pt x="1819230" y="1085956"/>
                  <a:pt x="1819230" y="1085956"/>
                  <a:pt x="1819392" y="1088638"/>
                </a:cubicBezTo>
                <a:close/>
                <a:moveTo>
                  <a:pt x="616389" y="1663000"/>
                </a:moveTo>
                <a:cubicBezTo>
                  <a:pt x="613996" y="1663981"/>
                  <a:pt x="611604" y="1664963"/>
                  <a:pt x="609873" y="1664276"/>
                </a:cubicBezTo>
                <a:cubicBezTo>
                  <a:pt x="606412" y="1662903"/>
                  <a:pt x="607330" y="1655543"/>
                  <a:pt x="614252" y="1658289"/>
                </a:cubicBezTo>
                <a:cubicBezTo>
                  <a:pt x="614252" y="1658289"/>
                  <a:pt x="614252" y="1658289"/>
                  <a:pt x="616389" y="1663000"/>
                </a:cubicBezTo>
                <a:close/>
                <a:moveTo>
                  <a:pt x="1916058" y="1045772"/>
                </a:moveTo>
                <a:cubicBezTo>
                  <a:pt x="1913542" y="1046919"/>
                  <a:pt x="1911027" y="1048067"/>
                  <a:pt x="1909247" y="1047361"/>
                </a:cubicBezTo>
                <a:cubicBezTo>
                  <a:pt x="1909247" y="1047361"/>
                  <a:pt x="1908203" y="1044800"/>
                  <a:pt x="1907159" y="1042240"/>
                </a:cubicBezTo>
                <a:cubicBezTo>
                  <a:pt x="1909674" y="1041093"/>
                  <a:pt x="1912190" y="1039945"/>
                  <a:pt x="1912190" y="1039945"/>
                </a:cubicBezTo>
                <a:cubicBezTo>
                  <a:pt x="1913970" y="1040651"/>
                  <a:pt x="1915014" y="1043212"/>
                  <a:pt x="1916058" y="1045772"/>
                </a:cubicBezTo>
                <a:close/>
                <a:moveTo>
                  <a:pt x="858212" y="1550390"/>
                </a:moveTo>
                <a:cubicBezTo>
                  <a:pt x="855257" y="1551513"/>
                  <a:pt x="851931" y="1551652"/>
                  <a:pt x="847888" y="1550488"/>
                </a:cubicBezTo>
                <a:cubicBezTo>
                  <a:pt x="838004" y="1536240"/>
                  <a:pt x="855041" y="1528865"/>
                  <a:pt x="861952" y="1535240"/>
                </a:cubicBezTo>
                <a:cubicBezTo>
                  <a:pt x="864717" y="1537790"/>
                  <a:pt x="866099" y="1539065"/>
                  <a:pt x="866307" y="1544387"/>
                </a:cubicBezTo>
                <a:cubicBezTo>
                  <a:pt x="863749" y="1547160"/>
                  <a:pt x="861166" y="1549267"/>
                  <a:pt x="858212" y="1550390"/>
                </a:cubicBezTo>
                <a:close/>
                <a:moveTo>
                  <a:pt x="916692" y="1525951"/>
                </a:moveTo>
                <a:cubicBezTo>
                  <a:pt x="914091" y="1522772"/>
                  <a:pt x="916495" y="1521581"/>
                  <a:pt x="915562" y="1519065"/>
                </a:cubicBezTo>
                <a:cubicBezTo>
                  <a:pt x="917230" y="1519727"/>
                  <a:pt x="917230" y="1519727"/>
                  <a:pt x="919635" y="1518535"/>
                </a:cubicBezTo>
                <a:cubicBezTo>
                  <a:pt x="922236" y="1521713"/>
                  <a:pt x="919832" y="1522905"/>
                  <a:pt x="916692" y="1525951"/>
                </a:cubicBezTo>
                <a:close/>
                <a:moveTo>
                  <a:pt x="1709436" y="1149933"/>
                </a:moveTo>
                <a:cubicBezTo>
                  <a:pt x="1708492" y="1152313"/>
                  <a:pt x="1705872" y="1153777"/>
                  <a:pt x="1703230" y="1152728"/>
                </a:cubicBezTo>
                <a:cubicBezTo>
                  <a:pt x="1701469" y="1152029"/>
                  <a:pt x="1699708" y="1151330"/>
                  <a:pt x="1698633" y="1148901"/>
                </a:cubicBezTo>
                <a:cubicBezTo>
                  <a:pt x="1699320" y="1147171"/>
                  <a:pt x="1699320" y="1147171"/>
                  <a:pt x="1698245" y="1144741"/>
                </a:cubicBezTo>
                <a:cubicBezTo>
                  <a:pt x="1703141" y="1142678"/>
                  <a:pt x="1704216" y="1145108"/>
                  <a:pt x="1705589" y="1141647"/>
                </a:cubicBezTo>
                <a:cubicBezTo>
                  <a:pt x="1709649" y="1144260"/>
                  <a:pt x="1710380" y="1147554"/>
                  <a:pt x="1709436" y="1149933"/>
                </a:cubicBezTo>
                <a:close/>
                <a:moveTo>
                  <a:pt x="1048228" y="1467186"/>
                </a:moveTo>
                <a:cubicBezTo>
                  <a:pt x="1042918" y="1467353"/>
                  <a:pt x="1038871" y="1466152"/>
                  <a:pt x="1037478" y="1464867"/>
                </a:cubicBezTo>
                <a:lnTo>
                  <a:pt x="1038012" y="1463053"/>
                </a:lnTo>
                <a:lnTo>
                  <a:pt x="1034137" y="1466122"/>
                </a:lnTo>
                <a:cubicBezTo>
                  <a:pt x="1034137" y="1466122"/>
                  <a:pt x="1034137" y="1466122"/>
                  <a:pt x="1032022" y="1461358"/>
                </a:cubicBezTo>
                <a:cubicBezTo>
                  <a:pt x="1035290" y="1460693"/>
                  <a:pt x="1036996" y="1458918"/>
                  <a:pt x="1038534" y="1457566"/>
                </a:cubicBezTo>
                <a:lnTo>
                  <a:pt x="1039708" y="1457299"/>
                </a:lnTo>
                <a:lnTo>
                  <a:pt x="1039898" y="1456654"/>
                </a:lnTo>
                <a:cubicBezTo>
                  <a:pt x="1042929" y="1454067"/>
                  <a:pt x="1047510" y="1452594"/>
                  <a:pt x="1051623" y="1455122"/>
                </a:cubicBezTo>
                <a:cubicBezTo>
                  <a:pt x="1054409" y="1457691"/>
                  <a:pt x="1049360" y="1463165"/>
                  <a:pt x="1048228" y="1467186"/>
                </a:cubicBezTo>
                <a:close/>
                <a:moveTo>
                  <a:pt x="1085044" y="1452481"/>
                </a:moveTo>
                <a:lnTo>
                  <a:pt x="1084993" y="1452432"/>
                </a:lnTo>
                <a:lnTo>
                  <a:pt x="1084946" y="1452483"/>
                </a:lnTo>
                <a:close/>
                <a:moveTo>
                  <a:pt x="1690017" y="1169801"/>
                </a:moveTo>
                <a:cubicBezTo>
                  <a:pt x="1686914" y="1172575"/>
                  <a:pt x="1682766" y="1172933"/>
                  <a:pt x="1681036" y="1172246"/>
                </a:cubicBezTo>
                <a:cubicBezTo>
                  <a:pt x="1677576" y="1170873"/>
                  <a:pt x="1675846" y="1170186"/>
                  <a:pt x="1673758" y="1165352"/>
                </a:cubicBezTo>
                <a:cubicBezTo>
                  <a:pt x="1675488" y="1166039"/>
                  <a:pt x="1676175" y="1164308"/>
                  <a:pt x="1675131" y="1161891"/>
                </a:cubicBezTo>
                <a:cubicBezTo>
                  <a:pt x="1678235" y="1159117"/>
                  <a:pt x="1681696" y="1160490"/>
                  <a:pt x="1683426" y="1161177"/>
                </a:cubicBezTo>
                <a:cubicBezTo>
                  <a:pt x="1685156" y="1161864"/>
                  <a:pt x="1687930" y="1164967"/>
                  <a:pt x="1690017" y="1169801"/>
                </a:cubicBezTo>
                <a:close/>
                <a:moveTo>
                  <a:pt x="1029911" y="1486761"/>
                </a:moveTo>
                <a:cubicBezTo>
                  <a:pt x="1028110" y="1486046"/>
                  <a:pt x="1025906" y="1481095"/>
                  <a:pt x="1027304" y="1477572"/>
                </a:cubicBezTo>
                <a:cubicBezTo>
                  <a:pt x="1033406" y="1477955"/>
                  <a:pt x="1034804" y="1474432"/>
                  <a:pt x="1040905" y="1474815"/>
                </a:cubicBezTo>
                <a:cubicBezTo>
                  <a:pt x="1040610" y="1480813"/>
                  <a:pt x="1033809" y="1482192"/>
                  <a:pt x="1029911" y="1486761"/>
                </a:cubicBezTo>
                <a:close/>
                <a:moveTo>
                  <a:pt x="1071913" y="1467867"/>
                </a:moveTo>
                <a:cubicBezTo>
                  <a:pt x="1070614" y="1468569"/>
                  <a:pt x="1068612" y="1468621"/>
                  <a:pt x="1067908" y="1467972"/>
                </a:cubicBezTo>
                <a:cubicBezTo>
                  <a:pt x="1066501" y="1466674"/>
                  <a:pt x="1066355" y="1464007"/>
                  <a:pt x="1067618" y="1462639"/>
                </a:cubicBezTo>
                <a:cubicBezTo>
                  <a:pt x="1067618" y="1462639"/>
                  <a:pt x="1067618" y="1462639"/>
                  <a:pt x="1071695" y="1463867"/>
                </a:cubicBezTo>
                <a:cubicBezTo>
                  <a:pt x="1073806" y="1465814"/>
                  <a:pt x="1073211" y="1467165"/>
                  <a:pt x="1071913" y="1467867"/>
                </a:cubicBezTo>
                <a:close/>
                <a:moveTo>
                  <a:pt x="1840186" y="1102573"/>
                </a:moveTo>
                <a:cubicBezTo>
                  <a:pt x="1837752" y="1105212"/>
                  <a:pt x="1836345" y="1103914"/>
                  <a:pt x="1834937" y="1102615"/>
                </a:cubicBezTo>
                <a:cubicBezTo>
                  <a:pt x="1832122" y="1100019"/>
                  <a:pt x="1830715" y="1098721"/>
                  <a:pt x="1833149" y="1096082"/>
                </a:cubicBezTo>
                <a:cubicBezTo>
                  <a:pt x="1838398" y="1096040"/>
                  <a:pt x="1838398" y="1096040"/>
                  <a:pt x="1838398" y="1096040"/>
                </a:cubicBezTo>
                <a:cubicBezTo>
                  <a:pt x="1839805" y="1097338"/>
                  <a:pt x="1841213" y="1098636"/>
                  <a:pt x="1840186" y="1102573"/>
                </a:cubicBezTo>
                <a:close/>
                <a:moveTo>
                  <a:pt x="790688" y="1602298"/>
                </a:moveTo>
                <a:cubicBezTo>
                  <a:pt x="788202" y="1603371"/>
                  <a:pt x="785716" y="1604445"/>
                  <a:pt x="783936" y="1603739"/>
                </a:cubicBezTo>
                <a:cubicBezTo>
                  <a:pt x="781789" y="1598766"/>
                  <a:pt x="782495" y="1596987"/>
                  <a:pt x="787467" y="1594840"/>
                </a:cubicBezTo>
                <a:cubicBezTo>
                  <a:pt x="789247" y="1595546"/>
                  <a:pt x="790321" y="1598032"/>
                  <a:pt x="790688" y="1602298"/>
                </a:cubicBezTo>
                <a:close/>
                <a:moveTo>
                  <a:pt x="1661459" y="1192786"/>
                </a:moveTo>
                <a:cubicBezTo>
                  <a:pt x="1657370" y="1191727"/>
                  <a:pt x="1657386" y="1194456"/>
                  <a:pt x="1654666" y="1194659"/>
                </a:cubicBezTo>
                <a:cubicBezTo>
                  <a:pt x="1653281" y="1190669"/>
                  <a:pt x="1650560" y="1190873"/>
                  <a:pt x="1651897" y="1186678"/>
                </a:cubicBezTo>
                <a:cubicBezTo>
                  <a:pt x="1653249" y="1185212"/>
                  <a:pt x="1654601" y="1183746"/>
                  <a:pt x="1658674" y="1182076"/>
                </a:cubicBezTo>
                <a:cubicBezTo>
                  <a:pt x="1658690" y="1184805"/>
                  <a:pt x="1662779" y="1185863"/>
                  <a:pt x="1661459" y="1192786"/>
                </a:cubicBezTo>
                <a:close/>
                <a:moveTo>
                  <a:pt x="360129" y="1820787"/>
                </a:moveTo>
                <a:cubicBezTo>
                  <a:pt x="358533" y="1822213"/>
                  <a:pt x="356224" y="1822842"/>
                  <a:pt x="354444" y="1822136"/>
                </a:cubicBezTo>
                <a:cubicBezTo>
                  <a:pt x="354076" y="1817870"/>
                  <a:pt x="356195" y="1812530"/>
                  <a:pt x="361535" y="1814649"/>
                </a:cubicBezTo>
                <a:cubicBezTo>
                  <a:pt x="362608" y="1817135"/>
                  <a:pt x="361725" y="1819360"/>
                  <a:pt x="360129" y="1820787"/>
                </a:cubicBezTo>
                <a:close/>
                <a:moveTo>
                  <a:pt x="943390" y="1546273"/>
                </a:moveTo>
                <a:cubicBezTo>
                  <a:pt x="936398" y="1543499"/>
                  <a:pt x="928586" y="1552987"/>
                  <a:pt x="919846" y="1549519"/>
                </a:cubicBezTo>
                <a:cubicBezTo>
                  <a:pt x="919638" y="1534749"/>
                  <a:pt x="936398" y="1543499"/>
                  <a:pt x="942052" y="1539448"/>
                </a:cubicBezTo>
                <a:cubicBezTo>
                  <a:pt x="944829" y="1542648"/>
                  <a:pt x="944110" y="1544460"/>
                  <a:pt x="943390" y="1546273"/>
                </a:cubicBezTo>
                <a:close/>
                <a:moveTo>
                  <a:pt x="978377" y="1534120"/>
                </a:moveTo>
                <a:cubicBezTo>
                  <a:pt x="978377" y="1534120"/>
                  <a:pt x="978377" y="1534120"/>
                  <a:pt x="976577" y="1533406"/>
                </a:cubicBezTo>
                <a:cubicBezTo>
                  <a:pt x="972975" y="1531976"/>
                  <a:pt x="971491" y="1525207"/>
                  <a:pt x="978307" y="1523792"/>
                </a:cubicBezTo>
                <a:cubicBezTo>
                  <a:pt x="982297" y="1529495"/>
                  <a:pt x="983392" y="1531990"/>
                  <a:pt x="978377" y="1534120"/>
                </a:cubicBezTo>
                <a:close/>
                <a:moveTo>
                  <a:pt x="1048949" y="1500896"/>
                </a:moveTo>
                <a:cubicBezTo>
                  <a:pt x="1048262" y="1502627"/>
                  <a:pt x="1046482" y="1501920"/>
                  <a:pt x="1046482" y="1501920"/>
                </a:cubicBezTo>
                <a:cubicBezTo>
                  <a:pt x="1042922" y="1500508"/>
                  <a:pt x="1040736" y="1495635"/>
                  <a:pt x="1046762" y="1496023"/>
                </a:cubicBezTo>
                <a:cubicBezTo>
                  <a:pt x="1046762" y="1496023"/>
                  <a:pt x="1046762" y="1496023"/>
                  <a:pt x="1048949" y="1500896"/>
                </a:cubicBezTo>
                <a:close/>
                <a:moveTo>
                  <a:pt x="1901567" y="1099570"/>
                </a:moveTo>
                <a:cubicBezTo>
                  <a:pt x="1895006" y="1101192"/>
                  <a:pt x="1890994" y="1100050"/>
                  <a:pt x="1888257" y="1097526"/>
                </a:cubicBezTo>
                <a:cubicBezTo>
                  <a:pt x="1884152" y="1093740"/>
                  <a:pt x="1882690" y="1089833"/>
                  <a:pt x="1885147" y="1084424"/>
                </a:cubicBezTo>
                <a:cubicBezTo>
                  <a:pt x="1888972" y="1080277"/>
                  <a:pt x="1900914" y="1081058"/>
                  <a:pt x="1908844" y="1080698"/>
                </a:cubicBezTo>
                <a:cubicBezTo>
                  <a:pt x="1909124" y="1088632"/>
                  <a:pt x="1902656" y="1092899"/>
                  <a:pt x="1901567" y="1099570"/>
                </a:cubicBezTo>
                <a:close/>
                <a:moveTo>
                  <a:pt x="926851" y="1566319"/>
                </a:moveTo>
                <a:cubicBezTo>
                  <a:pt x="926851" y="1566319"/>
                  <a:pt x="926851" y="1566319"/>
                  <a:pt x="922017" y="1568407"/>
                </a:cubicBezTo>
                <a:cubicBezTo>
                  <a:pt x="920973" y="1565990"/>
                  <a:pt x="920973" y="1565990"/>
                  <a:pt x="923390" y="1564946"/>
                </a:cubicBezTo>
                <a:cubicBezTo>
                  <a:pt x="921660" y="1564259"/>
                  <a:pt x="921660" y="1564259"/>
                  <a:pt x="921660" y="1564259"/>
                </a:cubicBezTo>
                <a:cubicBezTo>
                  <a:pt x="918199" y="1562886"/>
                  <a:pt x="923033" y="1560799"/>
                  <a:pt x="918529" y="1557008"/>
                </a:cubicBezTo>
                <a:cubicBezTo>
                  <a:pt x="918529" y="1557008"/>
                  <a:pt x="920946" y="1555965"/>
                  <a:pt x="920946" y="1555965"/>
                </a:cubicBezTo>
                <a:cubicBezTo>
                  <a:pt x="922676" y="1556651"/>
                  <a:pt x="921990" y="1558382"/>
                  <a:pt x="923033" y="1560799"/>
                </a:cubicBezTo>
                <a:cubicBezTo>
                  <a:pt x="922347" y="1562529"/>
                  <a:pt x="923390" y="1564946"/>
                  <a:pt x="926851" y="1566319"/>
                </a:cubicBezTo>
                <a:close/>
                <a:moveTo>
                  <a:pt x="904408" y="1579076"/>
                </a:moveTo>
                <a:cubicBezTo>
                  <a:pt x="902583" y="1581050"/>
                  <a:pt x="899659" y="1581851"/>
                  <a:pt x="896958" y="1580779"/>
                </a:cubicBezTo>
                <a:cubicBezTo>
                  <a:pt x="894701" y="1575960"/>
                  <a:pt x="899648" y="1573999"/>
                  <a:pt x="905268" y="1570344"/>
                </a:cubicBezTo>
                <a:cubicBezTo>
                  <a:pt x="906960" y="1573958"/>
                  <a:pt x="906233" y="1577103"/>
                  <a:pt x="904408" y="1579076"/>
                </a:cubicBezTo>
                <a:close/>
                <a:moveTo>
                  <a:pt x="1060275" y="1507394"/>
                </a:moveTo>
                <a:cubicBezTo>
                  <a:pt x="1053862" y="1502790"/>
                  <a:pt x="1049568" y="1492845"/>
                  <a:pt x="1053467" y="1488212"/>
                </a:cubicBezTo>
                <a:cubicBezTo>
                  <a:pt x="1060925" y="1484992"/>
                  <a:pt x="1062338" y="1481432"/>
                  <a:pt x="1067310" y="1479285"/>
                </a:cubicBezTo>
                <a:cubicBezTo>
                  <a:pt x="1070898" y="1491009"/>
                  <a:pt x="1067366" y="1499908"/>
                  <a:pt x="1060275" y="1507394"/>
                </a:cubicBezTo>
                <a:close/>
                <a:moveTo>
                  <a:pt x="1686270" y="1212956"/>
                </a:moveTo>
                <a:cubicBezTo>
                  <a:pt x="1682377" y="1214431"/>
                  <a:pt x="1678378" y="1213275"/>
                  <a:pt x="1677010" y="1212013"/>
                </a:cubicBezTo>
                <a:cubicBezTo>
                  <a:pt x="1674273" y="1209489"/>
                  <a:pt x="1672905" y="1208226"/>
                  <a:pt x="1672693" y="1202965"/>
                </a:cubicBezTo>
                <a:cubicBezTo>
                  <a:pt x="1674061" y="1204227"/>
                  <a:pt x="1675323" y="1202859"/>
                  <a:pt x="1675217" y="1200228"/>
                </a:cubicBezTo>
                <a:cubicBezTo>
                  <a:pt x="1679110" y="1198754"/>
                  <a:pt x="1681847" y="1201278"/>
                  <a:pt x="1683215" y="1202540"/>
                </a:cubicBezTo>
                <a:cubicBezTo>
                  <a:pt x="1684583" y="1203802"/>
                  <a:pt x="1686058" y="1207695"/>
                  <a:pt x="1686270" y="1212956"/>
                </a:cubicBezTo>
                <a:close/>
                <a:moveTo>
                  <a:pt x="1711527" y="1201386"/>
                </a:moveTo>
                <a:cubicBezTo>
                  <a:pt x="1709792" y="1203268"/>
                  <a:pt x="1706821" y="1203693"/>
                  <a:pt x="1704732" y="1201766"/>
                </a:cubicBezTo>
                <a:cubicBezTo>
                  <a:pt x="1703339" y="1200482"/>
                  <a:pt x="1701946" y="1199197"/>
                  <a:pt x="1701816" y="1196544"/>
                </a:cubicBezTo>
                <a:cubicBezTo>
                  <a:pt x="1703078" y="1195175"/>
                  <a:pt x="1703078" y="1195175"/>
                  <a:pt x="1702947" y="1192522"/>
                </a:cubicBezTo>
                <a:cubicBezTo>
                  <a:pt x="1708257" y="1192355"/>
                  <a:pt x="1708388" y="1195008"/>
                  <a:pt x="1710912" y="1192271"/>
                </a:cubicBezTo>
                <a:cubicBezTo>
                  <a:pt x="1713763" y="1196167"/>
                  <a:pt x="1713263" y="1199505"/>
                  <a:pt x="1711527" y="1201386"/>
                </a:cubicBezTo>
                <a:close/>
                <a:moveTo>
                  <a:pt x="1999440" y="1064949"/>
                </a:moveTo>
                <a:cubicBezTo>
                  <a:pt x="1997494" y="1065686"/>
                  <a:pt x="1995152" y="1064793"/>
                  <a:pt x="1993784" y="1063530"/>
                </a:cubicBezTo>
                <a:cubicBezTo>
                  <a:pt x="1991047" y="1061006"/>
                  <a:pt x="1989573" y="1057113"/>
                  <a:pt x="1997358" y="1054164"/>
                </a:cubicBezTo>
                <a:cubicBezTo>
                  <a:pt x="1999989" y="1054058"/>
                  <a:pt x="2000095" y="1056688"/>
                  <a:pt x="2002726" y="1056582"/>
                </a:cubicBezTo>
                <a:cubicBezTo>
                  <a:pt x="2002938" y="1061843"/>
                  <a:pt x="2001387" y="1064211"/>
                  <a:pt x="1999440" y="1064949"/>
                </a:cubicBezTo>
                <a:close/>
                <a:moveTo>
                  <a:pt x="1061297" y="1519530"/>
                </a:moveTo>
                <a:cubicBezTo>
                  <a:pt x="1061297" y="1519530"/>
                  <a:pt x="1061297" y="1519530"/>
                  <a:pt x="1058830" y="1520554"/>
                </a:cubicBezTo>
                <a:cubicBezTo>
                  <a:pt x="1057737" y="1518118"/>
                  <a:pt x="1053084" y="1514268"/>
                  <a:pt x="1057331" y="1513950"/>
                </a:cubicBezTo>
                <a:cubicBezTo>
                  <a:pt x="1059110" y="1514657"/>
                  <a:pt x="1060203" y="1517093"/>
                  <a:pt x="1061297" y="1519530"/>
                </a:cubicBezTo>
                <a:close/>
                <a:moveTo>
                  <a:pt x="1042783" y="1530494"/>
                </a:moveTo>
                <a:cubicBezTo>
                  <a:pt x="1042783" y="1530494"/>
                  <a:pt x="1042783" y="1530494"/>
                  <a:pt x="1040770" y="1525833"/>
                </a:cubicBezTo>
                <a:cubicBezTo>
                  <a:pt x="1043101" y="1524827"/>
                  <a:pt x="1044769" y="1525489"/>
                  <a:pt x="1047100" y="1524482"/>
                </a:cubicBezTo>
                <a:cubicBezTo>
                  <a:pt x="1047444" y="1528481"/>
                  <a:pt x="1046782" y="1530150"/>
                  <a:pt x="1042783" y="1530494"/>
                </a:cubicBezTo>
                <a:close/>
                <a:moveTo>
                  <a:pt x="1016604" y="1552677"/>
                </a:moveTo>
                <a:cubicBezTo>
                  <a:pt x="1013285" y="1553378"/>
                  <a:pt x="1009530" y="1553906"/>
                  <a:pt x="1007087" y="1554955"/>
                </a:cubicBezTo>
                <a:cubicBezTo>
                  <a:pt x="1002526" y="1551127"/>
                  <a:pt x="997273" y="1549042"/>
                  <a:pt x="993404" y="1543470"/>
                </a:cubicBezTo>
                <a:cubicBezTo>
                  <a:pt x="995805" y="1532314"/>
                  <a:pt x="1004517" y="1525680"/>
                  <a:pt x="1004475" y="1515571"/>
                </a:cubicBezTo>
                <a:cubicBezTo>
                  <a:pt x="998856" y="1509305"/>
                  <a:pt x="987658" y="1506880"/>
                  <a:pt x="990751" y="1493979"/>
                </a:cubicBezTo>
                <a:cubicBezTo>
                  <a:pt x="1005041" y="1483503"/>
                  <a:pt x="1020475" y="1495683"/>
                  <a:pt x="1036191" y="1491828"/>
                </a:cubicBezTo>
                <a:cubicBezTo>
                  <a:pt x="1037617" y="1498449"/>
                  <a:pt x="1040427" y="1501582"/>
                  <a:pt x="1045679" y="1503667"/>
                </a:cubicBezTo>
                <a:cubicBezTo>
                  <a:pt x="1047430" y="1504361"/>
                  <a:pt x="1050932" y="1505751"/>
                  <a:pt x="1053375" y="1504702"/>
                </a:cubicBezTo>
                <a:cubicBezTo>
                  <a:pt x="1057244" y="1510274"/>
                  <a:pt x="1054109" y="1513066"/>
                  <a:pt x="1054476" y="1517249"/>
                </a:cubicBezTo>
                <a:cubicBezTo>
                  <a:pt x="1033140" y="1514837"/>
                  <a:pt x="1028705" y="1541333"/>
                  <a:pt x="1023495" y="1549357"/>
                </a:cubicBezTo>
                <a:cubicBezTo>
                  <a:pt x="1022803" y="1551100"/>
                  <a:pt x="1019922" y="1551975"/>
                  <a:pt x="1016604" y="1552677"/>
                </a:cubicBezTo>
                <a:close/>
                <a:moveTo>
                  <a:pt x="1147621" y="1493945"/>
                </a:moveTo>
                <a:cubicBezTo>
                  <a:pt x="1145792" y="1494089"/>
                  <a:pt x="1143718" y="1493396"/>
                  <a:pt x="1142985" y="1492720"/>
                </a:cubicBezTo>
                <a:cubicBezTo>
                  <a:pt x="1141519" y="1491368"/>
                  <a:pt x="1140053" y="1490016"/>
                  <a:pt x="1141270" y="1488696"/>
                </a:cubicBezTo>
                <a:cubicBezTo>
                  <a:pt x="1142487" y="1487377"/>
                  <a:pt x="1145170" y="1487410"/>
                  <a:pt x="1145170" y="1487410"/>
                </a:cubicBezTo>
                <a:cubicBezTo>
                  <a:pt x="1146636" y="1488762"/>
                  <a:pt x="1146636" y="1488762"/>
                  <a:pt x="1146636" y="1488762"/>
                </a:cubicBezTo>
                <a:cubicBezTo>
                  <a:pt x="1146636" y="1488762"/>
                  <a:pt x="1148102" y="1490114"/>
                  <a:pt x="1150785" y="1490147"/>
                </a:cubicBezTo>
                <a:cubicBezTo>
                  <a:pt x="1151034" y="1492819"/>
                  <a:pt x="1149450" y="1493800"/>
                  <a:pt x="1147621" y="1493945"/>
                </a:cubicBezTo>
                <a:close/>
                <a:moveTo>
                  <a:pt x="1113285" y="1512122"/>
                </a:moveTo>
                <a:cubicBezTo>
                  <a:pt x="1109301" y="1502386"/>
                  <a:pt x="1115486" y="1496686"/>
                  <a:pt x="1118876" y="1498032"/>
                </a:cubicBezTo>
                <a:cubicBezTo>
                  <a:pt x="1122266" y="1499377"/>
                  <a:pt x="1123262" y="1501811"/>
                  <a:pt x="1121864" y="1505333"/>
                </a:cubicBezTo>
                <a:cubicBezTo>
                  <a:pt x="1120467" y="1508856"/>
                  <a:pt x="1118772" y="1508183"/>
                  <a:pt x="1113285" y="1512122"/>
                </a:cubicBezTo>
                <a:close/>
                <a:moveTo>
                  <a:pt x="1747563" y="1219462"/>
                </a:moveTo>
                <a:cubicBezTo>
                  <a:pt x="1746239" y="1222799"/>
                  <a:pt x="1742018" y="1223054"/>
                  <a:pt x="1740238" y="1222348"/>
                </a:cubicBezTo>
                <a:cubicBezTo>
                  <a:pt x="1737340" y="1219267"/>
                  <a:pt x="1740444" y="1216637"/>
                  <a:pt x="1742886" y="1215675"/>
                </a:cubicBezTo>
                <a:cubicBezTo>
                  <a:pt x="1744004" y="1218049"/>
                  <a:pt x="1745784" y="1218755"/>
                  <a:pt x="1747563" y="1219462"/>
                </a:cubicBezTo>
                <a:close/>
                <a:moveTo>
                  <a:pt x="1100382" y="1528317"/>
                </a:moveTo>
                <a:cubicBezTo>
                  <a:pt x="1096253" y="1529935"/>
                  <a:pt x="1094829" y="1528621"/>
                  <a:pt x="1093405" y="1527308"/>
                </a:cubicBezTo>
                <a:cubicBezTo>
                  <a:pt x="1090557" y="1524680"/>
                  <a:pt x="1090413" y="1519121"/>
                  <a:pt x="1097390" y="1520130"/>
                </a:cubicBezTo>
                <a:cubicBezTo>
                  <a:pt x="1098814" y="1521444"/>
                  <a:pt x="1098886" y="1524223"/>
                  <a:pt x="1100382" y="1528317"/>
                </a:cubicBezTo>
                <a:close/>
                <a:moveTo>
                  <a:pt x="1141999" y="1510263"/>
                </a:moveTo>
                <a:cubicBezTo>
                  <a:pt x="1139278" y="1510467"/>
                  <a:pt x="1136558" y="1510671"/>
                  <a:pt x="1135189" y="1509408"/>
                </a:cubicBezTo>
                <a:cubicBezTo>
                  <a:pt x="1133821" y="1508146"/>
                  <a:pt x="1133805" y="1505418"/>
                  <a:pt x="1132436" y="1504156"/>
                </a:cubicBezTo>
                <a:cubicBezTo>
                  <a:pt x="1135141" y="1501224"/>
                  <a:pt x="1137861" y="1501020"/>
                  <a:pt x="1140598" y="1503544"/>
                </a:cubicBezTo>
                <a:cubicBezTo>
                  <a:pt x="1141967" y="1504806"/>
                  <a:pt x="1141983" y="1507535"/>
                  <a:pt x="1141999" y="1510263"/>
                </a:cubicBezTo>
                <a:close/>
                <a:moveTo>
                  <a:pt x="942365" y="1615046"/>
                </a:moveTo>
                <a:cubicBezTo>
                  <a:pt x="936332" y="1614675"/>
                  <a:pt x="932079" y="1615010"/>
                  <a:pt x="927826" y="1615346"/>
                </a:cubicBezTo>
                <a:cubicBezTo>
                  <a:pt x="918141" y="1603410"/>
                  <a:pt x="931503" y="1590503"/>
                  <a:pt x="944656" y="1593699"/>
                </a:cubicBezTo>
                <a:cubicBezTo>
                  <a:pt x="949694" y="1601768"/>
                  <a:pt x="943360" y="1607348"/>
                  <a:pt x="942365" y="1615046"/>
                </a:cubicBezTo>
                <a:close/>
                <a:moveTo>
                  <a:pt x="1126645" y="1529440"/>
                </a:moveTo>
                <a:cubicBezTo>
                  <a:pt x="1123044" y="1528011"/>
                  <a:pt x="1125902" y="1520807"/>
                  <a:pt x="1123730" y="1515776"/>
                </a:cubicBezTo>
                <a:cubicBezTo>
                  <a:pt x="1128046" y="1515404"/>
                  <a:pt x="1129847" y="1516119"/>
                  <a:pt x="1131648" y="1516834"/>
                </a:cubicBezTo>
                <a:cubicBezTo>
                  <a:pt x="1133449" y="1517548"/>
                  <a:pt x="1133449" y="1517548"/>
                  <a:pt x="1133449" y="1517548"/>
                </a:cubicBezTo>
                <a:cubicBezTo>
                  <a:pt x="1133449" y="1517548"/>
                  <a:pt x="1133449" y="1517548"/>
                  <a:pt x="1135250" y="1518263"/>
                </a:cubicBezTo>
                <a:cubicBezTo>
                  <a:pt x="1135622" y="1522580"/>
                  <a:pt x="1129876" y="1526553"/>
                  <a:pt x="1126645" y="1529440"/>
                </a:cubicBezTo>
                <a:close/>
                <a:moveTo>
                  <a:pt x="1171798" y="1508475"/>
                </a:moveTo>
                <a:cubicBezTo>
                  <a:pt x="1170036" y="1507776"/>
                  <a:pt x="1167598" y="1508782"/>
                  <a:pt x="1165837" y="1508083"/>
                </a:cubicBezTo>
                <a:cubicBezTo>
                  <a:pt x="1164076" y="1507384"/>
                  <a:pt x="1162991" y="1504980"/>
                  <a:pt x="1162584" y="1500870"/>
                </a:cubicBezTo>
                <a:cubicBezTo>
                  <a:pt x="1165022" y="1499863"/>
                  <a:pt x="1167052" y="1494746"/>
                  <a:pt x="1165291" y="1494047"/>
                </a:cubicBezTo>
                <a:cubicBezTo>
                  <a:pt x="1165291" y="1494047"/>
                  <a:pt x="1163530" y="1493348"/>
                  <a:pt x="1162853" y="1495054"/>
                </a:cubicBezTo>
                <a:cubicBezTo>
                  <a:pt x="1164207" y="1491643"/>
                  <a:pt x="1167322" y="1488930"/>
                  <a:pt x="1170844" y="1490328"/>
                </a:cubicBezTo>
                <a:cubicBezTo>
                  <a:pt x="1169898" y="1497850"/>
                  <a:pt x="1176943" y="1500645"/>
                  <a:pt x="1171798" y="1508475"/>
                </a:cubicBezTo>
                <a:close/>
                <a:moveTo>
                  <a:pt x="1944988" y="1141105"/>
                </a:moveTo>
                <a:cubicBezTo>
                  <a:pt x="1943966" y="1141859"/>
                  <a:pt x="1942235" y="1141618"/>
                  <a:pt x="1940151" y="1141053"/>
                </a:cubicBezTo>
                <a:cubicBezTo>
                  <a:pt x="1938688" y="1136990"/>
                  <a:pt x="1941393" y="1134058"/>
                  <a:pt x="1945560" y="1135189"/>
                </a:cubicBezTo>
                <a:cubicBezTo>
                  <a:pt x="1946319" y="1138602"/>
                  <a:pt x="1946009" y="1140351"/>
                  <a:pt x="1944988" y="1141105"/>
                </a:cubicBezTo>
                <a:close/>
                <a:moveTo>
                  <a:pt x="875573" y="1650117"/>
                </a:moveTo>
                <a:cubicBezTo>
                  <a:pt x="873904" y="1649455"/>
                  <a:pt x="872236" y="1648793"/>
                  <a:pt x="869881" y="1649861"/>
                </a:cubicBezTo>
                <a:cubicBezTo>
                  <a:pt x="868899" y="1647468"/>
                  <a:pt x="869586" y="1645738"/>
                  <a:pt x="870272" y="1644008"/>
                </a:cubicBezTo>
                <a:cubicBezTo>
                  <a:pt x="870272" y="1644008"/>
                  <a:pt x="871941" y="1644670"/>
                  <a:pt x="873609" y="1645332"/>
                </a:cubicBezTo>
                <a:cubicBezTo>
                  <a:pt x="873609" y="1645332"/>
                  <a:pt x="875278" y="1645994"/>
                  <a:pt x="875573" y="1650117"/>
                </a:cubicBezTo>
                <a:close/>
                <a:moveTo>
                  <a:pt x="834200" y="1672181"/>
                </a:moveTo>
                <a:cubicBezTo>
                  <a:pt x="834200" y="1672181"/>
                  <a:pt x="834200" y="1672181"/>
                  <a:pt x="829538" y="1674194"/>
                </a:cubicBezTo>
                <a:cubicBezTo>
                  <a:pt x="826864" y="1671201"/>
                  <a:pt x="828188" y="1667864"/>
                  <a:pt x="830518" y="1666858"/>
                </a:cubicBezTo>
                <a:cubicBezTo>
                  <a:pt x="832187" y="1667520"/>
                  <a:pt x="833193" y="1669851"/>
                  <a:pt x="834200" y="1672181"/>
                </a:cubicBezTo>
                <a:close/>
                <a:moveTo>
                  <a:pt x="859093" y="1667193"/>
                </a:moveTo>
                <a:cubicBezTo>
                  <a:pt x="856244" y="1664565"/>
                  <a:pt x="857290" y="1657715"/>
                  <a:pt x="862735" y="1657528"/>
                </a:cubicBezTo>
                <a:cubicBezTo>
                  <a:pt x="865584" y="1660155"/>
                  <a:pt x="865962" y="1668319"/>
                  <a:pt x="859093" y="1667193"/>
                </a:cubicBezTo>
                <a:close/>
                <a:moveTo>
                  <a:pt x="1191718" y="1512843"/>
                </a:moveTo>
                <a:lnTo>
                  <a:pt x="1183814" y="1513121"/>
                </a:lnTo>
                <a:lnTo>
                  <a:pt x="1183852" y="1513515"/>
                </a:lnTo>
                <a:cubicBezTo>
                  <a:pt x="1182479" y="1516976"/>
                  <a:pt x="1175360" y="1514151"/>
                  <a:pt x="1176453" y="1516587"/>
                </a:cubicBezTo>
                <a:cubicBezTo>
                  <a:pt x="1175563" y="1516234"/>
                  <a:pt x="1175360" y="1514151"/>
                  <a:pt x="1175996" y="1511899"/>
                </a:cubicBezTo>
                <a:lnTo>
                  <a:pt x="1177337" y="1510231"/>
                </a:lnTo>
                <a:lnTo>
                  <a:pt x="1175074" y="1502646"/>
                </a:lnTo>
                <a:cubicBezTo>
                  <a:pt x="1176359" y="1501253"/>
                  <a:pt x="1177643" y="1499860"/>
                  <a:pt x="1177643" y="1499860"/>
                </a:cubicBezTo>
                <a:cubicBezTo>
                  <a:pt x="1183028" y="1499671"/>
                  <a:pt x="1187128" y="1500875"/>
                  <a:pt x="1188535" y="1502173"/>
                </a:cubicBezTo>
                <a:cubicBezTo>
                  <a:pt x="1189943" y="1503471"/>
                  <a:pt x="1191473" y="1507461"/>
                  <a:pt x="1191718" y="1512843"/>
                </a:cubicBezTo>
                <a:close/>
                <a:moveTo>
                  <a:pt x="462934" y="1860897"/>
                </a:moveTo>
                <a:cubicBezTo>
                  <a:pt x="459332" y="1859468"/>
                  <a:pt x="457849" y="1852699"/>
                  <a:pt x="464664" y="1851284"/>
                </a:cubicBezTo>
                <a:cubicBezTo>
                  <a:pt x="467560" y="1854493"/>
                  <a:pt x="470456" y="1857702"/>
                  <a:pt x="462934" y="1860897"/>
                </a:cubicBezTo>
                <a:close/>
                <a:moveTo>
                  <a:pt x="801810" y="1703963"/>
                </a:moveTo>
                <a:cubicBezTo>
                  <a:pt x="801097" y="1705129"/>
                  <a:pt x="799735" y="1706037"/>
                  <a:pt x="796808" y="1705841"/>
                </a:cubicBezTo>
                <a:cubicBezTo>
                  <a:pt x="792279" y="1702113"/>
                  <a:pt x="797726" y="1698481"/>
                  <a:pt x="802917" y="1700541"/>
                </a:cubicBezTo>
                <a:cubicBezTo>
                  <a:pt x="802586" y="1701375"/>
                  <a:pt x="802522" y="1702798"/>
                  <a:pt x="801810" y="1703963"/>
                </a:cubicBezTo>
                <a:close/>
                <a:moveTo>
                  <a:pt x="1033166" y="1601302"/>
                </a:moveTo>
                <a:cubicBezTo>
                  <a:pt x="1031897" y="1602676"/>
                  <a:pt x="1030093" y="1603569"/>
                  <a:pt x="1028425" y="1602907"/>
                </a:cubicBezTo>
                <a:cubicBezTo>
                  <a:pt x="1028425" y="1602907"/>
                  <a:pt x="1027492" y="1600391"/>
                  <a:pt x="1028228" y="1598537"/>
                </a:cubicBezTo>
                <a:cubicBezTo>
                  <a:pt x="1028964" y="1596683"/>
                  <a:pt x="1031368" y="1595492"/>
                  <a:pt x="1034705" y="1596816"/>
                </a:cubicBezTo>
                <a:cubicBezTo>
                  <a:pt x="1035171" y="1598074"/>
                  <a:pt x="1034435" y="1599928"/>
                  <a:pt x="1033166" y="1601302"/>
                </a:cubicBezTo>
                <a:close/>
                <a:moveTo>
                  <a:pt x="958160" y="1640688"/>
                </a:moveTo>
                <a:cubicBezTo>
                  <a:pt x="956546" y="1641049"/>
                  <a:pt x="954507" y="1641241"/>
                  <a:pt x="954164" y="1642107"/>
                </a:cubicBezTo>
                <a:cubicBezTo>
                  <a:pt x="951139" y="1634898"/>
                  <a:pt x="956224" y="1636915"/>
                  <a:pt x="959614" y="1638261"/>
                </a:cubicBezTo>
                <a:cubicBezTo>
                  <a:pt x="960966" y="1639798"/>
                  <a:pt x="959775" y="1640327"/>
                  <a:pt x="958160" y="1640688"/>
                </a:cubicBezTo>
                <a:close/>
                <a:moveTo>
                  <a:pt x="1722146" y="1279968"/>
                </a:moveTo>
                <a:cubicBezTo>
                  <a:pt x="1719712" y="1282607"/>
                  <a:pt x="1715680" y="1281330"/>
                  <a:pt x="1714273" y="1280031"/>
                </a:cubicBezTo>
                <a:cubicBezTo>
                  <a:pt x="1712674" y="1276115"/>
                  <a:pt x="1716516" y="1274775"/>
                  <a:pt x="1719141" y="1274754"/>
                </a:cubicBezTo>
                <a:cubicBezTo>
                  <a:pt x="1719331" y="1277371"/>
                  <a:pt x="1720739" y="1278669"/>
                  <a:pt x="1722146" y="1279968"/>
                </a:cubicBezTo>
                <a:close/>
                <a:moveTo>
                  <a:pt x="1941770" y="1178364"/>
                </a:moveTo>
                <a:cubicBezTo>
                  <a:pt x="1939011" y="1178532"/>
                  <a:pt x="1936251" y="1178700"/>
                  <a:pt x="1934843" y="1177402"/>
                </a:cubicBezTo>
                <a:cubicBezTo>
                  <a:pt x="1934843" y="1177402"/>
                  <a:pt x="1934788" y="1174637"/>
                  <a:pt x="1934733" y="1171873"/>
                </a:cubicBezTo>
                <a:cubicBezTo>
                  <a:pt x="1937493" y="1171705"/>
                  <a:pt x="1940253" y="1171538"/>
                  <a:pt x="1940253" y="1171538"/>
                </a:cubicBezTo>
                <a:cubicBezTo>
                  <a:pt x="1941660" y="1172836"/>
                  <a:pt x="1941715" y="1175600"/>
                  <a:pt x="1941770" y="1178364"/>
                </a:cubicBezTo>
                <a:close/>
                <a:moveTo>
                  <a:pt x="547718" y="1841814"/>
                </a:moveTo>
                <a:cubicBezTo>
                  <a:pt x="547718" y="1841814"/>
                  <a:pt x="545191" y="1842895"/>
                  <a:pt x="543378" y="1842176"/>
                </a:cubicBezTo>
                <a:cubicBezTo>
                  <a:pt x="541565" y="1841457"/>
                  <a:pt x="540468" y="1838936"/>
                  <a:pt x="540084" y="1834615"/>
                </a:cubicBezTo>
                <a:cubicBezTo>
                  <a:pt x="540415" y="1828493"/>
                  <a:pt x="544755" y="1828131"/>
                  <a:pt x="548381" y="1829569"/>
                </a:cubicBezTo>
                <a:cubicBezTo>
                  <a:pt x="552006" y="1831008"/>
                  <a:pt x="556015" y="1836768"/>
                  <a:pt x="547718" y="1841814"/>
                </a:cubicBezTo>
                <a:close/>
                <a:moveTo>
                  <a:pt x="843404" y="1706428"/>
                </a:moveTo>
                <a:cubicBezTo>
                  <a:pt x="838349" y="1708591"/>
                  <a:pt x="834723" y="1707152"/>
                  <a:pt x="831098" y="1705713"/>
                </a:cubicBezTo>
                <a:cubicBezTo>
                  <a:pt x="828902" y="1700673"/>
                  <a:pt x="839012" y="1696346"/>
                  <a:pt x="845164" y="1696704"/>
                </a:cubicBezTo>
                <a:cubicBezTo>
                  <a:pt x="847360" y="1701744"/>
                  <a:pt x="844833" y="1702826"/>
                  <a:pt x="843404" y="1706428"/>
                </a:cubicBezTo>
                <a:close/>
                <a:moveTo>
                  <a:pt x="974805" y="1644219"/>
                </a:moveTo>
                <a:cubicBezTo>
                  <a:pt x="974743" y="1646876"/>
                  <a:pt x="970749" y="1648618"/>
                  <a:pt x="968168" y="1646238"/>
                </a:cubicBezTo>
                <a:cubicBezTo>
                  <a:pt x="968168" y="1646238"/>
                  <a:pt x="968231" y="1643582"/>
                  <a:pt x="966940" y="1642391"/>
                </a:cubicBezTo>
                <a:cubicBezTo>
                  <a:pt x="970997" y="1637993"/>
                  <a:pt x="972225" y="1641839"/>
                  <a:pt x="974805" y="1644219"/>
                </a:cubicBezTo>
                <a:close/>
                <a:moveTo>
                  <a:pt x="996024" y="1635572"/>
                </a:moveTo>
                <a:cubicBezTo>
                  <a:pt x="993439" y="1635629"/>
                  <a:pt x="990853" y="1635686"/>
                  <a:pt x="989485" y="1634424"/>
                </a:cubicBezTo>
                <a:cubicBezTo>
                  <a:pt x="988116" y="1633162"/>
                  <a:pt x="987965" y="1630580"/>
                  <a:pt x="989031" y="1626679"/>
                </a:cubicBezTo>
                <a:cubicBezTo>
                  <a:pt x="990399" y="1627941"/>
                  <a:pt x="992984" y="1627884"/>
                  <a:pt x="994353" y="1629146"/>
                </a:cubicBezTo>
                <a:cubicBezTo>
                  <a:pt x="995721" y="1630408"/>
                  <a:pt x="995873" y="1632990"/>
                  <a:pt x="996024" y="1635572"/>
                </a:cubicBezTo>
                <a:close/>
                <a:moveTo>
                  <a:pt x="935525" y="1667756"/>
                </a:moveTo>
                <a:cubicBezTo>
                  <a:pt x="935525" y="1667756"/>
                  <a:pt x="935525" y="1667756"/>
                  <a:pt x="930864" y="1669769"/>
                </a:cubicBezTo>
                <a:cubicBezTo>
                  <a:pt x="928189" y="1666776"/>
                  <a:pt x="930519" y="1665770"/>
                  <a:pt x="929513" y="1663439"/>
                </a:cubicBezTo>
                <a:cubicBezTo>
                  <a:pt x="931844" y="1662433"/>
                  <a:pt x="931844" y="1662433"/>
                  <a:pt x="931844" y="1662433"/>
                </a:cubicBezTo>
                <a:cubicBezTo>
                  <a:pt x="933512" y="1663095"/>
                  <a:pt x="934518" y="1665426"/>
                  <a:pt x="935525" y="1667756"/>
                </a:cubicBezTo>
                <a:close/>
                <a:moveTo>
                  <a:pt x="928620" y="1674522"/>
                </a:moveTo>
                <a:cubicBezTo>
                  <a:pt x="926096" y="1677258"/>
                  <a:pt x="920834" y="1677471"/>
                  <a:pt x="918097" y="1674946"/>
                </a:cubicBezTo>
                <a:cubicBezTo>
                  <a:pt x="918097" y="1674946"/>
                  <a:pt x="918097" y="1674946"/>
                  <a:pt x="917885" y="1669685"/>
                </a:cubicBezTo>
                <a:cubicBezTo>
                  <a:pt x="920410" y="1666948"/>
                  <a:pt x="925671" y="1666736"/>
                  <a:pt x="927039" y="1667998"/>
                </a:cubicBezTo>
                <a:cubicBezTo>
                  <a:pt x="928408" y="1669260"/>
                  <a:pt x="929882" y="1673153"/>
                  <a:pt x="928620" y="1674522"/>
                </a:cubicBezTo>
                <a:close/>
                <a:moveTo>
                  <a:pt x="1699269" y="1320251"/>
                </a:moveTo>
                <a:cubicBezTo>
                  <a:pt x="1697539" y="1319564"/>
                  <a:pt x="1695808" y="1318878"/>
                  <a:pt x="1694078" y="1318191"/>
                </a:cubicBezTo>
                <a:cubicBezTo>
                  <a:pt x="1692348" y="1317504"/>
                  <a:pt x="1690618" y="1316818"/>
                  <a:pt x="1690260" y="1312671"/>
                </a:cubicBezTo>
                <a:cubicBezTo>
                  <a:pt x="1692677" y="1311627"/>
                  <a:pt x="1689904" y="1308523"/>
                  <a:pt x="1694051" y="1308166"/>
                </a:cubicBezTo>
                <a:cubicBezTo>
                  <a:pt x="1695781" y="1308853"/>
                  <a:pt x="1696468" y="1307122"/>
                  <a:pt x="1698198" y="1307809"/>
                </a:cubicBezTo>
                <a:cubicBezTo>
                  <a:pt x="1699928" y="1308496"/>
                  <a:pt x="1700972" y="1310913"/>
                  <a:pt x="1703746" y="1314016"/>
                </a:cubicBezTo>
                <a:cubicBezTo>
                  <a:pt x="1700642" y="1316790"/>
                  <a:pt x="1703416" y="1319894"/>
                  <a:pt x="1699269" y="1320251"/>
                </a:cubicBezTo>
                <a:close/>
                <a:moveTo>
                  <a:pt x="851858" y="1724558"/>
                </a:moveTo>
                <a:cubicBezTo>
                  <a:pt x="850568" y="1723368"/>
                  <a:pt x="850568" y="1723368"/>
                  <a:pt x="849278" y="1722178"/>
                </a:cubicBezTo>
                <a:cubicBezTo>
                  <a:pt x="849278" y="1722178"/>
                  <a:pt x="849278" y="1722178"/>
                  <a:pt x="847988" y="1720988"/>
                </a:cubicBezTo>
                <a:cubicBezTo>
                  <a:pt x="846698" y="1719798"/>
                  <a:pt x="849286" y="1719581"/>
                  <a:pt x="849294" y="1716983"/>
                </a:cubicBezTo>
                <a:cubicBezTo>
                  <a:pt x="853181" y="1715358"/>
                  <a:pt x="855769" y="1715141"/>
                  <a:pt x="857059" y="1716331"/>
                </a:cubicBezTo>
                <a:cubicBezTo>
                  <a:pt x="857043" y="1721526"/>
                  <a:pt x="854447" y="1724341"/>
                  <a:pt x="851858" y="1724558"/>
                </a:cubicBezTo>
                <a:close/>
                <a:moveTo>
                  <a:pt x="1246886" y="1538529"/>
                </a:moveTo>
                <a:cubicBezTo>
                  <a:pt x="1244504" y="1539587"/>
                  <a:pt x="1239741" y="1541703"/>
                  <a:pt x="1238046" y="1541030"/>
                </a:cubicBezTo>
                <a:cubicBezTo>
                  <a:pt x="1236030" y="1536224"/>
                  <a:pt x="1240793" y="1534108"/>
                  <a:pt x="1235708" y="1532090"/>
                </a:cubicBezTo>
                <a:cubicBezTo>
                  <a:pt x="1236394" y="1530360"/>
                  <a:pt x="1240471" y="1529975"/>
                  <a:pt x="1243861" y="1531320"/>
                </a:cubicBezTo>
                <a:cubicBezTo>
                  <a:pt x="1245556" y="1531993"/>
                  <a:pt x="1247251" y="1532665"/>
                  <a:pt x="1246565" y="1534396"/>
                </a:cubicBezTo>
                <a:cubicBezTo>
                  <a:pt x="1245878" y="1536126"/>
                  <a:pt x="1247573" y="1536799"/>
                  <a:pt x="1246886" y="1538529"/>
                </a:cubicBezTo>
                <a:close/>
                <a:moveTo>
                  <a:pt x="1196730" y="1563261"/>
                </a:moveTo>
                <a:cubicBezTo>
                  <a:pt x="1194395" y="1558329"/>
                  <a:pt x="1193022" y="1561789"/>
                  <a:pt x="1194395" y="1558329"/>
                </a:cubicBezTo>
                <a:cubicBezTo>
                  <a:pt x="1195082" y="1556598"/>
                  <a:pt x="1196936" y="1557334"/>
                  <a:pt x="1196936" y="1557334"/>
                </a:cubicBezTo>
                <a:cubicBezTo>
                  <a:pt x="1200644" y="1558805"/>
                  <a:pt x="1201124" y="1563002"/>
                  <a:pt x="1196730" y="1563261"/>
                </a:cubicBezTo>
                <a:close/>
                <a:moveTo>
                  <a:pt x="698029" y="1801188"/>
                </a:moveTo>
                <a:cubicBezTo>
                  <a:pt x="695513" y="1802121"/>
                  <a:pt x="695513" y="1802121"/>
                  <a:pt x="693659" y="1801385"/>
                </a:cubicBezTo>
                <a:cubicBezTo>
                  <a:pt x="691805" y="1800649"/>
                  <a:pt x="691805" y="1800649"/>
                  <a:pt x="690613" y="1798245"/>
                </a:cubicBezTo>
                <a:cubicBezTo>
                  <a:pt x="691275" y="1796577"/>
                  <a:pt x="693791" y="1795644"/>
                  <a:pt x="696307" y="1794711"/>
                </a:cubicBezTo>
                <a:cubicBezTo>
                  <a:pt x="696307" y="1794711"/>
                  <a:pt x="695645" y="1796380"/>
                  <a:pt x="697499" y="1797115"/>
                </a:cubicBezTo>
                <a:cubicBezTo>
                  <a:pt x="697499" y="1797115"/>
                  <a:pt x="697499" y="1797115"/>
                  <a:pt x="698161" y="1795447"/>
                </a:cubicBezTo>
                <a:cubicBezTo>
                  <a:pt x="699353" y="1797851"/>
                  <a:pt x="696837" y="1798784"/>
                  <a:pt x="698029" y="1801188"/>
                </a:cubicBezTo>
                <a:close/>
                <a:moveTo>
                  <a:pt x="1230646" y="1548304"/>
                </a:moveTo>
                <a:cubicBezTo>
                  <a:pt x="1230646" y="1548304"/>
                  <a:pt x="1230646" y="1548304"/>
                  <a:pt x="1222526" y="1548723"/>
                </a:cubicBezTo>
                <a:cubicBezTo>
                  <a:pt x="1219741" y="1546153"/>
                  <a:pt x="1218348" y="1544868"/>
                  <a:pt x="1219503" y="1538026"/>
                </a:cubicBezTo>
                <a:cubicBezTo>
                  <a:pt x="1219503" y="1538026"/>
                  <a:pt x="1220817" y="1536602"/>
                  <a:pt x="1222131" y="1535178"/>
                </a:cubicBezTo>
                <a:cubicBezTo>
                  <a:pt x="1226151" y="1533614"/>
                  <a:pt x="1227544" y="1534899"/>
                  <a:pt x="1230329" y="1537468"/>
                </a:cubicBezTo>
                <a:cubicBezTo>
                  <a:pt x="1233115" y="1540038"/>
                  <a:pt x="1233273" y="1545455"/>
                  <a:pt x="1230646" y="1548304"/>
                </a:cubicBezTo>
                <a:close/>
                <a:moveTo>
                  <a:pt x="1062241" y="1630059"/>
                </a:moveTo>
                <a:cubicBezTo>
                  <a:pt x="1059387" y="1626867"/>
                  <a:pt x="1058314" y="1624381"/>
                  <a:pt x="1059020" y="1622601"/>
                </a:cubicBezTo>
                <a:cubicBezTo>
                  <a:pt x="1062212" y="1619748"/>
                  <a:pt x="1063286" y="1622234"/>
                  <a:pt x="1065772" y="1621160"/>
                </a:cubicBezTo>
                <a:cubicBezTo>
                  <a:pt x="1067919" y="1626133"/>
                  <a:pt x="1064727" y="1628986"/>
                  <a:pt x="1062241" y="1630059"/>
                </a:cubicBezTo>
                <a:close/>
                <a:moveTo>
                  <a:pt x="918481" y="1698931"/>
                </a:moveTo>
                <a:cubicBezTo>
                  <a:pt x="915405" y="1701225"/>
                  <a:pt x="910748" y="1701419"/>
                  <a:pt x="906014" y="1699618"/>
                </a:cubicBezTo>
                <a:cubicBezTo>
                  <a:pt x="898895" y="1687920"/>
                  <a:pt x="913167" y="1677995"/>
                  <a:pt x="921461" y="1685645"/>
                </a:cubicBezTo>
                <a:cubicBezTo>
                  <a:pt x="923050" y="1692242"/>
                  <a:pt x="921556" y="1696636"/>
                  <a:pt x="918481" y="1698931"/>
                </a:cubicBezTo>
                <a:close/>
                <a:moveTo>
                  <a:pt x="1644129" y="1355574"/>
                </a:moveTo>
                <a:cubicBezTo>
                  <a:pt x="1643511" y="1356588"/>
                  <a:pt x="1642880" y="1357272"/>
                  <a:pt x="1640880" y="1356694"/>
                </a:cubicBezTo>
                <a:cubicBezTo>
                  <a:pt x="1639512" y="1355432"/>
                  <a:pt x="1638144" y="1354170"/>
                  <a:pt x="1636775" y="1352908"/>
                </a:cubicBezTo>
                <a:cubicBezTo>
                  <a:pt x="1635407" y="1351645"/>
                  <a:pt x="1634039" y="1350383"/>
                  <a:pt x="1635195" y="1346384"/>
                </a:cubicBezTo>
                <a:cubicBezTo>
                  <a:pt x="1637825" y="1346278"/>
                  <a:pt x="1636351" y="1342385"/>
                  <a:pt x="1640350" y="1343541"/>
                </a:cubicBezTo>
                <a:cubicBezTo>
                  <a:pt x="1641718" y="1344803"/>
                  <a:pt x="1642980" y="1343435"/>
                  <a:pt x="1644349" y="1344697"/>
                </a:cubicBezTo>
                <a:cubicBezTo>
                  <a:pt x="1645717" y="1345959"/>
                  <a:pt x="1645823" y="1348590"/>
                  <a:pt x="1647298" y="1352482"/>
                </a:cubicBezTo>
                <a:cubicBezTo>
                  <a:pt x="1645351" y="1353220"/>
                  <a:pt x="1644747" y="1354562"/>
                  <a:pt x="1644129" y="1355574"/>
                </a:cubicBezTo>
                <a:close/>
                <a:moveTo>
                  <a:pt x="1787381" y="1287837"/>
                </a:moveTo>
                <a:cubicBezTo>
                  <a:pt x="1785051" y="1288843"/>
                  <a:pt x="1784389" y="1290511"/>
                  <a:pt x="1782720" y="1289849"/>
                </a:cubicBezTo>
                <a:cubicBezTo>
                  <a:pt x="1780045" y="1286857"/>
                  <a:pt x="1780708" y="1285188"/>
                  <a:pt x="1785369" y="1283175"/>
                </a:cubicBezTo>
                <a:cubicBezTo>
                  <a:pt x="1787381" y="1287837"/>
                  <a:pt x="1787381" y="1287837"/>
                  <a:pt x="1787381" y="1287837"/>
                </a:cubicBezTo>
                <a:close/>
                <a:moveTo>
                  <a:pt x="1118880" y="1610191"/>
                </a:moveTo>
                <a:cubicBezTo>
                  <a:pt x="1116414" y="1611215"/>
                  <a:pt x="1116414" y="1611215"/>
                  <a:pt x="1114634" y="1610509"/>
                </a:cubicBezTo>
                <a:cubicBezTo>
                  <a:pt x="1114634" y="1610509"/>
                  <a:pt x="1112854" y="1609803"/>
                  <a:pt x="1112854" y="1609803"/>
                </a:cubicBezTo>
                <a:cubicBezTo>
                  <a:pt x="1112854" y="1609803"/>
                  <a:pt x="1112854" y="1609803"/>
                  <a:pt x="1111074" y="1609096"/>
                </a:cubicBezTo>
                <a:cubicBezTo>
                  <a:pt x="1109981" y="1606660"/>
                  <a:pt x="1114914" y="1604611"/>
                  <a:pt x="1116694" y="1605318"/>
                </a:cubicBezTo>
                <a:cubicBezTo>
                  <a:pt x="1118474" y="1606024"/>
                  <a:pt x="1118474" y="1606024"/>
                  <a:pt x="1118474" y="1606024"/>
                </a:cubicBezTo>
                <a:cubicBezTo>
                  <a:pt x="1118474" y="1606024"/>
                  <a:pt x="1117787" y="1607754"/>
                  <a:pt x="1118880" y="1610191"/>
                </a:cubicBezTo>
                <a:close/>
                <a:moveTo>
                  <a:pt x="1012990" y="1664246"/>
                </a:moveTo>
                <a:cubicBezTo>
                  <a:pt x="1012990" y="1664246"/>
                  <a:pt x="1012990" y="1664246"/>
                  <a:pt x="1010270" y="1664450"/>
                </a:cubicBezTo>
                <a:cubicBezTo>
                  <a:pt x="1008901" y="1663187"/>
                  <a:pt x="1008901" y="1663187"/>
                  <a:pt x="1008901" y="1663187"/>
                </a:cubicBezTo>
                <a:cubicBezTo>
                  <a:pt x="1008901" y="1663187"/>
                  <a:pt x="1008901" y="1663187"/>
                  <a:pt x="1008885" y="1660459"/>
                </a:cubicBezTo>
                <a:cubicBezTo>
                  <a:pt x="1010237" y="1658993"/>
                  <a:pt x="1010237" y="1658993"/>
                  <a:pt x="1011590" y="1657527"/>
                </a:cubicBezTo>
                <a:cubicBezTo>
                  <a:pt x="1011590" y="1657527"/>
                  <a:pt x="1011590" y="1657527"/>
                  <a:pt x="1014311" y="1657323"/>
                </a:cubicBezTo>
                <a:cubicBezTo>
                  <a:pt x="1012958" y="1658789"/>
                  <a:pt x="1012958" y="1658789"/>
                  <a:pt x="1014327" y="1660052"/>
                </a:cubicBezTo>
                <a:cubicBezTo>
                  <a:pt x="1014327" y="1660052"/>
                  <a:pt x="1014327" y="1660052"/>
                  <a:pt x="1015679" y="1658585"/>
                </a:cubicBezTo>
                <a:cubicBezTo>
                  <a:pt x="1015679" y="1658585"/>
                  <a:pt x="1015679" y="1658585"/>
                  <a:pt x="1015695" y="1661314"/>
                </a:cubicBezTo>
                <a:cubicBezTo>
                  <a:pt x="1014343" y="1662780"/>
                  <a:pt x="1014343" y="1662780"/>
                  <a:pt x="1012990" y="1664246"/>
                </a:cubicBezTo>
                <a:close/>
                <a:moveTo>
                  <a:pt x="1263758" y="1545355"/>
                </a:moveTo>
                <a:cubicBezTo>
                  <a:pt x="1260049" y="1549376"/>
                  <a:pt x="1254634" y="1546862"/>
                  <a:pt x="1250455" y="1543008"/>
                </a:cubicBezTo>
                <a:cubicBezTo>
                  <a:pt x="1248906" y="1539098"/>
                  <a:pt x="1252928" y="1540327"/>
                  <a:pt x="1252615" y="1535077"/>
                </a:cubicBezTo>
                <a:cubicBezTo>
                  <a:pt x="1256481" y="1533681"/>
                  <a:pt x="1259110" y="1533625"/>
                  <a:pt x="1261896" y="1536195"/>
                </a:cubicBezTo>
                <a:cubicBezTo>
                  <a:pt x="1263289" y="1537479"/>
                  <a:pt x="1263445" y="1540104"/>
                  <a:pt x="1263758" y="1545355"/>
                </a:cubicBezTo>
                <a:close/>
                <a:moveTo>
                  <a:pt x="1158987" y="1595398"/>
                </a:moveTo>
                <a:cubicBezTo>
                  <a:pt x="1158987" y="1595398"/>
                  <a:pt x="1158987" y="1595398"/>
                  <a:pt x="1159706" y="1588735"/>
                </a:cubicBezTo>
                <a:cubicBezTo>
                  <a:pt x="1162389" y="1588768"/>
                  <a:pt x="1163855" y="1590120"/>
                  <a:pt x="1165321" y="1591473"/>
                </a:cubicBezTo>
                <a:cubicBezTo>
                  <a:pt x="1165570" y="1594144"/>
                  <a:pt x="1164353" y="1595464"/>
                  <a:pt x="1158987" y="1595398"/>
                </a:cubicBezTo>
                <a:close/>
                <a:moveTo>
                  <a:pt x="870830" y="1739935"/>
                </a:moveTo>
                <a:cubicBezTo>
                  <a:pt x="868241" y="1741054"/>
                  <a:pt x="866387" y="1740318"/>
                  <a:pt x="864533" y="1739582"/>
                </a:cubicBezTo>
                <a:cubicBezTo>
                  <a:pt x="864533" y="1739582"/>
                  <a:pt x="862679" y="1738847"/>
                  <a:pt x="863415" y="1736993"/>
                </a:cubicBezTo>
                <a:cubicBezTo>
                  <a:pt x="864151" y="1735139"/>
                  <a:pt x="864151" y="1735139"/>
                  <a:pt x="866005" y="1735874"/>
                </a:cubicBezTo>
                <a:cubicBezTo>
                  <a:pt x="867858" y="1736610"/>
                  <a:pt x="869712" y="1737346"/>
                  <a:pt x="870830" y="1739935"/>
                </a:cubicBezTo>
                <a:close/>
                <a:moveTo>
                  <a:pt x="1683561" y="1354789"/>
                </a:moveTo>
                <a:cubicBezTo>
                  <a:pt x="1681119" y="1355751"/>
                  <a:pt x="1678677" y="1356713"/>
                  <a:pt x="1676897" y="1356007"/>
                </a:cubicBezTo>
                <a:cubicBezTo>
                  <a:pt x="1675780" y="1353632"/>
                  <a:pt x="1676442" y="1351964"/>
                  <a:pt x="1675324" y="1349589"/>
                </a:cubicBezTo>
                <a:cubicBezTo>
                  <a:pt x="1677104" y="1350295"/>
                  <a:pt x="1679546" y="1349333"/>
                  <a:pt x="1679546" y="1349333"/>
                </a:cubicBezTo>
                <a:cubicBezTo>
                  <a:pt x="1681326" y="1350039"/>
                  <a:pt x="1682443" y="1352414"/>
                  <a:pt x="1683561" y="1354789"/>
                </a:cubicBezTo>
                <a:close/>
                <a:moveTo>
                  <a:pt x="1660912" y="1366354"/>
                </a:moveTo>
                <a:cubicBezTo>
                  <a:pt x="1659244" y="1365692"/>
                  <a:pt x="1657576" y="1365030"/>
                  <a:pt x="1656569" y="1362699"/>
                </a:cubicBezTo>
                <a:cubicBezTo>
                  <a:pt x="1657893" y="1359363"/>
                  <a:pt x="1660568" y="1362355"/>
                  <a:pt x="1663560" y="1359680"/>
                </a:cubicBezTo>
                <a:cubicBezTo>
                  <a:pt x="1664567" y="1362011"/>
                  <a:pt x="1663243" y="1365348"/>
                  <a:pt x="1660912" y="1366354"/>
                </a:cubicBezTo>
                <a:close/>
                <a:moveTo>
                  <a:pt x="1740258" y="1329172"/>
                </a:moveTo>
                <a:cubicBezTo>
                  <a:pt x="1734775" y="1333005"/>
                  <a:pt x="1723134" y="1332391"/>
                  <a:pt x="1713542" y="1336595"/>
                </a:cubicBezTo>
                <a:lnTo>
                  <a:pt x="1716976" y="1333283"/>
                </a:lnTo>
                <a:lnTo>
                  <a:pt x="1712480" y="1329500"/>
                </a:lnTo>
                <a:cubicBezTo>
                  <a:pt x="1714897" y="1328456"/>
                  <a:pt x="1717314" y="1327412"/>
                  <a:pt x="1719044" y="1328099"/>
                </a:cubicBezTo>
                <a:lnTo>
                  <a:pt x="1719929" y="1329333"/>
                </a:lnTo>
                <a:lnTo>
                  <a:pt x="1721085" y="1327572"/>
                </a:lnTo>
                <a:cubicBezTo>
                  <a:pt x="1721085" y="1327572"/>
                  <a:pt x="1721085" y="1327572"/>
                  <a:pt x="1722796" y="1328251"/>
                </a:cubicBezTo>
                <a:cubicBezTo>
                  <a:pt x="1727930" y="1330288"/>
                  <a:pt x="1735124" y="1327135"/>
                  <a:pt x="1740258" y="1329172"/>
                </a:cubicBezTo>
                <a:close/>
                <a:moveTo>
                  <a:pt x="1181510" y="1595846"/>
                </a:moveTo>
                <a:cubicBezTo>
                  <a:pt x="1181510" y="1595846"/>
                  <a:pt x="1179779" y="1595160"/>
                  <a:pt x="1179779" y="1595160"/>
                </a:cubicBezTo>
                <a:cubicBezTo>
                  <a:pt x="1178049" y="1594473"/>
                  <a:pt x="1178049" y="1594473"/>
                  <a:pt x="1178049" y="1594473"/>
                </a:cubicBezTo>
                <a:cubicBezTo>
                  <a:pt x="1178049" y="1594473"/>
                  <a:pt x="1176318" y="1593786"/>
                  <a:pt x="1175250" y="1591431"/>
                </a:cubicBezTo>
                <a:cubicBezTo>
                  <a:pt x="1177236" y="1586426"/>
                  <a:pt x="1182427" y="1588486"/>
                  <a:pt x="1184158" y="1589173"/>
                </a:cubicBezTo>
                <a:cubicBezTo>
                  <a:pt x="1186957" y="1592214"/>
                  <a:pt x="1185632" y="1595551"/>
                  <a:pt x="1181510" y="1595846"/>
                </a:cubicBezTo>
                <a:close/>
                <a:moveTo>
                  <a:pt x="1153977" y="1609813"/>
                </a:moveTo>
                <a:cubicBezTo>
                  <a:pt x="1151090" y="1606583"/>
                  <a:pt x="1149289" y="1605868"/>
                  <a:pt x="1149632" y="1599751"/>
                </a:cubicBezTo>
                <a:cubicBezTo>
                  <a:pt x="1152147" y="1598664"/>
                  <a:pt x="1157179" y="1596492"/>
                  <a:pt x="1158980" y="1597207"/>
                </a:cubicBezTo>
                <a:cubicBezTo>
                  <a:pt x="1162238" y="1604754"/>
                  <a:pt x="1160809" y="1608355"/>
                  <a:pt x="1153977" y="1609813"/>
                </a:cubicBezTo>
                <a:close/>
                <a:moveTo>
                  <a:pt x="1007930" y="1679966"/>
                </a:moveTo>
                <a:cubicBezTo>
                  <a:pt x="1006606" y="1683303"/>
                  <a:pt x="1002483" y="1683598"/>
                  <a:pt x="999022" y="1682224"/>
                </a:cubicBezTo>
                <a:cubicBezTo>
                  <a:pt x="997292" y="1681538"/>
                  <a:pt x="997292" y="1681538"/>
                  <a:pt x="995562" y="1680851"/>
                </a:cubicBezTo>
                <a:cubicBezTo>
                  <a:pt x="998616" y="1678201"/>
                  <a:pt x="1001671" y="1675551"/>
                  <a:pt x="1005132" y="1676924"/>
                </a:cubicBezTo>
                <a:cubicBezTo>
                  <a:pt x="1006862" y="1677611"/>
                  <a:pt x="1008592" y="1678297"/>
                  <a:pt x="1007930" y="1679966"/>
                </a:cubicBezTo>
                <a:close/>
                <a:moveTo>
                  <a:pt x="1174029" y="1605324"/>
                </a:moveTo>
                <a:cubicBezTo>
                  <a:pt x="1171440" y="1606442"/>
                  <a:pt x="1171440" y="1606442"/>
                  <a:pt x="1171440" y="1606442"/>
                </a:cubicBezTo>
                <a:cubicBezTo>
                  <a:pt x="1169586" y="1605707"/>
                  <a:pt x="1168468" y="1603117"/>
                  <a:pt x="1167349" y="1600528"/>
                </a:cubicBezTo>
                <a:cubicBezTo>
                  <a:pt x="1167349" y="1600528"/>
                  <a:pt x="1167349" y="1600528"/>
                  <a:pt x="1172529" y="1598291"/>
                </a:cubicBezTo>
                <a:cubicBezTo>
                  <a:pt x="1173647" y="1600881"/>
                  <a:pt x="1172911" y="1602734"/>
                  <a:pt x="1174029" y="1605324"/>
                </a:cubicBezTo>
                <a:close/>
                <a:moveTo>
                  <a:pt x="1138326" y="1623916"/>
                </a:moveTo>
                <a:cubicBezTo>
                  <a:pt x="1137639" y="1625647"/>
                  <a:pt x="1135785" y="1624911"/>
                  <a:pt x="1133931" y="1624175"/>
                </a:cubicBezTo>
                <a:cubicBezTo>
                  <a:pt x="1132077" y="1623440"/>
                  <a:pt x="1131597" y="1619243"/>
                  <a:pt x="1135991" y="1618984"/>
                </a:cubicBezTo>
                <a:cubicBezTo>
                  <a:pt x="1135991" y="1618984"/>
                  <a:pt x="1135991" y="1618984"/>
                  <a:pt x="1138326" y="1623916"/>
                </a:cubicBezTo>
                <a:close/>
                <a:moveTo>
                  <a:pt x="648699" y="1857363"/>
                </a:moveTo>
                <a:cubicBezTo>
                  <a:pt x="648699" y="1857363"/>
                  <a:pt x="646952" y="1856669"/>
                  <a:pt x="646952" y="1856669"/>
                </a:cubicBezTo>
                <a:cubicBezTo>
                  <a:pt x="643456" y="1855282"/>
                  <a:pt x="641056" y="1846032"/>
                  <a:pt x="640731" y="1841754"/>
                </a:cubicBezTo>
                <a:cubicBezTo>
                  <a:pt x="644286" y="1832794"/>
                  <a:pt x="650242" y="1833082"/>
                  <a:pt x="653737" y="1834470"/>
                </a:cubicBezTo>
                <a:cubicBezTo>
                  <a:pt x="660729" y="1837244"/>
                  <a:pt x="664491" y="1853257"/>
                  <a:pt x="648699" y="1857363"/>
                </a:cubicBezTo>
                <a:close/>
                <a:moveTo>
                  <a:pt x="1250177" y="1576744"/>
                </a:moveTo>
                <a:cubicBezTo>
                  <a:pt x="1246469" y="1575273"/>
                  <a:pt x="1245351" y="1572683"/>
                  <a:pt x="1246822" y="1568975"/>
                </a:cubicBezTo>
                <a:cubicBezTo>
                  <a:pt x="1248676" y="1569711"/>
                  <a:pt x="1248676" y="1569711"/>
                  <a:pt x="1251265" y="1568593"/>
                </a:cubicBezTo>
                <a:cubicBezTo>
                  <a:pt x="1254237" y="1571918"/>
                  <a:pt x="1252766" y="1575626"/>
                  <a:pt x="1250177" y="1576744"/>
                </a:cubicBezTo>
                <a:close/>
                <a:moveTo>
                  <a:pt x="1703137" y="1362129"/>
                </a:moveTo>
                <a:cubicBezTo>
                  <a:pt x="1700872" y="1357454"/>
                  <a:pt x="1700387" y="1353484"/>
                  <a:pt x="1706374" y="1353972"/>
                </a:cubicBezTo>
                <a:cubicBezTo>
                  <a:pt x="1709286" y="1357016"/>
                  <a:pt x="1706211" y="1359573"/>
                  <a:pt x="1703137" y="1362129"/>
                </a:cubicBezTo>
                <a:close/>
                <a:moveTo>
                  <a:pt x="1911172" y="1263571"/>
                </a:moveTo>
                <a:cubicBezTo>
                  <a:pt x="1908656" y="1264719"/>
                  <a:pt x="1906141" y="1265866"/>
                  <a:pt x="1904361" y="1265160"/>
                </a:cubicBezTo>
                <a:cubicBezTo>
                  <a:pt x="1902273" y="1260040"/>
                  <a:pt x="1902273" y="1260040"/>
                  <a:pt x="1902273" y="1260040"/>
                </a:cubicBezTo>
                <a:cubicBezTo>
                  <a:pt x="1904788" y="1258892"/>
                  <a:pt x="1907304" y="1257745"/>
                  <a:pt x="1909084" y="1258451"/>
                </a:cubicBezTo>
                <a:cubicBezTo>
                  <a:pt x="1910863" y="1259157"/>
                  <a:pt x="1912643" y="1259863"/>
                  <a:pt x="1911172" y="1263571"/>
                </a:cubicBezTo>
                <a:close/>
                <a:moveTo>
                  <a:pt x="1042849" y="1676592"/>
                </a:moveTo>
                <a:cubicBezTo>
                  <a:pt x="1040128" y="1676795"/>
                  <a:pt x="1040128" y="1676795"/>
                  <a:pt x="1038760" y="1675533"/>
                </a:cubicBezTo>
                <a:cubicBezTo>
                  <a:pt x="1038760" y="1675533"/>
                  <a:pt x="1038760" y="1675533"/>
                  <a:pt x="1037392" y="1674271"/>
                </a:cubicBezTo>
                <a:cubicBezTo>
                  <a:pt x="1037392" y="1674271"/>
                  <a:pt x="1038744" y="1672805"/>
                  <a:pt x="1037376" y="1671543"/>
                </a:cubicBezTo>
                <a:cubicBezTo>
                  <a:pt x="1037376" y="1671543"/>
                  <a:pt x="1037376" y="1671543"/>
                  <a:pt x="1036023" y="1673009"/>
                </a:cubicBezTo>
                <a:cubicBezTo>
                  <a:pt x="1035991" y="1667552"/>
                  <a:pt x="1041432" y="1667144"/>
                  <a:pt x="1044169" y="1669669"/>
                </a:cubicBezTo>
                <a:cubicBezTo>
                  <a:pt x="1044185" y="1672397"/>
                  <a:pt x="1042833" y="1673863"/>
                  <a:pt x="1042849" y="1676592"/>
                </a:cubicBezTo>
                <a:close/>
                <a:moveTo>
                  <a:pt x="1735177" y="1349093"/>
                </a:moveTo>
                <a:cubicBezTo>
                  <a:pt x="1735177" y="1349093"/>
                  <a:pt x="1734108" y="1346379"/>
                  <a:pt x="1734108" y="1346379"/>
                </a:cubicBezTo>
                <a:cubicBezTo>
                  <a:pt x="1734108" y="1346379"/>
                  <a:pt x="1732254" y="1345643"/>
                  <a:pt x="1732254" y="1345643"/>
                </a:cubicBezTo>
                <a:cubicBezTo>
                  <a:pt x="1732254" y="1345643"/>
                  <a:pt x="1732254" y="1345643"/>
                  <a:pt x="1730400" y="1344908"/>
                </a:cubicBezTo>
                <a:cubicBezTo>
                  <a:pt x="1731185" y="1342930"/>
                  <a:pt x="1733823" y="1341688"/>
                  <a:pt x="1735677" y="1342424"/>
                </a:cubicBezTo>
                <a:cubicBezTo>
                  <a:pt x="1737531" y="1343160"/>
                  <a:pt x="1738600" y="1345873"/>
                  <a:pt x="1735177" y="1349093"/>
                </a:cubicBezTo>
                <a:close/>
                <a:moveTo>
                  <a:pt x="1296387" y="1557833"/>
                </a:moveTo>
                <a:cubicBezTo>
                  <a:pt x="1293734" y="1557964"/>
                  <a:pt x="1292365" y="1556701"/>
                  <a:pt x="1290997" y="1555439"/>
                </a:cubicBezTo>
                <a:cubicBezTo>
                  <a:pt x="1289629" y="1554177"/>
                  <a:pt x="1288260" y="1552915"/>
                  <a:pt x="1285524" y="1550390"/>
                </a:cubicBezTo>
                <a:cubicBezTo>
                  <a:pt x="1288009" y="1544950"/>
                  <a:pt x="1290579" y="1542164"/>
                  <a:pt x="1298538" y="1541772"/>
                </a:cubicBezTo>
                <a:cubicBezTo>
                  <a:pt x="1302727" y="1548214"/>
                  <a:pt x="1301609" y="1554916"/>
                  <a:pt x="1296387" y="1557833"/>
                </a:cubicBezTo>
                <a:close/>
                <a:moveTo>
                  <a:pt x="998061" y="1700512"/>
                </a:moveTo>
                <a:cubicBezTo>
                  <a:pt x="995619" y="1701474"/>
                  <a:pt x="993839" y="1700768"/>
                  <a:pt x="993839" y="1700768"/>
                </a:cubicBezTo>
                <a:cubicBezTo>
                  <a:pt x="990279" y="1699355"/>
                  <a:pt x="991148" y="1691975"/>
                  <a:pt x="996487" y="1694094"/>
                </a:cubicBezTo>
                <a:cubicBezTo>
                  <a:pt x="999385" y="1697175"/>
                  <a:pt x="995163" y="1697431"/>
                  <a:pt x="998061" y="1700512"/>
                </a:cubicBezTo>
                <a:close/>
                <a:moveTo>
                  <a:pt x="1675931" y="1379739"/>
                </a:moveTo>
                <a:cubicBezTo>
                  <a:pt x="1669438" y="1381348"/>
                  <a:pt x="1658794" y="1376594"/>
                  <a:pt x="1648332" y="1377074"/>
                </a:cubicBezTo>
                <a:lnTo>
                  <a:pt x="1652727" y="1375215"/>
                </a:lnTo>
                <a:lnTo>
                  <a:pt x="1649889" y="1370069"/>
                </a:lnTo>
                <a:cubicBezTo>
                  <a:pt x="1652520" y="1369963"/>
                  <a:pt x="1655150" y="1369857"/>
                  <a:pt x="1656519" y="1371119"/>
                </a:cubicBezTo>
                <a:lnTo>
                  <a:pt x="1656901" y="1372589"/>
                </a:lnTo>
                <a:lnTo>
                  <a:pt x="1658611" y="1371361"/>
                </a:lnTo>
                <a:cubicBezTo>
                  <a:pt x="1658611" y="1371361"/>
                  <a:pt x="1658611" y="1371361"/>
                  <a:pt x="1659965" y="1372610"/>
                </a:cubicBezTo>
                <a:cubicBezTo>
                  <a:pt x="1664024" y="1376354"/>
                  <a:pt x="1671871" y="1375994"/>
                  <a:pt x="1675931" y="1379739"/>
                </a:cubicBezTo>
                <a:close/>
                <a:moveTo>
                  <a:pt x="995192" y="1707743"/>
                </a:moveTo>
                <a:cubicBezTo>
                  <a:pt x="993338" y="1707007"/>
                  <a:pt x="991484" y="1706271"/>
                  <a:pt x="988894" y="1707389"/>
                </a:cubicBezTo>
                <a:cubicBezTo>
                  <a:pt x="988512" y="1702946"/>
                  <a:pt x="989247" y="1701092"/>
                  <a:pt x="993691" y="1700709"/>
                </a:cubicBezTo>
                <a:cubicBezTo>
                  <a:pt x="994809" y="1703299"/>
                  <a:pt x="994073" y="1705153"/>
                  <a:pt x="995192" y="1707743"/>
                </a:cubicBezTo>
                <a:close/>
                <a:moveTo>
                  <a:pt x="972332" y="1718842"/>
                </a:moveTo>
                <a:cubicBezTo>
                  <a:pt x="967215" y="1716812"/>
                  <a:pt x="966599" y="1708413"/>
                  <a:pt x="969703" y="1705567"/>
                </a:cubicBezTo>
                <a:cubicBezTo>
                  <a:pt x="972107" y="1704483"/>
                  <a:pt x="974512" y="1703398"/>
                  <a:pt x="976218" y="1704075"/>
                </a:cubicBezTo>
                <a:cubicBezTo>
                  <a:pt x="981334" y="1706106"/>
                  <a:pt x="982957" y="1716943"/>
                  <a:pt x="972332" y="1718842"/>
                </a:cubicBezTo>
                <a:close/>
                <a:moveTo>
                  <a:pt x="1734756" y="1358081"/>
                </a:moveTo>
                <a:cubicBezTo>
                  <a:pt x="1732219" y="1358183"/>
                  <a:pt x="1731002" y="1359503"/>
                  <a:pt x="1729683" y="1358285"/>
                </a:cubicBezTo>
                <a:cubicBezTo>
                  <a:pt x="1728261" y="1354532"/>
                  <a:pt x="1729478" y="1353213"/>
                  <a:pt x="1734551" y="1353008"/>
                </a:cubicBezTo>
                <a:cubicBezTo>
                  <a:pt x="1734756" y="1358081"/>
                  <a:pt x="1734756" y="1358081"/>
                  <a:pt x="1734756" y="1358081"/>
                </a:cubicBezTo>
                <a:close/>
                <a:moveTo>
                  <a:pt x="1664037" y="1396505"/>
                </a:moveTo>
                <a:cubicBezTo>
                  <a:pt x="1664037" y="1396505"/>
                  <a:pt x="1664014" y="1393589"/>
                  <a:pt x="1664014" y="1393589"/>
                </a:cubicBezTo>
                <a:cubicBezTo>
                  <a:pt x="1664014" y="1393589"/>
                  <a:pt x="1662547" y="1392236"/>
                  <a:pt x="1662547" y="1392236"/>
                </a:cubicBezTo>
                <a:cubicBezTo>
                  <a:pt x="1662547" y="1392236"/>
                  <a:pt x="1662547" y="1392236"/>
                  <a:pt x="1661081" y="1390884"/>
                </a:cubicBezTo>
                <a:cubicBezTo>
                  <a:pt x="1662524" y="1389320"/>
                  <a:pt x="1665433" y="1389109"/>
                  <a:pt x="1666899" y="1390461"/>
                </a:cubicBezTo>
                <a:cubicBezTo>
                  <a:pt x="1668365" y="1391813"/>
                  <a:pt x="1668388" y="1394729"/>
                  <a:pt x="1664037" y="1396505"/>
                </a:cubicBezTo>
                <a:close/>
                <a:moveTo>
                  <a:pt x="1364243" y="1539967"/>
                </a:moveTo>
                <a:cubicBezTo>
                  <a:pt x="1357449" y="1541841"/>
                  <a:pt x="1356064" y="1537851"/>
                  <a:pt x="1353344" y="1538054"/>
                </a:cubicBezTo>
                <a:cubicBezTo>
                  <a:pt x="1354680" y="1533860"/>
                  <a:pt x="1356032" y="1532394"/>
                  <a:pt x="1357384" y="1530928"/>
                </a:cubicBezTo>
                <a:cubicBezTo>
                  <a:pt x="1361457" y="1529258"/>
                  <a:pt x="1361473" y="1531986"/>
                  <a:pt x="1365563" y="1533045"/>
                </a:cubicBezTo>
                <a:cubicBezTo>
                  <a:pt x="1365579" y="1535773"/>
                  <a:pt x="1362858" y="1535977"/>
                  <a:pt x="1364243" y="1539967"/>
                </a:cubicBezTo>
                <a:close/>
                <a:moveTo>
                  <a:pt x="972825" y="1727335"/>
                </a:moveTo>
                <a:cubicBezTo>
                  <a:pt x="970470" y="1728403"/>
                  <a:pt x="970470" y="1728403"/>
                  <a:pt x="968801" y="1727741"/>
                </a:cubicBezTo>
                <a:cubicBezTo>
                  <a:pt x="967133" y="1727079"/>
                  <a:pt x="967133" y="1727079"/>
                  <a:pt x="966151" y="1724687"/>
                </a:cubicBezTo>
                <a:cubicBezTo>
                  <a:pt x="969193" y="1721888"/>
                  <a:pt x="970175" y="1724281"/>
                  <a:pt x="972530" y="1723212"/>
                </a:cubicBezTo>
                <a:cubicBezTo>
                  <a:pt x="973511" y="1725605"/>
                  <a:pt x="971156" y="1726673"/>
                  <a:pt x="972825" y="1727335"/>
                </a:cubicBezTo>
                <a:close/>
                <a:moveTo>
                  <a:pt x="1635478" y="1412939"/>
                </a:moveTo>
                <a:cubicBezTo>
                  <a:pt x="1633193" y="1413561"/>
                  <a:pt x="1630642" y="1413568"/>
                  <a:pt x="1629761" y="1413218"/>
                </a:cubicBezTo>
                <a:cubicBezTo>
                  <a:pt x="1629761" y="1413218"/>
                  <a:pt x="1629761" y="1413218"/>
                  <a:pt x="1625875" y="1407599"/>
                </a:cubicBezTo>
                <a:cubicBezTo>
                  <a:pt x="1630795" y="1405474"/>
                  <a:pt x="1632193" y="1401952"/>
                  <a:pt x="1630069" y="1397031"/>
                </a:cubicBezTo>
                <a:cubicBezTo>
                  <a:pt x="1631830" y="1397730"/>
                  <a:pt x="1633591" y="1398429"/>
                  <a:pt x="1633591" y="1398429"/>
                </a:cubicBezTo>
                <a:cubicBezTo>
                  <a:pt x="1633591" y="1398429"/>
                  <a:pt x="1635353" y="1399128"/>
                  <a:pt x="1635353" y="1399128"/>
                </a:cubicBezTo>
                <a:lnTo>
                  <a:pt x="1636724" y="1402303"/>
                </a:lnTo>
                <a:lnTo>
                  <a:pt x="1638974" y="1397931"/>
                </a:lnTo>
                <a:lnTo>
                  <a:pt x="1637349" y="1395533"/>
                </a:lnTo>
                <a:cubicBezTo>
                  <a:pt x="1639731" y="1394476"/>
                  <a:pt x="1643486" y="1389957"/>
                  <a:pt x="1645181" y="1390630"/>
                </a:cubicBezTo>
                <a:cubicBezTo>
                  <a:pt x="1642799" y="1391687"/>
                  <a:pt x="1650587" y="1396781"/>
                  <a:pt x="1649214" y="1400242"/>
                </a:cubicBezTo>
                <a:lnTo>
                  <a:pt x="1644725" y="1400666"/>
                </a:lnTo>
                <a:lnTo>
                  <a:pt x="1644550" y="1402564"/>
                </a:lnTo>
                <a:lnTo>
                  <a:pt x="1637249" y="1403521"/>
                </a:lnTo>
                <a:lnTo>
                  <a:pt x="1639602" y="1408969"/>
                </a:lnTo>
                <a:cubicBezTo>
                  <a:pt x="1639784" y="1411079"/>
                  <a:pt x="1637764" y="1412317"/>
                  <a:pt x="1635478" y="1412939"/>
                </a:cubicBezTo>
                <a:close/>
                <a:moveTo>
                  <a:pt x="1119676" y="1659375"/>
                </a:moveTo>
                <a:cubicBezTo>
                  <a:pt x="1117239" y="1660468"/>
                  <a:pt x="1117239" y="1660468"/>
                  <a:pt x="1115509" y="1659782"/>
                </a:cubicBezTo>
                <a:cubicBezTo>
                  <a:pt x="1113779" y="1659095"/>
                  <a:pt x="1112754" y="1656629"/>
                  <a:pt x="1111730" y="1654162"/>
                </a:cubicBezTo>
                <a:cubicBezTo>
                  <a:pt x="1114167" y="1653069"/>
                  <a:pt x="1113143" y="1650603"/>
                  <a:pt x="1117310" y="1650196"/>
                </a:cubicBezTo>
                <a:cubicBezTo>
                  <a:pt x="1119040" y="1650883"/>
                  <a:pt x="1122819" y="1656502"/>
                  <a:pt x="1119676" y="1659375"/>
                </a:cubicBezTo>
                <a:close/>
                <a:moveTo>
                  <a:pt x="1216944" y="1613985"/>
                </a:moveTo>
                <a:cubicBezTo>
                  <a:pt x="1216944" y="1613985"/>
                  <a:pt x="1216944" y="1613985"/>
                  <a:pt x="1214551" y="1614967"/>
                </a:cubicBezTo>
                <a:cubicBezTo>
                  <a:pt x="1212821" y="1614280"/>
                  <a:pt x="1212821" y="1614280"/>
                  <a:pt x="1212821" y="1614280"/>
                </a:cubicBezTo>
                <a:cubicBezTo>
                  <a:pt x="1212821" y="1614280"/>
                  <a:pt x="1212821" y="1614280"/>
                  <a:pt x="1211753" y="1611925"/>
                </a:cubicBezTo>
                <a:cubicBezTo>
                  <a:pt x="1212415" y="1610256"/>
                  <a:pt x="1212415" y="1610256"/>
                  <a:pt x="1212415" y="1610256"/>
                </a:cubicBezTo>
                <a:cubicBezTo>
                  <a:pt x="1212415" y="1610256"/>
                  <a:pt x="1212415" y="1610256"/>
                  <a:pt x="1215469" y="1607606"/>
                </a:cubicBezTo>
                <a:cubicBezTo>
                  <a:pt x="1214807" y="1609275"/>
                  <a:pt x="1214807" y="1609275"/>
                  <a:pt x="1214807" y="1609275"/>
                </a:cubicBezTo>
                <a:cubicBezTo>
                  <a:pt x="1216537" y="1609961"/>
                  <a:pt x="1216537" y="1609961"/>
                  <a:pt x="1217199" y="1608293"/>
                </a:cubicBezTo>
                <a:cubicBezTo>
                  <a:pt x="1217199" y="1608293"/>
                  <a:pt x="1217199" y="1608293"/>
                  <a:pt x="1217606" y="1612317"/>
                </a:cubicBezTo>
                <a:cubicBezTo>
                  <a:pt x="1217606" y="1612317"/>
                  <a:pt x="1217606" y="1612317"/>
                  <a:pt x="1216944" y="1613985"/>
                </a:cubicBezTo>
                <a:close/>
                <a:moveTo>
                  <a:pt x="1185817" y="1636182"/>
                </a:moveTo>
                <a:cubicBezTo>
                  <a:pt x="1180922" y="1638244"/>
                  <a:pt x="1176713" y="1638577"/>
                  <a:pt x="1174951" y="1637878"/>
                </a:cubicBezTo>
                <a:cubicBezTo>
                  <a:pt x="1169668" y="1635781"/>
                  <a:pt x="1175161" y="1621939"/>
                  <a:pt x="1184654" y="1623703"/>
                </a:cubicBezTo>
                <a:cubicBezTo>
                  <a:pt x="1188176" y="1625101"/>
                  <a:pt x="1185430" y="1632022"/>
                  <a:pt x="1185817" y="1636182"/>
                </a:cubicBezTo>
                <a:close/>
                <a:moveTo>
                  <a:pt x="1583027" y="1449607"/>
                </a:moveTo>
                <a:cubicBezTo>
                  <a:pt x="1581014" y="1444946"/>
                  <a:pt x="1584006" y="1442271"/>
                  <a:pt x="1585675" y="1442934"/>
                </a:cubicBezTo>
                <a:cubicBezTo>
                  <a:pt x="1587343" y="1443596"/>
                  <a:pt x="1586681" y="1445264"/>
                  <a:pt x="1588350" y="1445926"/>
                </a:cubicBezTo>
                <a:cubicBezTo>
                  <a:pt x="1588350" y="1445926"/>
                  <a:pt x="1588350" y="1445926"/>
                  <a:pt x="1583027" y="1449607"/>
                </a:cubicBezTo>
                <a:close/>
                <a:moveTo>
                  <a:pt x="1208167" y="1628313"/>
                </a:moveTo>
                <a:cubicBezTo>
                  <a:pt x="1207207" y="1629434"/>
                  <a:pt x="1205357" y="1630202"/>
                  <a:pt x="1204467" y="1629849"/>
                </a:cubicBezTo>
                <a:cubicBezTo>
                  <a:pt x="1202688" y="1629143"/>
                  <a:pt x="1201594" y="1626706"/>
                  <a:pt x="1202281" y="1624976"/>
                </a:cubicBezTo>
                <a:cubicBezTo>
                  <a:pt x="1202281" y="1624976"/>
                  <a:pt x="1202281" y="1624976"/>
                  <a:pt x="1206527" y="1624658"/>
                </a:cubicBezTo>
                <a:cubicBezTo>
                  <a:pt x="1209197" y="1625717"/>
                  <a:pt x="1209127" y="1627192"/>
                  <a:pt x="1208167" y="1628313"/>
                </a:cubicBezTo>
                <a:close/>
                <a:moveTo>
                  <a:pt x="1615298" y="1435424"/>
                </a:moveTo>
                <a:cubicBezTo>
                  <a:pt x="1614954" y="1431424"/>
                  <a:pt x="1610955" y="1431769"/>
                  <a:pt x="1612279" y="1428432"/>
                </a:cubicBezTo>
                <a:cubicBezTo>
                  <a:pt x="1614610" y="1427425"/>
                  <a:pt x="1616278" y="1428088"/>
                  <a:pt x="1617946" y="1428750"/>
                </a:cubicBezTo>
                <a:cubicBezTo>
                  <a:pt x="1618953" y="1431080"/>
                  <a:pt x="1617629" y="1434417"/>
                  <a:pt x="1615298" y="1435424"/>
                </a:cubicBezTo>
                <a:close/>
                <a:moveTo>
                  <a:pt x="653887" y="1894706"/>
                </a:moveTo>
                <a:cubicBezTo>
                  <a:pt x="649775" y="1896340"/>
                  <a:pt x="649719" y="1893576"/>
                  <a:pt x="646960" y="1893744"/>
                </a:cubicBezTo>
                <a:cubicBezTo>
                  <a:pt x="646849" y="1888215"/>
                  <a:pt x="649609" y="1888047"/>
                  <a:pt x="652369" y="1887880"/>
                </a:cubicBezTo>
                <a:cubicBezTo>
                  <a:pt x="652369" y="1887880"/>
                  <a:pt x="652369" y="1887880"/>
                  <a:pt x="653887" y="1894706"/>
                </a:cubicBezTo>
                <a:close/>
                <a:moveTo>
                  <a:pt x="531166" y="1953895"/>
                </a:moveTo>
                <a:cubicBezTo>
                  <a:pt x="529570" y="1955322"/>
                  <a:pt x="527260" y="1955950"/>
                  <a:pt x="526371" y="1955597"/>
                </a:cubicBezTo>
                <a:cubicBezTo>
                  <a:pt x="526003" y="1951331"/>
                  <a:pt x="528122" y="1945992"/>
                  <a:pt x="531682" y="1947404"/>
                </a:cubicBezTo>
                <a:cubicBezTo>
                  <a:pt x="533645" y="1950243"/>
                  <a:pt x="532762" y="1952468"/>
                  <a:pt x="531166" y="1953895"/>
                </a:cubicBezTo>
                <a:close/>
                <a:moveTo>
                  <a:pt x="1750292" y="1377407"/>
                </a:moveTo>
                <a:cubicBezTo>
                  <a:pt x="1749248" y="1374847"/>
                  <a:pt x="1746732" y="1375995"/>
                  <a:pt x="1746424" y="1371581"/>
                </a:cubicBezTo>
                <a:cubicBezTo>
                  <a:pt x="1749675" y="1368579"/>
                  <a:pt x="1749675" y="1368579"/>
                  <a:pt x="1749675" y="1368579"/>
                </a:cubicBezTo>
                <a:cubicBezTo>
                  <a:pt x="1749983" y="1372993"/>
                  <a:pt x="1754587" y="1376966"/>
                  <a:pt x="1750292" y="1377407"/>
                </a:cubicBezTo>
                <a:close/>
                <a:moveTo>
                  <a:pt x="1669606" y="1416632"/>
                </a:moveTo>
                <a:lnTo>
                  <a:pt x="1661553" y="1409686"/>
                </a:lnTo>
                <a:lnTo>
                  <a:pt x="1658469" y="1411056"/>
                </a:lnTo>
                <a:cubicBezTo>
                  <a:pt x="1656133" y="1411380"/>
                  <a:pt x="1654095" y="1411573"/>
                  <a:pt x="1654599" y="1412774"/>
                </a:cubicBezTo>
                <a:cubicBezTo>
                  <a:pt x="1652904" y="1412102"/>
                  <a:pt x="1653269" y="1406238"/>
                  <a:pt x="1652261" y="1403835"/>
                </a:cubicBezTo>
                <a:cubicBezTo>
                  <a:pt x="1654643" y="1402777"/>
                  <a:pt x="1657024" y="1401720"/>
                  <a:pt x="1658719" y="1402392"/>
                </a:cubicBezTo>
                <a:lnTo>
                  <a:pt x="1662051" y="1406183"/>
                </a:lnTo>
                <a:lnTo>
                  <a:pt x="1662873" y="1404580"/>
                </a:lnTo>
                <a:cubicBezTo>
                  <a:pt x="1663409" y="1403229"/>
                  <a:pt x="1664377" y="1402050"/>
                  <a:pt x="1667688" y="1401279"/>
                </a:cubicBezTo>
                <a:cubicBezTo>
                  <a:pt x="1674609" y="1404025"/>
                  <a:pt x="1675211" y="1412602"/>
                  <a:pt x="1669606" y="1416632"/>
                </a:cubicBezTo>
                <a:close/>
                <a:moveTo>
                  <a:pt x="1078951" y="1699995"/>
                </a:moveTo>
                <a:cubicBezTo>
                  <a:pt x="1078289" y="1701663"/>
                  <a:pt x="1076594" y="1700990"/>
                  <a:pt x="1076594" y="1700990"/>
                </a:cubicBezTo>
                <a:cubicBezTo>
                  <a:pt x="1073205" y="1699645"/>
                  <a:pt x="1070477" y="1696632"/>
                  <a:pt x="1068782" y="1695959"/>
                </a:cubicBezTo>
                <a:cubicBezTo>
                  <a:pt x="1068411" y="1691949"/>
                  <a:pt x="1075191" y="1694640"/>
                  <a:pt x="1077548" y="1693644"/>
                </a:cubicBezTo>
                <a:cubicBezTo>
                  <a:pt x="1080276" y="1696658"/>
                  <a:pt x="1075562" y="1698649"/>
                  <a:pt x="1077257" y="1699322"/>
                </a:cubicBezTo>
                <a:cubicBezTo>
                  <a:pt x="1077257" y="1699322"/>
                  <a:pt x="1077257" y="1699322"/>
                  <a:pt x="1078951" y="1699995"/>
                </a:cubicBezTo>
                <a:close/>
                <a:moveTo>
                  <a:pt x="1730034" y="1391686"/>
                </a:moveTo>
                <a:cubicBezTo>
                  <a:pt x="1728254" y="1390980"/>
                  <a:pt x="1727180" y="1388493"/>
                  <a:pt x="1726107" y="1386008"/>
                </a:cubicBezTo>
                <a:cubicBezTo>
                  <a:pt x="1731785" y="1382081"/>
                  <a:pt x="1731785" y="1382081"/>
                  <a:pt x="1731785" y="1382081"/>
                </a:cubicBezTo>
                <a:cubicBezTo>
                  <a:pt x="1733932" y="1387053"/>
                  <a:pt x="1735006" y="1389539"/>
                  <a:pt x="1730034" y="1391686"/>
                </a:cubicBezTo>
                <a:close/>
                <a:moveTo>
                  <a:pt x="1643943" y="1434411"/>
                </a:moveTo>
                <a:cubicBezTo>
                  <a:pt x="1642536" y="1433113"/>
                  <a:pt x="1642426" y="1430407"/>
                  <a:pt x="1642317" y="1427702"/>
                </a:cubicBezTo>
                <a:cubicBezTo>
                  <a:pt x="1649027" y="1426076"/>
                  <a:pt x="1649027" y="1426076"/>
                  <a:pt x="1649027" y="1426076"/>
                </a:cubicBezTo>
                <a:cubicBezTo>
                  <a:pt x="1649245" y="1431487"/>
                  <a:pt x="1649354" y="1434193"/>
                  <a:pt x="1643943" y="1434411"/>
                </a:cubicBezTo>
                <a:close/>
                <a:moveTo>
                  <a:pt x="1687334" y="1419098"/>
                </a:moveTo>
                <a:cubicBezTo>
                  <a:pt x="1685054" y="1421059"/>
                  <a:pt x="1681744" y="1421830"/>
                  <a:pt x="1678283" y="1420457"/>
                </a:cubicBezTo>
                <a:cubicBezTo>
                  <a:pt x="1674522" y="1414795"/>
                  <a:pt x="1678697" y="1414367"/>
                  <a:pt x="1678396" y="1410079"/>
                </a:cubicBezTo>
                <a:cubicBezTo>
                  <a:pt x="1682571" y="1409651"/>
                  <a:pt x="1686747" y="1409224"/>
                  <a:pt x="1690207" y="1410597"/>
                </a:cubicBezTo>
                <a:cubicBezTo>
                  <a:pt x="1690865" y="1413985"/>
                  <a:pt x="1689615" y="1417136"/>
                  <a:pt x="1687334" y="1419098"/>
                </a:cubicBezTo>
                <a:close/>
                <a:moveTo>
                  <a:pt x="1667977" y="1428360"/>
                </a:moveTo>
                <a:cubicBezTo>
                  <a:pt x="1667922" y="1425595"/>
                  <a:pt x="1665162" y="1425763"/>
                  <a:pt x="1666459" y="1421533"/>
                </a:cubicBezTo>
                <a:cubicBezTo>
                  <a:pt x="1670571" y="1419899"/>
                  <a:pt x="1670571" y="1419899"/>
                  <a:pt x="1670571" y="1419899"/>
                </a:cubicBezTo>
                <a:cubicBezTo>
                  <a:pt x="1669274" y="1424129"/>
                  <a:pt x="1672144" y="1429490"/>
                  <a:pt x="1667977" y="1428360"/>
                </a:cubicBezTo>
                <a:close/>
                <a:moveTo>
                  <a:pt x="1386348" y="1563070"/>
                </a:moveTo>
                <a:cubicBezTo>
                  <a:pt x="1381087" y="1563282"/>
                  <a:pt x="1377088" y="1562127"/>
                  <a:pt x="1375720" y="1560865"/>
                </a:cubicBezTo>
                <a:cubicBezTo>
                  <a:pt x="1374352" y="1559602"/>
                  <a:pt x="1371615" y="1557078"/>
                  <a:pt x="1372771" y="1553079"/>
                </a:cubicBezTo>
                <a:cubicBezTo>
                  <a:pt x="1375401" y="1552973"/>
                  <a:pt x="1376664" y="1551604"/>
                  <a:pt x="1375295" y="1550342"/>
                </a:cubicBezTo>
                <a:cubicBezTo>
                  <a:pt x="1380556" y="1550130"/>
                  <a:pt x="1381925" y="1551392"/>
                  <a:pt x="1384662" y="1553916"/>
                </a:cubicBezTo>
                <a:cubicBezTo>
                  <a:pt x="1386030" y="1555178"/>
                  <a:pt x="1387504" y="1559071"/>
                  <a:pt x="1386348" y="1563070"/>
                </a:cubicBezTo>
                <a:close/>
                <a:moveTo>
                  <a:pt x="1447623" y="1534499"/>
                </a:moveTo>
                <a:cubicBezTo>
                  <a:pt x="1447623" y="1534499"/>
                  <a:pt x="1447623" y="1534499"/>
                  <a:pt x="1442962" y="1536512"/>
                </a:cubicBezTo>
                <a:cubicBezTo>
                  <a:pt x="1440287" y="1533519"/>
                  <a:pt x="1440949" y="1531851"/>
                  <a:pt x="1443942" y="1529176"/>
                </a:cubicBezTo>
                <a:cubicBezTo>
                  <a:pt x="1445610" y="1529838"/>
                  <a:pt x="1446617" y="1532169"/>
                  <a:pt x="1447623" y="1534499"/>
                </a:cubicBezTo>
                <a:close/>
                <a:moveTo>
                  <a:pt x="1552656" y="1484680"/>
                </a:moveTo>
                <a:cubicBezTo>
                  <a:pt x="1550740" y="1485722"/>
                  <a:pt x="1548048" y="1486198"/>
                  <a:pt x="1545964" y="1486402"/>
                </a:cubicBezTo>
                <a:cubicBezTo>
                  <a:pt x="1546670" y="1484622"/>
                  <a:pt x="1547377" y="1482842"/>
                  <a:pt x="1546352" y="1480376"/>
                </a:cubicBezTo>
                <a:cubicBezTo>
                  <a:pt x="1548789" y="1479283"/>
                  <a:pt x="1551544" y="1482436"/>
                  <a:pt x="1554687" y="1479563"/>
                </a:cubicBezTo>
                <a:cubicBezTo>
                  <a:pt x="1555711" y="1482029"/>
                  <a:pt x="1554572" y="1483637"/>
                  <a:pt x="1552656" y="1484680"/>
                </a:cubicBezTo>
                <a:close/>
                <a:moveTo>
                  <a:pt x="1603928" y="1466968"/>
                </a:moveTo>
                <a:cubicBezTo>
                  <a:pt x="1601207" y="1467172"/>
                  <a:pt x="1598487" y="1467376"/>
                  <a:pt x="1597118" y="1466114"/>
                </a:cubicBezTo>
                <a:cubicBezTo>
                  <a:pt x="1595717" y="1459395"/>
                  <a:pt x="1595717" y="1459395"/>
                  <a:pt x="1595717" y="1459395"/>
                </a:cubicBezTo>
                <a:cubicBezTo>
                  <a:pt x="1599790" y="1457725"/>
                  <a:pt x="1601159" y="1458987"/>
                  <a:pt x="1602527" y="1460249"/>
                </a:cubicBezTo>
                <a:cubicBezTo>
                  <a:pt x="1603896" y="1461512"/>
                  <a:pt x="1605264" y="1462774"/>
                  <a:pt x="1603928" y="1466968"/>
                </a:cubicBezTo>
                <a:close/>
                <a:moveTo>
                  <a:pt x="1026053" y="1742450"/>
                </a:moveTo>
                <a:cubicBezTo>
                  <a:pt x="1026053" y="1742450"/>
                  <a:pt x="1026053" y="1742450"/>
                  <a:pt x="1021905" y="1742807"/>
                </a:cubicBezTo>
                <a:cubicBezTo>
                  <a:pt x="1020861" y="1740390"/>
                  <a:pt x="1016357" y="1736599"/>
                  <a:pt x="1022235" y="1736929"/>
                </a:cubicBezTo>
                <a:cubicBezTo>
                  <a:pt x="1023965" y="1737616"/>
                  <a:pt x="1025696" y="1738302"/>
                  <a:pt x="1026053" y="1742450"/>
                </a:cubicBezTo>
                <a:close/>
                <a:moveTo>
                  <a:pt x="1414255" y="1558023"/>
                </a:moveTo>
                <a:cubicBezTo>
                  <a:pt x="1411767" y="1559039"/>
                  <a:pt x="1409279" y="1560054"/>
                  <a:pt x="1407478" y="1559340"/>
                </a:cubicBezTo>
                <a:cubicBezTo>
                  <a:pt x="1405677" y="1558625"/>
                  <a:pt x="1402762" y="1555465"/>
                  <a:pt x="1402335" y="1551290"/>
                </a:cubicBezTo>
                <a:cubicBezTo>
                  <a:pt x="1403708" y="1547829"/>
                  <a:pt x="1407996" y="1547528"/>
                  <a:pt x="1409797" y="1548243"/>
                </a:cubicBezTo>
                <a:cubicBezTo>
                  <a:pt x="1413399" y="1549672"/>
                  <a:pt x="1416315" y="1552832"/>
                  <a:pt x="1414255" y="1558023"/>
                </a:cubicBezTo>
                <a:close/>
                <a:moveTo>
                  <a:pt x="1783466" y="1383056"/>
                </a:moveTo>
                <a:cubicBezTo>
                  <a:pt x="1781833" y="1384468"/>
                  <a:pt x="1779449" y="1385067"/>
                  <a:pt x="1777595" y="1384331"/>
                </a:cubicBezTo>
                <a:cubicBezTo>
                  <a:pt x="1775741" y="1383596"/>
                  <a:pt x="1774594" y="1381080"/>
                  <a:pt x="1775300" y="1379301"/>
                </a:cubicBezTo>
                <a:cubicBezTo>
                  <a:pt x="1777860" y="1378256"/>
                  <a:pt x="1781127" y="1375432"/>
                  <a:pt x="1784834" y="1376904"/>
                </a:cubicBezTo>
                <a:cubicBezTo>
                  <a:pt x="1785982" y="1379419"/>
                  <a:pt x="1785099" y="1381644"/>
                  <a:pt x="1783466" y="1383056"/>
                </a:cubicBezTo>
                <a:close/>
                <a:moveTo>
                  <a:pt x="1050889" y="1731776"/>
                </a:moveTo>
                <a:cubicBezTo>
                  <a:pt x="1049035" y="1731041"/>
                  <a:pt x="1048373" y="1732709"/>
                  <a:pt x="1046519" y="1731973"/>
                </a:cubicBezTo>
                <a:cubicBezTo>
                  <a:pt x="1044665" y="1731238"/>
                  <a:pt x="1045327" y="1729569"/>
                  <a:pt x="1044136" y="1727165"/>
                </a:cubicBezTo>
                <a:cubicBezTo>
                  <a:pt x="1047314" y="1724564"/>
                  <a:pt x="1048506" y="1726968"/>
                  <a:pt x="1051022" y="1726035"/>
                </a:cubicBezTo>
                <a:cubicBezTo>
                  <a:pt x="1052213" y="1728439"/>
                  <a:pt x="1049697" y="1729372"/>
                  <a:pt x="1050889" y="1731776"/>
                </a:cubicBezTo>
                <a:close/>
                <a:moveTo>
                  <a:pt x="1632895" y="1460522"/>
                </a:moveTo>
                <a:cubicBezTo>
                  <a:pt x="1628822" y="1462192"/>
                  <a:pt x="1627454" y="1460930"/>
                  <a:pt x="1626085" y="1459667"/>
                </a:cubicBezTo>
                <a:cubicBezTo>
                  <a:pt x="1624717" y="1458405"/>
                  <a:pt x="1623348" y="1457143"/>
                  <a:pt x="1624685" y="1452949"/>
                </a:cubicBezTo>
                <a:cubicBezTo>
                  <a:pt x="1624685" y="1452949"/>
                  <a:pt x="1624685" y="1452949"/>
                  <a:pt x="1631494" y="1453803"/>
                </a:cubicBezTo>
                <a:cubicBezTo>
                  <a:pt x="1632863" y="1455065"/>
                  <a:pt x="1632879" y="1457794"/>
                  <a:pt x="1632895" y="1460522"/>
                </a:cubicBezTo>
                <a:close/>
                <a:moveTo>
                  <a:pt x="1288190" y="1625466"/>
                </a:moveTo>
                <a:cubicBezTo>
                  <a:pt x="1286535" y="1626258"/>
                  <a:pt x="1284350" y="1626356"/>
                  <a:pt x="1283423" y="1625988"/>
                </a:cubicBezTo>
                <a:cubicBezTo>
                  <a:pt x="1281569" y="1625253"/>
                  <a:pt x="1279715" y="1624517"/>
                  <a:pt x="1280377" y="1622849"/>
                </a:cubicBezTo>
                <a:cubicBezTo>
                  <a:pt x="1281039" y="1621180"/>
                  <a:pt x="1283555" y="1620248"/>
                  <a:pt x="1283555" y="1620248"/>
                </a:cubicBezTo>
                <a:cubicBezTo>
                  <a:pt x="1285409" y="1620983"/>
                  <a:pt x="1285409" y="1620983"/>
                  <a:pt x="1285409" y="1620983"/>
                </a:cubicBezTo>
                <a:cubicBezTo>
                  <a:pt x="1285409" y="1620983"/>
                  <a:pt x="1287263" y="1621719"/>
                  <a:pt x="1289779" y="1620786"/>
                </a:cubicBezTo>
                <a:cubicBezTo>
                  <a:pt x="1290971" y="1623190"/>
                  <a:pt x="1289845" y="1624675"/>
                  <a:pt x="1288190" y="1625466"/>
                </a:cubicBezTo>
                <a:close/>
                <a:moveTo>
                  <a:pt x="1563541" y="1496760"/>
                </a:moveTo>
                <a:cubicBezTo>
                  <a:pt x="1562676" y="1498051"/>
                  <a:pt x="1561431" y="1498694"/>
                  <a:pt x="1559429" y="1498041"/>
                </a:cubicBezTo>
                <a:cubicBezTo>
                  <a:pt x="1556397" y="1492856"/>
                  <a:pt x="1560184" y="1491574"/>
                  <a:pt x="1565379" y="1491590"/>
                </a:cubicBezTo>
                <a:cubicBezTo>
                  <a:pt x="1564893" y="1493530"/>
                  <a:pt x="1564407" y="1495469"/>
                  <a:pt x="1563541" y="1496760"/>
                </a:cubicBezTo>
                <a:close/>
                <a:moveTo>
                  <a:pt x="1757552" y="1404918"/>
                </a:moveTo>
                <a:cubicBezTo>
                  <a:pt x="1752570" y="1407018"/>
                  <a:pt x="1751477" y="1404546"/>
                  <a:pt x="1747193" y="1404885"/>
                </a:cubicBezTo>
                <a:cubicBezTo>
                  <a:pt x="1741727" y="1392523"/>
                  <a:pt x="1750993" y="1390084"/>
                  <a:pt x="1756369" y="1392217"/>
                </a:cubicBezTo>
                <a:cubicBezTo>
                  <a:pt x="1761746" y="1394351"/>
                  <a:pt x="1763932" y="1399296"/>
                  <a:pt x="1757552" y="1404918"/>
                </a:cubicBezTo>
                <a:close/>
                <a:moveTo>
                  <a:pt x="1729099" y="1420022"/>
                </a:moveTo>
                <a:cubicBezTo>
                  <a:pt x="1725897" y="1423043"/>
                  <a:pt x="1724167" y="1422356"/>
                  <a:pt x="1722436" y="1421670"/>
                </a:cubicBezTo>
                <a:cubicBezTo>
                  <a:pt x="1720706" y="1420983"/>
                  <a:pt x="1718976" y="1420296"/>
                  <a:pt x="1718717" y="1415902"/>
                </a:cubicBezTo>
                <a:cubicBezTo>
                  <a:pt x="1718717" y="1415902"/>
                  <a:pt x="1718717" y="1415902"/>
                  <a:pt x="1725379" y="1414254"/>
                </a:cubicBezTo>
                <a:cubicBezTo>
                  <a:pt x="1727110" y="1414941"/>
                  <a:pt x="1728104" y="1417481"/>
                  <a:pt x="1729099" y="1420022"/>
                </a:cubicBezTo>
                <a:close/>
                <a:moveTo>
                  <a:pt x="1526877" y="1516376"/>
                </a:moveTo>
                <a:lnTo>
                  <a:pt x="1523930" y="1510988"/>
                </a:lnTo>
                <a:lnTo>
                  <a:pt x="1522279" y="1512979"/>
                </a:lnTo>
                <a:cubicBezTo>
                  <a:pt x="1518280" y="1511822"/>
                  <a:pt x="1515649" y="1511929"/>
                  <a:pt x="1514281" y="1510667"/>
                </a:cubicBezTo>
                <a:cubicBezTo>
                  <a:pt x="1512913" y="1509405"/>
                  <a:pt x="1514175" y="1508036"/>
                  <a:pt x="1512807" y="1506774"/>
                </a:cubicBezTo>
                <a:cubicBezTo>
                  <a:pt x="1511332" y="1502881"/>
                  <a:pt x="1515331" y="1504037"/>
                  <a:pt x="1515225" y="1501406"/>
                </a:cubicBezTo>
                <a:lnTo>
                  <a:pt x="1519015" y="1502007"/>
                </a:lnTo>
                <a:lnTo>
                  <a:pt x="1518484" y="1501036"/>
                </a:lnTo>
                <a:cubicBezTo>
                  <a:pt x="1517131" y="1499788"/>
                  <a:pt x="1517131" y="1499788"/>
                  <a:pt x="1517131" y="1499788"/>
                </a:cubicBezTo>
                <a:cubicBezTo>
                  <a:pt x="1519746" y="1499667"/>
                  <a:pt x="1519993" y="1497363"/>
                  <a:pt x="1520071" y="1494902"/>
                </a:cubicBezTo>
                <a:lnTo>
                  <a:pt x="1521840" y="1489554"/>
                </a:lnTo>
                <a:lnTo>
                  <a:pt x="1519561" y="1490162"/>
                </a:lnTo>
                <a:cubicBezTo>
                  <a:pt x="1519561" y="1490162"/>
                  <a:pt x="1516755" y="1490162"/>
                  <a:pt x="1516755" y="1490162"/>
                </a:cubicBezTo>
                <a:cubicBezTo>
                  <a:pt x="1513949" y="1490162"/>
                  <a:pt x="1511142" y="1490162"/>
                  <a:pt x="1505529" y="1490162"/>
                </a:cubicBezTo>
                <a:cubicBezTo>
                  <a:pt x="1502723" y="1490162"/>
                  <a:pt x="1499917" y="1490162"/>
                  <a:pt x="1497110" y="1490162"/>
                </a:cubicBezTo>
                <a:cubicBezTo>
                  <a:pt x="1497110" y="1490162"/>
                  <a:pt x="1494304" y="1490162"/>
                  <a:pt x="1494304" y="1490162"/>
                </a:cubicBezTo>
                <a:cubicBezTo>
                  <a:pt x="1480272" y="1492967"/>
                  <a:pt x="1483078" y="1512608"/>
                  <a:pt x="1469046" y="1518219"/>
                </a:cubicBezTo>
                <a:cubicBezTo>
                  <a:pt x="1466240" y="1521025"/>
                  <a:pt x="1463434" y="1521025"/>
                  <a:pt x="1460627" y="1521025"/>
                </a:cubicBezTo>
                <a:cubicBezTo>
                  <a:pt x="1457821" y="1521025"/>
                  <a:pt x="1455015" y="1521025"/>
                  <a:pt x="1452208" y="1521025"/>
                </a:cubicBezTo>
                <a:cubicBezTo>
                  <a:pt x="1449402" y="1518219"/>
                  <a:pt x="1446596" y="1518219"/>
                  <a:pt x="1443789" y="1518219"/>
                </a:cubicBezTo>
                <a:cubicBezTo>
                  <a:pt x="1440983" y="1518219"/>
                  <a:pt x="1438176" y="1518219"/>
                  <a:pt x="1435370" y="1518219"/>
                </a:cubicBezTo>
                <a:cubicBezTo>
                  <a:pt x="1421338" y="1521025"/>
                  <a:pt x="1415725" y="1537859"/>
                  <a:pt x="1401694" y="1540665"/>
                </a:cubicBezTo>
                <a:cubicBezTo>
                  <a:pt x="1384855" y="1540665"/>
                  <a:pt x="1376436" y="1523831"/>
                  <a:pt x="1356791" y="1523831"/>
                </a:cubicBezTo>
                <a:cubicBezTo>
                  <a:pt x="1356791" y="1523831"/>
                  <a:pt x="1353985" y="1523830"/>
                  <a:pt x="1353985" y="1523830"/>
                </a:cubicBezTo>
                <a:cubicBezTo>
                  <a:pt x="1337147" y="1523831"/>
                  <a:pt x="1331534" y="1540665"/>
                  <a:pt x="1309083" y="1540665"/>
                </a:cubicBezTo>
                <a:cubicBezTo>
                  <a:pt x="1309083" y="1540665"/>
                  <a:pt x="1306277" y="1540665"/>
                  <a:pt x="1306277" y="1540665"/>
                </a:cubicBezTo>
                <a:cubicBezTo>
                  <a:pt x="1292245" y="1537859"/>
                  <a:pt x="1283826" y="1523831"/>
                  <a:pt x="1272600" y="1521025"/>
                </a:cubicBezTo>
                <a:cubicBezTo>
                  <a:pt x="1266987" y="1518219"/>
                  <a:pt x="1259971" y="1517518"/>
                  <a:pt x="1252254" y="1516816"/>
                </a:cubicBezTo>
                <a:lnTo>
                  <a:pt x="1241419" y="1514959"/>
                </a:lnTo>
                <a:lnTo>
                  <a:pt x="1243564" y="1519400"/>
                </a:lnTo>
                <a:cubicBezTo>
                  <a:pt x="1244149" y="1521635"/>
                  <a:pt x="1243714" y="1523966"/>
                  <a:pt x="1240142" y="1525553"/>
                </a:cubicBezTo>
                <a:cubicBezTo>
                  <a:pt x="1237438" y="1522477"/>
                  <a:pt x="1237701" y="1520579"/>
                  <a:pt x="1238600" y="1518932"/>
                </a:cubicBezTo>
                <a:lnTo>
                  <a:pt x="1240442" y="1514792"/>
                </a:lnTo>
                <a:lnTo>
                  <a:pt x="1227698" y="1512608"/>
                </a:lnTo>
                <a:lnTo>
                  <a:pt x="1213853" y="1502688"/>
                </a:lnTo>
                <a:lnTo>
                  <a:pt x="1215107" y="1504513"/>
                </a:lnTo>
                <a:cubicBezTo>
                  <a:pt x="1215055" y="1505834"/>
                  <a:pt x="1213688" y="1506901"/>
                  <a:pt x="1210505" y="1507783"/>
                </a:cubicBezTo>
                <a:lnTo>
                  <a:pt x="1211596" y="1501071"/>
                </a:lnTo>
                <a:lnTo>
                  <a:pt x="1206650" y="1497527"/>
                </a:lnTo>
                <a:lnTo>
                  <a:pt x="1203739" y="1495732"/>
                </a:lnTo>
                <a:lnTo>
                  <a:pt x="1205711" y="1499529"/>
                </a:lnTo>
                <a:lnTo>
                  <a:pt x="1203178" y="1499747"/>
                </a:lnTo>
                <a:lnTo>
                  <a:pt x="1207198" y="1500937"/>
                </a:lnTo>
                <a:cubicBezTo>
                  <a:pt x="1210002" y="1505965"/>
                  <a:pt x="1202330" y="1506214"/>
                  <a:pt x="1199649" y="1503742"/>
                </a:cubicBezTo>
                <a:lnTo>
                  <a:pt x="1202109" y="1499839"/>
                </a:lnTo>
                <a:lnTo>
                  <a:pt x="1201445" y="1499896"/>
                </a:lnTo>
                <a:cubicBezTo>
                  <a:pt x="1202152" y="1498116"/>
                  <a:pt x="1201346" y="1496252"/>
                  <a:pt x="1200986" y="1494564"/>
                </a:cubicBezTo>
                <a:lnTo>
                  <a:pt x="1201194" y="1494162"/>
                </a:lnTo>
                <a:lnTo>
                  <a:pt x="1185603" y="1484550"/>
                </a:lnTo>
                <a:cubicBezTo>
                  <a:pt x="1182796" y="1481744"/>
                  <a:pt x="1179990" y="1481745"/>
                  <a:pt x="1177183" y="1481744"/>
                </a:cubicBezTo>
                <a:cubicBezTo>
                  <a:pt x="1174377" y="1481744"/>
                  <a:pt x="1171571" y="1481745"/>
                  <a:pt x="1168764" y="1481744"/>
                </a:cubicBezTo>
                <a:cubicBezTo>
                  <a:pt x="1165958" y="1484550"/>
                  <a:pt x="1163152" y="1484550"/>
                  <a:pt x="1160345" y="1484550"/>
                </a:cubicBezTo>
                <a:cubicBezTo>
                  <a:pt x="1157539" y="1484550"/>
                  <a:pt x="1151926" y="1481744"/>
                  <a:pt x="1146313" y="1478939"/>
                </a:cubicBezTo>
                <a:cubicBezTo>
                  <a:pt x="1143507" y="1474730"/>
                  <a:pt x="1142104" y="1469820"/>
                  <a:pt x="1141051" y="1464209"/>
                </a:cubicBezTo>
                <a:lnTo>
                  <a:pt x="1140999" y="1463893"/>
                </a:lnTo>
                <a:lnTo>
                  <a:pt x="1140530" y="1463707"/>
                </a:lnTo>
                <a:cubicBezTo>
                  <a:pt x="1140530" y="1463707"/>
                  <a:pt x="1138676" y="1462971"/>
                  <a:pt x="1138676" y="1462971"/>
                </a:cubicBezTo>
                <a:cubicBezTo>
                  <a:pt x="1139363" y="1461241"/>
                  <a:pt x="1141903" y="1460246"/>
                  <a:pt x="1140049" y="1459511"/>
                </a:cubicBezTo>
                <a:lnTo>
                  <a:pt x="1140255" y="1459430"/>
                </a:lnTo>
                <a:lnTo>
                  <a:pt x="1138087" y="1446429"/>
                </a:lnTo>
                <a:lnTo>
                  <a:pt x="1137593" y="1446233"/>
                </a:lnTo>
                <a:lnTo>
                  <a:pt x="1138005" y="1445937"/>
                </a:lnTo>
                <a:lnTo>
                  <a:pt x="1137894" y="1445270"/>
                </a:lnTo>
                <a:lnTo>
                  <a:pt x="1122469" y="1441264"/>
                </a:lnTo>
                <a:lnTo>
                  <a:pt x="1112034" y="1455969"/>
                </a:lnTo>
                <a:cubicBezTo>
                  <a:pt x="1105243" y="1459683"/>
                  <a:pt x="1097098" y="1461064"/>
                  <a:pt x="1091848" y="1458981"/>
                </a:cubicBezTo>
                <a:lnTo>
                  <a:pt x="1087004" y="1454354"/>
                </a:lnTo>
                <a:lnTo>
                  <a:pt x="1086466" y="1456327"/>
                </a:lnTo>
                <a:cubicBezTo>
                  <a:pt x="1086466" y="1456327"/>
                  <a:pt x="1086466" y="1456327"/>
                  <a:pt x="1085249" y="1457646"/>
                </a:cubicBezTo>
                <a:cubicBezTo>
                  <a:pt x="1085249" y="1457646"/>
                  <a:pt x="1085249" y="1457646"/>
                  <a:pt x="1082663" y="1457704"/>
                </a:cubicBezTo>
                <a:cubicBezTo>
                  <a:pt x="1081295" y="1456441"/>
                  <a:pt x="1081295" y="1456441"/>
                  <a:pt x="1081295" y="1456441"/>
                </a:cubicBezTo>
                <a:cubicBezTo>
                  <a:pt x="1081295" y="1456441"/>
                  <a:pt x="1081295" y="1456441"/>
                  <a:pt x="1081143" y="1453860"/>
                </a:cubicBezTo>
                <a:cubicBezTo>
                  <a:pt x="1082360" y="1452540"/>
                  <a:pt x="1082360" y="1452540"/>
                  <a:pt x="1082360" y="1452540"/>
                </a:cubicBezTo>
                <a:lnTo>
                  <a:pt x="1084541" y="1451751"/>
                </a:lnTo>
                <a:lnTo>
                  <a:pt x="1086208" y="1442325"/>
                </a:lnTo>
                <a:cubicBezTo>
                  <a:pt x="1088253" y="1439484"/>
                  <a:pt x="1091551" y="1437076"/>
                  <a:pt x="1095428" y="1435282"/>
                </a:cubicBezTo>
                <a:lnTo>
                  <a:pt x="1101664" y="1434795"/>
                </a:lnTo>
                <a:lnTo>
                  <a:pt x="1098035" y="1433433"/>
                </a:lnTo>
                <a:cubicBezTo>
                  <a:pt x="1094396" y="1431066"/>
                  <a:pt x="1091589" y="1427734"/>
                  <a:pt x="1090186" y="1422824"/>
                </a:cubicBezTo>
                <a:cubicBezTo>
                  <a:pt x="1087379" y="1425630"/>
                  <a:pt x="1078960" y="1425630"/>
                  <a:pt x="1073347" y="1425630"/>
                </a:cubicBezTo>
                <a:lnTo>
                  <a:pt x="1071550" y="1425181"/>
                </a:lnTo>
                <a:lnTo>
                  <a:pt x="1068203" y="1426421"/>
                </a:lnTo>
                <a:lnTo>
                  <a:pt x="1067027" y="1424050"/>
                </a:lnTo>
                <a:lnTo>
                  <a:pt x="1063209" y="1423096"/>
                </a:lnTo>
                <a:lnTo>
                  <a:pt x="1058691" y="1427993"/>
                </a:lnTo>
                <a:cubicBezTo>
                  <a:pt x="1058691" y="1427993"/>
                  <a:pt x="1057323" y="1426731"/>
                  <a:pt x="1057323" y="1426731"/>
                </a:cubicBezTo>
                <a:cubicBezTo>
                  <a:pt x="1055954" y="1425469"/>
                  <a:pt x="1055954" y="1425469"/>
                  <a:pt x="1055954" y="1425469"/>
                </a:cubicBezTo>
                <a:cubicBezTo>
                  <a:pt x="1055954" y="1425469"/>
                  <a:pt x="1054586" y="1424207"/>
                  <a:pt x="1054435" y="1421625"/>
                </a:cubicBezTo>
                <a:cubicBezTo>
                  <a:pt x="1056260" y="1419646"/>
                  <a:pt x="1058199" y="1419603"/>
                  <a:pt x="1059853" y="1420213"/>
                </a:cubicBezTo>
                <a:lnTo>
                  <a:pt x="1061839" y="1421554"/>
                </a:lnTo>
                <a:lnTo>
                  <a:pt x="1059886" y="1412785"/>
                </a:lnTo>
                <a:cubicBezTo>
                  <a:pt x="1061070" y="1403184"/>
                  <a:pt x="1070541" y="1394767"/>
                  <a:pt x="1070541" y="1386350"/>
                </a:cubicBezTo>
                <a:lnTo>
                  <a:pt x="1070239" y="1385763"/>
                </a:lnTo>
                <a:lnTo>
                  <a:pt x="1067250" y="1387418"/>
                </a:lnTo>
                <a:lnTo>
                  <a:pt x="1068440" y="1382271"/>
                </a:lnTo>
                <a:lnTo>
                  <a:pt x="1064578" y="1374776"/>
                </a:lnTo>
                <a:cubicBezTo>
                  <a:pt x="1061420" y="1370918"/>
                  <a:pt x="1057913" y="1366709"/>
                  <a:pt x="1056509" y="1361098"/>
                </a:cubicBezTo>
                <a:cubicBezTo>
                  <a:pt x="1042477" y="1366709"/>
                  <a:pt x="1036865" y="1377932"/>
                  <a:pt x="1022833" y="1389155"/>
                </a:cubicBezTo>
                <a:cubicBezTo>
                  <a:pt x="1014414" y="1394767"/>
                  <a:pt x="1000382" y="1403184"/>
                  <a:pt x="989156" y="1403184"/>
                </a:cubicBezTo>
                <a:lnTo>
                  <a:pt x="979716" y="1399180"/>
                </a:lnTo>
                <a:lnTo>
                  <a:pt x="978990" y="1399602"/>
                </a:lnTo>
                <a:lnTo>
                  <a:pt x="979314" y="1399009"/>
                </a:lnTo>
                <a:lnTo>
                  <a:pt x="977580" y="1398274"/>
                </a:lnTo>
                <a:cubicBezTo>
                  <a:pt x="974423" y="1394767"/>
                  <a:pt x="972318" y="1389155"/>
                  <a:pt x="972318" y="1380738"/>
                </a:cubicBezTo>
                <a:cubicBezTo>
                  <a:pt x="973721" y="1365306"/>
                  <a:pt x="984947" y="1355486"/>
                  <a:pt x="998277" y="1347420"/>
                </a:cubicBezTo>
                <a:lnTo>
                  <a:pt x="999708" y="1346575"/>
                </a:lnTo>
                <a:lnTo>
                  <a:pt x="994812" y="1338823"/>
                </a:lnTo>
                <a:cubicBezTo>
                  <a:pt x="1000534" y="1334978"/>
                  <a:pt x="1006955" y="1329372"/>
                  <a:pt x="1005427" y="1322650"/>
                </a:cubicBezTo>
                <a:cubicBezTo>
                  <a:pt x="1005427" y="1322650"/>
                  <a:pt x="1005427" y="1322650"/>
                  <a:pt x="1011149" y="1318805"/>
                </a:cubicBezTo>
                <a:cubicBezTo>
                  <a:pt x="1014774" y="1320243"/>
                  <a:pt x="1015189" y="1324485"/>
                  <a:pt x="1018116" y="1327685"/>
                </a:cubicBezTo>
                <a:cubicBezTo>
                  <a:pt x="1014206" y="1332249"/>
                  <a:pt x="1010996" y="1335052"/>
                  <a:pt x="1005558" y="1332894"/>
                </a:cubicBezTo>
                <a:cubicBezTo>
                  <a:pt x="1005416" y="1335896"/>
                  <a:pt x="1005902" y="1338637"/>
                  <a:pt x="1005481" y="1341018"/>
                </a:cubicBezTo>
                <a:lnTo>
                  <a:pt x="1001111" y="1345745"/>
                </a:lnTo>
                <a:lnTo>
                  <a:pt x="1036865" y="1324623"/>
                </a:lnTo>
                <a:lnTo>
                  <a:pt x="1034985" y="1322394"/>
                </a:lnTo>
                <a:lnTo>
                  <a:pt x="1031790" y="1324132"/>
                </a:lnTo>
                <a:cubicBezTo>
                  <a:pt x="1030317" y="1324385"/>
                  <a:pt x="1028348" y="1324502"/>
                  <a:pt x="1025080" y="1325355"/>
                </a:cubicBezTo>
                <a:cubicBezTo>
                  <a:pt x="1024969" y="1320096"/>
                  <a:pt x="1026868" y="1316692"/>
                  <a:pt x="1029131" y="1314912"/>
                </a:cubicBezTo>
                <a:lnTo>
                  <a:pt x="1029195" y="1314905"/>
                </a:lnTo>
                <a:lnTo>
                  <a:pt x="1029304" y="1314631"/>
                </a:lnTo>
                <a:lnTo>
                  <a:pt x="1029147" y="1305684"/>
                </a:lnTo>
                <a:cubicBezTo>
                  <a:pt x="1030550" y="1298670"/>
                  <a:pt x="1034058" y="1290954"/>
                  <a:pt x="1034058" y="1282537"/>
                </a:cubicBezTo>
                <a:lnTo>
                  <a:pt x="1026692" y="1268626"/>
                </a:lnTo>
                <a:lnTo>
                  <a:pt x="1024155" y="1268060"/>
                </a:lnTo>
                <a:cubicBezTo>
                  <a:pt x="1021387" y="1265507"/>
                  <a:pt x="1019911" y="1261553"/>
                  <a:pt x="1019820" y="1258875"/>
                </a:cubicBezTo>
                <a:lnTo>
                  <a:pt x="1020987" y="1256938"/>
                </a:lnTo>
                <a:lnTo>
                  <a:pt x="1017220" y="1248868"/>
                </a:lnTo>
                <a:cubicBezTo>
                  <a:pt x="1017220" y="1237645"/>
                  <a:pt x="1028446" y="1229228"/>
                  <a:pt x="1028446" y="1215199"/>
                </a:cubicBezTo>
                <a:cubicBezTo>
                  <a:pt x="1028446" y="1201171"/>
                  <a:pt x="1017220" y="1195559"/>
                  <a:pt x="1014414" y="1181531"/>
                </a:cubicBezTo>
                <a:lnTo>
                  <a:pt x="1018792" y="1175742"/>
                </a:lnTo>
                <a:lnTo>
                  <a:pt x="1019028" y="1171900"/>
                </a:lnTo>
                <a:cubicBezTo>
                  <a:pt x="1018770" y="1171288"/>
                  <a:pt x="1017905" y="1170945"/>
                  <a:pt x="1015659" y="1169035"/>
                </a:cubicBezTo>
                <a:lnTo>
                  <a:pt x="1023882" y="1159704"/>
                </a:lnTo>
                <a:lnTo>
                  <a:pt x="1023282" y="1144906"/>
                </a:lnTo>
                <a:lnTo>
                  <a:pt x="1020284" y="1147325"/>
                </a:lnTo>
                <a:cubicBezTo>
                  <a:pt x="1017608" y="1144179"/>
                  <a:pt x="1017230" y="1141424"/>
                  <a:pt x="1018124" y="1139173"/>
                </a:cubicBezTo>
                <a:lnTo>
                  <a:pt x="1022869" y="1134724"/>
                </a:lnTo>
                <a:lnTo>
                  <a:pt x="1022833" y="1133833"/>
                </a:lnTo>
                <a:cubicBezTo>
                  <a:pt x="1028446" y="1122610"/>
                  <a:pt x="1042477" y="1122610"/>
                  <a:pt x="1045284" y="1114193"/>
                </a:cubicBezTo>
                <a:lnTo>
                  <a:pt x="1046029" y="1107803"/>
                </a:lnTo>
                <a:lnTo>
                  <a:pt x="1044650" y="1103682"/>
                </a:lnTo>
                <a:cubicBezTo>
                  <a:pt x="1044429" y="1103022"/>
                  <a:pt x="1044429" y="1103022"/>
                  <a:pt x="1044429" y="1103022"/>
                </a:cubicBezTo>
                <a:lnTo>
                  <a:pt x="1046731" y="1101786"/>
                </a:lnTo>
                <a:lnTo>
                  <a:pt x="1047422" y="1095868"/>
                </a:lnTo>
                <a:lnTo>
                  <a:pt x="1042574" y="1086522"/>
                </a:lnTo>
                <a:lnTo>
                  <a:pt x="1047851" y="1086434"/>
                </a:lnTo>
                <a:lnTo>
                  <a:pt x="1048090" y="1072107"/>
                </a:lnTo>
                <a:lnTo>
                  <a:pt x="1050816" y="1069469"/>
                </a:lnTo>
                <a:lnTo>
                  <a:pt x="1049475" y="1067020"/>
                </a:lnTo>
                <a:cubicBezTo>
                  <a:pt x="1049684" y="1063281"/>
                  <a:pt x="1051963" y="1060107"/>
                  <a:pt x="1056715" y="1060974"/>
                </a:cubicBezTo>
                <a:lnTo>
                  <a:pt x="1056995" y="1063491"/>
                </a:lnTo>
                <a:lnTo>
                  <a:pt x="1058965" y="1061585"/>
                </a:lnTo>
                <a:cubicBezTo>
                  <a:pt x="1062824" y="1057376"/>
                  <a:pt x="1066332" y="1052466"/>
                  <a:pt x="1067735" y="1046855"/>
                </a:cubicBezTo>
                <a:cubicBezTo>
                  <a:pt x="1073347" y="1041244"/>
                  <a:pt x="1073347" y="1032826"/>
                  <a:pt x="1076154" y="1027215"/>
                </a:cubicBezTo>
                <a:cubicBezTo>
                  <a:pt x="1081767" y="1018798"/>
                  <a:pt x="1101411" y="1013186"/>
                  <a:pt x="1109830" y="1001963"/>
                </a:cubicBezTo>
                <a:lnTo>
                  <a:pt x="1114307" y="993012"/>
                </a:lnTo>
                <a:lnTo>
                  <a:pt x="1114214" y="992056"/>
                </a:lnTo>
                <a:lnTo>
                  <a:pt x="1114870" y="991887"/>
                </a:lnTo>
                <a:lnTo>
                  <a:pt x="1115443" y="990740"/>
                </a:lnTo>
                <a:lnTo>
                  <a:pt x="1120810" y="980009"/>
                </a:lnTo>
                <a:lnTo>
                  <a:pt x="1120216" y="980033"/>
                </a:lnTo>
                <a:cubicBezTo>
                  <a:pt x="1119532" y="979402"/>
                  <a:pt x="1120794" y="978033"/>
                  <a:pt x="1122714" y="976638"/>
                </a:cubicBezTo>
                <a:lnTo>
                  <a:pt x="1122868" y="976554"/>
                </a:lnTo>
                <a:lnTo>
                  <a:pt x="1121889" y="972874"/>
                </a:lnTo>
                <a:cubicBezTo>
                  <a:pt x="1125598" y="968853"/>
                  <a:pt x="1127005" y="970151"/>
                  <a:pt x="1133701" y="971366"/>
                </a:cubicBezTo>
                <a:lnTo>
                  <a:pt x="1132143" y="973975"/>
                </a:lnTo>
                <a:lnTo>
                  <a:pt x="1135476" y="972309"/>
                </a:lnTo>
                <a:lnTo>
                  <a:pt x="1134486" y="970636"/>
                </a:lnTo>
                <a:lnTo>
                  <a:pt x="1136738" y="968270"/>
                </a:lnTo>
                <a:lnTo>
                  <a:pt x="1131381" y="967537"/>
                </a:lnTo>
                <a:cubicBezTo>
                  <a:pt x="1130994" y="959484"/>
                  <a:pt x="1139052" y="959220"/>
                  <a:pt x="1135851" y="948570"/>
                </a:cubicBezTo>
                <a:cubicBezTo>
                  <a:pt x="1138537" y="948482"/>
                  <a:pt x="1139944" y="949781"/>
                  <a:pt x="1139944" y="949781"/>
                </a:cubicBezTo>
                <a:lnTo>
                  <a:pt x="1140390" y="950192"/>
                </a:lnTo>
                <a:lnTo>
                  <a:pt x="1139847" y="943322"/>
                </a:lnTo>
                <a:cubicBezTo>
                  <a:pt x="1140288" y="940949"/>
                  <a:pt x="1141594" y="938919"/>
                  <a:pt x="1144373" y="936964"/>
                </a:cubicBezTo>
                <a:cubicBezTo>
                  <a:pt x="1147834" y="938337"/>
                  <a:pt x="1147468" y="944308"/>
                  <a:pt x="1147800" y="948517"/>
                </a:cubicBezTo>
                <a:cubicBezTo>
                  <a:pt x="1144855" y="948367"/>
                  <a:pt x="1143990" y="948024"/>
                  <a:pt x="1143383" y="948293"/>
                </a:cubicBezTo>
                <a:lnTo>
                  <a:pt x="1141188" y="950928"/>
                </a:lnTo>
                <a:lnTo>
                  <a:pt x="1141352" y="951079"/>
                </a:lnTo>
                <a:cubicBezTo>
                  <a:pt x="1142759" y="952377"/>
                  <a:pt x="1142759" y="952377"/>
                  <a:pt x="1145445" y="952289"/>
                </a:cubicBezTo>
                <a:cubicBezTo>
                  <a:pt x="1144167" y="953676"/>
                  <a:pt x="1142888" y="955062"/>
                  <a:pt x="1140202" y="955149"/>
                </a:cubicBezTo>
                <a:cubicBezTo>
                  <a:pt x="1140202" y="955149"/>
                  <a:pt x="1140202" y="955149"/>
                  <a:pt x="1141609" y="956448"/>
                </a:cubicBezTo>
                <a:cubicBezTo>
                  <a:pt x="1144424" y="959044"/>
                  <a:pt x="1145961" y="963027"/>
                  <a:pt x="1143404" y="965799"/>
                </a:cubicBezTo>
                <a:cubicBezTo>
                  <a:pt x="1144811" y="967097"/>
                  <a:pt x="1145386" y="965062"/>
                  <a:pt x="1146472" y="963178"/>
                </a:cubicBezTo>
                <a:lnTo>
                  <a:pt x="1148015" y="962748"/>
                </a:lnTo>
                <a:lnTo>
                  <a:pt x="1153731" y="955714"/>
                </a:lnTo>
                <a:lnTo>
                  <a:pt x="1151640" y="951370"/>
                </a:lnTo>
                <a:cubicBezTo>
                  <a:pt x="1151624" y="948189"/>
                  <a:pt x="1153124" y="945141"/>
                  <a:pt x="1156357" y="943057"/>
                </a:cubicBezTo>
                <a:cubicBezTo>
                  <a:pt x="1156357" y="943057"/>
                  <a:pt x="1154939" y="941750"/>
                  <a:pt x="1157619" y="941689"/>
                </a:cubicBezTo>
                <a:lnTo>
                  <a:pt x="1164422" y="946200"/>
                </a:lnTo>
                <a:lnTo>
                  <a:pt x="1168764" y="943043"/>
                </a:lnTo>
                <a:cubicBezTo>
                  <a:pt x="1171571" y="940237"/>
                  <a:pt x="1174377" y="940237"/>
                  <a:pt x="1174377" y="940237"/>
                </a:cubicBezTo>
                <a:cubicBezTo>
                  <a:pt x="1177183" y="940237"/>
                  <a:pt x="1179990" y="940237"/>
                  <a:pt x="1182796" y="943043"/>
                </a:cubicBezTo>
                <a:cubicBezTo>
                  <a:pt x="1185602" y="943043"/>
                  <a:pt x="1188409" y="943043"/>
                  <a:pt x="1191215" y="943043"/>
                </a:cubicBezTo>
                <a:cubicBezTo>
                  <a:pt x="1194022" y="943043"/>
                  <a:pt x="1194022" y="943043"/>
                  <a:pt x="1196828" y="943043"/>
                </a:cubicBezTo>
                <a:lnTo>
                  <a:pt x="1197602" y="942383"/>
                </a:lnTo>
                <a:lnTo>
                  <a:pt x="1195522" y="940738"/>
                </a:lnTo>
                <a:cubicBezTo>
                  <a:pt x="1199296" y="939339"/>
                  <a:pt x="1201183" y="938639"/>
                  <a:pt x="1202126" y="938290"/>
                </a:cubicBezTo>
                <a:lnTo>
                  <a:pt x="1202604" y="938113"/>
                </a:lnTo>
                <a:lnTo>
                  <a:pt x="1204327" y="936642"/>
                </a:lnTo>
                <a:cubicBezTo>
                  <a:pt x="1209457" y="928488"/>
                  <a:pt x="1209457" y="916388"/>
                  <a:pt x="1222085" y="912180"/>
                </a:cubicBezTo>
                <a:cubicBezTo>
                  <a:pt x="1222085" y="912180"/>
                  <a:pt x="1224892" y="912180"/>
                  <a:pt x="1224892" y="912180"/>
                </a:cubicBezTo>
                <a:lnTo>
                  <a:pt x="1235059" y="916246"/>
                </a:lnTo>
                <a:lnTo>
                  <a:pt x="1233004" y="913338"/>
                </a:lnTo>
                <a:cubicBezTo>
                  <a:pt x="1234402" y="909815"/>
                  <a:pt x="1239401" y="907721"/>
                  <a:pt x="1241202" y="908436"/>
                </a:cubicBezTo>
                <a:cubicBezTo>
                  <a:pt x="1241054" y="911436"/>
                  <a:pt x="1241982" y="914352"/>
                  <a:pt x="1242458" y="917089"/>
                </a:cubicBezTo>
                <a:lnTo>
                  <a:pt x="1242220" y="918341"/>
                </a:lnTo>
                <a:lnTo>
                  <a:pt x="1255762" y="920597"/>
                </a:lnTo>
                <a:cubicBezTo>
                  <a:pt x="1255762" y="920597"/>
                  <a:pt x="1255762" y="920597"/>
                  <a:pt x="1258568" y="920597"/>
                </a:cubicBezTo>
                <a:cubicBezTo>
                  <a:pt x="1264181" y="919194"/>
                  <a:pt x="1269794" y="914284"/>
                  <a:pt x="1276108" y="909374"/>
                </a:cubicBezTo>
                <a:lnTo>
                  <a:pt x="1279868" y="907434"/>
                </a:lnTo>
                <a:lnTo>
                  <a:pt x="1279804" y="907447"/>
                </a:lnTo>
                <a:cubicBezTo>
                  <a:pt x="1276931" y="904304"/>
                  <a:pt x="1282957" y="904692"/>
                  <a:pt x="1285423" y="903668"/>
                </a:cubicBezTo>
                <a:lnTo>
                  <a:pt x="1285751" y="904398"/>
                </a:lnTo>
                <a:lnTo>
                  <a:pt x="1288435" y="903013"/>
                </a:lnTo>
                <a:lnTo>
                  <a:pt x="1297858" y="898151"/>
                </a:lnTo>
                <a:cubicBezTo>
                  <a:pt x="1297858" y="898151"/>
                  <a:pt x="1300664" y="898151"/>
                  <a:pt x="1300664" y="898151"/>
                </a:cubicBezTo>
                <a:lnTo>
                  <a:pt x="1310797" y="900684"/>
                </a:lnTo>
                <a:lnTo>
                  <a:pt x="1312459" y="899633"/>
                </a:lnTo>
                <a:lnTo>
                  <a:pt x="1313894" y="900957"/>
                </a:lnTo>
                <a:lnTo>
                  <a:pt x="1320308" y="900957"/>
                </a:lnTo>
                <a:cubicBezTo>
                  <a:pt x="1323115" y="900957"/>
                  <a:pt x="1325921" y="900957"/>
                  <a:pt x="1328728" y="900957"/>
                </a:cubicBezTo>
                <a:cubicBezTo>
                  <a:pt x="1331534" y="909374"/>
                  <a:pt x="1334340" y="912180"/>
                  <a:pt x="1339953" y="912180"/>
                </a:cubicBezTo>
                <a:lnTo>
                  <a:pt x="1350489" y="907966"/>
                </a:lnTo>
                <a:lnTo>
                  <a:pt x="1343215" y="889213"/>
                </a:lnTo>
                <a:cubicBezTo>
                  <a:pt x="1343089" y="880670"/>
                  <a:pt x="1346182" y="873151"/>
                  <a:pt x="1353519" y="872140"/>
                </a:cubicBezTo>
                <a:cubicBezTo>
                  <a:pt x="1356196" y="872016"/>
                  <a:pt x="1360256" y="873168"/>
                  <a:pt x="1363024" y="875721"/>
                </a:cubicBezTo>
                <a:cubicBezTo>
                  <a:pt x="1367176" y="879551"/>
                  <a:pt x="1369458" y="887491"/>
                  <a:pt x="1369053" y="895219"/>
                </a:cubicBezTo>
                <a:lnTo>
                  <a:pt x="1367155" y="902806"/>
                </a:lnTo>
                <a:lnTo>
                  <a:pt x="1373630" y="900957"/>
                </a:lnTo>
                <a:cubicBezTo>
                  <a:pt x="1373630" y="900957"/>
                  <a:pt x="1373630" y="900957"/>
                  <a:pt x="1376436" y="900957"/>
                </a:cubicBezTo>
                <a:cubicBezTo>
                  <a:pt x="1384855" y="903762"/>
                  <a:pt x="1396081" y="923403"/>
                  <a:pt x="1407306" y="923403"/>
                </a:cubicBezTo>
                <a:cubicBezTo>
                  <a:pt x="1407306" y="923403"/>
                  <a:pt x="1410113" y="923403"/>
                  <a:pt x="1410113" y="923403"/>
                </a:cubicBezTo>
                <a:lnTo>
                  <a:pt x="1420777" y="923403"/>
                </a:lnTo>
                <a:lnTo>
                  <a:pt x="1419530" y="920514"/>
                </a:lnTo>
                <a:cubicBezTo>
                  <a:pt x="1419251" y="919867"/>
                  <a:pt x="1419251" y="919867"/>
                  <a:pt x="1419251" y="919867"/>
                </a:cubicBezTo>
                <a:cubicBezTo>
                  <a:pt x="1421840" y="918748"/>
                  <a:pt x="1424430" y="917630"/>
                  <a:pt x="1426284" y="918366"/>
                </a:cubicBezTo>
                <a:cubicBezTo>
                  <a:pt x="1426284" y="918366"/>
                  <a:pt x="1426284" y="918366"/>
                  <a:pt x="1427402" y="920956"/>
                </a:cubicBezTo>
                <a:lnTo>
                  <a:pt x="1423864" y="923402"/>
                </a:lnTo>
                <a:lnTo>
                  <a:pt x="1424144" y="923402"/>
                </a:lnTo>
                <a:lnTo>
                  <a:pt x="1430723" y="922087"/>
                </a:lnTo>
                <a:lnTo>
                  <a:pt x="1431418" y="921334"/>
                </a:lnTo>
                <a:lnTo>
                  <a:pt x="1434914" y="921249"/>
                </a:lnTo>
                <a:lnTo>
                  <a:pt x="1438176" y="920597"/>
                </a:lnTo>
                <a:cubicBezTo>
                  <a:pt x="1440983" y="920597"/>
                  <a:pt x="1443789" y="920597"/>
                  <a:pt x="1446595" y="920597"/>
                </a:cubicBezTo>
                <a:cubicBezTo>
                  <a:pt x="1457821" y="926208"/>
                  <a:pt x="1455015" y="937431"/>
                  <a:pt x="1469046" y="945848"/>
                </a:cubicBezTo>
                <a:cubicBezTo>
                  <a:pt x="1471853" y="943043"/>
                  <a:pt x="1477466" y="943043"/>
                  <a:pt x="1480272" y="943043"/>
                </a:cubicBezTo>
                <a:cubicBezTo>
                  <a:pt x="1505529" y="943043"/>
                  <a:pt x="1508336" y="968294"/>
                  <a:pt x="1516755" y="987935"/>
                </a:cubicBezTo>
                <a:lnTo>
                  <a:pt x="1521813" y="988609"/>
                </a:lnTo>
                <a:lnTo>
                  <a:pt x="1519213" y="985928"/>
                </a:lnTo>
                <a:cubicBezTo>
                  <a:pt x="1519213" y="985928"/>
                  <a:pt x="1519213" y="985928"/>
                  <a:pt x="1517359" y="985193"/>
                </a:cubicBezTo>
                <a:cubicBezTo>
                  <a:pt x="1517359" y="985193"/>
                  <a:pt x="1516167" y="982789"/>
                  <a:pt x="1516830" y="981121"/>
                </a:cubicBezTo>
                <a:cubicBezTo>
                  <a:pt x="1517492" y="979452"/>
                  <a:pt x="1519345" y="980188"/>
                  <a:pt x="1521199" y="980923"/>
                </a:cubicBezTo>
                <a:cubicBezTo>
                  <a:pt x="1522126" y="981291"/>
                  <a:pt x="1523649" y="982861"/>
                  <a:pt x="1524311" y="984572"/>
                </a:cubicBezTo>
                <a:lnTo>
                  <a:pt x="1522431" y="988691"/>
                </a:lnTo>
                <a:lnTo>
                  <a:pt x="1553588" y="992845"/>
                </a:lnTo>
                <a:cubicBezTo>
                  <a:pt x="1565165" y="994949"/>
                  <a:pt x="1575689" y="997755"/>
                  <a:pt x="1584108" y="1001963"/>
                </a:cubicBezTo>
                <a:cubicBezTo>
                  <a:pt x="1586914" y="1015992"/>
                  <a:pt x="1575689" y="1013186"/>
                  <a:pt x="1572882" y="1021604"/>
                </a:cubicBezTo>
                <a:cubicBezTo>
                  <a:pt x="1578495" y="1032826"/>
                  <a:pt x="1584108" y="1044049"/>
                  <a:pt x="1595333" y="1044049"/>
                </a:cubicBezTo>
                <a:cubicBezTo>
                  <a:pt x="1599543" y="1044049"/>
                  <a:pt x="1603051" y="1042646"/>
                  <a:pt x="1606559" y="1040893"/>
                </a:cubicBezTo>
                <a:lnTo>
                  <a:pt x="1609875" y="1039339"/>
                </a:lnTo>
                <a:lnTo>
                  <a:pt x="1608639" y="1036138"/>
                </a:lnTo>
                <a:lnTo>
                  <a:pt x="1599364" y="1040267"/>
                </a:lnTo>
                <a:cubicBezTo>
                  <a:pt x="1595842" y="1038869"/>
                  <a:pt x="1594080" y="1038170"/>
                  <a:pt x="1593748" y="1033869"/>
                </a:cubicBezTo>
                <a:cubicBezTo>
                  <a:pt x="1594463" y="1032068"/>
                  <a:pt x="1595178" y="1030267"/>
                  <a:pt x="1595178" y="1030267"/>
                </a:cubicBezTo>
                <a:cubicBezTo>
                  <a:pt x="1600844" y="1026262"/>
                  <a:pt x="1602605" y="1026961"/>
                  <a:pt x="1606128" y="1028359"/>
                </a:cubicBezTo>
                <a:lnTo>
                  <a:pt x="1608598" y="1034260"/>
                </a:lnTo>
                <a:lnTo>
                  <a:pt x="1612084" y="1031647"/>
                </a:lnTo>
                <a:cubicBezTo>
                  <a:pt x="1613425" y="1032884"/>
                  <a:pt x="1614188" y="1035419"/>
                  <a:pt x="1613960" y="1037346"/>
                </a:cubicBezTo>
                <a:lnTo>
                  <a:pt x="1611806" y="1038434"/>
                </a:lnTo>
                <a:lnTo>
                  <a:pt x="1617784" y="1035632"/>
                </a:lnTo>
                <a:cubicBezTo>
                  <a:pt x="1626204" y="1030021"/>
                  <a:pt x="1631816" y="1024409"/>
                  <a:pt x="1640235" y="1024409"/>
                </a:cubicBezTo>
                <a:cubicBezTo>
                  <a:pt x="1643042" y="1024409"/>
                  <a:pt x="1648654" y="1027215"/>
                  <a:pt x="1651461" y="1030021"/>
                </a:cubicBezTo>
                <a:cubicBezTo>
                  <a:pt x="1651461" y="1052467"/>
                  <a:pt x="1629010" y="1052467"/>
                  <a:pt x="1609365" y="1055272"/>
                </a:cubicBezTo>
                <a:lnTo>
                  <a:pt x="1609649" y="1058630"/>
                </a:lnTo>
                <a:lnTo>
                  <a:pt x="1610220" y="1058064"/>
                </a:lnTo>
                <a:cubicBezTo>
                  <a:pt x="1610641" y="1057004"/>
                  <a:pt x="1610977" y="1056157"/>
                  <a:pt x="1613074" y="1056009"/>
                </a:cubicBezTo>
                <a:cubicBezTo>
                  <a:pt x="1618358" y="1058105"/>
                  <a:pt x="1622969" y="1061897"/>
                  <a:pt x="1620952" y="1066982"/>
                </a:cubicBezTo>
                <a:cubicBezTo>
                  <a:pt x="1616084" y="1068974"/>
                  <a:pt x="1613650" y="1069970"/>
                  <a:pt x="1611889" y="1069271"/>
                </a:cubicBezTo>
                <a:lnTo>
                  <a:pt x="1610344" y="1066850"/>
                </a:lnTo>
                <a:lnTo>
                  <a:pt x="1611470" y="1080173"/>
                </a:lnTo>
                <a:cubicBezTo>
                  <a:pt x="1612172" y="1088240"/>
                  <a:pt x="1613575" y="1095956"/>
                  <a:pt x="1617784" y="1102970"/>
                </a:cubicBezTo>
                <a:lnTo>
                  <a:pt x="1629220" y="1121418"/>
                </a:lnTo>
                <a:lnTo>
                  <a:pt x="1629421" y="1121446"/>
                </a:lnTo>
                <a:lnTo>
                  <a:pt x="1630543" y="1123553"/>
                </a:lnTo>
                <a:lnTo>
                  <a:pt x="1633219" y="1127871"/>
                </a:lnTo>
                <a:cubicBezTo>
                  <a:pt x="1639534" y="1135236"/>
                  <a:pt x="1645848" y="1142250"/>
                  <a:pt x="1648655" y="1150667"/>
                </a:cubicBezTo>
                <a:lnTo>
                  <a:pt x="1648897" y="1157049"/>
                </a:lnTo>
                <a:lnTo>
                  <a:pt x="1653174" y="1150890"/>
                </a:lnTo>
                <a:cubicBezTo>
                  <a:pt x="1654169" y="1153430"/>
                  <a:pt x="1658366" y="1152950"/>
                  <a:pt x="1659620" y="1159885"/>
                </a:cubicBezTo>
                <a:cubicBezTo>
                  <a:pt x="1655423" y="1160365"/>
                  <a:pt x="1656418" y="1162906"/>
                  <a:pt x="1653952" y="1164073"/>
                </a:cubicBezTo>
                <a:lnTo>
                  <a:pt x="1648938" y="1158136"/>
                </a:lnTo>
                <a:lnTo>
                  <a:pt x="1649707" y="1178374"/>
                </a:lnTo>
                <a:cubicBezTo>
                  <a:pt x="1648655" y="1189246"/>
                  <a:pt x="1647251" y="1201171"/>
                  <a:pt x="1648655" y="1212394"/>
                </a:cubicBezTo>
                <a:cubicBezTo>
                  <a:pt x="1648655" y="1223617"/>
                  <a:pt x="1654267" y="1234840"/>
                  <a:pt x="1654267" y="1240451"/>
                </a:cubicBezTo>
                <a:cubicBezTo>
                  <a:pt x="1654267" y="1248868"/>
                  <a:pt x="1651461" y="1257285"/>
                  <a:pt x="1651461" y="1262897"/>
                </a:cubicBezTo>
                <a:cubicBezTo>
                  <a:pt x="1651461" y="1282537"/>
                  <a:pt x="1659880" y="1296566"/>
                  <a:pt x="1654267" y="1310594"/>
                </a:cubicBezTo>
                <a:cubicBezTo>
                  <a:pt x="1648655" y="1321817"/>
                  <a:pt x="1631816" y="1324623"/>
                  <a:pt x="1629010" y="1338652"/>
                </a:cubicBezTo>
                <a:cubicBezTo>
                  <a:pt x="1631816" y="1347069"/>
                  <a:pt x="1634623" y="1355486"/>
                  <a:pt x="1634623" y="1363903"/>
                </a:cubicBezTo>
                <a:lnTo>
                  <a:pt x="1627899" y="1373789"/>
                </a:lnTo>
                <a:lnTo>
                  <a:pt x="1631375" y="1377400"/>
                </a:lnTo>
                <a:cubicBezTo>
                  <a:pt x="1632612" y="1379420"/>
                  <a:pt x="1633234" y="1381706"/>
                  <a:pt x="1631654" y="1383118"/>
                </a:cubicBezTo>
                <a:lnTo>
                  <a:pt x="1626207" y="1385470"/>
                </a:lnTo>
                <a:lnTo>
                  <a:pt x="1630720" y="1390995"/>
                </a:lnTo>
                <a:lnTo>
                  <a:pt x="1635404" y="1390717"/>
                </a:lnTo>
                <a:cubicBezTo>
                  <a:pt x="1637029" y="1394603"/>
                  <a:pt x="1633241" y="1395885"/>
                  <a:pt x="1629454" y="1397168"/>
                </a:cubicBezTo>
                <a:lnTo>
                  <a:pt x="1630091" y="1392162"/>
                </a:lnTo>
                <a:lnTo>
                  <a:pt x="1629592" y="1392800"/>
                </a:lnTo>
                <a:lnTo>
                  <a:pt x="1629872" y="1392662"/>
                </a:lnTo>
                <a:cubicBezTo>
                  <a:pt x="1630805" y="1395178"/>
                  <a:pt x="1628598" y="1400740"/>
                  <a:pt x="1625261" y="1399415"/>
                </a:cubicBezTo>
                <a:cubicBezTo>
                  <a:pt x="1625261" y="1399415"/>
                  <a:pt x="1623592" y="1398753"/>
                  <a:pt x="1622660" y="1396237"/>
                </a:cubicBezTo>
                <a:cubicBezTo>
                  <a:pt x="1622660" y="1396237"/>
                  <a:pt x="1622660" y="1396237"/>
                  <a:pt x="1623561" y="1395790"/>
                </a:cubicBezTo>
                <a:lnTo>
                  <a:pt x="1625355" y="1394901"/>
                </a:lnTo>
                <a:lnTo>
                  <a:pt x="1623479" y="1391246"/>
                </a:lnTo>
                <a:lnTo>
                  <a:pt x="1624989" y="1385995"/>
                </a:lnTo>
                <a:lnTo>
                  <a:pt x="1621813" y="1387367"/>
                </a:lnTo>
                <a:cubicBezTo>
                  <a:pt x="1621813" y="1387367"/>
                  <a:pt x="1620052" y="1386668"/>
                  <a:pt x="1620052" y="1386668"/>
                </a:cubicBezTo>
                <a:lnTo>
                  <a:pt x="1617562" y="1385679"/>
                </a:lnTo>
                <a:lnTo>
                  <a:pt x="1606559" y="1394767"/>
                </a:lnTo>
                <a:cubicBezTo>
                  <a:pt x="1603752" y="1403184"/>
                  <a:pt x="1606559" y="1420018"/>
                  <a:pt x="1600946" y="1428435"/>
                </a:cubicBezTo>
                <a:lnTo>
                  <a:pt x="1593146" y="1434779"/>
                </a:lnTo>
                <a:lnTo>
                  <a:pt x="1599982" y="1437760"/>
                </a:lnTo>
                <a:cubicBezTo>
                  <a:pt x="1598777" y="1444556"/>
                  <a:pt x="1590786" y="1447729"/>
                  <a:pt x="1585312" y="1442680"/>
                </a:cubicBezTo>
                <a:lnTo>
                  <a:pt x="1586044" y="1437934"/>
                </a:lnTo>
                <a:lnTo>
                  <a:pt x="1575689" y="1439308"/>
                </a:lnTo>
                <a:cubicBezTo>
                  <a:pt x="1565866" y="1439658"/>
                  <a:pt x="1556044" y="1439658"/>
                  <a:pt x="1550431" y="1448076"/>
                </a:cubicBezTo>
                <a:cubicBezTo>
                  <a:pt x="1547625" y="1452284"/>
                  <a:pt x="1546923" y="1456493"/>
                  <a:pt x="1546572" y="1460701"/>
                </a:cubicBezTo>
                <a:lnTo>
                  <a:pt x="1545099" y="1471307"/>
                </a:lnTo>
                <a:lnTo>
                  <a:pt x="1548497" y="1470591"/>
                </a:lnTo>
                <a:cubicBezTo>
                  <a:pt x="1549904" y="1471889"/>
                  <a:pt x="1550095" y="1474507"/>
                  <a:pt x="1550285" y="1477125"/>
                </a:cubicBezTo>
                <a:cubicBezTo>
                  <a:pt x="1547661" y="1477146"/>
                  <a:pt x="1545036" y="1477167"/>
                  <a:pt x="1543629" y="1475869"/>
                </a:cubicBezTo>
                <a:lnTo>
                  <a:pt x="1543376" y="1475250"/>
                </a:lnTo>
                <a:lnTo>
                  <a:pt x="1540433" y="1479173"/>
                </a:lnTo>
                <a:lnTo>
                  <a:pt x="1540855" y="1479052"/>
                </a:lnTo>
                <a:cubicBezTo>
                  <a:pt x="1542607" y="1479232"/>
                  <a:pt x="1543958" y="1479768"/>
                  <a:pt x="1545212" y="1479236"/>
                </a:cubicBezTo>
                <a:cubicBezTo>
                  <a:pt x="1546306" y="1481730"/>
                  <a:pt x="1544523" y="1483598"/>
                  <a:pt x="1542241" y="1484752"/>
                </a:cubicBezTo>
                <a:cubicBezTo>
                  <a:pt x="1539959" y="1485906"/>
                  <a:pt x="1537178" y="1486348"/>
                  <a:pt x="1536277" y="1485991"/>
                </a:cubicBezTo>
                <a:lnTo>
                  <a:pt x="1535923" y="1485185"/>
                </a:lnTo>
                <a:lnTo>
                  <a:pt x="1535347" y="1485953"/>
                </a:lnTo>
                <a:lnTo>
                  <a:pt x="1522078" y="1489491"/>
                </a:lnTo>
                <a:lnTo>
                  <a:pt x="1524979" y="1504178"/>
                </a:lnTo>
                <a:lnTo>
                  <a:pt x="1525190" y="1505533"/>
                </a:lnTo>
                <a:lnTo>
                  <a:pt x="1525959" y="1506243"/>
                </a:lnTo>
                <a:lnTo>
                  <a:pt x="1525549" y="1507842"/>
                </a:lnTo>
                <a:close/>
                <a:moveTo>
                  <a:pt x="1376851" y="1589179"/>
                </a:moveTo>
                <a:cubicBezTo>
                  <a:pt x="1375115" y="1591061"/>
                  <a:pt x="1371829" y="1591829"/>
                  <a:pt x="1367716" y="1589301"/>
                </a:cubicBezTo>
                <a:cubicBezTo>
                  <a:pt x="1370240" y="1586564"/>
                  <a:pt x="1367585" y="1586648"/>
                  <a:pt x="1367324" y="1581341"/>
                </a:cubicBezTo>
                <a:cubicBezTo>
                  <a:pt x="1369979" y="1581258"/>
                  <a:pt x="1369979" y="1581258"/>
                  <a:pt x="1371241" y="1579889"/>
                </a:cubicBezTo>
                <a:cubicBezTo>
                  <a:pt x="1373896" y="1579806"/>
                  <a:pt x="1375289" y="1581090"/>
                  <a:pt x="1376682" y="1582375"/>
                </a:cubicBezTo>
                <a:cubicBezTo>
                  <a:pt x="1378771" y="1584302"/>
                  <a:pt x="1378586" y="1587297"/>
                  <a:pt x="1376851" y="1589179"/>
                </a:cubicBezTo>
                <a:close/>
                <a:moveTo>
                  <a:pt x="1704377" y="1436439"/>
                </a:moveTo>
                <a:cubicBezTo>
                  <a:pt x="1701911" y="1437606"/>
                  <a:pt x="1699445" y="1438774"/>
                  <a:pt x="1697714" y="1438087"/>
                </a:cubicBezTo>
                <a:cubicBezTo>
                  <a:pt x="1693994" y="1432319"/>
                  <a:pt x="1693994" y="1432319"/>
                  <a:pt x="1693994" y="1432319"/>
                </a:cubicBezTo>
                <a:cubicBezTo>
                  <a:pt x="1697196" y="1429298"/>
                  <a:pt x="1698927" y="1429985"/>
                  <a:pt x="1700657" y="1430671"/>
                </a:cubicBezTo>
                <a:cubicBezTo>
                  <a:pt x="1702388" y="1431358"/>
                  <a:pt x="1704118" y="1432045"/>
                  <a:pt x="1704377" y="1436439"/>
                </a:cubicBezTo>
                <a:close/>
                <a:moveTo>
                  <a:pt x="882419" y="1827536"/>
                </a:moveTo>
                <a:cubicBezTo>
                  <a:pt x="881712" y="1829316"/>
                  <a:pt x="879226" y="1830390"/>
                  <a:pt x="877447" y="1829684"/>
                </a:cubicBezTo>
                <a:cubicBezTo>
                  <a:pt x="875667" y="1828977"/>
                  <a:pt x="875667" y="1828977"/>
                  <a:pt x="875667" y="1828977"/>
                </a:cubicBezTo>
                <a:cubicBezTo>
                  <a:pt x="874593" y="1826491"/>
                  <a:pt x="875299" y="1824711"/>
                  <a:pt x="874226" y="1822225"/>
                </a:cubicBezTo>
                <a:cubicBezTo>
                  <a:pt x="876712" y="1821152"/>
                  <a:pt x="879198" y="1820078"/>
                  <a:pt x="880978" y="1820785"/>
                </a:cubicBezTo>
                <a:cubicBezTo>
                  <a:pt x="882758" y="1821491"/>
                  <a:pt x="883831" y="1823977"/>
                  <a:pt x="882419" y="1827536"/>
                </a:cubicBezTo>
                <a:close/>
                <a:moveTo>
                  <a:pt x="1664874" y="1456643"/>
                </a:moveTo>
                <a:cubicBezTo>
                  <a:pt x="1659470" y="1456814"/>
                  <a:pt x="1659337" y="1454114"/>
                  <a:pt x="1655218" y="1452892"/>
                </a:cubicBezTo>
                <a:cubicBezTo>
                  <a:pt x="1654556" y="1439392"/>
                  <a:pt x="1664079" y="1440442"/>
                  <a:pt x="1668331" y="1444364"/>
                </a:cubicBezTo>
                <a:cubicBezTo>
                  <a:pt x="1672583" y="1448286"/>
                  <a:pt x="1672848" y="1453686"/>
                  <a:pt x="1664874" y="1456643"/>
                </a:cubicBezTo>
                <a:close/>
                <a:moveTo>
                  <a:pt x="1354861" y="1605412"/>
                </a:moveTo>
                <a:cubicBezTo>
                  <a:pt x="1354861" y="1605412"/>
                  <a:pt x="1354861" y="1605412"/>
                  <a:pt x="1353061" y="1604697"/>
                </a:cubicBezTo>
                <a:cubicBezTo>
                  <a:pt x="1351260" y="1603982"/>
                  <a:pt x="1349600" y="1597659"/>
                  <a:pt x="1350247" y="1596027"/>
                </a:cubicBezTo>
                <a:cubicBezTo>
                  <a:pt x="1352696" y="1595110"/>
                  <a:pt x="1354497" y="1595825"/>
                  <a:pt x="1356298" y="1596540"/>
                </a:cubicBezTo>
                <a:cubicBezTo>
                  <a:pt x="1356298" y="1596540"/>
                  <a:pt x="1358098" y="1597254"/>
                  <a:pt x="1358098" y="1597254"/>
                </a:cubicBezTo>
                <a:cubicBezTo>
                  <a:pt x="1362854" y="1601030"/>
                  <a:pt x="1354355" y="1601434"/>
                  <a:pt x="1354861" y="1605412"/>
                </a:cubicBezTo>
                <a:close/>
                <a:moveTo>
                  <a:pt x="1142974" y="1706896"/>
                </a:moveTo>
                <a:cubicBezTo>
                  <a:pt x="1142974" y="1706896"/>
                  <a:pt x="1142974" y="1706896"/>
                  <a:pt x="1137810" y="1707199"/>
                </a:cubicBezTo>
                <a:cubicBezTo>
                  <a:pt x="1136434" y="1703396"/>
                  <a:pt x="1139015" y="1703245"/>
                  <a:pt x="1138958" y="1700659"/>
                </a:cubicBezTo>
                <a:cubicBezTo>
                  <a:pt x="1140277" y="1701876"/>
                  <a:pt x="1140277" y="1701876"/>
                  <a:pt x="1140277" y="1701876"/>
                </a:cubicBezTo>
                <a:cubicBezTo>
                  <a:pt x="1141597" y="1703093"/>
                  <a:pt x="1142916" y="1704310"/>
                  <a:pt x="1142974" y="1706896"/>
                </a:cubicBezTo>
                <a:close/>
                <a:moveTo>
                  <a:pt x="1453669" y="1559731"/>
                </a:moveTo>
                <a:cubicBezTo>
                  <a:pt x="1453523" y="1561990"/>
                  <a:pt x="1451343" y="1563700"/>
                  <a:pt x="1444934" y="1562187"/>
                </a:cubicBezTo>
                <a:cubicBezTo>
                  <a:pt x="1444298" y="1553694"/>
                  <a:pt x="1446735" y="1552601"/>
                  <a:pt x="1450195" y="1553974"/>
                </a:cubicBezTo>
                <a:cubicBezTo>
                  <a:pt x="1451926" y="1554661"/>
                  <a:pt x="1453815" y="1557471"/>
                  <a:pt x="1453669" y="1559731"/>
                </a:cubicBezTo>
                <a:close/>
                <a:moveTo>
                  <a:pt x="1491878" y="1541945"/>
                </a:moveTo>
                <a:cubicBezTo>
                  <a:pt x="1486889" y="1544134"/>
                  <a:pt x="1484395" y="1545229"/>
                  <a:pt x="1480835" y="1543816"/>
                </a:cubicBezTo>
                <a:cubicBezTo>
                  <a:pt x="1479056" y="1543110"/>
                  <a:pt x="1476211" y="1539897"/>
                  <a:pt x="1475145" y="1537389"/>
                </a:cubicBezTo>
                <a:cubicBezTo>
                  <a:pt x="1475510" y="1531280"/>
                  <a:pt x="1482278" y="1529797"/>
                  <a:pt x="1487618" y="1531916"/>
                </a:cubicBezTo>
                <a:cubicBezTo>
                  <a:pt x="1491177" y="1533328"/>
                  <a:pt x="1493308" y="1538343"/>
                  <a:pt x="1491878" y="1541945"/>
                </a:cubicBezTo>
                <a:close/>
                <a:moveTo>
                  <a:pt x="1696910" y="1445544"/>
                </a:moveTo>
                <a:cubicBezTo>
                  <a:pt x="1694878" y="1446275"/>
                  <a:pt x="1692438" y="1445978"/>
                  <a:pt x="1690972" y="1444626"/>
                </a:cubicBezTo>
                <a:cubicBezTo>
                  <a:pt x="1689506" y="1443273"/>
                  <a:pt x="1689339" y="1440514"/>
                  <a:pt x="1690637" y="1439106"/>
                </a:cubicBezTo>
                <a:cubicBezTo>
                  <a:pt x="1693401" y="1439051"/>
                  <a:pt x="1697464" y="1437588"/>
                  <a:pt x="1700396" y="1440293"/>
                </a:cubicBezTo>
                <a:cubicBezTo>
                  <a:pt x="1700564" y="1443053"/>
                  <a:pt x="1698941" y="1444812"/>
                  <a:pt x="1696910" y="1445544"/>
                </a:cubicBezTo>
                <a:close/>
                <a:moveTo>
                  <a:pt x="1657961" y="1465181"/>
                </a:moveTo>
                <a:cubicBezTo>
                  <a:pt x="1655519" y="1466143"/>
                  <a:pt x="1653077" y="1467105"/>
                  <a:pt x="1651297" y="1466399"/>
                </a:cubicBezTo>
                <a:cubicBezTo>
                  <a:pt x="1651297" y="1466399"/>
                  <a:pt x="1650179" y="1464024"/>
                  <a:pt x="1648400" y="1463318"/>
                </a:cubicBezTo>
                <a:cubicBezTo>
                  <a:pt x="1650841" y="1462356"/>
                  <a:pt x="1651503" y="1460687"/>
                  <a:pt x="1653945" y="1459725"/>
                </a:cubicBezTo>
                <a:cubicBezTo>
                  <a:pt x="1655725" y="1460431"/>
                  <a:pt x="1656843" y="1462806"/>
                  <a:pt x="1657961" y="1465181"/>
                </a:cubicBezTo>
                <a:close/>
                <a:moveTo>
                  <a:pt x="1548121" y="1519088"/>
                </a:moveTo>
                <a:cubicBezTo>
                  <a:pt x="1548228" y="1521718"/>
                  <a:pt x="1542966" y="1521931"/>
                  <a:pt x="1541598" y="1520668"/>
                </a:cubicBezTo>
                <a:cubicBezTo>
                  <a:pt x="1540230" y="1519406"/>
                  <a:pt x="1540123" y="1516775"/>
                  <a:pt x="1540017" y="1514145"/>
                </a:cubicBezTo>
                <a:cubicBezTo>
                  <a:pt x="1542648" y="1514039"/>
                  <a:pt x="1544016" y="1515301"/>
                  <a:pt x="1545385" y="1516563"/>
                </a:cubicBezTo>
                <a:cubicBezTo>
                  <a:pt x="1546753" y="1517825"/>
                  <a:pt x="1546753" y="1517825"/>
                  <a:pt x="1548121" y="1519088"/>
                </a:cubicBezTo>
                <a:close/>
                <a:moveTo>
                  <a:pt x="1346214" y="1615151"/>
                </a:moveTo>
                <a:cubicBezTo>
                  <a:pt x="1344576" y="1616190"/>
                  <a:pt x="1341960" y="1616601"/>
                  <a:pt x="1340265" y="1615928"/>
                </a:cubicBezTo>
                <a:cubicBezTo>
                  <a:pt x="1338200" y="1611246"/>
                  <a:pt x="1342914" y="1609254"/>
                  <a:pt x="1346304" y="1610599"/>
                </a:cubicBezTo>
                <a:cubicBezTo>
                  <a:pt x="1348515" y="1612442"/>
                  <a:pt x="1347853" y="1614111"/>
                  <a:pt x="1346214" y="1615151"/>
                </a:cubicBezTo>
                <a:close/>
                <a:moveTo>
                  <a:pt x="1288802" y="1642715"/>
                </a:moveTo>
                <a:cubicBezTo>
                  <a:pt x="1286336" y="1643882"/>
                  <a:pt x="1283870" y="1645050"/>
                  <a:pt x="1282140" y="1644363"/>
                </a:cubicBezTo>
                <a:cubicBezTo>
                  <a:pt x="1280409" y="1643676"/>
                  <a:pt x="1279415" y="1641136"/>
                  <a:pt x="1277684" y="1640449"/>
                </a:cubicBezTo>
                <a:cubicBezTo>
                  <a:pt x="1279156" y="1636741"/>
                  <a:pt x="1281622" y="1635574"/>
                  <a:pt x="1285083" y="1636947"/>
                </a:cubicBezTo>
                <a:cubicBezTo>
                  <a:pt x="1286813" y="1637634"/>
                  <a:pt x="1287808" y="1640175"/>
                  <a:pt x="1288802" y="1642715"/>
                </a:cubicBezTo>
                <a:close/>
                <a:moveTo>
                  <a:pt x="927043" y="1816748"/>
                </a:moveTo>
                <a:cubicBezTo>
                  <a:pt x="927343" y="1810944"/>
                  <a:pt x="926589" y="1802749"/>
                  <a:pt x="932081" y="1799005"/>
                </a:cubicBezTo>
                <a:cubicBezTo>
                  <a:pt x="932081" y="1799005"/>
                  <a:pt x="932081" y="1799005"/>
                  <a:pt x="935241" y="1806182"/>
                </a:cubicBezTo>
                <a:cubicBezTo>
                  <a:pt x="932157" y="1808907"/>
                  <a:pt x="931104" y="1806514"/>
                  <a:pt x="934941" y="1811986"/>
                </a:cubicBezTo>
                <a:cubicBezTo>
                  <a:pt x="934265" y="1813691"/>
                  <a:pt x="931857" y="1814710"/>
                  <a:pt x="927043" y="1816748"/>
                </a:cubicBezTo>
                <a:close/>
                <a:moveTo>
                  <a:pt x="1765267" y="1420666"/>
                </a:moveTo>
                <a:cubicBezTo>
                  <a:pt x="1763477" y="1421580"/>
                  <a:pt x="1760849" y="1421811"/>
                  <a:pt x="1757169" y="1420861"/>
                </a:cubicBezTo>
                <a:cubicBezTo>
                  <a:pt x="1757169" y="1420861"/>
                  <a:pt x="1757169" y="1420861"/>
                  <a:pt x="1754007" y="1413490"/>
                </a:cubicBezTo>
                <a:cubicBezTo>
                  <a:pt x="1757857" y="1408902"/>
                  <a:pt x="1761007" y="1406075"/>
                  <a:pt x="1764513" y="1407466"/>
                </a:cubicBezTo>
                <a:cubicBezTo>
                  <a:pt x="1768457" y="1409031"/>
                  <a:pt x="1770635" y="1417922"/>
                  <a:pt x="1765267" y="1420666"/>
                </a:cubicBezTo>
                <a:close/>
                <a:moveTo>
                  <a:pt x="1336132" y="1627270"/>
                </a:moveTo>
                <a:cubicBezTo>
                  <a:pt x="1332255" y="1631848"/>
                  <a:pt x="1327298" y="1633958"/>
                  <a:pt x="1323738" y="1632546"/>
                </a:cubicBezTo>
                <a:cubicBezTo>
                  <a:pt x="1320179" y="1631133"/>
                  <a:pt x="1317318" y="1627959"/>
                  <a:pt x="1316936" y="1623730"/>
                </a:cubicBezTo>
                <a:cubicBezTo>
                  <a:pt x="1317635" y="1621969"/>
                  <a:pt x="1318334" y="1620208"/>
                  <a:pt x="1318334" y="1620208"/>
                </a:cubicBezTo>
                <a:cubicBezTo>
                  <a:pt x="1323291" y="1618098"/>
                  <a:pt x="1327550" y="1617749"/>
                  <a:pt x="1329329" y="1618455"/>
                </a:cubicBezTo>
                <a:cubicBezTo>
                  <a:pt x="1331109" y="1619162"/>
                  <a:pt x="1333970" y="1622336"/>
                  <a:pt x="1336132" y="1627270"/>
                </a:cubicBezTo>
                <a:close/>
                <a:moveTo>
                  <a:pt x="1859004" y="1379883"/>
                </a:moveTo>
                <a:cubicBezTo>
                  <a:pt x="1856244" y="1380051"/>
                  <a:pt x="1853484" y="1380219"/>
                  <a:pt x="1852077" y="1378921"/>
                </a:cubicBezTo>
                <a:cubicBezTo>
                  <a:pt x="1851966" y="1373392"/>
                  <a:pt x="1851966" y="1373392"/>
                  <a:pt x="1851966" y="1373392"/>
                </a:cubicBezTo>
                <a:cubicBezTo>
                  <a:pt x="1854726" y="1373224"/>
                  <a:pt x="1857486" y="1373057"/>
                  <a:pt x="1858894" y="1374355"/>
                </a:cubicBezTo>
                <a:cubicBezTo>
                  <a:pt x="1860301" y="1375653"/>
                  <a:pt x="1861709" y="1376951"/>
                  <a:pt x="1859004" y="1379883"/>
                </a:cubicBezTo>
                <a:close/>
                <a:moveTo>
                  <a:pt x="1666419" y="1474110"/>
                </a:moveTo>
                <a:cubicBezTo>
                  <a:pt x="1664421" y="1474321"/>
                  <a:pt x="1661885" y="1473593"/>
                  <a:pt x="1658791" y="1471384"/>
                </a:cubicBezTo>
                <a:cubicBezTo>
                  <a:pt x="1658791" y="1471384"/>
                  <a:pt x="1658791" y="1471384"/>
                  <a:pt x="1658487" y="1463370"/>
                </a:cubicBezTo>
                <a:cubicBezTo>
                  <a:pt x="1663727" y="1460470"/>
                  <a:pt x="1667683" y="1458963"/>
                  <a:pt x="1670455" y="1461520"/>
                </a:cubicBezTo>
                <a:cubicBezTo>
                  <a:pt x="1673574" y="1464397"/>
                  <a:pt x="1672414" y="1473477"/>
                  <a:pt x="1666419" y="1474110"/>
                </a:cubicBezTo>
                <a:close/>
                <a:moveTo>
                  <a:pt x="1601832" y="1507847"/>
                </a:moveTo>
                <a:cubicBezTo>
                  <a:pt x="1600507" y="1508578"/>
                  <a:pt x="1598478" y="1508660"/>
                  <a:pt x="1595772" y="1508770"/>
                </a:cubicBezTo>
                <a:cubicBezTo>
                  <a:pt x="1595772" y="1508770"/>
                  <a:pt x="1595772" y="1508770"/>
                  <a:pt x="1595907" y="1507917"/>
                </a:cubicBezTo>
                <a:lnTo>
                  <a:pt x="1596285" y="1505531"/>
                </a:lnTo>
                <a:lnTo>
                  <a:pt x="1590679" y="1503590"/>
                </a:lnTo>
                <a:cubicBezTo>
                  <a:pt x="1586427" y="1499669"/>
                  <a:pt x="1584613" y="1490261"/>
                  <a:pt x="1598123" y="1489833"/>
                </a:cubicBezTo>
                <a:cubicBezTo>
                  <a:pt x="1599672" y="1493841"/>
                  <a:pt x="1602374" y="1493755"/>
                  <a:pt x="1602639" y="1499155"/>
                </a:cubicBezTo>
                <a:lnTo>
                  <a:pt x="1600072" y="1502460"/>
                </a:lnTo>
                <a:lnTo>
                  <a:pt x="1603671" y="1503030"/>
                </a:lnTo>
                <a:cubicBezTo>
                  <a:pt x="1603780" y="1505736"/>
                  <a:pt x="1603158" y="1507116"/>
                  <a:pt x="1601832" y="1507847"/>
                </a:cubicBezTo>
                <a:close/>
                <a:moveTo>
                  <a:pt x="920039" y="1834397"/>
                </a:moveTo>
                <a:cubicBezTo>
                  <a:pt x="918408" y="1833750"/>
                  <a:pt x="916129" y="1834734"/>
                  <a:pt x="914498" y="1834086"/>
                </a:cubicBezTo>
                <a:cubicBezTo>
                  <a:pt x="914498" y="1834086"/>
                  <a:pt x="912866" y="1833439"/>
                  <a:pt x="912530" y="1829529"/>
                </a:cubicBezTo>
                <a:cubicBezTo>
                  <a:pt x="913177" y="1827897"/>
                  <a:pt x="915456" y="1826913"/>
                  <a:pt x="917735" y="1825929"/>
                </a:cubicBezTo>
                <a:cubicBezTo>
                  <a:pt x="921982" y="1829503"/>
                  <a:pt x="921334" y="1831134"/>
                  <a:pt x="920039" y="1834397"/>
                </a:cubicBezTo>
                <a:close/>
                <a:moveTo>
                  <a:pt x="1256443" y="1674509"/>
                </a:moveTo>
                <a:cubicBezTo>
                  <a:pt x="1253171" y="1677502"/>
                  <a:pt x="1251370" y="1676787"/>
                  <a:pt x="1249569" y="1676072"/>
                </a:cubicBezTo>
                <a:cubicBezTo>
                  <a:pt x="1245967" y="1674643"/>
                  <a:pt x="1243836" y="1669506"/>
                  <a:pt x="1250711" y="1667942"/>
                </a:cubicBezTo>
                <a:cubicBezTo>
                  <a:pt x="1252512" y="1668657"/>
                  <a:pt x="1253577" y="1671225"/>
                  <a:pt x="1256443" y="1674509"/>
                </a:cubicBezTo>
                <a:close/>
                <a:moveTo>
                  <a:pt x="1561714" y="1529454"/>
                </a:moveTo>
                <a:cubicBezTo>
                  <a:pt x="1560248" y="1528102"/>
                  <a:pt x="1560224" y="1525185"/>
                  <a:pt x="1561667" y="1523621"/>
                </a:cubicBezTo>
                <a:cubicBezTo>
                  <a:pt x="1563133" y="1524974"/>
                  <a:pt x="1563133" y="1524974"/>
                  <a:pt x="1563133" y="1524974"/>
                </a:cubicBezTo>
                <a:cubicBezTo>
                  <a:pt x="1563133" y="1524974"/>
                  <a:pt x="1564599" y="1526326"/>
                  <a:pt x="1564599" y="1526326"/>
                </a:cubicBezTo>
                <a:cubicBezTo>
                  <a:pt x="1564599" y="1526326"/>
                  <a:pt x="1567508" y="1526114"/>
                  <a:pt x="1567508" y="1526114"/>
                </a:cubicBezTo>
                <a:cubicBezTo>
                  <a:pt x="1566089" y="1530595"/>
                  <a:pt x="1563180" y="1530806"/>
                  <a:pt x="1561714" y="1529454"/>
                </a:cubicBezTo>
                <a:close/>
                <a:moveTo>
                  <a:pt x="1617632" y="1503911"/>
                </a:moveTo>
                <a:cubicBezTo>
                  <a:pt x="1614704" y="1506043"/>
                  <a:pt x="1610029" y="1506243"/>
                  <a:pt x="1607950" y="1504326"/>
                </a:cubicBezTo>
                <a:cubicBezTo>
                  <a:pt x="1605178" y="1501768"/>
                  <a:pt x="1606361" y="1497704"/>
                  <a:pt x="1608829" y="1492247"/>
                </a:cubicBezTo>
                <a:cubicBezTo>
                  <a:pt x="1616842" y="1491904"/>
                  <a:pt x="1616842" y="1491904"/>
                  <a:pt x="1616842" y="1491904"/>
                </a:cubicBezTo>
                <a:cubicBezTo>
                  <a:pt x="1621744" y="1497715"/>
                  <a:pt x="1620561" y="1501779"/>
                  <a:pt x="1617632" y="1503911"/>
                </a:cubicBezTo>
                <a:close/>
                <a:moveTo>
                  <a:pt x="1434504" y="1592897"/>
                </a:moveTo>
                <a:cubicBezTo>
                  <a:pt x="1432809" y="1592224"/>
                  <a:pt x="1430408" y="1593331"/>
                  <a:pt x="1428713" y="1592659"/>
                </a:cubicBezTo>
                <a:cubicBezTo>
                  <a:pt x="1427018" y="1591986"/>
                  <a:pt x="1426029" y="1589534"/>
                  <a:pt x="1425040" y="1587081"/>
                </a:cubicBezTo>
                <a:cubicBezTo>
                  <a:pt x="1429843" y="1584867"/>
                  <a:pt x="1430549" y="1583087"/>
                  <a:pt x="1433939" y="1584433"/>
                </a:cubicBezTo>
                <a:cubicBezTo>
                  <a:pt x="1433939" y="1584433"/>
                  <a:pt x="1433939" y="1584433"/>
                  <a:pt x="1435634" y="1585105"/>
                </a:cubicBezTo>
                <a:cubicBezTo>
                  <a:pt x="1438318" y="1588230"/>
                  <a:pt x="1434222" y="1588665"/>
                  <a:pt x="1434504" y="1592897"/>
                </a:cubicBezTo>
                <a:close/>
                <a:moveTo>
                  <a:pt x="1651403" y="1490135"/>
                </a:moveTo>
                <a:cubicBezTo>
                  <a:pt x="1649974" y="1491349"/>
                  <a:pt x="1648376" y="1492409"/>
                  <a:pt x="1645104" y="1491922"/>
                </a:cubicBezTo>
                <a:cubicBezTo>
                  <a:pt x="1643529" y="1482872"/>
                  <a:pt x="1654017" y="1484948"/>
                  <a:pt x="1656698" y="1487421"/>
                </a:cubicBezTo>
                <a:cubicBezTo>
                  <a:pt x="1654095" y="1487553"/>
                  <a:pt x="1652833" y="1488922"/>
                  <a:pt x="1651403" y="1490135"/>
                </a:cubicBezTo>
                <a:close/>
                <a:moveTo>
                  <a:pt x="1038350" y="1782066"/>
                </a:moveTo>
                <a:cubicBezTo>
                  <a:pt x="1035996" y="1784175"/>
                  <a:pt x="1032941" y="1785499"/>
                  <a:pt x="1028750" y="1785865"/>
                </a:cubicBezTo>
                <a:cubicBezTo>
                  <a:pt x="1014409" y="1776116"/>
                  <a:pt x="1027662" y="1763115"/>
                  <a:pt x="1036401" y="1766583"/>
                </a:cubicBezTo>
                <a:cubicBezTo>
                  <a:pt x="1039897" y="1767971"/>
                  <a:pt x="1041645" y="1768664"/>
                  <a:pt x="1043750" y="1773557"/>
                </a:cubicBezTo>
                <a:cubicBezTo>
                  <a:pt x="1042359" y="1777063"/>
                  <a:pt x="1040704" y="1779957"/>
                  <a:pt x="1038350" y="1782066"/>
                </a:cubicBezTo>
                <a:close/>
                <a:moveTo>
                  <a:pt x="1674005" y="1481418"/>
                </a:moveTo>
                <a:cubicBezTo>
                  <a:pt x="1669313" y="1477668"/>
                  <a:pt x="1672387" y="1475112"/>
                  <a:pt x="1677242" y="1473261"/>
                </a:cubicBezTo>
                <a:cubicBezTo>
                  <a:pt x="1677727" y="1477230"/>
                  <a:pt x="1678212" y="1481200"/>
                  <a:pt x="1674005" y="1481418"/>
                </a:cubicBezTo>
                <a:close/>
                <a:moveTo>
                  <a:pt x="1751768" y="1444944"/>
                </a:moveTo>
                <a:cubicBezTo>
                  <a:pt x="1747048" y="1437063"/>
                  <a:pt x="1757583" y="1435235"/>
                  <a:pt x="1760973" y="1436580"/>
                </a:cubicBezTo>
                <a:cubicBezTo>
                  <a:pt x="1756209" y="1438696"/>
                  <a:pt x="1758226" y="1443502"/>
                  <a:pt x="1751768" y="1444944"/>
                </a:cubicBezTo>
                <a:close/>
                <a:moveTo>
                  <a:pt x="1456033" y="1593428"/>
                </a:moveTo>
                <a:cubicBezTo>
                  <a:pt x="1454625" y="1592130"/>
                  <a:pt x="1453218" y="1590832"/>
                  <a:pt x="1450593" y="1590853"/>
                </a:cubicBezTo>
                <a:cubicBezTo>
                  <a:pt x="1450403" y="1588236"/>
                  <a:pt x="1451429" y="1584299"/>
                  <a:pt x="1455461" y="1585576"/>
                </a:cubicBezTo>
                <a:cubicBezTo>
                  <a:pt x="1456869" y="1586874"/>
                  <a:pt x="1458467" y="1590790"/>
                  <a:pt x="1456033" y="1593428"/>
                </a:cubicBezTo>
                <a:close/>
                <a:moveTo>
                  <a:pt x="1730434" y="1465998"/>
                </a:moveTo>
                <a:cubicBezTo>
                  <a:pt x="1728467" y="1469039"/>
                  <a:pt x="1724176" y="1470904"/>
                  <a:pt x="1721547" y="1469861"/>
                </a:cubicBezTo>
                <a:cubicBezTo>
                  <a:pt x="1718041" y="1468470"/>
                  <a:pt x="1717686" y="1464252"/>
                  <a:pt x="1718030" y="1458272"/>
                </a:cubicBezTo>
                <a:cubicBezTo>
                  <a:pt x="1725385" y="1455075"/>
                  <a:pt x="1725385" y="1455075"/>
                  <a:pt x="1725385" y="1455075"/>
                </a:cubicBezTo>
                <a:cubicBezTo>
                  <a:pt x="1732047" y="1458738"/>
                  <a:pt x="1732402" y="1462956"/>
                  <a:pt x="1730434" y="1465998"/>
                </a:cubicBezTo>
                <a:close/>
                <a:moveTo>
                  <a:pt x="1110514" y="1761194"/>
                </a:moveTo>
                <a:cubicBezTo>
                  <a:pt x="1099569" y="1768136"/>
                  <a:pt x="1080203" y="1764774"/>
                  <a:pt x="1068839" y="1754292"/>
                </a:cubicBezTo>
                <a:cubicBezTo>
                  <a:pt x="1066084" y="1751751"/>
                  <a:pt x="1061952" y="1747939"/>
                  <a:pt x="1061766" y="1742612"/>
                </a:cubicBezTo>
                <a:cubicBezTo>
                  <a:pt x="1057991" y="1710774"/>
                  <a:pt x="1098759" y="1732911"/>
                  <a:pt x="1108573" y="1708451"/>
                </a:cubicBezTo>
                <a:cubicBezTo>
                  <a:pt x="1108573" y="1708451"/>
                  <a:pt x="1109950" y="1709722"/>
                  <a:pt x="1111328" y="1710992"/>
                </a:cubicBezTo>
                <a:cubicBezTo>
                  <a:pt x="1118215" y="1717345"/>
                  <a:pt x="1120335" y="1739923"/>
                  <a:pt x="1118044" y="1750699"/>
                </a:cubicBezTo>
                <a:cubicBezTo>
                  <a:pt x="1116875" y="1755421"/>
                  <a:pt x="1114162" y="1758880"/>
                  <a:pt x="1110514" y="1761194"/>
                </a:cubicBezTo>
                <a:close/>
                <a:moveTo>
                  <a:pt x="1815823" y="1427274"/>
                </a:moveTo>
                <a:cubicBezTo>
                  <a:pt x="1812263" y="1425862"/>
                  <a:pt x="1811616" y="1427493"/>
                  <a:pt x="1809998" y="1421186"/>
                </a:cubicBezTo>
                <a:cubicBezTo>
                  <a:pt x="1812426" y="1420261"/>
                  <a:pt x="1814853" y="1419336"/>
                  <a:pt x="1816633" y="1420042"/>
                </a:cubicBezTo>
                <a:cubicBezTo>
                  <a:pt x="1818897" y="1424718"/>
                  <a:pt x="1816470" y="1425643"/>
                  <a:pt x="1815823" y="1427274"/>
                </a:cubicBezTo>
                <a:close/>
                <a:moveTo>
                  <a:pt x="1589207" y="1535879"/>
                </a:moveTo>
                <a:cubicBezTo>
                  <a:pt x="1586274" y="1533175"/>
                  <a:pt x="1587405" y="1529008"/>
                  <a:pt x="1587237" y="1526248"/>
                </a:cubicBezTo>
                <a:cubicBezTo>
                  <a:pt x="1588535" y="1524840"/>
                  <a:pt x="1591300" y="1524785"/>
                  <a:pt x="1592766" y="1526137"/>
                </a:cubicBezTo>
                <a:lnTo>
                  <a:pt x="1592854" y="1526509"/>
                </a:lnTo>
                <a:lnTo>
                  <a:pt x="1596620" y="1526444"/>
                </a:lnTo>
                <a:cubicBezTo>
                  <a:pt x="1597492" y="1526909"/>
                  <a:pt x="1598196" y="1527559"/>
                  <a:pt x="1599576" y="1527475"/>
                </a:cubicBezTo>
                <a:cubicBezTo>
                  <a:pt x="1600308" y="1529506"/>
                  <a:pt x="1599279" y="1529914"/>
                  <a:pt x="1597555" y="1530019"/>
                </a:cubicBezTo>
                <a:lnTo>
                  <a:pt x="1593796" y="1530458"/>
                </a:lnTo>
                <a:lnTo>
                  <a:pt x="1594159" y="1531981"/>
                </a:lnTo>
                <a:cubicBezTo>
                  <a:pt x="1593594" y="1534065"/>
                  <a:pt x="1591971" y="1535824"/>
                  <a:pt x="1589207" y="1535879"/>
                </a:cubicBezTo>
                <a:close/>
                <a:moveTo>
                  <a:pt x="1711776" y="1478382"/>
                </a:moveTo>
                <a:cubicBezTo>
                  <a:pt x="1711776" y="1478382"/>
                  <a:pt x="1711776" y="1478382"/>
                  <a:pt x="1711595" y="1477538"/>
                </a:cubicBezTo>
                <a:lnTo>
                  <a:pt x="1711091" y="1475175"/>
                </a:lnTo>
                <a:lnTo>
                  <a:pt x="1705163" y="1475377"/>
                </a:lnTo>
                <a:cubicBezTo>
                  <a:pt x="1699786" y="1473244"/>
                  <a:pt x="1694714" y="1465115"/>
                  <a:pt x="1707170" y="1459865"/>
                </a:cubicBezTo>
                <a:cubicBezTo>
                  <a:pt x="1710055" y="1463048"/>
                  <a:pt x="1712546" y="1461998"/>
                  <a:pt x="1714732" y="1466943"/>
                </a:cubicBezTo>
                <a:lnTo>
                  <a:pt x="1713523" y="1470950"/>
                </a:lnTo>
                <a:lnTo>
                  <a:pt x="1717087" y="1470189"/>
                </a:lnTo>
                <a:cubicBezTo>
                  <a:pt x="1719234" y="1475161"/>
                  <a:pt x="1716748" y="1476235"/>
                  <a:pt x="1711776" y="1478382"/>
                </a:cubicBezTo>
                <a:close/>
                <a:moveTo>
                  <a:pt x="2003981" y="1341601"/>
                </a:moveTo>
                <a:cubicBezTo>
                  <a:pt x="1999377" y="1337628"/>
                  <a:pt x="2000113" y="1335775"/>
                  <a:pt x="2003364" y="1332773"/>
                </a:cubicBezTo>
                <a:cubicBezTo>
                  <a:pt x="2006924" y="1334186"/>
                  <a:pt x="2008276" y="1341160"/>
                  <a:pt x="2003981" y="1341601"/>
                </a:cubicBezTo>
                <a:close/>
                <a:moveTo>
                  <a:pt x="1650207" y="1510220"/>
                </a:moveTo>
                <a:lnTo>
                  <a:pt x="1645522" y="1506250"/>
                </a:lnTo>
                <a:lnTo>
                  <a:pt x="1644696" y="1508700"/>
                </a:lnTo>
                <a:cubicBezTo>
                  <a:pt x="1640549" y="1509057"/>
                  <a:pt x="1638132" y="1510101"/>
                  <a:pt x="1636401" y="1509414"/>
                </a:cubicBezTo>
                <a:cubicBezTo>
                  <a:pt x="1634671" y="1508727"/>
                  <a:pt x="1635358" y="1506997"/>
                  <a:pt x="1633628" y="1506310"/>
                </a:cubicBezTo>
                <a:cubicBezTo>
                  <a:pt x="1630854" y="1503207"/>
                  <a:pt x="1635001" y="1502850"/>
                  <a:pt x="1633957" y="1500433"/>
                </a:cubicBezTo>
                <a:lnTo>
                  <a:pt x="1637709" y="1499632"/>
                </a:lnTo>
                <a:lnTo>
                  <a:pt x="1636865" y="1498917"/>
                </a:lnTo>
                <a:cubicBezTo>
                  <a:pt x="1635153" y="1498238"/>
                  <a:pt x="1635153" y="1498238"/>
                  <a:pt x="1635153" y="1498238"/>
                </a:cubicBezTo>
                <a:cubicBezTo>
                  <a:pt x="1639949" y="1496135"/>
                  <a:pt x="1632766" y="1489279"/>
                  <a:pt x="1635850" y="1486498"/>
                </a:cubicBezTo>
                <a:cubicBezTo>
                  <a:pt x="1637900" y="1491316"/>
                  <a:pt x="1641148" y="1495610"/>
                  <a:pt x="1644055" y="1499517"/>
                </a:cubicBezTo>
                <a:lnTo>
                  <a:pt x="1644738" y="1500705"/>
                </a:lnTo>
                <a:lnTo>
                  <a:pt x="1645712" y="1501092"/>
                </a:lnTo>
                <a:lnTo>
                  <a:pt x="1645904" y="1502734"/>
                </a:lnTo>
                <a:close/>
                <a:moveTo>
                  <a:pt x="1657536" y="1511471"/>
                </a:moveTo>
                <a:cubicBezTo>
                  <a:pt x="1654855" y="1508998"/>
                  <a:pt x="1651940" y="1498710"/>
                  <a:pt x="1661088" y="1499551"/>
                </a:cubicBezTo>
                <a:cubicBezTo>
                  <a:pt x="1662585" y="1505997"/>
                  <a:pt x="1657379" y="1506261"/>
                  <a:pt x="1657536" y="1511471"/>
                </a:cubicBezTo>
                <a:close/>
                <a:moveTo>
                  <a:pt x="1770391" y="1458725"/>
                </a:moveTo>
                <a:cubicBezTo>
                  <a:pt x="1767001" y="1457379"/>
                  <a:pt x="1760586" y="1448825"/>
                  <a:pt x="1769426" y="1446325"/>
                </a:cubicBezTo>
                <a:cubicBezTo>
                  <a:pt x="1773138" y="1451803"/>
                  <a:pt x="1768374" y="1453919"/>
                  <a:pt x="1770391" y="1458725"/>
                </a:cubicBezTo>
                <a:close/>
                <a:moveTo>
                  <a:pt x="1669287" y="1508195"/>
                </a:moveTo>
                <a:cubicBezTo>
                  <a:pt x="1667993" y="1508933"/>
                  <a:pt x="1666352" y="1509283"/>
                  <a:pt x="1665487" y="1508939"/>
                </a:cubicBezTo>
                <a:cubicBezTo>
                  <a:pt x="1663756" y="1508253"/>
                  <a:pt x="1662712" y="1505836"/>
                  <a:pt x="1661669" y="1503419"/>
                </a:cubicBezTo>
                <a:cubicBezTo>
                  <a:pt x="1664086" y="1502375"/>
                  <a:pt x="1665816" y="1503062"/>
                  <a:pt x="1667547" y="1503748"/>
                </a:cubicBezTo>
                <a:cubicBezTo>
                  <a:pt x="1669277" y="1504435"/>
                  <a:pt x="1669277" y="1504435"/>
                  <a:pt x="1671008" y="1505122"/>
                </a:cubicBezTo>
                <a:cubicBezTo>
                  <a:pt x="1671529" y="1506330"/>
                  <a:pt x="1670582" y="1507456"/>
                  <a:pt x="1669287" y="1508195"/>
                </a:cubicBezTo>
                <a:close/>
                <a:moveTo>
                  <a:pt x="1385197" y="1646389"/>
                </a:moveTo>
                <a:cubicBezTo>
                  <a:pt x="1385197" y="1646389"/>
                  <a:pt x="1385197" y="1646389"/>
                  <a:pt x="1377769" y="1649695"/>
                </a:cubicBezTo>
                <a:cubicBezTo>
                  <a:pt x="1374247" y="1648297"/>
                  <a:pt x="1372486" y="1647598"/>
                  <a:pt x="1371107" y="1640797"/>
                </a:cubicBezTo>
                <a:cubicBezTo>
                  <a:pt x="1371107" y="1640797"/>
                  <a:pt x="1371822" y="1638996"/>
                  <a:pt x="1372536" y="1637195"/>
                </a:cubicBezTo>
                <a:cubicBezTo>
                  <a:pt x="1375727" y="1634292"/>
                  <a:pt x="1377488" y="1634991"/>
                  <a:pt x="1381011" y="1636389"/>
                </a:cubicBezTo>
                <a:cubicBezTo>
                  <a:pt x="1384533" y="1637787"/>
                  <a:pt x="1386627" y="1642787"/>
                  <a:pt x="1385197" y="1646389"/>
                </a:cubicBezTo>
                <a:close/>
                <a:moveTo>
                  <a:pt x="1409638" y="1635732"/>
                </a:moveTo>
                <a:cubicBezTo>
                  <a:pt x="1407236" y="1636005"/>
                  <a:pt x="1404426" y="1635380"/>
                  <a:pt x="1401784" y="1634332"/>
                </a:cubicBezTo>
                <a:cubicBezTo>
                  <a:pt x="1398934" y="1631239"/>
                  <a:pt x="1403129" y="1630942"/>
                  <a:pt x="1400952" y="1626154"/>
                </a:cubicBezTo>
                <a:cubicBezTo>
                  <a:pt x="1404058" y="1623463"/>
                  <a:pt x="1406492" y="1622467"/>
                  <a:pt x="1410015" y="1623865"/>
                </a:cubicBezTo>
                <a:cubicBezTo>
                  <a:pt x="1411776" y="1624563"/>
                  <a:pt x="1412865" y="1626957"/>
                  <a:pt x="1415042" y="1631745"/>
                </a:cubicBezTo>
                <a:cubicBezTo>
                  <a:pt x="1414033" y="1634288"/>
                  <a:pt x="1412039" y="1635459"/>
                  <a:pt x="1409638" y="1635732"/>
                </a:cubicBezTo>
                <a:close/>
                <a:moveTo>
                  <a:pt x="1506890" y="1590636"/>
                </a:moveTo>
                <a:cubicBezTo>
                  <a:pt x="1501223" y="1594824"/>
                  <a:pt x="1498497" y="1591597"/>
                  <a:pt x="1496031" y="1592764"/>
                </a:cubicBezTo>
                <a:cubicBezTo>
                  <a:pt x="1495772" y="1588370"/>
                  <a:pt x="1496508" y="1586516"/>
                  <a:pt x="1497243" y="1584662"/>
                </a:cubicBezTo>
                <a:cubicBezTo>
                  <a:pt x="1500445" y="1581641"/>
                  <a:pt x="1501440" y="1584181"/>
                  <a:pt x="1505636" y="1583701"/>
                </a:cubicBezTo>
                <a:cubicBezTo>
                  <a:pt x="1506631" y="1586241"/>
                  <a:pt x="1504165" y="1587409"/>
                  <a:pt x="1506890" y="1590636"/>
                </a:cubicBezTo>
                <a:close/>
                <a:moveTo>
                  <a:pt x="1273165" y="1705780"/>
                </a:moveTo>
                <a:cubicBezTo>
                  <a:pt x="1270478" y="1705835"/>
                  <a:pt x="1270478" y="1705835"/>
                  <a:pt x="1269216" y="1707203"/>
                </a:cubicBezTo>
                <a:cubicBezTo>
                  <a:pt x="1266530" y="1707258"/>
                  <a:pt x="1263843" y="1707313"/>
                  <a:pt x="1263843" y="1707313"/>
                </a:cubicBezTo>
                <a:cubicBezTo>
                  <a:pt x="1260995" y="1704686"/>
                  <a:pt x="1260833" y="1702003"/>
                  <a:pt x="1261933" y="1697953"/>
                </a:cubicBezTo>
                <a:cubicBezTo>
                  <a:pt x="1264457" y="1695216"/>
                  <a:pt x="1267144" y="1695161"/>
                  <a:pt x="1269992" y="1697789"/>
                </a:cubicBezTo>
                <a:cubicBezTo>
                  <a:pt x="1271416" y="1699102"/>
                  <a:pt x="1274265" y="1701730"/>
                  <a:pt x="1273165" y="1705780"/>
                </a:cubicBezTo>
                <a:close/>
                <a:moveTo>
                  <a:pt x="1164999" y="1758328"/>
                </a:moveTo>
                <a:cubicBezTo>
                  <a:pt x="1163782" y="1759648"/>
                  <a:pt x="1161348" y="1762287"/>
                  <a:pt x="1157394" y="1761081"/>
                </a:cubicBezTo>
                <a:cubicBezTo>
                  <a:pt x="1157242" y="1758500"/>
                  <a:pt x="1158459" y="1757180"/>
                  <a:pt x="1159676" y="1755861"/>
                </a:cubicBezTo>
                <a:cubicBezTo>
                  <a:pt x="1159676" y="1755861"/>
                  <a:pt x="1159676" y="1755861"/>
                  <a:pt x="1161045" y="1757123"/>
                </a:cubicBezTo>
                <a:cubicBezTo>
                  <a:pt x="1162413" y="1758386"/>
                  <a:pt x="1162413" y="1758386"/>
                  <a:pt x="1164999" y="1758328"/>
                </a:cubicBezTo>
                <a:close/>
                <a:moveTo>
                  <a:pt x="1687417" y="1509916"/>
                </a:moveTo>
                <a:cubicBezTo>
                  <a:pt x="1685563" y="1509180"/>
                  <a:pt x="1684494" y="1506467"/>
                  <a:pt x="1685278" y="1504489"/>
                </a:cubicBezTo>
                <a:cubicBezTo>
                  <a:pt x="1687132" y="1505225"/>
                  <a:pt x="1687132" y="1505225"/>
                  <a:pt x="1687132" y="1505225"/>
                </a:cubicBezTo>
                <a:cubicBezTo>
                  <a:pt x="1687132" y="1505225"/>
                  <a:pt x="1688986" y="1505961"/>
                  <a:pt x="1688986" y="1505961"/>
                </a:cubicBezTo>
                <a:cubicBezTo>
                  <a:pt x="1688986" y="1505961"/>
                  <a:pt x="1691625" y="1504719"/>
                  <a:pt x="1691625" y="1504719"/>
                </a:cubicBezTo>
                <a:cubicBezTo>
                  <a:pt x="1691909" y="1509410"/>
                  <a:pt x="1689270" y="1510652"/>
                  <a:pt x="1687417" y="1509916"/>
                </a:cubicBezTo>
                <a:close/>
                <a:moveTo>
                  <a:pt x="1449976" y="1631675"/>
                </a:moveTo>
                <a:cubicBezTo>
                  <a:pt x="1447546" y="1632750"/>
                  <a:pt x="1445816" y="1632063"/>
                  <a:pt x="1444086" y="1631377"/>
                </a:cubicBezTo>
                <a:cubicBezTo>
                  <a:pt x="1442355" y="1630690"/>
                  <a:pt x="1440625" y="1630003"/>
                  <a:pt x="1437164" y="1628630"/>
                </a:cubicBezTo>
                <a:cubicBezTo>
                  <a:pt x="1437531" y="1622660"/>
                  <a:pt x="1438929" y="1619137"/>
                  <a:pt x="1446216" y="1615913"/>
                </a:cubicBezTo>
                <a:cubicBezTo>
                  <a:pt x="1452439" y="1620421"/>
                  <a:pt x="1453802" y="1627078"/>
                  <a:pt x="1449976" y="1631675"/>
                </a:cubicBezTo>
                <a:close/>
                <a:moveTo>
                  <a:pt x="1715383" y="1506042"/>
                </a:moveTo>
                <a:cubicBezTo>
                  <a:pt x="1711675" y="1504570"/>
                  <a:pt x="1711234" y="1500275"/>
                  <a:pt x="1710086" y="1497760"/>
                </a:cubicBezTo>
                <a:lnTo>
                  <a:pt x="1710305" y="1497670"/>
                </a:lnTo>
                <a:lnTo>
                  <a:pt x="1708268" y="1495996"/>
                </a:lnTo>
                <a:cubicBezTo>
                  <a:pt x="1707713" y="1495186"/>
                  <a:pt x="1707604" y="1493892"/>
                  <a:pt x="1707982" y="1490658"/>
                </a:cubicBezTo>
                <a:cubicBezTo>
                  <a:pt x="1710579" y="1490667"/>
                  <a:pt x="1713177" y="1490674"/>
                  <a:pt x="1714584" y="1491973"/>
                </a:cubicBezTo>
                <a:lnTo>
                  <a:pt x="1713593" y="1496329"/>
                </a:lnTo>
                <a:lnTo>
                  <a:pt x="1715206" y="1495671"/>
                </a:lnTo>
                <a:lnTo>
                  <a:pt x="1715441" y="1496013"/>
                </a:lnTo>
                <a:lnTo>
                  <a:pt x="1722043" y="1494473"/>
                </a:lnTo>
                <a:cubicBezTo>
                  <a:pt x="1723455" y="1496106"/>
                  <a:pt x="1722642" y="1496857"/>
                  <a:pt x="1721070" y="1497574"/>
                </a:cubicBezTo>
                <a:lnTo>
                  <a:pt x="1717718" y="1499333"/>
                </a:lnTo>
                <a:lnTo>
                  <a:pt x="1718605" y="1500625"/>
                </a:lnTo>
                <a:cubicBezTo>
                  <a:pt x="1718826" y="1502773"/>
                  <a:pt x="1717943" y="1504997"/>
                  <a:pt x="1715383" y="1506042"/>
                </a:cubicBezTo>
                <a:close/>
                <a:moveTo>
                  <a:pt x="1226503" y="1739895"/>
                </a:moveTo>
                <a:cubicBezTo>
                  <a:pt x="1226503" y="1739895"/>
                  <a:pt x="1225286" y="1741215"/>
                  <a:pt x="1223722" y="1739772"/>
                </a:cubicBezTo>
                <a:cubicBezTo>
                  <a:pt x="1223722" y="1739772"/>
                  <a:pt x="1223375" y="1737010"/>
                  <a:pt x="1223028" y="1734248"/>
                </a:cubicBezTo>
                <a:cubicBezTo>
                  <a:pt x="1223028" y="1734248"/>
                  <a:pt x="1223028" y="1734248"/>
                  <a:pt x="1228590" y="1734494"/>
                </a:cubicBezTo>
                <a:cubicBezTo>
                  <a:pt x="1228937" y="1737256"/>
                  <a:pt x="1227720" y="1738576"/>
                  <a:pt x="1226503" y="1739895"/>
                </a:cubicBezTo>
                <a:close/>
                <a:moveTo>
                  <a:pt x="1535817" y="1604261"/>
                </a:moveTo>
                <a:cubicBezTo>
                  <a:pt x="1530983" y="1606348"/>
                  <a:pt x="1526836" y="1606705"/>
                  <a:pt x="1525106" y="1606018"/>
                </a:cubicBezTo>
                <a:cubicBezTo>
                  <a:pt x="1523375" y="1605332"/>
                  <a:pt x="1519915" y="1603959"/>
                  <a:pt x="1519558" y="1599811"/>
                </a:cubicBezTo>
                <a:cubicBezTo>
                  <a:pt x="1521975" y="1598768"/>
                  <a:pt x="1522662" y="1597037"/>
                  <a:pt x="1520931" y="1596351"/>
                </a:cubicBezTo>
                <a:cubicBezTo>
                  <a:pt x="1525765" y="1594263"/>
                  <a:pt x="1527496" y="1594950"/>
                  <a:pt x="1530956" y="1596323"/>
                </a:cubicBezTo>
                <a:lnTo>
                  <a:pt x="1531827" y="1597746"/>
                </a:lnTo>
                <a:lnTo>
                  <a:pt x="1534703" y="1594628"/>
                </a:lnTo>
                <a:cubicBezTo>
                  <a:pt x="1536022" y="1595845"/>
                  <a:pt x="1534806" y="1597165"/>
                  <a:pt x="1534908" y="1599701"/>
                </a:cubicBezTo>
                <a:lnTo>
                  <a:pt x="1533070" y="1599775"/>
                </a:lnTo>
                <a:close/>
                <a:moveTo>
                  <a:pt x="1236103" y="1749020"/>
                </a:moveTo>
                <a:cubicBezTo>
                  <a:pt x="1236158" y="1751785"/>
                  <a:pt x="1233398" y="1751952"/>
                  <a:pt x="1227879" y="1752288"/>
                </a:cubicBezTo>
                <a:cubicBezTo>
                  <a:pt x="1227823" y="1749524"/>
                  <a:pt x="1229176" y="1748058"/>
                  <a:pt x="1229120" y="1745293"/>
                </a:cubicBezTo>
                <a:cubicBezTo>
                  <a:pt x="1231880" y="1745125"/>
                  <a:pt x="1231880" y="1745125"/>
                  <a:pt x="1233288" y="1746424"/>
                </a:cubicBezTo>
                <a:cubicBezTo>
                  <a:pt x="1234695" y="1747722"/>
                  <a:pt x="1234695" y="1747722"/>
                  <a:pt x="1234695" y="1747722"/>
                </a:cubicBezTo>
                <a:cubicBezTo>
                  <a:pt x="1234695" y="1747722"/>
                  <a:pt x="1236103" y="1749020"/>
                  <a:pt x="1236103" y="1749020"/>
                </a:cubicBezTo>
                <a:close/>
                <a:moveTo>
                  <a:pt x="1192602" y="1770764"/>
                </a:moveTo>
                <a:cubicBezTo>
                  <a:pt x="1191340" y="1772133"/>
                  <a:pt x="1186078" y="1772345"/>
                  <a:pt x="1184710" y="1771083"/>
                </a:cubicBezTo>
                <a:cubicBezTo>
                  <a:pt x="1183342" y="1769820"/>
                  <a:pt x="1183236" y="1767190"/>
                  <a:pt x="1183129" y="1764559"/>
                </a:cubicBezTo>
                <a:cubicBezTo>
                  <a:pt x="1189653" y="1762978"/>
                  <a:pt x="1188285" y="1761716"/>
                  <a:pt x="1193652" y="1764134"/>
                </a:cubicBezTo>
                <a:cubicBezTo>
                  <a:pt x="1193652" y="1764134"/>
                  <a:pt x="1193652" y="1764134"/>
                  <a:pt x="1192602" y="1770764"/>
                </a:cubicBezTo>
                <a:close/>
                <a:moveTo>
                  <a:pt x="1288730" y="1725385"/>
                </a:moveTo>
                <a:cubicBezTo>
                  <a:pt x="1284889" y="1726725"/>
                  <a:pt x="1283481" y="1725427"/>
                  <a:pt x="1282074" y="1724129"/>
                </a:cubicBezTo>
                <a:cubicBezTo>
                  <a:pt x="1282074" y="1724129"/>
                  <a:pt x="1282074" y="1724129"/>
                  <a:pt x="1281693" y="1718894"/>
                </a:cubicBezTo>
                <a:cubicBezTo>
                  <a:pt x="1284127" y="1716255"/>
                  <a:pt x="1285534" y="1717553"/>
                  <a:pt x="1288349" y="1720149"/>
                </a:cubicBezTo>
                <a:cubicBezTo>
                  <a:pt x="1289757" y="1721448"/>
                  <a:pt x="1291164" y="1722746"/>
                  <a:pt x="1288730" y="1725385"/>
                </a:cubicBezTo>
                <a:close/>
                <a:moveTo>
                  <a:pt x="1335227" y="1716072"/>
                </a:moveTo>
                <a:cubicBezTo>
                  <a:pt x="1335227" y="1716072"/>
                  <a:pt x="1335227" y="1716072"/>
                  <a:pt x="1333505" y="1709596"/>
                </a:cubicBezTo>
                <a:cubicBezTo>
                  <a:pt x="1336021" y="1708663"/>
                  <a:pt x="1337875" y="1709398"/>
                  <a:pt x="1339729" y="1710134"/>
                </a:cubicBezTo>
                <a:cubicBezTo>
                  <a:pt x="1340921" y="1712538"/>
                  <a:pt x="1340259" y="1714207"/>
                  <a:pt x="1335227" y="1716072"/>
                </a:cubicBezTo>
                <a:close/>
                <a:moveTo>
                  <a:pt x="723532" y="2013065"/>
                </a:moveTo>
                <a:cubicBezTo>
                  <a:pt x="722885" y="2014696"/>
                  <a:pt x="721154" y="2014010"/>
                  <a:pt x="719424" y="2013323"/>
                </a:cubicBezTo>
                <a:cubicBezTo>
                  <a:pt x="719424" y="2013323"/>
                  <a:pt x="717694" y="2012636"/>
                  <a:pt x="715963" y="2011950"/>
                </a:cubicBezTo>
                <a:cubicBezTo>
                  <a:pt x="714880" y="2009631"/>
                  <a:pt x="716175" y="2006369"/>
                  <a:pt x="718553" y="2005424"/>
                </a:cubicBezTo>
                <a:cubicBezTo>
                  <a:pt x="719200" y="2003792"/>
                  <a:pt x="720931" y="2004479"/>
                  <a:pt x="722661" y="2005166"/>
                </a:cubicBezTo>
                <a:cubicBezTo>
                  <a:pt x="722661" y="2005166"/>
                  <a:pt x="724391" y="2005852"/>
                  <a:pt x="726122" y="2006539"/>
                </a:cubicBezTo>
                <a:cubicBezTo>
                  <a:pt x="726558" y="2010488"/>
                  <a:pt x="725910" y="2012120"/>
                  <a:pt x="723532" y="2013065"/>
                </a:cubicBezTo>
                <a:close/>
                <a:moveTo>
                  <a:pt x="1666739" y="1568803"/>
                </a:moveTo>
                <a:cubicBezTo>
                  <a:pt x="1665331" y="1567504"/>
                  <a:pt x="1665114" y="1564916"/>
                  <a:pt x="1664897" y="1562328"/>
                </a:cubicBezTo>
                <a:cubicBezTo>
                  <a:pt x="1671282" y="1561054"/>
                  <a:pt x="1670092" y="1562344"/>
                  <a:pt x="1672907" y="1564940"/>
                </a:cubicBezTo>
                <a:cubicBezTo>
                  <a:pt x="1671716" y="1566231"/>
                  <a:pt x="1671934" y="1568819"/>
                  <a:pt x="1666739" y="1568803"/>
                </a:cubicBezTo>
                <a:close/>
                <a:moveTo>
                  <a:pt x="1536328" y="1632038"/>
                </a:moveTo>
                <a:cubicBezTo>
                  <a:pt x="1535384" y="1634417"/>
                  <a:pt x="1532593" y="1636314"/>
                  <a:pt x="1527846" y="1635432"/>
                </a:cubicBezTo>
                <a:cubicBezTo>
                  <a:pt x="1529219" y="1631971"/>
                  <a:pt x="1526772" y="1633002"/>
                  <a:pt x="1524622" y="1628144"/>
                </a:cubicBezTo>
                <a:cubicBezTo>
                  <a:pt x="1527070" y="1627112"/>
                  <a:pt x="1527070" y="1627112"/>
                  <a:pt x="1527757" y="1625382"/>
                </a:cubicBezTo>
                <a:cubicBezTo>
                  <a:pt x="1530205" y="1624350"/>
                  <a:pt x="1531966" y="1625049"/>
                  <a:pt x="1533728" y="1625748"/>
                </a:cubicBezTo>
                <a:cubicBezTo>
                  <a:pt x="1536369" y="1626797"/>
                  <a:pt x="1537272" y="1629658"/>
                  <a:pt x="1536328" y="1632038"/>
                </a:cubicBezTo>
                <a:close/>
                <a:moveTo>
                  <a:pt x="1799566" y="1508929"/>
                </a:moveTo>
                <a:cubicBezTo>
                  <a:pt x="1797787" y="1508222"/>
                  <a:pt x="1796654" y="1505884"/>
                  <a:pt x="1795522" y="1503547"/>
                </a:cubicBezTo>
                <a:cubicBezTo>
                  <a:pt x="1801023" y="1500065"/>
                  <a:pt x="1800376" y="1501696"/>
                  <a:pt x="1803936" y="1503109"/>
                </a:cubicBezTo>
                <a:cubicBezTo>
                  <a:pt x="1803288" y="1504740"/>
                  <a:pt x="1804421" y="1507078"/>
                  <a:pt x="1799566" y="1508929"/>
                </a:cubicBezTo>
                <a:close/>
                <a:moveTo>
                  <a:pt x="1611755" y="1607572"/>
                </a:moveTo>
                <a:cubicBezTo>
                  <a:pt x="1609975" y="1606865"/>
                  <a:pt x="1608196" y="1606159"/>
                  <a:pt x="1605754" y="1607121"/>
                </a:cubicBezTo>
                <a:cubicBezTo>
                  <a:pt x="1604636" y="1604747"/>
                  <a:pt x="1604180" y="1600703"/>
                  <a:pt x="1608402" y="1600448"/>
                </a:cubicBezTo>
                <a:cubicBezTo>
                  <a:pt x="1610182" y="1601154"/>
                  <a:pt x="1613079" y="1604235"/>
                  <a:pt x="1611755" y="1607572"/>
                </a:cubicBezTo>
                <a:close/>
                <a:moveTo>
                  <a:pt x="1197559" y="1812082"/>
                </a:moveTo>
                <a:cubicBezTo>
                  <a:pt x="1195167" y="1813064"/>
                  <a:pt x="1192774" y="1814046"/>
                  <a:pt x="1191044" y="1813359"/>
                </a:cubicBezTo>
                <a:cubicBezTo>
                  <a:pt x="1189313" y="1812672"/>
                  <a:pt x="1188245" y="1810317"/>
                  <a:pt x="1187839" y="1806294"/>
                </a:cubicBezTo>
                <a:cubicBezTo>
                  <a:pt x="1189569" y="1806981"/>
                  <a:pt x="1191962" y="1805999"/>
                  <a:pt x="1193692" y="1806685"/>
                </a:cubicBezTo>
                <a:cubicBezTo>
                  <a:pt x="1195422" y="1807372"/>
                  <a:pt x="1196491" y="1809727"/>
                  <a:pt x="1197559" y="1812082"/>
                </a:cubicBezTo>
                <a:close/>
                <a:moveTo>
                  <a:pt x="572281" y="2114013"/>
                </a:moveTo>
                <a:cubicBezTo>
                  <a:pt x="571621" y="2114323"/>
                  <a:pt x="570694" y="2113956"/>
                  <a:pt x="569767" y="2113588"/>
                </a:cubicBezTo>
                <a:cubicBezTo>
                  <a:pt x="567913" y="2112852"/>
                  <a:pt x="566844" y="2110139"/>
                  <a:pt x="564990" y="2109403"/>
                </a:cubicBezTo>
                <a:cubicBezTo>
                  <a:pt x="565775" y="2107425"/>
                  <a:pt x="564706" y="2104712"/>
                  <a:pt x="568414" y="2106183"/>
                </a:cubicBezTo>
                <a:cubicBezTo>
                  <a:pt x="568414" y="2106183"/>
                  <a:pt x="570268" y="2106919"/>
                  <a:pt x="570268" y="2106919"/>
                </a:cubicBezTo>
                <a:cubicBezTo>
                  <a:pt x="570268" y="2106919"/>
                  <a:pt x="572121" y="2107655"/>
                  <a:pt x="572121" y="2107655"/>
                </a:cubicBezTo>
                <a:cubicBezTo>
                  <a:pt x="572121" y="2107655"/>
                  <a:pt x="573975" y="2108390"/>
                  <a:pt x="573190" y="2110368"/>
                </a:cubicBezTo>
                <a:cubicBezTo>
                  <a:pt x="573333" y="2112713"/>
                  <a:pt x="572940" y="2113702"/>
                  <a:pt x="572281" y="2114013"/>
                </a:cubicBezTo>
                <a:close/>
                <a:moveTo>
                  <a:pt x="1983930" y="1444066"/>
                </a:moveTo>
                <a:cubicBezTo>
                  <a:pt x="1979621" y="1444417"/>
                  <a:pt x="1977114" y="1445482"/>
                  <a:pt x="1975313" y="1444767"/>
                </a:cubicBezTo>
                <a:cubicBezTo>
                  <a:pt x="1970617" y="1440843"/>
                  <a:pt x="1977432" y="1439428"/>
                  <a:pt x="1980646" y="1436583"/>
                </a:cubicBezTo>
                <a:cubicBezTo>
                  <a:pt x="1980646" y="1436583"/>
                  <a:pt x="1980646" y="1436583"/>
                  <a:pt x="1983930" y="1444066"/>
                </a:cubicBezTo>
                <a:close/>
                <a:moveTo>
                  <a:pt x="1687623" y="1585104"/>
                </a:moveTo>
                <a:cubicBezTo>
                  <a:pt x="1687623" y="1585104"/>
                  <a:pt x="1687623" y="1585104"/>
                  <a:pt x="1682962" y="1587117"/>
                </a:cubicBezTo>
                <a:cubicBezTo>
                  <a:pt x="1680949" y="1582456"/>
                  <a:pt x="1681611" y="1580787"/>
                  <a:pt x="1685610" y="1580443"/>
                </a:cubicBezTo>
                <a:cubicBezTo>
                  <a:pt x="1687278" y="1581105"/>
                  <a:pt x="1686616" y="1582773"/>
                  <a:pt x="1687623" y="1585104"/>
                </a:cubicBezTo>
                <a:close/>
                <a:moveTo>
                  <a:pt x="1175391" y="1832039"/>
                </a:moveTo>
                <a:cubicBezTo>
                  <a:pt x="1175391" y="1832039"/>
                  <a:pt x="1174495" y="1829538"/>
                  <a:pt x="1172863" y="1828890"/>
                </a:cubicBezTo>
                <a:cubicBezTo>
                  <a:pt x="1175070" y="1823329"/>
                  <a:pt x="1177598" y="1826477"/>
                  <a:pt x="1180860" y="1827772"/>
                </a:cubicBezTo>
                <a:cubicBezTo>
                  <a:pt x="1181756" y="1830274"/>
                  <a:pt x="1178653" y="1833334"/>
                  <a:pt x="1175391" y="1832039"/>
                </a:cubicBezTo>
                <a:close/>
                <a:moveTo>
                  <a:pt x="883422" y="1972517"/>
                </a:moveTo>
                <a:cubicBezTo>
                  <a:pt x="882985" y="1973697"/>
                  <a:pt x="881687" y="1974399"/>
                  <a:pt x="879648" y="1973785"/>
                </a:cubicBezTo>
                <a:cubicBezTo>
                  <a:pt x="879648" y="1973785"/>
                  <a:pt x="879648" y="1973785"/>
                  <a:pt x="877950" y="1967153"/>
                </a:cubicBezTo>
                <a:cubicBezTo>
                  <a:pt x="880620" y="1967083"/>
                  <a:pt x="882027" y="1968381"/>
                  <a:pt x="882027" y="1968381"/>
                </a:cubicBezTo>
                <a:cubicBezTo>
                  <a:pt x="883435" y="1969679"/>
                  <a:pt x="883859" y="1971337"/>
                  <a:pt x="883422" y="1972517"/>
                </a:cubicBezTo>
                <a:close/>
                <a:moveTo>
                  <a:pt x="1917605" y="1486035"/>
                </a:moveTo>
                <a:cubicBezTo>
                  <a:pt x="1914735" y="1480674"/>
                  <a:pt x="1916087" y="1479209"/>
                  <a:pt x="1920199" y="1477575"/>
                </a:cubicBezTo>
                <a:cubicBezTo>
                  <a:pt x="1923014" y="1480171"/>
                  <a:pt x="1921772" y="1487166"/>
                  <a:pt x="1917605" y="1486035"/>
                </a:cubicBezTo>
                <a:close/>
                <a:moveTo>
                  <a:pt x="1955241" y="1469038"/>
                </a:moveTo>
                <a:cubicBezTo>
                  <a:pt x="1953511" y="1468352"/>
                  <a:pt x="1949026" y="1464512"/>
                  <a:pt x="1951144" y="1459173"/>
                </a:cubicBezTo>
                <a:cubicBezTo>
                  <a:pt x="1951851" y="1457393"/>
                  <a:pt x="1953581" y="1458080"/>
                  <a:pt x="1955312" y="1458766"/>
                </a:cubicBezTo>
                <a:cubicBezTo>
                  <a:pt x="1958772" y="1460140"/>
                  <a:pt x="1960114" y="1466852"/>
                  <a:pt x="1955241" y="1469038"/>
                </a:cubicBezTo>
                <a:close/>
                <a:moveTo>
                  <a:pt x="1282087" y="1791668"/>
                </a:moveTo>
                <a:cubicBezTo>
                  <a:pt x="1279343" y="1793614"/>
                  <a:pt x="1276427" y="1795402"/>
                  <a:pt x="1272462" y="1795582"/>
                </a:cubicBezTo>
                <a:cubicBezTo>
                  <a:pt x="1272182" y="1787649"/>
                  <a:pt x="1270441" y="1775808"/>
                  <a:pt x="1274266" y="1771662"/>
                </a:cubicBezTo>
                <a:cubicBezTo>
                  <a:pt x="1279459" y="1768777"/>
                  <a:pt x="1283471" y="1769919"/>
                  <a:pt x="1287576" y="1773705"/>
                </a:cubicBezTo>
                <a:cubicBezTo>
                  <a:pt x="1290313" y="1776230"/>
                  <a:pt x="1291775" y="1780136"/>
                  <a:pt x="1290686" y="1786807"/>
                </a:cubicBezTo>
                <a:cubicBezTo>
                  <a:pt x="1287405" y="1787619"/>
                  <a:pt x="1284832" y="1789722"/>
                  <a:pt x="1282087" y="1791668"/>
                </a:cubicBezTo>
                <a:close/>
                <a:moveTo>
                  <a:pt x="1081113" y="1890763"/>
                </a:moveTo>
                <a:cubicBezTo>
                  <a:pt x="1077511" y="1889333"/>
                  <a:pt x="1076028" y="1882565"/>
                  <a:pt x="1081043" y="1880434"/>
                </a:cubicBezTo>
                <a:cubicBezTo>
                  <a:pt x="1084645" y="1881864"/>
                  <a:pt x="1087929" y="1889347"/>
                  <a:pt x="1081113" y="1890763"/>
                </a:cubicBezTo>
                <a:close/>
                <a:moveTo>
                  <a:pt x="1223690" y="1832752"/>
                </a:moveTo>
                <a:cubicBezTo>
                  <a:pt x="1223690" y="1832752"/>
                  <a:pt x="1223690" y="1832752"/>
                  <a:pt x="1221224" y="1833919"/>
                </a:cubicBezTo>
                <a:cubicBezTo>
                  <a:pt x="1219493" y="1833232"/>
                  <a:pt x="1219493" y="1833232"/>
                  <a:pt x="1219493" y="1833232"/>
                </a:cubicBezTo>
                <a:cubicBezTo>
                  <a:pt x="1219493" y="1833232"/>
                  <a:pt x="1219493" y="1833232"/>
                  <a:pt x="1218499" y="1830692"/>
                </a:cubicBezTo>
                <a:cubicBezTo>
                  <a:pt x="1219234" y="1828838"/>
                  <a:pt x="1219234" y="1828838"/>
                  <a:pt x="1219970" y="1826984"/>
                </a:cubicBezTo>
                <a:cubicBezTo>
                  <a:pt x="1219970" y="1826984"/>
                  <a:pt x="1219970" y="1826984"/>
                  <a:pt x="1222436" y="1825817"/>
                </a:cubicBezTo>
                <a:cubicBezTo>
                  <a:pt x="1221700" y="1827671"/>
                  <a:pt x="1221700" y="1827671"/>
                  <a:pt x="1223431" y="1828358"/>
                </a:cubicBezTo>
                <a:cubicBezTo>
                  <a:pt x="1223431" y="1828358"/>
                  <a:pt x="1223431" y="1828358"/>
                  <a:pt x="1224166" y="1826504"/>
                </a:cubicBezTo>
                <a:cubicBezTo>
                  <a:pt x="1224166" y="1826504"/>
                  <a:pt x="1224166" y="1826504"/>
                  <a:pt x="1225161" y="1829044"/>
                </a:cubicBezTo>
                <a:cubicBezTo>
                  <a:pt x="1224425" y="1830898"/>
                  <a:pt x="1224425" y="1830898"/>
                  <a:pt x="1223690" y="1832752"/>
                </a:cubicBezTo>
                <a:close/>
                <a:moveTo>
                  <a:pt x="1148636" y="1872638"/>
                </a:moveTo>
                <a:cubicBezTo>
                  <a:pt x="1147262" y="1876099"/>
                  <a:pt x="1142428" y="1878186"/>
                  <a:pt x="1138967" y="1876813"/>
                </a:cubicBezTo>
                <a:cubicBezTo>
                  <a:pt x="1138967" y="1876813"/>
                  <a:pt x="1138967" y="1876813"/>
                  <a:pt x="1136880" y="1871979"/>
                </a:cubicBezTo>
                <a:cubicBezTo>
                  <a:pt x="1138253" y="1868518"/>
                  <a:pt x="1143087" y="1866431"/>
                  <a:pt x="1144818" y="1867117"/>
                </a:cubicBezTo>
                <a:cubicBezTo>
                  <a:pt x="1146548" y="1867804"/>
                  <a:pt x="1149322" y="1870908"/>
                  <a:pt x="1148636" y="1872638"/>
                </a:cubicBezTo>
                <a:close/>
                <a:moveTo>
                  <a:pt x="1255990" y="1833553"/>
                </a:moveTo>
                <a:cubicBezTo>
                  <a:pt x="1253524" y="1834720"/>
                  <a:pt x="1253524" y="1834720"/>
                  <a:pt x="1251793" y="1834033"/>
                </a:cubicBezTo>
                <a:cubicBezTo>
                  <a:pt x="1251793" y="1834033"/>
                  <a:pt x="1251793" y="1834033"/>
                  <a:pt x="1250063" y="1833347"/>
                </a:cubicBezTo>
                <a:cubicBezTo>
                  <a:pt x="1250063" y="1833347"/>
                  <a:pt x="1250799" y="1831493"/>
                  <a:pt x="1249068" y="1830806"/>
                </a:cubicBezTo>
                <a:cubicBezTo>
                  <a:pt x="1249068" y="1830806"/>
                  <a:pt x="1249068" y="1830806"/>
                  <a:pt x="1248332" y="1832660"/>
                </a:cubicBezTo>
                <a:cubicBezTo>
                  <a:pt x="1246343" y="1827579"/>
                  <a:pt x="1251275" y="1825244"/>
                  <a:pt x="1254736" y="1826618"/>
                </a:cubicBezTo>
                <a:cubicBezTo>
                  <a:pt x="1255731" y="1829158"/>
                  <a:pt x="1254995" y="1831012"/>
                  <a:pt x="1255990" y="1833553"/>
                </a:cubicBezTo>
                <a:close/>
                <a:moveTo>
                  <a:pt x="1147936" y="1899060"/>
                </a:moveTo>
                <a:cubicBezTo>
                  <a:pt x="1145890" y="1902305"/>
                  <a:pt x="1141614" y="1904159"/>
                  <a:pt x="1136548" y="1904178"/>
                </a:cubicBezTo>
                <a:cubicBezTo>
                  <a:pt x="1125704" y="1895816"/>
                  <a:pt x="1135460" y="1881428"/>
                  <a:pt x="1145948" y="1885590"/>
                </a:cubicBezTo>
                <a:cubicBezTo>
                  <a:pt x="1149800" y="1891177"/>
                  <a:pt x="1149983" y="1895814"/>
                  <a:pt x="1147936" y="1899060"/>
                </a:cubicBezTo>
                <a:close/>
                <a:moveTo>
                  <a:pt x="2216201" y="1401210"/>
                </a:moveTo>
                <a:cubicBezTo>
                  <a:pt x="2214348" y="1400474"/>
                  <a:pt x="2215515" y="1402940"/>
                  <a:pt x="2211120" y="1403200"/>
                </a:cubicBezTo>
                <a:cubicBezTo>
                  <a:pt x="2209953" y="1400734"/>
                  <a:pt x="2207413" y="1401728"/>
                  <a:pt x="2208786" y="1398268"/>
                </a:cubicBezTo>
                <a:cubicBezTo>
                  <a:pt x="2209473" y="1396537"/>
                  <a:pt x="2211326" y="1397273"/>
                  <a:pt x="2213180" y="1398009"/>
                </a:cubicBezTo>
                <a:cubicBezTo>
                  <a:pt x="2213180" y="1398009"/>
                  <a:pt x="2215034" y="1398744"/>
                  <a:pt x="2216201" y="1401210"/>
                </a:cubicBezTo>
                <a:close/>
                <a:moveTo>
                  <a:pt x="1826355" y="1587472"/>
                </a:moveTo>
                <a:cubicBezTo>
                  <a:pt x="1824987" y="1586210"/>
                  <a:pt x="1822180" y="1581016"/>
                  <a:pt x="1826075" y="1576793"/>
                </a:cubicBezTo>
                <a:cubicBezTo>
                  <a:pt x="1827373" y="1575386"/>
                  <a:pt x="1828741" y="1576648"/>
                  <a:pt x="1830110" y="1577910"/>
                </a:cubicBezTo>
                <a:cubicBezTo>
                  <a:pt x="1832846" y="1580435"/>
                  <a:pt x="1831688" y="1587182"/>
                  <a:pt x="1826355" y="1587472"/>
                </a:cubicBezTo>
                <a:close/>
                <a:moveTo>
                  <a:pt x="2101873" y="1457872"/>
                </a:moveTo>
                <a:cubicBezTo>
                  <a:pt x="2099472" y="1458979"/>
                  <a:pt x="2097070" y="1460086"/>
                  <a:pt x="2095375" y="1459413"/>
                </a:cubicBezTo>
                <a:cubicBezTo>
                  <a:pt x="2091985" y="1458068"/>
                  <a:pt x="2090008" y="1453163"/>
                  <a:pt x="2090714" y="1451383"/>
                </a:cubicBezTo>
                <a:cubicBezTo>
                  <a:pt x="2093115" y="1450276"/>
                  <a:pt x="2095517" y="1449169"/>
                  <a:pt x="2097212" y="1449842"/>
                </a:cubicBezTo>
                <a:cubicBezTo>
                  <a:pt x="2098907" y="1450514"/>
                  <a:pt x="2099895" y="1452967"/>
                  <a:pt x="2101873" y="1457872"/>
                </a:cubicBezTo>
                <a:close/>
                <a:moveTo>
                  <a:pt x="2351843" y="1340591"/>
                </a:moveTo>
                <a:cubicBezTo>
                  <a:pt x="2346812" y="1342886"/>
                  <a:pt x="2346812" y="1342886"/>
                  <a:pt x="2346812" y="1342886"/>
                </a:cubicBezTo>
                <a:cubicBezTo>
                  <a:pt x="2345768" y="1340326"/>
                  <a:pt x="2341473" y="1340767"/>
                  <a:pt x="2342944" y="1337059"/>
                </a:cubicBezTo>
                <a:cubicBezTo>
                  <a:pt x="2343680" y="1335206"/>
                  <a:pt x="2346195" y="1334058"/>
                  <a:pt x="2347975" y="1334764"/>
                </a:cubicBezTo>
                <a:cubicBezTo>
                  <a:pt x="2349755" y="1335471"/>
                  <a:pt x="2350799" y="1338031"/>
                  <a:pt x="2351843" y="1340591"/>
                </a:cubicBezTo>
                <a:close/>
                <a:moveTo>
                  <a:pt x="1862096" y="1574466"/>
                </a:moveTo>
                <a:cubicBezTo>
                  <a:pt x="1857949" y="1573246"/>
                  <a:pt x="1855227" y="1573340"/>
                  <a:pt x="1853803" y="1572026"/>
                </a:cubicBezTo>
                <a:cubicBezTo>
                  <a:pt x="1850828" y="1566678"/>
                  <a:pt x="1857698" y="1567804"/>
                  <a:pt x="1861718" y="1566303"/>
                </a:cubicBezTo>
                <a:cubicBezTo>
                  <a:pt x="1861718" y="1566303"/>
                  <a:pt x="1861718" y="1566303"/>
                  <a:pt x="1862096" y="1574466"/>
                </a:cubicBezTo>
                <a:close/>
                <a:moveTo>
                  <a:pt x="1335584" y="1826739"/>
                </a:moveTo>
                <a:cubicBezTo>
                  <a:pt x="1334915" y="1827817"/>
                  <a:pt x="1333197" y="1828268"/>
                  <a:pt x="1329733" y="1827787"/>
                </a:cubicBezTo>
                <a:cubicBezTo>
                  <a:pt x="1328271" y="1823724"/>
                  <a:pt x="1330975" y="1820792"/>
                  <a:pt x="1335142" y="1821923"/>
                </a:cubicBezTo>
                <a:cubicBezTo>
                  <a:pt x="1335874" y="1823954"/>
                  <a:pt x="1336253" y="1825660"/>
                  <a:pt x="1335584" y="1826739"/>
                </a:cubicBezTo>
                <a:close/>
                <a:moveTo>
                  <a:pt x="1566655" y="1721787"/>
                </a:moveTo>
                <a:cubicBezTo>
                  <a:pt x="1563950" y="1724719"/>
                  <a:pt x="1562543" y="1723421"/>
                  <a:pt x="1561135" y="1722122"/>
                </a:cubicBezTo>
                <a:cubicBezTo>
                  <a:pt x="1559728" y="1720824"/>
                  <a:pt x="1559673" y="1718060"/>
                  <a:pt x="1559617" y="1715296"/>
                </a:cubicBezTo>
                <a:cubicBezTo>
                  <a:pt x="1559617" y="1715296"/>
                  <a:pt x="1559617" y="1715296"/>
                  <a:pt x="1565137" y="1714960"/>
                </a:cubicBezTo>
                <a:cubicBezTo>
                  <a:pt x="1566545" y="1716258"/>
                  <a:pt x="1566600" y="1719022"/>
                  <a:pt x="1566655" y="1721787"/>
                </a:cubicBezTo>
                <a:close/>
                <a:moveTo>
                  <a:pt x="1094960" y="1946901"/>
                </a:moveTo>
                <a:cubicBezTo>
                  <a:pt x="1093329" y="1946253"/>
                  <a:pt x="1093329" y="1946253"/>
                  <a:pt x="1091697" y="1945606"/>
                </a:cubicBezTo>
                <a:cubicBezTo>
                  <a:pt x="1091697" y="1945606"/>
                  <a:pt x="1091697" y="1945606"/>
                  <a:pt x="1090066" y="1944958"/>
                </a:cubicBezTo>
                <a:cubicBezTo>
                  <a:pt x="1088434" y="1944311"/>
                  <a:pt x="1090772" y="1943179"/>
                  <a:pt x="1089847" y="1940751"/>
                </a:cubicBezTo>
                <a:cubicBezTo>
                  <a:pt x="1092891" y="1937839"/>
                  <a:pt x="1095229" y="1936707"/>
                  <a:pt x="1096860" y="1937354"/>
                </a:cubicBezTo>
                <a:cubicBezTo>
                  <a:pt x="1098711" y="1942209"/>
                  <a:pt x="1097298" y="1945768"/>
                  <a:pt x="1094960" y="1946901"/>
                </a:cubicBezTo>
                <a:close/>
                <a:moveTo>
                  <a:pt x="1360318" y="1825884"/>
                </a:moveTo>
                <a:cubicBezTo>
                  <a:pt x="1360318" y="1825884"/>
                  <a:pt x="1360318" y="1825884"/>
                  <a:pt x="1355608" y="1828020"/>
                </a:cubicBezTo>
                <a:cubicBezTo>
                  <a:pt x="1352958" y="1824966"/>
                  <a:pt x="1355313" y="1823898"/>
                  <a:pt x="1354331" y="1821505"/>
                </a:cubicBezTo>
                <a:cubicBezTo>
                  <a:pt x="1356000" y="1822167"/>
                  <a:pt x="1356000" y="1822167"/>
                  <a:pt x="1356000" y="1822167"/>
                </a:cubicBezTo>
                <a:cubicBezTo>
                  <a:pt x="1357668" y="1822829"/>
                  <a:pt x="1359337" y="1823491"/>
                  <a:pt x="1360318" y="1825884"/>
                </a:cubicBezTo>
                <a:close/>
                <a:moveTo>
                  <a:pt x="1372463" y="1820528"/>
                </a:moveTo>
                <a:cubicBezTo>
                  <a:pt x="1369703" y="1820696"/>
                  <a:pt x="1366943" y="1820864"/>
                  <a:pt x="1365536" y="1819566"/>
                </a:cubicBezTo>
                <a:cubicBezTo>
                  <a:pt x="1365536" y="1819566"/>
                  <a:pt x="1365481" y="1816801"/>
                  <a:pt x="1365425" y="1814037"/>
                </a:cubicBezTo>
                <a:cubicBezTo>
                  <a:pt x="1368185" y="1813869"/>
                  <a:pt x="1370945" y="1813701"/>
                  <a:pt x="1370945" y="1813701"/>
                </a:cubicBezTo>
                <a:cubicBezTo>
                  <a:pt x="1372353" y="1815000"/>
                  <a:pt x="1372408" y="1817764"/>
                  <a:pt x="1372463" y="1820528"/>
                </a:cubicBezTo>
                <a:close/>
                <a:moveTo>
                  <a:pt x="2089513" y="1485412"/>
                </a:moveTo>
                <a:cubicBezTo>
                  <a:pt x="2088519" y="1482872"/>
                  <a:pt x="2084322" y="1483352"/>
                  <a:pt x="2084063" y="1478958"/>
                </a:cubicBezTo>
                <a:cubicBezTo>
                  <a:pt x="2086529" y="1477791"/>
                  <a:pt x="2088995" y="1476623"/>
                  <a:pt x="2088995" y="1476623"/>
                </a:cubicBezTo>
                <a:cubicBezTo>
                  <a:pt x="2092456" y="1477997"/>
                  <a:pt x="2093710" y="1484932"/>
                  <a:pt x="2089513" y="1485412"/>
                </a:cubicBezTo>
                <a:close/>
                <a:moveTo>
                  <a:pt x="1478253" y="1780840"/>
                </a:moveTo>
                <a:cubicBezTo>
                  <a:pt x="1475765" y="1781856"/>
                  <a:pt x="1473277" y="1782872"/>
                  <a:pt x="1473277" y="1782872"/>
                </a:cubicBezTo>
                <a:cubicBezTo>
                  <a:pt x="1469675" y="1781442"/>
                  <a:pt x="1468561" y="1778997"/>
                  <a:pt x="1468133" y="1774822"/>
                </a:cubicBezTo>
                <a:cubicBezTo>
                  <a:pt x="1469507" y="1771361"/>
                  <a:pt x="1471995" y="1770345"/>
                  <a:pt x="1475596" y="1771775"/>
                </a:cubicBezTo>
                <a:cubicBezTo>
                  <a:pt x="1477397" y="1772489"/>
                  <a:pt x="1480999" y="1773919"/>
                  <a:pt x="1481427" y="1778094"/>
                </a:cubicBezTo>
                <a:cubicBezTo>
                  <a:pt x="1478939" y="1779110"/>
                  <a:pt x="1478939" y="1779110"/>
                  <a:pt x="1478253" y="1780840"/>
                </a:cubicBezTo>
                <a:close/>
                <a:moveTo>
                  <a:pt x="1255991" y="1891101"/>
                </a:moveTo>
                <a:cubicBezTo>
                  <a:pt x="1255885" y="1888470"/>
                  <a:pt x="1253255" y="1888577"/>
                  <a:pt x="1253148" y="1885946"/>
                </a:cubicBezTo>
                <a:cubicBezTo>
                  <a:pt x="1255461" y="1877948"/>
                  <a:pt x="1259459" y="1879104"/>
                  <a:pt x="1262196" y="1881628"/>
                </a:cubicBezTo>
                <a:cubicBezTo>
                  <a:pt x="1264933" y="1884153"/>
                  <a:pt x="1266513" y="1890676"/>
                  <a:pt x="1255991" y="1891101"/>
                </a:cubicBezTo>
                <a:close/>
                <a:moveTo>
                  <a:pt x="1932625" y="1574433"/>
                </a:moveTo>
                <a:cubicBezTo>
                  <a:pt x="1931053" y="1575870"/>
                  <a:pt x="1928793" y="1576518"/>
                  <a:pt x="1927063" y="1575831"/>
                </a:cubicBezTo>
                <a:cubicBezTo>
                  <a:pt x="1925332" y="1575145"/>
                  <a:pt x="1923602" y="1574458"/>
                  <a:pt x="1924308" y="1572678"/>
                </a:cubicBezTo>
                <a:cubicBezTo>
                  <a:pt x="1926427" y="1567339"/>
                  <a:pt x="1932324" y="1567619"/>
                  <a:pt x="1934055" y="1568306"/>
                </a:cubicBezTo>
                <a:cubicBezTo>
                  <a:pt x="1935079" y="1570772"/>
                  <a:pt x="1934196" y="1572997"/>
                  <a:pt x="1932625" y="1574433"/>
                </a:cubicBezTo>
                <a:close/>
                <a:moveTo>
                  <a:pt x="1906355" y="1593670"/>
                </a:moveTo>
                <a:cubicBezTo>
                  <a:pt x="1898833" y="1596865"/>
                  <a:pt x="1898833" y="1596865"/>
                  <a:pt x="1898833" y="1596865"/>
                </a:cubicBezTo>
                <a:cubicBezTo>
                  <a:pt x="1898445" y="1592591"/>
                  <a:pt x="1894455" y="1586888"/>
                  <a:pt x="1900564" y="1587252"/>
                </a:cubicBezTo>
                <a:cubicBezTo>
                  <a:pt x="1902365" y="1587966"/>
                  <a:pt x="1903459" y="1590461"/>
                  <a:pt x="1906355" y="1593670"/>
                </a:cubicBezTo>
                <a:close/>
                <a:moveTo>
                  <a:pt x="1502993" y="1790801"/>
                </a:moveTo>
                <a:cubicBezTo>
                  <a:pt x="1499889" y="1793432"/>
                  <a:pt x="1498109" y="1792726"/>
                  <a:pt x="1496329" y="1792019"/>
                </a:cubicBezTo>
                <a:cubicBezTo>
                  <a:pt x="1496329" y="1792019"/>
                  <a:pt x="1496329" y="1792019"/>
                  <a:pt x="1494094" y="1787270"/>
                </a:cubicBezTo>
                <a:cubicBezTo>
                  <a:pt x="1495418" y="1783933"/>
                  <a:pt x="1497198" y="1784640"/>
                  <a:pt x="1500758" y="1786052"/>
                </a:cubicBezTo>
                <a:cubicBezTo>
                  <a:pt x="1502538" y="1786758"/>
                  <a:pt x="1504317" y="1787465"/>
                  <a:pt x="1502993" y="1790801"/>
                </a:cubicBezTo>
                <a:close/>
                <a:moveTo>
                  <a:pt x="2101608" y="1510907"/>
                </a:moveTo>
                <a:cubicBezTo>
                  <a:pt x="2101608" y="1510907"/>
                  <a:pt x="2101608" y="1510907"/>
                  <a:pt x="2097213" y="1511166"/>
                </a:cubicBezTo>
                <a:cubicBezTo>
                  <a:pt x="2097213" y="1511166"/>
                  <a:pt x="2095360" y="1510430"/>
                  <a:pt x="2095360" y="1510430"/>
                </a:cubicBezTo>
                <a:cubicBezTo>
                  <a:pt x="2095360" y="1510430"/>
                  <a:pt x="2095360" y="1510430"/>
                  <a:pt x="2094192" y="1507964"/>
                </a:cubicBezTo>
                <a:cubicBezTo>
                  <a:pt x="2096046" y="1508700"/>
                  <a:pt x="2094879" y="1506234"/>
                  <a:pt x="2094879" y="1506234"/>
                </a:cubicBezTo>
                <a:cubicBezTo>
                  <a:pt x="2094879" y="1506234"/>
                  <a:pt x="2094879" y="1506234"/>
                  <a:pt x="2097420" y="1505239"/>
                </a:cubicBezTo>
                <a:cubicBezTo>
                  <a:pt x="2097420" y="1505239"/>
                  <a:pt x="2099274" y="1505975"/>
                  <a:pt x="2099274" y="1505975"/>
                </a:cubicBezTo>
                <a:cubicBezTo>
                  <a:pt x="2099274" y="1505975"/>
                  <a:pt x="2099274" y="1505975"/>
                  <a:pt x="2102294" y="1509176"/>
                </a:cubicBezTo>
                <a:cubicBezTo>
                  <a:pt x="2100441" y="1508441"/>
                  <a:pt x="2099754" y="1510171"/>
                  <a:pt x="2101608" y="1510907"/>
                </a:cubicBezTo>
                <a:close/>
                <a:moveTo>
                  <a:pt x="1735978" y="1686238"/>
                </a:moveTo>
                <a:cubicBezTo>
                  <a:pt x="1727811" y="1686519"/>
                  <a:pt x="1727811" y="1686519"/>
                  <a:pt x="1727811" y="1686519"/>
                </a:cubicBezTo>
                <a:cubicBezTo>
                  <a:pt x="1728983" y="1682391"/>
                  <a:pt x="1727307" y="1675635"/>
                  <a:pt x="1732877" y="1678168"/>
                </a:cubicBezTo>
                <a:cubicBezTo>
                  <a:pt x="1734302" y="1679482"/>
                  <a:pt x="1734428" y="1682203"/>
                  <a:pt x="1735978" y="1686238"/>
                </a:cubicBezTo>
                <a:close/>
                <a:moveTo>
                  <a:pt x="1450126" y="1826688"/>
                </a:moveTo>
                <a:cubicBezTo>
                  <a:pt x="1450126" y="1826688"/>
                  <a:pt x="1449464" y="1828357"/>
                  <a:pt x="1447487" y="1827572"/>
                </a:cubicBezTo>
                <a:cubicBezTo>
                  <a:pt x="1447487" y="1827572"/>
                  <a:pt x="1446171" y="1825119"/>
                  <a:pt x="1444856" y="1822665"/>
                </a:cubicBezTo>
                <a:cubicBezTo>
                  <a:pt x="1444856" y="1822665"/>
                  <a:pt x="1444856" y="1822665"/>
                  <a:pt x="1450135" y="1820898"/>
                </a:cubicBezTo>
                <a:cubicBezTo>
                  <a:pt x="1451450" y="1823351"/>
                  <a:pt x="1450788" y="1825020"/>
                  <a:pt x="1450126" y="1826688"/>
                </a:cubicBezTo>
                <a:close/>
                <a:moveTo>
                  <a:pt x="1767401" y="1677718"/>
                </a:moveTo>
                <a:cubicBezTo>
                  <a:pt x="1765419" y="1678494"/>
                  <a:pt x="1763077" y="1678287"/>
                  <a:pt x="1761708" y="1677025"/>
                </a:cubicBezTo>
                <a:cubicBezTo>
                  <a:pt x="1760340" y="1675763"/>
                  <a:pt x="1758972" y="1674501"/>
                  <a:pt x="1760270" y="1673093"/>
                </a:cubicBezTo>
                <a:cubicBezTo>
                  <a:pt x="1764165" y="1668871"/>
                  <a:pt x="1769568" y="1671250"/>
                  <a:pt x="1770937" y="1672512"/>
                </a:cubicBezTo>
                <a:cubicBezTo>
                  <a:pt x="1771007" y="1675182"/>
                  <a:pt x="1769384" y="1676941"/>
                  <a:pt x="1767401" y="1677718"/>
                </a:cubicBezTo>
                <a:close/>
                <a:moveTo>
                  <a:pt x="1761091" y="1687648"/>
                </a:moveTo>
                <a:cubicBezTo>
                  <a:pt x="1759619" y="1691356"/>
                  <a:pt x="1757840" y="1690649"/>
                  <a:pt x="1756060" y="1689943"/>
                </a:cubicBezTo>
                <a:cubicBezTo>
                  <a:pt x="1754280" y="1689237"/>
                  <a:pt x="1753236" y="1686676"/>
                  <a:pt x="1752192" y="1684116"/>
                </a:cubicBezTo>
                <a:cubicBezTo>
                  <a:pt x="1752192" y="1684116"/>
                  <a:pt x="1752192" y="1684116"/>
                  <a:pt x="1757223" y="1681821"/>
                </a:cubicBezTo>
                <a:cubicBezTo>
                  <a:pt x="1759003" y="1682527"/>
                  <a:pt x="1760047" y="1685088"/>
                  <a:pt x="1761091" y="1687648"/>
                </a:cubicBezTo>
                <a:close/>
                <a:moveTo>
                  <a:pt x="1089360" y="2008210"/>
                </a:moveTo>
                <a:cubicBezTo>
                  <a:pt x="1087975" y="2004220"/>
                  <a:pt x="1083902" y="2005889"/>
                  <a:pt x="1086591" y="2000229"/>
                </a:cubicBezTo>
                <a:cubicBezTo>
                  <a:pt x="1087927" y="1996035"/>
                  <a:pt x="1092032" y="1999821"/>
                  <a:pt x="1096121" y="2000880"/>
                </a:cubicBezTo>
                <a:cubicBezTo>
                  <a:pt x="1094785" y="2005074"/>
                  <a:pt x="1092081" y="2008006"/>
                  <a:pt x="1089360" y="2008210"/>
                </a:cubicBezTo>
                <a:close/>
                <a:moveTo>
                  <a:pt x="1455861" y="1837761"/>
                </a:moveTo>
                <a:cubicBezTo>
                  <a:pt x="1454816" y="1835201"/>
                  <a:pt x="1455552" y="1833348"/>
                  <a:pt x="1454508" y="1830787"/>
                </a:cubicBezTo>
                <a:cubicBezTo>
                  <a:pt x="1457024" y="1829640"/>
                  <a:pt x="1457024" y="1829640"/>
                  <a:pt x="1458803" y="1830346"/>
                </a:cubicBezTo>
                <a:cubicBezTo>
                  <a:pt x="1460583" y="1831052"/>
                  <a:pt x="1460583" y="1831052"/>
                  <a:pt x="1460583" y="1831052"/>
                </a:cubicBezTo>
                <a:cubicBezTo>
                  <a:pt x="1460583" y="1831052"/>
                  <a:pt x="1462363" y="1831759"/>
                  <a:pt x="1462363" y="1831759"/>
                </a:cubicBezTo>
                <a:cubicBezTo>
                  <a:pt x="1463407" y="1834319"/>
                  <a:pt x="1460892" y="1835466"/>
                  <a:pt x="1455861" y="1837761"/>
                </a:cubicBezTo>
                <a:close/>
                <a:moveTo>
                  <a:pt x="1338555" y="1896320"/>
                </a:moveTo>
                <a:cubicBezTo>
                  <a:pt x="1329490" y="1900112"/>
                  <a:pt x="1317727" y="1900541"/>
                  <a:pt x="1308147" y="1896739"/>
                </a:cubicBezTo>
                <a:cubicBezTo>
                  <a:pt x="1304663" y="1895357"/>
                  <a:pt x="1299438" y="1893283"/>
                  <a:pt x="1297352" y="1888378"/>
                </a:cubicBezTo>
                <a:cubicBezTo>
                  <a:pt x="1282396" y="1860019"/>
                  <a:pt x="1328394" y="1866041"/>
                  <a:pt x="1328770" y="1839688"/>
                </a:cubicBezTo>
                <a:cubicBezTo>
                  <a:pt x="1328770" y="1839688"/>
                  <a:pt x="1330512" y="1840380"/>
                  <a:pt x="1332254" y="1841071"/>
                </a:cubicBezTo>
                <a:cubicBezTo>
                  <a:pt x="1340963" y="1844527"/>
                  <a:pt x="1351048" y="1864838"/>
                  <a:pt x="1352779" y="1875718"/>
                </a:cubicBezTo>
                <a:cubicBezTo>
                  <a:pt x="1353989" y="1885371"/>
                  <a:pt x="1347621" y="1892528"/>
                  <a:pt x="1338555" y="1896320"/>
                </a:cubicBezTo>
                <a:close/>
                <a:moveTo>
                  <a:pt x="1393234" y="1871277"/>
                </a:moveTo>
                <a:cubicBezTo>
                  <a:pt x="1392166" y="1868922"/>
                  <a:pt x="1392828" y="1867254"/>
                  <a:pt x="1393490" y="1865585"/>
                </a:cubicBezTo>
                <a:cubicBezTo>
                  <a:pt x="1393490" y="1865585"/>
                  <a:pt x="1393490" y="1865585"/>
                  <a:pt x="1395220" y="1866272"/>
                </a:cubicBezTo>
                <a:cubicBezTo>
                  <a:pt x="1396950" y="1866959"/>
                  <a:pt x="1396950" y="1866959"/>
                  <a:pt x="1399343" y="1865977"/>
                </a:cubicBezTo>
                <a:cubicBezTo>
                  <a:pt x="1398681" y="1867645"/>
                  <a:pt x="1397357" y="1870982"/>
                  <a:pt x="1393234" y="1871277"/>
                </a:cubicBezTo>
                <a:close/>
                <a:moveTo>
                  <a:pt x="1429571" y="1867672"/>
                </a:moveTo>
                <a:cubicBezTo>
                  <a:pt x="1428885" y="1869402"/>
                  <a:pt x="1424050" y="1871490"/>
                  <a:pt x="1422320" y="1870803"/>
                </a:cubicBezTo>
                <a:cubicBezTo>
                  <a:pt x="1420590" y="1870116"/>
                  <a:pt x="1419546" y="1867699"/>
                  <a:pt x="1418502" y="1865282"/>
                </a:cubicBezTo>
                <a:cubicBezTo>
                  <a:pt x="1424023" y="1861464"/>
                  <a:pt x="1422293" y="1860778"/>
                  <a:pt x="1428170" y="1861107"/>
                </a:cubicBezTo>
                <a:cubicBezTo>
                  <a:pt x="1428170" y="1861107"/>
                  <a:pt x="1428170" y="1861107"/>
                  <a:pt x="1429571" y="1867672"/>
                </a:cubicBezTo>
                <a:close/>
                <a:moveTo>
                  <a:pt x="1967218" y="1629702"/>
                </a:moveTo>
                <a:cubicBezTo>
                  <a:pt x="1964579" y="1629873"/>
                  <a:pt x="1961940" y="1630044"/>
                  <a:pt x="1960600" y="1628807"/>
                </a:cubicBezTo>
                <a:cubicBezTo>
                  <a:pt x="1957919" y="1626335"/>
                  <a:pt x="1957835" y="1621047"/>
                  <a:pt x="1959133" y="1619639"/>
                </a:cubicBezTo>
                <a:cubicBezTo>
                  <a:pt x="1961772" y="1619468"/>
                  <a:pt x="1964410" y="1619297"/>
                  <a:pt x="1965751" y="1620534"/>
                </a:cubicBezTo>
                <a:cubicBezTo>
                  <a:pt x="1967091" y="1621770"/>
                  <a:pt x="1967133" y="1624414"/>
                  <a:pt x="1967218" y="1629702"/>
                </a:cubicBezTo>
                <a:close/>
                <a:moveTo>
                  <a:pt x="2347350" y="1449249"/>
                </a:moveTo>
                <a:cubicBezTo>
                  <a:pt x="2345570" y="1448542"/>
                  <a:pt x="2343103" y="1449567"/>
                  <a:pt x="2341323" y="1448860"/>
                </a:cubicBezTo>
                <a:cubicBezTo>
                  <a:pt x="2339544" y="1448154"/>
                  <a:pt x="2338451" y="1445717"/>
                  <a:pt x="2339137" y="1443987"/>
                </a:cubicBezTo>
                <a:cubicBezTo>
                  <a:pt x="2339824" y="1442257"/>
                  <a:pt x="2341604" y="1442963"/>
                  <a:pt x="2343384" y="1443669"/>
                </a:cubicBezTo>
                <a:cubicBezTo>
                  <a:pt x="2345163" y="1444375"/>
                  <a:pt x="2346256" y="1446812"/>
                  <a:pt x="2347350" y="1449249"/>
                </a:cubicBezTo>
                <a:close/>
                <a:moveTo>
                  <a:pt x="1674678" y="1775771"/>
                </a:moveTo>
                <a:cubicBezTo>
                  <a:pt x="1672791" y="1776405"/>
                  <a:pt x="1670369" y="1776206"/>
                  <a:pt x="1668962" y="1774908"/>
                </a:cubicBezTo>
                <a:cubicBezTo>
                  <a:pt x="1670259" y="1770677"/>
                  <a:pt x="1671611" y="1769211"/>
                  <a:pt x="1677186" y="1771640"/>
                </a:cubicBezTo>
                <a:cubicBezTo>
                  <a:pt x="1677917" y="1773671"/>
                  <a:pt x="1676565" y="1775137"/>
                  <a:pt x="1674678" y="1775771"/>
                </a:cubicBezTo>
                <a:close/>
                <a:moveTo>
                  <a:pt x="1945793" y="1650968"/>
                </a:moveTo>
                <a:cubicBezTo>
                  <a:pt x="1945776" y="1648240"/>
                  <a:pt x="1941687" y="1647182"/>
                  <a:pt x="1943024" y="1642987"/>
                </a:cubicBezTo>
                <a:cubicBezTo>
                  <a:pt x="1945744" y="1642784"/>
                  <a:pt x="1948465" y="1642580"/>
                  <a:pt x="1948465" y="1642580"/>
                </a:cubicBezTo>
                <a:cubicBezTo>
                  <a:pt x="1951202" y="1645104"/>
                  <a:pt x="1949882" y="1652027"/>
                  <a:pt x="1945793" y="1650968"/>
                </a:cubicBezTo>
                <a:close/>
                <a:moveTo>
                  <a:pt x="1513016" y="1862160"/>
                </a:moveTo>
                <a:cubicBezTo>
                  <a:pt x="1509906" y="1854856"/>
                  <a:pt x="1504029" y="1844431"/>
                  <a:pt x="1506110" y="1839187"/>
                </a:cubicBezTo>
                <a:cubicBezTo>
                  <a:pt x="1509921" y="1834630"/>
                  <a:pt x="1514075" y="1834255"/>
                  <a:pt x="1519266" y="1836315"/>
                </a:cubicBezTo>
                <a:cubicBezTo>
                  <a:pt x="1522727" y="1837688"/>
                  <a:pt x="1525494" y="1840809"/>
                  <a:pt x="1526874" y="1847427"/>
                </a:cubicBezTo>
                <a:cubicBezTo>
                  <a:pt x="1521332" y="1851297"/>
                  <a:pt x="1520288" y="1858976"/>
                  <a:pt x="1513016" y="1862160"/>
                </a:cubicBezTo>
                <a:close/>
                <a:moveTo>
                  <a:pt x="1881294" y="1699243"/>
                </a:moveTo>
                <a:cubicBezTo>
                  <a:pt x="1879760" y="1700512"/>
                  <a:pt x="1877429" y="1701197"/>
                  <a:pt x="1875649" y="1700490"/>
                </a:cubicBezTo>
                <a:cubicBezTo>
                  <a:pt x="1875341" y="1696076"/>
                  <a:pt x="1876076" y="1694222"/>
                  <a:pt x="1882152" y="1694487"/>
                </a:cubicBezTo>
                <a:cubicBezTo>
                  <a:pt x="1883563" y="1696121"/>
                  <a:pt x="1882828" y="1697974"/>
                  <a:pt x="1881294" y="1699243"/>
                </a:cubicBezTo>
                <a:close/>
                <a:moveTo>
                  <a:pt x="2037159" y="1627437"/>
                </a:moveTo>
                <a:cubicBezTo>
                  <a:pt x="2032765" y="1627696"/>
                  <a:pt x="2032765" y="1627696"/>
                  <a:pt x="2032765" y="1627696"/>
                </a:cubicBezTo>
                <a:cubicBezTo>
                  <a:pt x="2032765" y="1627696"/>
                  <a:pt x="2030911" y="1626961"/>
                  <a:pt x="2030911" y="1626961"/>
                </a:cubicBezTo>
                <a:cubicBezTo>
                  <a:pt x="2029744" y="1624494"/>
                  <a:pt x="2029744" y="1624494"/>
                  <a:pt x="2029744" y="1624494"/>
                </a:cubicBezTo>
                <a:cubicBezTo>
                  <a:pt x="2029744" y="1624494"/>
                  <a:pt x="2032284" y="1623500"/>
                  <a:pt x="2030431" y="1622764"/>
                </a:cubicBezTo>
                <a:cubicBezTo>
                  <a:pt x="2032971" y="1621769"/>
                  <a:pt x="2032971" y="1621769"/>
                  <a:pt x="2032971" y="1621769"/>
                </a:cubicBezTo>
                <a:cubicBezTo>
                  <a:pt x="2032971" y="1621769"/>
                  <a:pt x="2034825" y="1622505"/>
                  <a:pt x="2034825" y="1622505"/>
                </a:cubicBezTo>
                <a:cubicBezTo>
                  <a:pt x="2037846" y="1625707"/>
                  <a:pt x="2037846" y="1625707"/>
                  <a:pt x="2037846" y="1625707"/>
                </a:cubicBezTo>
                <a:cubicBezTo>
                  <a:pt x="2035992" y="1624971"/>
                  <a:pt x="2035305" y="1626701"/>
                  <a:pt x="2037159" y="1627437"/>
                </a:cubicBezTo>
                <a:close/>
                <a:moveTo>
                  <a:pt x="1947926" y="1679106"/>
                </a:moveTo>
                <a:cubicBezTo>
                  <a:pt x="1947926" y="1679106"/>
                  <a:pt x="1947926" y="1679106"/>
                  <a:pt x="1943732" y="1677770"/>
                </a:cubicBezTo>
                <a:cubicBezTo>
                  <a:pt x="1943732" y="1677770"/>
                  <a:pt x="1942266" y="1676417"/>
                  <a:pt x="1942266" y="1676417"/>
                </a:cubicBezTo>
                <a:cubicBezTo>
                  <a:pt x="1942266" y="1676417"/>
                  <a:pt x="1942266" y="1676417"/>
                  <a:pt x="1942062" y="1673696"/>
                </a:cubicBezTo>
                <a:cubicBezTo>
                  <a:pt x="1943528" y="1675049"/>
                  <a:pt x="1943324" y="1672328"/>
                  <a:pt x="1943324" y="1672328"/>
                </a:cubicBezTo>
                <a:cubicBezTo>
                  <a:pt x="1943324" y="1672328"/>
                  <a:pt x="1943324" y="1672328"/>
                  <a:pt x="1946052" y="1672312"/>
                </a:cubicBezTo>
                <a:cubicBezTo>
                  <a:pt x="1946052" y="1672312"/>
                  <a:pt x="1947518" y="1673664"/>
                  <a:pt x="1947518" y="1673664"/>
                </a:cubicBezTo>
                <a:cubicBezTo>
                  <a:pt x="1947518" y="1673664"/>
                  <a:pt x="1947518" y="1673664"/>
                  <a:pt x="1949188" y="1677737"/>
                </a:cubicBezTo>
                <a:cubicBezTo>
                  <a:pt x="1947722" y="1676385"/>
                  <a:pt x="1946460" y="1677753"/>
                  <a:pt x="1947926" y="1679106"/>
                </a:cubicBezTo>
                <a:close/>
                <a:moveTo>
                  <a:pt x="2094266" y="1617873"/>
                </a:moveTo>
                <a:cubicBezTo>
                  <a:pt x="2092800" y="1616520"/>
                  <a:pt x="2093004" y="1619241"/>
                  <a:pt x="2088810" y="1617905"/>
                </a:cubicBezTo>
                <a:cubicBezTo>
                  <a:pt x="2088606" y="1615184"/>
                  <a:pt x="2085877" y="1615200"/>
                  <a:pt x="2088402" y="1612463"/>
                </a:cubicBezTo>
                <a:cubicBezTo>
                  <a:pt x="2089664" y="1611095"/>
                  <a:pt x="2091130" y="1612447"/>
                  <a:pt x="2092596" y="1613799"/>
                </a:cubicBezTo>
                <a:cubicBezTo>
                  <a:pt x="2092596" y="1613799"/>
                  <a:pt x="2094062" y="1615152"/>
                  <a:pt x="2094266" y="1617873"/>
                </a:cubicBezTo>
                <a:close/>
                <a:moveTo>
                  <a:pt x="1615306" y="1849534"/>
                </a:moveTo>
                <a:cubicBezTo>
                  <a:pt x="1612791" y="1850682"/>
                  <a:pt x="1610276" y="1851829"/>
                  <a:pt x="1608496" y="1851123"/>
                </a:cubicBezTo>
                <a:cubicBezTo>
                  <a:pt x="1608496" y="1851123"/>
                  <a:pt x="1607452" y="1848563"/>
                  <a:pt x="1606408" y="1846003"/>
                </a:cubicBezTo>
                <a:cubicBezTo>
                  <a:pt x="1608923" y="1844855"/>
                  <a:pt x="1611438" y="1843708"/>
                  <a:pt x="1611438" y="1843708"/>
                </a:cubicBezTo>
                <a:cubicBezTo>
                  <a:pt x="1613218" y="1844414"/>
                  <a:pt x="1614262" y="1846974"/>
                  <a:pt x="1615306" y="1849534"/>
                </a:cubicBezTo>
                <a:close/>
                <a:moveTo>
                  <a:pt x="1578032" y="1871651"/>
                </a:moveTo>
                <a:cubicBezTo>
                  <a:pt x="1575208" y="1868385"/>
                  <a:pt x="1576679" y="1864677"/>
                  <a:pt x="1580974" y="1864236"/>
                </a:cubicBezTo>
                <a:cubicBezTo>
                  <a:pt x="1583798" y="1867502"/>
                  <a:pt x="1584842" y="1870062"/>
                  <a:pt x="1578032" y="1871651"/>
                </a:cubicBezTo>
                <a:close/>
                <a:moveTo>
                  <a:pt x="2042137" y="1653201"/>
                </a:moveTo>
                <a:cubicBezTo>
                  <a:pt x="2040628" y="1654480"/>
                  <a:pt x="2038346" y="1655184"/>
                  <a:pt x="2036615" y="1654497"/>
                </a:cubicBezTo>
                <a:cubicBezTo>
                  <a:pt x="2036615" y="1654497"/>
                  <a:pt x="2035621" y="1651957"/>
                  <a:pt x="2034626" y="1649416"/>
                </a:cubicBezTo>
                <a:cubicBezTo>
                  <a:pt x="2037828" y="1646395"/>
                  <a:pt x="2040553" y="1649622"/>
                  <a:pt x="2043019" y="1648455"/>
                </a:cubicBezTo>
                <a:cubicBezTo>
                  <a:pt x="2044381" y="1650069"/>
                  <a:pt x="2043646" y="1651923"/>
                  <a:pt x="2042137" y="1653201"/>
                </a:cubicBezTo>
                <a:close/>
                <a:moveTo>
                  <a:pt x="971288" y="2176788"/>
                </a:moveTo>
                <a:cubicBezTo>
                  <a:pt x="968037" y="2179789"/>
                  <a:pt x="966993" y="2177229"/>
                  <a:pt x="964478" y="2178377"/>
                </a:cubicBezTo>
                <a:cubicBezTo>
                  <a:pt x="962389" y="2173257"/>
                  <a:pt x="964905" y="2172109"/>
                  <a:pt x="967420" y="2170961"/>
                </a:cubicBezTo>
                <a:cubicBezTo>
                  <a:pt x="967420" y="2170961"/>
                  <a:pt x="967420" y="2170961"/>
                  <a:pt x="971288" y="2176788"/>
                </a:cubicBezTo>
                <a:close/>
                <a:moveTo>
                  <a:pt x="1845933" y="1764722"/>
                </a:moveTo>
                <a:cubicBezTo>
                  <a:pt x="1841738" y="1763386"/>
                  <a:pt x="1841738" y="1763386"/>
                  <a:pt x="1841738" y="1763386"/>
                </a:cubicBezTo>
                <a:cubicBezTo>
                  <a:pt x="1841738" y="1763386"/>
                  <a:pt x="1840272" y="1762033"/>
                  <a:pt x="1840272" y="1762033"/>
                </a:cubicBezTo>
                <a:cubicBezTo>
                  <a:pt x="1840068" y="1759313"/>
                  <a:pt x="1840068" y="1759313"/>
                  <a:pt x="1840068" y="1759313"/>
                </a:cubicBezTo>
                <a:cubicBezTo>
                  <a:pt x="1840068" y="1759313"/>
                  <a:pt x="1842797" y="1759296"/>
                  <a:pt x="1841331" y="1757944"/>
                </a:cubicBezTo>
                <a:cubicBezTo>
                  <a:pt x="1844059" y="1757928"/>
                  <a:pt x="1844059" y="1757928"/>
                  <a:pt x="1844059" y="1757928"/>
                </a:cubicBezTo>
                <a:cubicBezTo>
                  <a:pt x="1844059" y="1757928"/>
                  <a:pt x="1845525" y="1759280"/>
                  <a:pt x="1845525" y="1759280"/>
                </a:cubicBezTo>
                <a:cubicBezTo>
                  <a:pt x="1847195" y="1763353"/>
                  <a:pt x="1847195" y="1763353"/>
                  <a:pt x="1847195" y="1763353"/>
                </a:cubicBezTo>
                <a:cubicBezTo>
                  <a:pt x="1845729" y="1762001"/>
                  <a:pt x="1844466" y="1763370"/>
                  <a:pt x="1845933" y="1764722"/>
                </a:cubicBezTo>
                <a:close/>
                <a:moveTo>
                  <a:pt x="2033131" y="1676977"/>
                </a:moveTo>
                <a:cubicBezTo>
                  <a:pt x="2028329" y="1679191"/>
                  <a:pt x="2025927" y="1680298"/>
                  <a:pt x="2024232" y="1679625"/>
                </a:cubicBezTo>
                <a:cubicBezTo>
                  <a:pt x="2022537" y="1678953"/>
                  <a:pt x="2021549" y="1676500"/>
                  <a:pt x="2020560" y="1674048"/>
                </a:cubicBezTo>
                <a:cubicBezTo>
                  <a:pt x="2021266" y="1672268"/>
                  <a:pt x="2026069" y="1670054"/>
                  <a:pt x="2029459" y="1671399"/>
                </a:cubicBezTo>
                <a:cubicBezTo>
                  <a:pt x="2031154" y="1672072"/>
                  <a:pt x="2032142" y="1674524"/>
                  <a:pt x="2033131" y="1676977"/>
                </a:cubicBezTo>
                <a:close/>
                <a:moveTo>
                  <a:pt x="1040766" y="2169071"/>
                </a:moveTo>
                <a:cubicBezTo>
                  <a:pt x="1040766" y="2169071"/>
                  <a:pt x="1040766" y="2169071"/>
                  <a:pt x="1039359" y="2167773"/>
                </a:cubicBezTo>
                <a:cubicBezTo>
                  <a:pt x="1037951" y="2166474"/>
                  <a:pt x="1038923" y="2159773"/>
                  <a:pt x="1043146" y="2163667"/>
                </a:cubicBezTo>
                <a:cubicBezTo>
                  <a:pt x="1043291" y="2166334"/>
                  <a:pt x="1043436" y="2169001"/>
                  <a:pt x="1040766" y="2169071"/>
                </a:cubicBezTo>
                <a:close/>
                <a:moveTo>
                  <a:pt x="1841326" y="1790555"/>
                </a:moveTo>
                <a:cubicBezTo>
                  <a:pt x="1839459" y="1791207"/>
                  <a:pt x="1837076" y="1791044"/>
                  <a:pt x="1835708" y="1789782"/>
                </a:cubicBezTo>
                <a:cubicBezTo>
                  <a:pt x="1835708" y="1789782"/>
                  <a:pt x="1835692" y="1787054"/>
                  <a:pt x="1835676" y="1784326"/>
                </a:cubicBezTo>
                <a:cubicBezTo>
                  <a:pt x="1839749" y="1782656"/>
                  <a:pt x="1841133" y="1786646"/>
                  <a:pt x="1843854" y="1786442"/>
                </a:cubicBezTo>
                <a:cubicBezTo>
                  <a:pt x="1844546" y="1788438"/>
                  <a:pt x="1843194" y="1789904"/>
                  <a:pt x="1841326" y="1790555"/>
                </a:cubicBezTo>
                <a:close/>
                <a:moveTo>
                  <a:pt x="2242629" y="1610001"/>
                </a:moveTo>
                <a:cubicBezTo>
                  <a:pt x="2237110" y="1610337"/>
                  <a:pt x="2237110" y="1610337"/>
                  <a:pt x="2237110" y="1610337"/>
                </a:cubicBezTo>
                <a:cubicBezTo>
                  <a:pt x="2237055" y="1607573"/>
                  <a:pt x="2232887" y="1606442"/>
                  <a:pt x="2235592" y="1603510"/>
                </a:cubicBezTo>
                <a:cubicBezTo>
                  <a:pt x="2236944" y="1602044"/>
                  <a:pt x="2239704" y="1601876"/>
                  <a:pt x="2241112" y="1603175"/>
                </a:cubicBezTo>
                <a:cubicBezTo>
                  <a:pt x="2242519" y="1604473"/>
                  <a:pt x="2242574" y="1607237"/>
                  <a:pt x="2242629" y="1610001"/>
                </a:cubicBezTo>
                <a:close/>
                <a:moveTo>
                  <a:pt x="1824384" y="1809512"/>
                </a:moveTo>
                <a:cubicBezTo>
                  <a:pt x="1819106" y="1809854"/>
                  <a:pt x="1816468" y="1810025"/>
                  <a:pt x="1815127" y="1808789"/>
                </a:cubicBezTo>
                <a:cubicBezTo>
                  <a:pt x="1813787" y="1807552"/>
                  <a:pt x="1813745" y="1804908"/>
                  <a:pt x="1813702" y="1802264"/>
                </a:cubicBezTo>
                <a:cubicBezTo>
                  <a:pt x="1815001" y="1800857"/>
                  <a:pt x="1820278" y="1800515"/>
                  <a:pt x="1822959" y="1802988"/>
                </a:cubicBezTo>
                <a:cubicBezTo>
                  <a:pt x="1824299" y="1804224"/>
                  <a:pt x="1824341" y="1806868"/>
                  <a:pt x="1824384" y="1809512"/>
                </a:cubicBezTo>
                <a:close/>
                <a:moveTo>
                  <a:pt x="2357704" y="1556646"/>
                </a:moveTo>
                <a:cubicBezTo>
                  <a:pt x="2354314" y="1555300"/>
                  <a:pt x="2350281" y="1545688"/>
                  <a:pt x="2355044" y="1543573"/>
                </a:cubicBezTo>
                <a:cubicBezTo>
                  <a:pt x="2359442" y="1547321"/>
                  <a:pt x="2360772" y="1553857"/>
                  <a:pt x="2357704" y="1556646"/>
                </a:cubicBezTo>
                <a:close/>
                <a:moveTo>
                  <a:pt x="1531943" y="1957222"/>
                </a:moveTo>
                <a:cubicBezTo>
                  <a:pt x="1530899" y="1954805"/>
                  <a:pt x="1528482" y="1955849"/>
                  <a:pt x="1527439" y="1953432"/>
                </a:cubicBezTo>
                <a:cubicBezTo>
                  <a:pt x="1526725" y="1945137"/>
                  <a:pt x="1530872" y="1944780"/>
                  <a:pt x="1534333" y="1946153"/>
                </a:cubicBezTo>
                <a:cubicBezTo>
                  <a:pt x="1537793" y="1947527"/>
                  <a:pt x="1541611" y="1953047"/>
                  <a:pt x="1531943" y="1957222"/>
                </a:cubicBezTo>
                <a:close/>
                <a:moveTo>
                  <a:pt x="1210388" y="2169527"/>
                </a:moveTo>
                <a:cubicBezTo>
                  <a:pt x="1210388" y="2169527"/>
                  <a:pt x="1210388" y="2169527"/>
                  <a:pt x="1206422" y="2163947"/>
                </a:cubicBezTo>
                <a:cubicBezTo>
                  <a:pt x="1208889" y="2162923"/>
                  <a:pt x="1210669" y="2163629"/>
                  <a:pt x="1210669" y="2163629"/>
                </a:cubicBezTo>
                <a:cubicBezTo>
                  <a:pt x="1214228" y="2165042"/>
                  <a:pt x="1214635" y="2169209"/>
                  <a:pt x="1210388" y="2169527"/>
                </a:cubicBezTo>
                <a:close/>
                <a:moveTo>
                  <a:pt x="2199419" y="1709799"/>
                </a:moveTo>
                <a:cubicBezTo>
                  <a:pt x="2198012" y="1708501"/>
                  <a:pt x="2195342" y="1708571"/>
                  <a:pt x="2193935" y="1707273"/>
                </a:cubicBezTo>
                <a:cubicBezTo>
                  <a:pt x="2192527" y="1705975"/>
                  <a:pt x="2192382" y="1703308"/>
                  <a:pt x="2193644" y="1701940"/>
                </a:cubicBezTo>
                <a:cubicBezTo>
                  <a:pt x="2194906" y="1700571"/>
                  <a:pt x="2196314" y="1701870"/>
                  <a:pt x="2197721" y="1703168"/>
                </a:cubicBezTo>
                <a:cubicBezTo>
                  <a:pt x="2199129" y="1704466"/>
                  <a:pt x="2199274" y="1707133"/>
                  <a:pt x="2199419" y="1709799"/>
                </a:cubicBezTo>
                <a:close/>
                <a:moveTo>
                  <a:pt x="2077499" y="1796613"/>
                </a:moveTo>
                <a:cubicBezTo>
                  <a:pt x="2074959" y="1797608"/>
                  <a:pt x="2073105" y="1796872"/>
                  <a:pt x="2073105" y="1796872"/>
                </a:cubicBezTo>
                <a:cubicBezTo>
                  <a:pt x="2071251" y="1796136"/>
                  <a:pt x="2069397" y="1795400"/>
                  <a:pt x="2070084" y="1793670"/>
                </a:cubicBezTo>
                <a:cubicBezTo>
                  <a:pt x="2071457" y="1790209"/>
                  <a:pt x="2072624" y="1792675"/>
                  <a:pt x="2075165" y="1791681"/>
                </a:cubicBezTo>
                <a:cubicBezTo>
                  <a:pt x="2078186" y="1794882"/>
                  <a:pt x="2075645" y="1795877"/>
                  <a:pt x="2077499" y="1796613"/>
                </a:cubicBezTo>
                <a:close/>
                <a:moveTo>
                  <a:pt x="1418475" y="2126354"/>
                </a:moveTo>
                <a:cubicBezTo>
                  <a:pt x="1415750" y="2123127"/>
                  <a:pt x="1412549" y="2126148"/>
                  <a:pt x="1413025" y="2119899"/>
                </a:cubicBezTo>
                <a:cubicBezTo>
                  <a:pt x="1412766" y="2115505"/>
                  <a:pt x="1417957" y="2117565"/>
                  <a:pt x="1422154" y="2117084"/>
                </a:cubicBezTo>
                <a:cubicBezTo>
                  <a:pt x="1422413" y="2121479"/>
                  <a:pt x="1420942" y="2125187"/>
                  <a:pt x="1418475" y="2126354"/>
                </a:cubicBezTo>
                <a:close/>
                <a:moveTo>
                  <a:pt x="1822834" y="1937101"/>
                </a:moveTo>
                <a:cubicBezTo>
                  <a:pt x="1820106" y="1937117"/>
                  <a:pt x="1818640" y="1935765"/>
                  <a:pt x="1818640" y="1935765"/>
                </a:cubicBezTo>
                <a:cubicBezTo>
                  <a:pt x="1817174" y="1934412"/>
                  <a:pt x="1815708" y="1933060"/>
                  <a:pt x="1816970" y="1931691"/>
                </a:cubicBezTo>
                <a:cubicBezTo>
                  <a:pt x="1819494" y="1928955"/>
                  <a:pt x="1819698" y="1931675"/>
                  <a:pt x="1822427" y="1931659"/>
                </a:cubicBezTo>
                <a:cubicBezTo>
                  <a:pt x="1824096" y="1935732"/>
                  <a:pt x="1821368" y="1935748"/>
                  <a:pt x="1822834" y="1937101"/>
                </a:cubicBezTo>
                <a:close/>
                <a:moveTo>
                  <a:pt x="2170519" y="1813752"/>
                </a:moveTo>
                <a:cubicBezTo>
                  <a:pt x="2167838" y="1811279"/>
                  <a:pt x="2167525" y="1800860"/>
                  <a:pt x="2172731" y="1800596"/>
                </a:cubicBezTo>
                <a:cubicBezTo>
                  <a:pt x="2175490" y="1805674"/>
                  <a:pt x="2174384" y="1812252"/>
                  <a:pt x="2170519" y="1813752"/>
                </a:cubicBezTo>
                <a:close/>
                <a:moveTo>
                  <a:pt x="2283913" y="1786001"/>
                </a:moveTo>
                <a:cubicBezTo>
                  <a:pt x="2281869" y="1787443"/>
                  <a:pt x="2279064" y="1788333"/>
                  <a:pt x="2276178" y="1788189"/>
                </a:cubicBezTo>
                <a:cubicBezTo>
                  <a:pt x="2274161" y="1783383"/>
                  <a:pt x="2283688" y="1779152"/>
                  <a:pt x="2287078" y="1780497"/>
                </a:cubicBezTo>
                <a:cubicBezTo>
                  <a:pt x="2287239" y="1782564"/>
                  <a:pt x="2285957" y="1784559"/>
                  <a:pt x="2283913" y="1786001"/>
                </a:cubicBezTo>
                <a:close/>
                <a:moveTo>
                  <a:pt x="2205902" y="1851572"/>
                </a:moveTo>
                <a:cubicBezTo>
                  <a:pt x="2203435" y="1852596"/>
                  <a:pt x="2200969" y="1853620"/>
                  <a:pt x="2199189" y="1852914"/>
                </a:cubicBezTo>
                <a:cubicBezTo>
                  <a:pt x="2197409" y="1852208"/>
                  <a:pt x="2195629" y="1851502"/>
                  <a:pt x="2196316" y="1849771"/>
                </a:cubicBezTo>
                <a:cubicBezTo>
                  <a:pt x="2197002" y="1848041"/>
                  <a:pt x="2199469" y="1847017"/>
                  <a:pt x="2201249" y="1847723"/>
                </a:cubicBezTo>
                <a:cubicBezTo>
                  <a:pt x="2203029" y="1848429"/>
                  <a:pt x="2204122" y="1850866"/>
                  <a:pt x="2205902" y="1851572"/>
                </a:cubicBezTo>
                <a:close/>
                <a:moveTo>
                  <a:pt x="2552786" y="1715497"/>
                </a:moveTo>
                <a:cubicBezTo>
                  <a:pt x="2551387" y="1716551"/>
                  <a:pt x="2549324" y="1716805"/>
                  <a:pt x="2548476" y="1716469"/>
                </a:cubicBezTo>
                <a:cubicBezTo>
                  <a:pt x="2544127" y="1712597"/>
                  <a:pt x="2549724" y="1708381"/>
                  <a:pt x="2553114" y="1709726"/>
                </a:cubicBezTo>
                <a:cubicBezTo>
                  <a:pt x="2554921" y="1712589"/>
                  <a:pt x="2554185" y="1714443"/>
                  <a:pt x="2552786" y="1715497"/>
                </a:cubicBezTo>
                <a:close/>
                <a:moveTo>
                  <a:pt x="2134666" y="1933746"/>
                </a:moveTo>
                <a:cubicBezTo>
                  <a:pt x="2132151" y="1934894"/>
                  <a:pt x="2129636" y="1936041"/>
                  <a:pt x="2127856" y="1935335"/>
                </a:cubicBezTo>
                <a:cubicBezTo>
                  <a:pt x="2126076" y="1934629"/>
                  <a:pt x="2125032" y="1932069"/>
                  <a:pt x="2125768" y="1930215"/>
                </a:cubicBezTo>
                <a:cubicBezTo>
                  <a:pt x="2127239" y="1926507"/>
                  <a:pt x="2130063" y="1929774"/>
                  <a:pt x="2132578" y="1928626"/>
                </a:cubicBezTo>
                <a:cubicBezTo>
                  <a:pt x="2132578" y="1928626"/>
                  <a:pt x="2132578" y="1928626"/>
                  <a:pt x="2134666" y="1933746"/>
                </a:cubicBezTo>
                <a:close/>
                <a:moveTo>
                  <a:pt x="1922939" y="2034501"/>
                </a:moveTo>
                <a:cubicBezTo>
                  <a:pt x="1920269" y="2034571"/>
                  <a:pt x="1917599" y="2034641"/>
                  <a:pt x="1916192" y="2033343"/>
                </a:cubicBezTo>
                <a:cubicBezTo>
                  <a:pt x="1914785" y="2032045"/>
                  <a:pt x="1913377" y="2030747"/>
                  <a:pt x="1914639" y="2029378"/>
                </a:cubicBezTo>
                <a:cubicBezTo>
                  <a:pt x="1915901" y="2028010"/>
                  <a:pt x="1918571" y="2027940"/>
                  <a:pt x="1919979" y="2029238"/>
                </a:cubicBezTo>
                <a:cubicBezTo>
                  <a:pt x="1921386" y="2030536"/>
                  <a:pt x="1921531" y="2033203"/>
                  <a:pt x="1922939" y="2034501"/>
                </a:cubicBezTo>
                <a:close/>
                <a:moveTo>
                  <a:pt x="1826948" y="2085615"/>
                </a:moveTo>
                <a:cubicBezTo>
                  <a:pt x="1824188" y="2085783"/>
                  <a:pt x="1821428" y="2085951"/>
                  <a:pt x="1820021" y="2084652"/>
                </a:cubicBezTo>
                <a:cubicBezTo>
                  <a:pt x="1818613" y="2083354"/>
                  <a:pt x="1818558" y="2080590"/>
                  <a:pt x="1819910" y="2079124"/>
                </a:cubicBezTo>
                <a:cubicBezTo>
                  <a:pt x="1822615" y="2076192"/>
                  <a:pt x="1824078" y="2080254"/>
                  <a:pt x="1826837" y="2080086"/>
                </a:cubicBezTo>
                <a:cubicBezTo>
                  <a:pt x="1826837" y="2080086"/>
                  <a:pt x="1826837" y="2080086"/>
                  <a:pt x="1826948" y="2085615"/>
                </a:cubicBezTo>
                <a:close/>
                <a:moveTo>
                  <a:pt x="2024223" y="1997315"/>
                </a:moveTo>
                <a:cubicBezTo>
                  <a:pt x="2023039" y="2001288"/>
                  <a:pt x="2016571" y="2002921"/>
                  <a:pt x="2011288" y="2000580"/>
                </a:cubicBezTo>
                <a:cubicBezTo>
                  <a:pt x="2011131" y="1995370"/>
                  <a:pt x="2021542" y="1994842"/>
                  <a:pt x="2024223" y="1997315"/>
                </a:cubicBezTo>
                <a:close/>
                <a:moveTo>
                  <a:pt x="1430885" y="2293936"/>
                </a:moveTo>
                <a:cubicBezTo>
                  <a:pt x="1430885" y="2293936"/>
                  <a:pt x="1430885" y="2293936"/>
                  <a:pt x="1429106" y="2293230"/>
                </a:cubicBezTo>
                <a:cubicBezTo>
                  <a:pt x="1427326" y="2292523"/>
                  <a:pt x="1425826" y="2285919"/>
                  <a:pt x="1431166" y="2288038"/>
                </a:cubicBezTo>
                <a:cubicBezTo>
                  <a:pt x="1432259" y="2290475"/>
                  <a:pt x="1433352" y="2292912"/>
                  <a:pt x="1430885" y="2293936"/>
                </a:cubicBezTo>
                <a:close/>
                <a:moveTo>
                  <a:pt x="2534282" y="1803060"/>
                </a:moveTo>
                <a:cubicBezTo>
                  <a:pt x="2530892" y="1801715"/>
                  <a:pt x="2529709" y="1794808"/>
                  <a:pt x="2535530" y="1794972"/>
                </a:cubicBezTo>
                <a:cubicBezTo>
                  <a:pt x="2537225" y="1795645"/>
                  <a:pt x="2540839" y="1801371"/>
                  <a:pt x="2534282" y="1803060"/>
                </a:cubicBezTo>
                <a:close/>
                <a:moveTo>
                  <a:pt x="2295551" y="2032058"/>
                </a:moveTo>
                <a:cubicBezTo>
                  <a:pt x="2293867" y="2032540"/>
                  <a:pt x="2291850" y="2032036"/>
                  <a:pt x="2291180" y="2031418"/>
                </a:cubicBezTo>
                <a:cubicBezTo>
                  <a:pt x="2288511" y="2026243"/>
                  <a:pt x="2295249" y="2024317"/>
                  <a:pt x="2297930" y="2026790"/>
                </a:cubicBezTo>
                <a:cubicBezTo>
                  <a:pt x="2298588" y="2030111"/>
                  <a:pt x="2297236" y="2031577"/>
                  <a:pt x="2295551" y="2032058"/>
                </a:cubicBezTo>
                <a:close/>
                <a:moveTo>
                  <a:pt x="2246838" y="2107139"/>
                </a:moveTo>
                <a:cubicBezTo>
                  <a:pt x="2244157" y="2104666"/>
                  <a:pt x="2245533" y="2097795"/>
                  <a:pt x="2250907" y="2100038"/>
                </a:cubicBezTo>
                <a:cubicBezTo>
                  <a:pt x="2252247" y="2101274"/>
                  <a:pt x="2253564" y="2107916"/>
                  <a:pt x="2246838" y="2107139"/>
                </a:cubicBezTo>
                <a:close/>
              </a:path>
            </a:pathLst>
          </a:custGeom>
          <a:solidFill>
            <a:srgbClr val="0F1C3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987619" y="3862959"/>
            <a:ext cx="22386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" sz="1800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800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350">
                <a:solidFill>
                  <a:srgbClr val="141414"/>
                </a:solidFill>
              </a:rPr>
              <a:t>February 29 - first death in US</a:t>
            </a:r>
            <a:endParaRPr sz="1350">
              <a:solidFill>
                <a:srgbClr val="141414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3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055819" y="3862959"/>
            <a:ext cx="22386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" sz="1800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800">
                <a:solidFill>
                  <a:srgbClr val="03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350">
                <a:solidFill>
                  <a:srgbClr val="141414"/>
                </a:solidFill>
              </a:rPr>
              <a:t>31 January - US restricts entry</a:t>
            </a:r>
            <a:endParaRPr b="1" sz="1800">
              <a:solidFill>
                <a:srgbClr val="03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3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0" y="576072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78115" y="867182"/>
            <a:ext cx="5994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Total Confirmed Cases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012" y="1254775"/>
            <a:ext cx="7113970" cy="37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0750" y="131275"/>
            <a:ext cx="2351375" cy="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508325" y="976375"/>
            <a:ext cx="1206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*Data till May 5, 2020</a:t>
            </a:r>
            <a:endParaRPr sz="700"/>
          </a:p>
        </p:txBody>
      </p:sp>
      <p:sp>
        <p:nvSpPr>
          <p:cNvPr id="124" name="Google Shape;124;p21"/>
          <p:cNvSpPr/>
          <p:nvPr/>
        </p:nvSpPr>
        <p:spPr>
          <a:xfrm>
            <a:off x="916175" y="4920925"/>
            <a:ext cx="266100" cy="163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0" y="576072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178115" y="867182"/>
            <a:ext cx="5994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Total Recovered Cases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650" y="1254775"/>
            <a:ext cx="7078698" cy="378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0750" y="131275"/>
            <a:ext cx="2351375" cy="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6508325" y="976375"/>
            <a:ext cx="1206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*Data till May 5, 2020</a:t>
            </a:r>
            <a:endParaRPr sz="700"/>
          </a:p>
        </p:txBody>
      </p:sp>
      <p:sp>
        <p:nvSpPr>
          <p:cNvPr id="137" name="Google Shape;137;p22"/>
          <p:cNvSpPr/>
          <p:nvPr/>
        </p:nvSpPr>
        <p:spPr>
          <a:xfrm>
            <a:off x="916175" y="4920925"/>
            <a:ext cx="266100" cy="163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0" y="576072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78115" y="867182"/>
            <a:ext cx="5994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Total Death Cases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750" y="1254775"/>
            <a:ext cx="7100506" cy="37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0750" y="131275"/>
            <a:ext cx="2351375" cy="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6508325" y="976375"/>
            <a:ext cx="1206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*Data till May 5, 2020</a:t>
            </a:r>
            <a:endParaRPr sz="700"/>
          </a:p>
        </p:txBody>
      </p:sp>
      <p:sp>
        <p:nvSpPr>
          <p:cNvPr id="150" name="Google Shape;150;p23"/>
          <p:cNvSpPr/>
          <p:nvPr/>
        </p:nvSpPr>
        <p:spPr>
          <a:xfrm>
            <a:off x="916175" y="4920925"/>
            <a:ext cx="266100" cy="163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0" y="576072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157" name="Google Shape;15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78115" y="867182"/>
            <a:ext cx="5994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Ranking of Total Confirmed Cases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750" y="131275"/>
            <a:ext cx="2351375" cy="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537" y="1254775"/>
            <a:ext cx="7458936" cy="378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6508325" y="976375"/>
            <a:ext cx="1206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*Data till May 5, 2020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169" name="Google Shape;1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178115" y="716932"/>
            <a:ext cx="599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Data Sources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178125" y="1322075"/>
            <a:ext cx="87540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Johns Hopkins - Covid-19 Data 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Kaggle - Clustering the countries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Investing.com, World Bank- </a:t>
            </a:r>
            <a:r>
              <a:rPr lang="en" sz="2200">
                <a:solidFill>
                  <a:schemeClr val="dk1"/>
                </a:solidFill>
              </a:rPr>
              <a:t>Unemployment - Time Series Data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BSE website - Stock indices - India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Yahoo Finance - Stock indices - US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75" y="4033925"/>
            <a:ext cx="1838475" cy="8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1027" y="4182225"/>
            <a:ext cx="2110302" cy="8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5025" y="3193975"/>
            <a:ext cx="1304850" cy="13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8725" y="4033925"/>
            <a:ext cx="1926701" cy="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0590" y="4300781"/>
            <a:ext cx="1605587" cy="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90600" y="3620775"/>
            <a:ext cx="1685127" cy="6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0" y="582930"/>
            <a:ext cx="9144000" cy="45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185" name="Google Shape;1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15" y="171450"/>
            <a:ext cx="905256" cy="30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178130" y="867175"/>
            <a:ext cx="875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Data Sanity Checks (Filtering, Cleaning, Outlier Analysis)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588727" y="4764219"/>
            <a:ext cx="4343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78125" y="1381400"/>
            <a:ext cx="37449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Clustering Dataset</a:t>
            </a:r>
            <a:endParaRPr b="1" sz="22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5155500" y="1479475"/>
            <a:ext cx="37449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Prediction Model Dataset</a:t>
            </a:r>
            <a:endParaRPr b="1" sz="22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No Missing Value or Outlier for unemployment and stock data 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5">
            <a:alphaModFix/>
          </a:blip>
          <a:srcRect b="0" l="-2220" r="2219" t="0"/>
          <a:stretch/>
        </p:blipFill>
        <p:spPr>
          <a:xfrm>
            <a:off x="178125" y="2876550"/>
            <a:ext cx="4571984" cy="226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4650" y="1789700"/>
            <a:ext cx="1322641" cy="9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2100" y="2906725"/>
            <a:ext cx="1872575" cy="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9600" y="4406975"/>
            <a:ext cx="1837579" cy="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7825" y="1809750"/>
            <a:ext cx="1641924" cy="9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entation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