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4" r:id="rId3"/>
    <p:sldId id="291" r:id="rId4"/>
    <p:sldId id="292" r:id="rId5"/>
    <p:sldId id="293" r:id="rId6"/>
    <p:sldId id="258" r:id="rId7"/>
    <p:sldId id="257" r:id="rId8"/>
    <p:sldId id="290" r:id="rId9"/>
    <p:sldId id="289" r:id="rId10"/>
    <p:sldId id="288" r:id="rId11"/>
    <p:sldId id="287" r:id="rId12"/>
    <p:sldId id="259" r:id="rId13"/>
    <p:sldId id="285" r:id="rId14"/>
    <p:sldId id="260" r:id="rId15"/>
    <p:sldId id="284" r:id="rId16"/>
    <p:sldId id="261" r:id="rId17"/>
    <p:sldId id="283" r:id="rId18"/>
    <p:sldId id="262" r:id="rId19"/>
    <p:sldId id="282" r:id="rId20"/>
    <p:sldId id="286" r:id="rId21"/>
    <p:sldId id="263" r:id="rId22"/>
    <p:sldId id="281" r:id="rId23"/>
    <p:sldId id="264" r:id="rId24"/>
    <p:sldId id="280" r:id="rId25"/>
    <p:sldId id="265" r:id="rId26"/>
    <p:sldId id="279" r:id="rId27"/>
    <p:sldId id="266" r:id="rId28"/>
    <p:sldId id="278" r:id="rId29"/>
    <p:sldId id="267" r:id="rId30"/>
    <p:sldId id="277" r:id="rId31"/>
    <p:sldId id="268" r:id="rId32"/>
    <p:sldId id="276" r:id="rId33"/>
    <p:sldId id="269" r:id="rId34"/>
    <p:sldId id="275" r:id="rId35"/>
    <p:sldId id="295" r:id="rId36"/>
    <p:sldId id="296" r:id="rId37"/>
    <p:sldId id="294" r:id="rId38"/>
    <p:sldId id="273" r:id="rId39"/>
    <p:sldId id="272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86D26ED5-CE9F-4221-B18C-CB02858D2DE1}">
          <p14:sldIdLst>
            <p14:sldId id="256"/>
            <p14:sldId id="274"/>
          </p14:sldIdLst>
        </p14:section>
        <p14:section name="Codebase" id="{CF7D96D6-A288-4859-AC48-C8124CD4E8D8}">
          <p14:sldIdLst>
            <p14:sldId id="291"/>
            <p14:sldId id="292"/>
            <p14:sldId id="293"/>
            <p14:sldId id="258"/>
            <p14:sldId id="257"/>
            <p14:sldId id="290"/>
            <p14:sldId id="289"/>
            <p14:sldId id="288"/>
            <p14:sldId id="287"/>
          </p14:sldIdLst>
        </p14:section>
        <p14:section name="Dependencies" id="{89388C2C-1D3F-40D1-A1E3-376CA589392B}">
          <p14:sldIdLst>
            <p14:sldId id="259"/>
            <p14:sldId id="285"/>
          </p14:sldIdLst>
        </p14:section>
        <p14:section name="Config" id="{B38D548B-28BF-4056-9324-35D620DEF155}">
          <p14:sldIdLst>
            <p14:sldId id="260"/>
            <p14:sldId id="284"/>
          </p14:sldIdLst>
        </p14:section>
        <p14:section name="Backing services" id="{4F2CF373-5A3C-4F1C-946F-45FCBE040944}">
          <p14:sldIdLst>
            <p14:sldId id="261"/>
            <p14:sldId id="283"/>
          </p14:sldIdLst>
        </p14:section>
        <p14:section name="Build, release, run" id="{1D4440B5-EA0A-4839-9CAD-057CCC2FD5C7}">
          <p14:sldIdLst>
            <p14:sldId id="262"/>
            <p14:sldId id="282"/>
            <p14:sldId id="286"/>
          </p14:sldIdLst>
        </p14:section>
        <p14:section name="Processes" id="{6E8F1062-38EC-4A70-978D-9C4C54F875F7}">
          <p14:sldIdLst>
            <p14:sldId id="263"/>
            <p14:sldId id="281"/>
          </p14:sldIdLst>
        </p14:section>
        <p14:section name="Port binding" id="{97C1BB18-C3B4-4173-BDB5-1E197D60100B}">
          <p14:sldIdLst>
            <p14:sldId id="264"/>
            <p14:sldId id="280"/>
          </p14:sldIdLst>
        </p14:section>
        <p14:section name="Concurrency" id="{67519B47-3B44-43B4-92C3-87BA6A4650C4}">
          <p14:sldIdLst>
            <p14:sldId id="265"/>
            <p14:sldId id="279"/>
          </p14:sldIdLst>
        </p14:section>
        <p14:section name="Disposability" id="{2816C510-D229-49D5-BBC7-1E9C45047DF9}">
          <p14:sldIdLst>
            <p14:sldId id="266"/>
            <p14:sldId id="278"/>
          </p14:sldIdLst>
        </p14:section>
        <p14:section name="Dev/prod parity" id="{43A31FDC-9BFD-4AA6-B8A3-CD42E8154565}">
          <p14:sldIdLst>
            <p14:sldId id="267"/>
            <p14:sldId id="277"/>
          </p14:sldIdLst>
        </p14:section>
        <p14:section name="Logs" id="{1C5B5CE1-4A01-4C3D-B014-2E5B2DA9EEAC}">
          <p14:sldIdLst>
            <p14:sldId id="268"/>
            <p14:sldId id="276"/>
          </p14:sldIdLst>
        </p14:section>
        <p14:section name="Admin processes" id="{066102B8-839D-4A16-BACA-704D18CC971B}">
          <p14:sldIdLst>
            <p14:sldId id="269"/>
            <p14:sldId id="275"/>
          </p14:sldIdLst>
        </p14:section>
        <p14:section name="Cierre" id="{F4082540-E99F-4D1D-BC21-F86EE8B0CDDB}">
          <p14:sldIdLst>
            <p14:sldId id="295"/>
            <p14:sldId id="296"/>
            <p14:sldId id="294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000000"/>
    <a:srgbClr val="DAC000"/>
    <a:srgbClr val="DB36A4"/>
    <a:srgbClr val="F28420"/>
    <a:srgbClr val="F2D91F"/>
    <a:srgbClr val="4CA1AF"/>
    <a:srgbClr val="008E6C"/>
    <a:srgbClr val="001510"/>
    <a:srgbClr val="00B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70422-39E9-4EC9-8B57-9D5957E05AC8}" type="datetimeFigureOut">
              <a:rPr lang="es-ES" smtClean="0"/>
              <a:t>21/08/2024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D21A-11AF-4A04-BF33-AF4E5F2D0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94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F0DCE-726F-2832-89F9-9A697887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6476-4190-206C-C445-B4AC0BFF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395A0-46C1-C43F-8BBD-897B68B7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C0A6-33F9-426B-BFF7-CD73744784FF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09B24-7902-9FF2-A77A-9745AE26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53FC6-0AE8-7024-4EA6-217E0653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41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D217E-F4E3-FAC2-BF49-FD564BDE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E2049-D967-C4E2-9887-5149D58D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03BE85-435D-5C0A-3B18-2986BCAD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E2119-FF76-2E83-AAE0-6A21ED8F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5780-C67F-4156-AF17-B2554C25059D}" type="datetime1">
              <a:rPr lang="es-ES" smtClean="0"/>
              <a:t>21/08/2024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F41D5A-0D71-2C91-15B0-9F2B1B9F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CB3BE-0F98-2D72-7DA5-BB520B10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777777"/>
                </a:solidFill>
              </a:defRPr>
            </a:lvl1pPr>
          </a:lstStyle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8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9EA0A-EB38-61E3-EF7C-B42F216C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372FCF-E07A-05CD-3228-DF13FBE78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63748D-7C3C-BAFD-AFBF-5CBC0E8C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8B8F5-6802-963C-609A-5EB892BC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7B35-E8CC-4474-B1A9-CBCBAF8D5F7C}" type="datetime1">
              <a:rPr lang="es-ES" smtClean="0"/>
              <a:t>21/08/2024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9B284-A482-5D3F-EF3C-AAB0CD62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EF0C6-A5CD-BADA-EC5A-AB3CFF42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60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6F63-C899-809B-4CCD-430FF60B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45624A-4577-435A-C9FB-6E93E535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3922A-F6C7-C094-5BB9-F20108C5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19D0-B75C-43BE-A9A9-237CAD3DCE5E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D4B97-889E-A970-AD8F-071DDB9F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5AAD6-9CB5-3024-80C0-24E6DDEC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59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6A43C4-FD02-5ABF-1759-189A8AF8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89AC6E-D658-F511-EADC-F0B8D916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0A977-3261-36C7-8C30-863EA69A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EC6-BCAD-4FF0-A22C-93E3D83295F7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E45FC-0200-45B8-DBF0-C2381F43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70230-9A74-C1C8-AA4E-9BA0794D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0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D54A1-0CD0-4BF8-B930-236AF90F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65F8C-60A3-CC75-4EB6-65E4D6C7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F51FC-12FB-58B7-9C89-493EE24E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DAA5-FBC5-4253-81F9-F6A2455B16C8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ECE94-827A-3207-8579-957A382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1D1AA-B8AF-EBBC-DD8C-B73CF8E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777777"/>
                </a:solidFill>
              </a:defRPr>
            </a:lvl1pPr>
          </a:lstStyle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2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D54A1-0CD0-4BF8-B930-236AF90F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73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cl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D54A1-0CD0-4BF8-B930-236AF90F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algn="ctr">
              <a:defRPr>
                <a:latin typeface="Montserrat" panose="00000500000000000000" pitchFamily="50" charset="0"/>
                <a:ea typeface="Verdana" panose="020B0604030504040204" pitchFamily="34" charset="0"/>
                <a:cs typeface="Sanskrit Text" panose="020B05020402040202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57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C2861-5EE8-EC28-206F-1ADF072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C4154-7D6E-F374-ADE2-AB028EDF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8853F-5DAF-BEB2-AC4F-395226C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5A07-9E82-4620-A96B-D868DB50CCD6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89A1D-B1EF-8581-A117-61B43BB4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70912-10E2-596F-A9EE-587AA57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1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563AE-BF89-E523-2E25-FAA9A10E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5A1A1-D272-C21B-4155-97CD5A6E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544AB-D196-F597-575D-B04C2892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A9328-3B49-F985-7081-2332A869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DB0-8D16-4E51-8CD2-BD93D341722E}" type="datetime1">
              <a:rPr lang="es-ES" smtClean="0"/>
              <a:t>21/08/2024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A6EA2-AEB0-1EA5-89C3-447799C1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4646F-F01F-AC6E-55DF-62452421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9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19C18-CA2F-4D9D-4989-7E8848D2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25AEF-EEC7-2C33-D51F-EAA6F1B5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0723C-1835-B68D-864D-E4552903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5CE65C-CEBB-476A-0159-BC0EF19A6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D5D77D-D2E5-3E44-97E2-DA3388C08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339FE1-CF89-2124-88E8-44F9EEC5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0FA-8820-41FE-83F4-3A0954626A1D}" type="datetime1">
              <a:rPr lang="es-ES" smtClean="0"/>
              <a:t>21/08/2024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ADD63E-D90D-F7FA-5CBD-0DAB458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96D2F2-E2ED-194E-1928-0E9EE08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6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D09D3-09D4-59B8-8F0D-8E0B378A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290C27-81BB-05FE-FAFD-82446D1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A4E6-C76A-4B13-B8D5-7DE969EC870F}" type="datetime1">
              <a:rPr lang="es-ES" smtClean="0"/>
              <a:t>21/08/2024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860635-B3F4-6506-61CE-8D243BA9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3751EF-D88B-E3F1-9619-D53696B1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70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9E9F9B-433F-98F7-5B93-D86D68C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7926-C7D3-4232-905C-A9E15CAEFBED}" type="datetime1">
              <a:rPr lang="es-ES" smtClean="0"/>
              <a:t>21/08/2024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DF9F0-552F-03AB-C578-BC3E281D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77A012-099E-28B6-0162-A231A203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FE4E-42C5-44FE-851C-604C90A203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8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A3B65E-DD4E-D850-13C6-D95A905C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00AAB-71DB-E0FC-B7A9-BD599EA1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04EBC-4712-15D5-C214-172410FC4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9C38-BCB8-4F05-832E-8631FE9939E2}" type="datetime1">
              <a:rPr lang="es-ES" smtClean="0"/>
              <a:t>21/08/2024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B7DA1-1A6F-AFDC-67AB-BF846D36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87049-7CA4-5F58-BA5D-6BB17E176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44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3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wiggins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39C8-D514-17AE-C21D-0D76F189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 anchor="ctr" anchorCtr="0"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WELVE-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845F35-F1C0-A9F5-B0AD-33B9287DF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05AB08-7945-4630-B563-239B83B9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32" y="1309103"/>
            <a:ext cx="507936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8400-AC56-02D6-B90B-F3AE09D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0A9417-B0B5-4E9A-29E2-E8E23F60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B6EE0-BFC4-EF63-AA88-ACEC4A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25BEAB-8AB8-9DBB-A0ED-8ED0F9FE8047}"/>
              </a:ext>
            </a:extLst>
          </p:cNvPr>
          <p:cNvSpPr/>
          <p:nvPr/>
        </p:nvSpPr>
        <p:spPr>
          <a:xfrm>
            <a:off x="4763219" y="2101670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F7273C-3C6A-73D5-5D29-24117F0BF7D2}"/>
              </a:ext>
            </a:extLst>
          </p:cNvPr>
          <p:cNvSpPr/>
          <p:nvPr/>
        </p:nvSpPr>
        <p:spPr>
          <a:xfrm>
            <a:off x="4763219" y="3099249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76A3E76-E4C2-164A-C140-2705909399A6}"/>
              </a:ext>
            </a:extLst>
          </p:cNvPr>
          <p:cNvSpPr/>
          <p:nvPr/>
        </p:nvSpPr>
        <p:spPr>
          <a:xfrm>
            <a:off x="4763219" y="4096828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client</a:t>
            </a:r>
            <a:r>
              <a:rPr lang="es-ES" dirty="0"/>
              <a:t>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3FE830-8F9F-BD2F-301D-719D7E49C0A8}"/>
              </a:ext>
            </a:extLst>
          </p:cNvPr>
          <p:cNvSpPr/>
          <p:nvPr/>
        </p:nvSpPr>
        <p:spPr>
          <a:xfrm>
            <a:off x="4763219" y="5094407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client</a:t>
            </a:r>
            <a:r>
              <a:rPr lang="es-E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2207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8400-AC56-02D6-B90B-F3AE09D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0A9417-B0B5-4E9A-29E2-E8E23F60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B6EE0-BFC4-EF63-AA88-ACEC4A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E59A1F-F251-285D-C595-58282B275EA7}"/>
              </a:ext>
            </a:extLst>
          </p:cNvPr>
          <p:cNvSpPr/>
          <p:nvPr/>
        </p:nvSpPr>
        <p:spPr>
          <a:xfrm>
            <a:off x="4763219" y="2101670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A09081-8734-4BFD-A065-5A208BD595BF}"/>
              </a:ext>
            </a:extLst>
          </p:cNvPr>
          <p:cNvSpPr/>
          <p:nvPr/>
        </p:nvSpPr>
        <p:spPr>
          <a:xfrm>
            <a:off x="4763219" y="3099249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B1D3DD-F977-276C-2096-8C4C2EB671E4}"/>
              </a:ext>
            </a:extLst>
          </p:cNvPr>
          <p:cNvSpPr/>
          <p:nvPr/>
        </p:nvSpPr>
        <p:spPr>
          <a:xfrm>
            <a:off x="4763219" y="4096828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client</a:t>
            </a:r>
            <a:r>
              <a:rPr lang="es-ES" dirty="0"/>
              <a:t> 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EEDA8D-C795-D2D7-1F31-E77958A91F1F}"/>
              </a:ext>
            </a:extLst>
          </p:cNvPr>
          <p:cNvSpPr/>
          <p:nvPr/>
        </p:nvSpPr>
        <p:spPr>
          <a:xfrm>
            <a:off x="4763219" y="5094407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client</a:t>
            </a:r>
            <a:r>
              <a:rPr lang="es-ES" dirty="0"/>
              <a:t>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F20417-6349-0158-C26D-13247BB2CAAE}"/>
              </a:ext>
            </a:extLst>
          </p:cNvPr>
          <p:cNvSpPr/>
          <p:nvPr/>
        </p:nvSpPr>
        <p:spPr>
          <a:xfrm>
            <a:off x="1407543" y="3665507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codebase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143876F-C847-955C-2802-CFB887C9DABC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4073105" y="2532991"/>
            <a:ext cx="690114" cy="156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44E87A-1A02-AB69-B0AE-72FFD62084B8}"/>
              </a:ext>
            </a:extLst>
          </p:cNvPr>
          <p:cNvCxnSpPr>
            <a:endCxn id="5" idx="1"/>
          </p:cNvCxnSpPr>
          <p:nvPr/>
        </p:nvCxnSpPr>
        <p:spPr>
          <a:xfrm flipV="1">
            <a:off x="4073105" y="3530570"/>
            <a:ext cx="690114" cy="56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151BB96-D5F3-47D6-E54B-748E9568349A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4073105" y="4096828"/>
            <a:ext cx="690114" cy="4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6F4DF8-D540-A6DA-0E60-83BD419A820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073105" y="4096828"/>
            <a:ext cx="690114" cy="14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1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II. </a:t>
            </a:r>
            <a:r>
              <a:rPr lang="es-ES" dirty="0" err="1"/>
              <a:t>Dependencies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44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II. </a:t>
            </a:r>
            <a:r>
              <a:rPr lang="es-ES" dirty="0" err="1"/>
              <a:t>Dependencies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54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III. </a:t>
            </a:r>
            <a:r>
              <a:rPr lang="es-ES" dirty="0" err="1"/>
              <a:t>Config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53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III. </a:t>
            </a:r>
            <a:r>
              <a:rPr lang="es-ES" dirty="0" err="1"/>
              <a:t>Config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90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IV. </a:t>
            </a:r>
            <a:r>
              <a:rPr lang="es-ES" dirty="0" err="1"/>
              <a:t>Backing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7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IV. </a:t>
            </a:r>
            <a:r>
              <a:rPr lang="es-ES" dirty="0" err="1"/>
              <a:t>Backing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533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V. </a:t>
            </a:r>
            <a:r>
              <a:rPr lang="es-ES" dirty="0" err="1"/>
              <a:t>Build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run </a:t>
            </a:r>
          </a:p>
        </p:txBody>
      </p:sp>
    </p:spTree>
    <p:extLst>
      <p:ext uri="{BB962C8B-B14F-4D97-AF65-F5344CB8AC3E}">
        <p14:creationId xmlns:p14="http://schemas.microsoft.com/office/powerpoint/2010/main" val="343202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V. </a:t>
            </a:r>
            <a:r>
              <a:rPr lang="es-ES" dirty="0" err="1"/>
              <a:t>Build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run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2A132F-A4B1-6E15-E083-11EA850A5F42}"/>
              </a:ext>
            </a:extLst>
          </p:cNvPr>
          <p:cNvSpPr/>
          <p:nvPr/>
        </p:nvSpPr>
        <p:spPr>
          <a:xfrm>
            <a:off x="1742536" y="3226279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release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58AC14-F4C3-FD80-F3FC-41C962FDAF44}"/>
              </a:ext>
            </a:extLst>
          </p:cNvPr>
          <p:cNvSpPr/>
          <p:nvPr/>
        </p:nvSpPr>
        <p:spPr>
          <a:xfrm>
            <a:off x="4819290" y="3226279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AB5657-B65D-BD57-D29A-4D02A6BAFC61}"/>
              </a:ext>
            </a:extLst>
          </p:cNvPr>
          <p:cNvSpPr/>
          <p:nvPr/>
        </p:nvSpPr>
        <p:spPr>
          <a:xfrm>
            <a:off x="7896044" y="3226279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2311F7A-0B24-24BC-7ACD-9C4B17AA071A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295955" y="3717985"/>
            <a:ext cx="52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64A3AA6-BD92-57F0-884D-3EE2A787E5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72709" y="3717985"/>
            <a:ext cx="52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6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EE8E0-8576-06F5-E2A9-F47DE755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30011"/>
            <a:ext cx="3932237" cy="618631"/>
          </a:xfrm>
          <a:noFill/>
        </p:spPr>
        <p:txBody>
          <a:bodyPr wrap="square">
            <a:spAutoFit/>
          </a:bodyPr>
          <a:lstStyle/>
          <a:p>
            <a:r>
              <a:rPr lang="es-ES" sz="3800" b="1" dirty="0">
                <a:gradFill>
                  <a:gsLst>
                    <a:gs pos="0">
                      <a:srgbClr val="4CA1AF"/>
                    </a:gs>
                    <a:gs pos="100000">
                      <a:srgbClr val="DB36A4"/>
                    </a:gs>
                    <a:gs pos="67000">
                      <a:srgbClr val="F28420"/>
                    </a:gs>
                    <a:gs pos="33000">
                      <a:srgbClr val="DAC000"/>
                    </a:gs>
                  </a:gsLst>
                  <a:lin ang="0" scaled="0"/>
                </a:gradFill>
                <a:latin typeface="Montserrat" panose="00000500000000000000" pitchFamily="50" charset="0"/>
                <a:ea typeface="+mn-ea"/>
                <a:cs typeface="+mn-cs"/>
              </a:rPr>
              <a:t>Adam </a:t>
            </a:r>
            <a:r>
              <a:rPr lang="es-ES" sz="3800" b="1" dirty="0" err="1">
                <a:gradFill>
                  <a:gsLst>
                    <a:gs pos="0">
                      <a:srgbClr val="4CA1AF"/>
                    </a:gs>
                    <a:gs pos="100000">
                      <a:srgbClr val="DB36A4"/>
                    </a:gs>
                    <a:gs pos="67000">
                      <a:srgbClr val="F28420"/>
                    </a:gs>
                    <a:gs pos="33000">
                      <a:srgbClr val="DAC000"/>
                    </a:gs>
                  </a:gsLst>
                  <a:lin ang="0" scaled="0"/>
                </a:gradFill>
                <a:latin typeface="Montserrat" panose="00000500000000000000" pitchFamily="50" charset="0"/>
                <a:ea typeface="+mn-ea"/>
                <a:cs typeface="+mn-cs"/>
              </a:rPr>
              <a:t>Wiggins</a:t>
            </a:r>
            <a:endParaRPr lang="es-ES" sz="3800" b="1" dirty="0">
              <a:gradFill>
                <a:gsLst>
                  <a:gs pos="0">
                    <a:srgbClr val="4CA1AF"/>
                  </a:gs>
                  <a:gs pos="100000">
                    <a:srgbClr val="DB36A4"/>
                  </a:gs>
                  <a:gs pos="67000">
                    <a:srgbClr val="F28420"/>
                  </a:gs>
                  <a:gs pos="33000">
                    <a:srgbClr val="DAC000"/>
                  </a:gs>
                </a:gsLst>
                <a:lin ang="0" scaled="0"/>
              </a:gradFill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AE8F83-3134-8F5F-518E-1D4072DF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48642"/>
            <a:ext cx="3932237" cy="272034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Montserrat" panose="00000500000000000000" pitchFamily="50" charset="0"/>
              </a:rPr>
              <a:t>Autor del </a:t>
            </a:r>
            <a:r>
              <a:rPr lang="es-ES" sz="2000" dirty="0" err="1">
                <a:latin typeface="Montserrat" panose="00000500000000000000" pitchFamily="50" charset="0"/>
              </a:rPr>
              <a:t>Twelve</a:t>
            </a:r>
            <a:r>
              <a:rPr lang="es-ES" sz="2000" dirty="0">
                <a:latin typeface="Montserrat" panose="00000500000000000000" pitchFamily="50" charset="0"/>
              </a:rPr>
              <a:t>-Factor App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ECFD48CD-2431-2782-8536-687D2AC8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>
                <a:latin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cs typeface="Verdana" panose="020B0604030504040204" pitchFamily="34" charset="0"/>
              </a:rPr>
              <a:t>Twelve</a:t>
            </a:r>
            <a:r>
              <a:rPr lang="es-ES" dirty="0">
                <a:latin typeface="Verdana" panose="020B0604030504040204" pitchFamily="34" charset="0"/>
                <a:cs typeface="Verdana" panose="020B0604030504040204" pitchFamily="34" charset="0"/>
              </a:rPr>
              <a:t>-Factor App | </a:t>
            </a:r>
            <a:fld id="{5D25FE4E-42C5-44FE-851C-604C90A203B2}" type="slidenum">
              <a:rPr lang="es-ES" smtClean="0">
                <a:latin typeface="Verdana" panose="020B0604030504040204" pitchFamily="34" charset="0"/>
                <a:cs typeface="Verdana" panose="020B0604030504040204" pitchFamily="34" charset="0"/>
              </a:rPr>
              <a:pPr/>
              <a:t>2</a:t>
            </a:fld>
            <a:endParaRPr lang="es-E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Marcador de contenido 6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D0B3ADC9-C3BA-08F5-EA27-D96AA566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CC8BE3-5C1D-7EAE-84D6-0EAA35215856}"/>
              </a:ext>
            </a:extLst>
          </p:cNvPr>
          <p:cNvSpPr txBox="1"/>
          <p:nvPr/>
        </p:nvSpPr>
        <p:spPr>
          <a:xfrm>
            <a:off x="839788" y="402699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adamwiggins.com</a:t>
            </a:r>
            <a:endParaRPr lang="es-ES" sz="2400" b="1" dirty="0">
              <a:solidFill>
                <a:srgbClr val="000000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8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V. </a:t>
            </a:r>
            <a:r>
              <a:rPr lang="es-ES" dirty="0" err="1"/>
              <a:t>Build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run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2A132F-A4B1-6E15-E083-11EA850A5F42}"/>
              </a:ext>
            </a:extLst>
          </p:cNvPr>
          <p:cNvSpPr/>
          <p:nvPr/>
        </p:nvSpPr>
        <p:spPr>
          <a:xfrm>
            <a:off x="1742536" y="2548401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release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58AC14-F4C3-FD80-F3FC-41C962FDAF44}"/>
              </a:ext>
            </a:extLst>
          </p:cNvPr>
          <p:cNvSpPr/>
          <p:nvPr/>
        </p:nvSpPr>
        <p:spPr>
          <a:xfrm>
            <a:off x="4819290" y="2548401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AB5657-B65D-BD57-D29A-4D02A6BAFC61}"/>
              </a:ext>
            </a:extLst>
          </p:cNvPr>
          <p:cNvSpPr/>
          <p:nvPr/>
        </p:nvSpPr>
        <p:spPr>
          <a:xfrm>
            <a:off x="4819290" y="4254589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2E7597-634E-72DF-FEA3-40F71E11829D}"/>
              </a:ext>
            </a:extLst>
          </p:cNvPr>
          <p:cNvSpPr/>
          <p:nvPr/>
        </p:nvSpPr>
        <p:spPr>
          <a:xfrm>
            <a:off x="1742535" y="4254589"/>
            <a:ext cx="2553419" cy="98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3BECB4-C697-771E-DE7A-19434CA9D62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295955" y="3040107"/>
            <a:ext cx="52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481C1C6-8D74-0A7C-B7DD-87209ABF6AFE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95954" y="4746295"/>
            <a:ext cx="52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3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VI. </a:t>
            </a:r>
            <a:r>
              <a:rPr lang="es-ES" dirty="0" err="1"/>
              <a:t>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0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VI.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48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VII. Port </a:t>
            </a:r>
            <a:r>
              <a:rPr lang="es-ES" dirty="0" err="1"/>
              <a:t>binding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69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VII. Port </a:t>
            </a:r>
            <a:r>
              <a:rPr lang="es-ES" dirty="0" err="1"/>
              <a:t>binding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7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VIII. </a:t>
            </a:r>
            <a:r>
              <a:rPr lang="es-ES" dirty="0" err="1"/>
              <a:t>Concurrency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89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VIII. </a:t>
            </a:r>
            <a:r>
              <a:rPr lang="es-ES" dirty="0" err="1"/>
              <a:t>Concurrency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05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IX. </a:t>
            </a:r>
            <a:r>
              <a:rPr lang="es-ES" dirty="0" err="1"/>
              <a:t>Disposability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096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IX. </a:t>
            </a:r>
            <a:r>
              <a:rPr lang="es-ES" dirty="0" err="1"/>
              <a:t>Disposability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214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X. Dev/</a:t>
            </a:r>
            <a:r>
              <a:rPr lang="es-ES" dirty="0" err="1"/>
              <a:t>prod</a:t>
            </a:r>
            <a:r>
              <a:rPr lang="es-ES" dirty="0"/>
              <a:t> </a:t>
            </a:r>
            <a:r>
              <a:rPr lang="es-ES" dirty="0" err="1"/>
              <a:t>parity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1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041C-09CB-E07B-B522-6997D9F4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9600" b="1" dirty="0"/>
              <a:t>Hacer diseño más chulo</a:t>
            </a:r>
          </a:p>
        </p:txBody>
      </p:sp>
    </p:spTree>
    <p:extLst>
      <p:ext uri="{BB962C8B-B14F-4D97-AF65-F5344CB8AC3E}">
        <p14:creationId xmlns:p14="http://schemas.microsoft.com/office/powerpoint/2010/main" val="373271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X. Dev/</a:t>
            </a:r>
            <a:r>
              <a:rPr lang="es-ES" dirty="0" err="1"/>
              <a:t>prod</a:t>
            </a:r>
            <a:r>
              <a:rPr lang="es-ES" dirty="0"/>
              <a:t> </a:t>
            </a:r>
            <a:r>
              <a:rPr lang="es-ES" dirty="0" err="1"/>
              <a:t>parity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351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XI. Logs</a:t>
            </a:r>
          </a:p>
        </p:txBody>
      </p:sp>
    </p:spTree>
    <p:extLst>
      <p:ext uri="{BB962C8B-B14F-4D97-AF65-F5344CB8AC3E}">
        <p14:creationId xmlns:p14="http://schemas.microsoft.com/office/powerpoint/2010/main" val="57512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XI. Logs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36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7EABFC-8747-60D6-25F8-2C15684C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XII. </a:t>
            </a:r>
            <a:r>
              <a:rPr lang="es-ES" dirty="0" err="1"/>
              <a:t>Admin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0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E78A6B-CE51-08CB-D527-A22BAC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XII. </a:t>
            </a:r>
            <a:r>
              <a:rPr lang="es-ES" dirty="0" err="1"/>
              <a:t>Admin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4FD54-F134-8566-9854-D6715520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980D8B-063B-0DEF-FDAD-D7DBCA5C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1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3A0E-FC49-BFFD-CB09-D6DC459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89398-AA48-8C16-D65B-3D7F9F64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los distintos degradados</a:t>
            </a:r>
          </a:p>
          <a:p>
            <a:r>
              <a:rPr lang="es-ES" dirty="0"/>
              <a:t>y hacerlo en dos columnas?</a:t>
            </a:r>
          </a:p>
          <a:p>
            <a:r>
              <a:rPr lang="es-ES" dirty="0"/>
              <a:t>Diapo </a:t>
            </a:r>
            <a:r>
              <a:rPr lang="es-ES"/>
              <a:t>por punto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D6D1EF-C1E9-B2F8-B7DD-13DA065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34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74662A-0EE4-25CE-2A6D-A19A831D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BA44445-C462-A1BB-2CF5-14B995C4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22" y="465827"/>
            <a:ext cx="3664800" cy="1354346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Codebase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994A9F6-0B0C-3A11-770F-1FB5338F38C2}"/>
              </a:ext>
            </a:extLst>
          </p:cNvPr>
          <p:cNvSpPr txBox="1">
            <a:spLocks/>
          </p:cNvSpPr>
          <p:nvPr/>
        </p:nvSpPr>
        <p:spPr>
          <a:xfrm>
            <a:off x="4260022" y="465827"/>
            <a:ext cx="3671355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Dependencies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0632602-E36D-7C58-A388-B9AB7086CB92}"/>
              </a:ext>
            </a:extLst>
          </p:cNvPr>
          <p:cNvSpPr txBox="1">
            <a:spLocks/>
          </p:cNvSpPr>
          <p:nvPr/>
        </p:nvSpPr>
        <p:spPr>
          <a:xfrm>
            <a:off x="7929576" y="465827"/>
            <a:ext cx="3664801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III.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Config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C8D385DD-1831-D50E-6709-82E0B16CD175}"/>
              </a:ext>
            </a:extLst>
          </p:cNvPr>
          <p:cNvSpPr txBox="1">
            <a:spLocks/>
          </p:cNvSpPr>
          <p:nvPr/>
        </p:nvSpPr>
        <p:spPr>
          <a:xfrm>
            <a:off x="595222" y="1820173"/>
            <a:ext cx="3664800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IV.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Backing</a:t>
            </a:r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services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96BBFD3-60D6-9F75-9317-F517392BC4F9}"/>
              </a:ext>
            </a:extLst>
          </p:cNvPr>
          <p:cNvSpPr txBox="1">
            <a:spLocks/>
          </p:cNvSpPr>
          <p:nvPr/>
        </p:nvSpPr>
        <p:spPr>
          <a:xfrm>
            <a:off x="4260022" y="1820173"/>
            <a:ext cx="3671355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V.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Build</a:t>
            </a:r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,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release</a:t>
            </a:r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, run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8BA6C3C0-B400-75D4-523E-EE582132A1CB}"/>
              </a:ext>
            </a:extLst>
          </p:cNvPr>
          <p:cNvSpPr txBox="1">
            <a:spLocks/>
          </p:cNvSpPr>
          <p:nvPr/>
        </p:nvSpPr>
        <p:spPr>
          <a:xfrm>
            <a:off x="7929576" y="1820173"/>
            <a:ext cx="3664801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VI.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Processes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FE1D1398-0453-FBDD-0F58-1CE709B18892}"/>
              </a:ext>
            </a:extLst>
          </p:cNvPr>
          <p:cNvSpPr txBox="1">
            <a:spLocks/>
          </p:cNvSpPr>
          <p:nvPr/>
        </p:nvSpPr>
        <p:spPr>
          <a:xfrm>
            <a:off x="595222" y="3174519"/>
            <a:ext cx="3664800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VII. Port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binding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5E7ED30-D167-5114-4706-11CED8DC385F}"/>
              </a:ext>
            </a:extLst>
          </p:cNvPr>
          <p:cNvSpPr txBox="1">
            <a:spLocks/>
          </p:cNvSpPr>
          <p:nvPr/>
        </p:nvSpPr>
        <p:spPr>
          <a:xfrm>
            <a:off x="4260022" y="3174519"/>
            <a:ext cx="3671355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VIII.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Concurrency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AEEF5B83-B6B2-024C-2498-2C008F15E59D}"/>
              </a:ext>
            </a:extLst>
          </p:cNvPr>
          <p:cNvSpPr txBox="1">
            <a:spLocks/>
          </p:cNvSpPr>
          <p:nvPr/>
        </p:nvSpPr>
        <p:spPr>
          <a:xfrm>
            <a:off x="7929576" y="3174519"/>
            <a:ext cx="3664801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IX.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Disposability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FCDC08E2-E64B-4980-653E-E0FA049CE5E2}"/>
              </a:ext>
            </a:extLst>
          </p:cNvPr>
          <p:cNvSpPr txBox="1">
            <a:spLocks/>
          </p:cNvSpPr>
          <p:nvPr/>
        </p:nvSpPr>
        <p:spPr>
          <a:xfrm>
            <a:off x="595222" y="4528865"/>
            <a:ext cx="3664800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X. Dev/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prod</a:t>
            </a:r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parity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4D8DF7E9-E35F-2B13-E1ED-070896F489F5}"/>
              </a:ext>
            </a:extLst>
          </p:cNvPr>
          <p:cNvSpPr txBox="1">
            <a:spLocks/>
          </p:cNvSpPr>
          <p:nvPr/>
        </p:nvSpPr>
        <p:spPr>
          <a:xfrm>
            <a:off x="4260022" y="4528865"/>
            <a:ext cx="3671355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XI. Logs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DFB7EDA-7ED9-4B95-F3FC-675C6A9D139C}"/>
              </a:ext>
            </a:extLst>
          </p:cNvPr>
          <p:cNvSpPr txBox="1">
            <a:spLocks/>
          </p:cNvSpPr>
          <p:nvPr/>
        </p:nvSpPr>
        <p:spPr>
          <a:xfrm>
            <a:off x="7929576" y="4528865"/>
            <a:ext cx="3664801" cy="135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XII.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Admin</a:t>
            </a:r>
            <a:r>
              <a:rPr lang="es-ES" sz="32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</a:t>
            </a:r>
            <a:r>
              <a:rPr lang="es-ES" sz="32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processes</a:t>
            </a:r>
            <a:endParaRPr lang="es-ES" sz="32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A012B3-D304-A70B-13BB-502300F3B80C}"/>
              </a:ext>
            </a:extLst>
          </p:cNvPr>
          <p:cNvSpPr/>
          <p:nvPr/>
        </p:nvSpPr>
        <p:spPr>
          <a:xfrm>
            <a:off x="595222" y="465827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0B445D-32BF-9674-1FE9-F6010AA2A611}"/>
              </a:ext>
            </a:extLst>
          </p:cNvPr>
          <p:cNvSpPr/>
          <p:nvPr/>
        </p:nvSpPr>
        <p:spPr>
          <a:xfrm>
            <a:off x="595222" y="1820173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A05BE3-1A32-8C53-5DFF-A04BBBA5CAE8}"/>
              </a:ext>
            </a:extLst>
          </p:cNvPr>
          <p:cNvSpPr/>
          <p:nvPr/>
        </p:nvSpPr>
        <p:spPr>
          <a:xfrm>
            <a:off x="595222" y="3174519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9BF332A-E00C-8AFC-1F03-1333F8CDD19C}"/>
              </a:ext>
            </a:extLst>
          </p:cNvPr>
          <p:cNvSpPr/>
          <p:nvPr/>
        </p:nvSpPr>
        <p:spPr>
          <a:xfrm>
            <a:off x="595222" y="4528865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7F89A08-700A-C63A-7C2E-C6EF672DA1E8}"/>
              </a:ext>
            </a:extLst>
          </p:cNvPr>
          <p:cNvSpPr/>
          <p:nvPr/>
        </p:nvSpPr>
        <p:spPr>
          <a:xfrm>
            <a:off x="4259122" y="465827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3BB92FC-6088-7943-525B-9312C8EB21E0}"/>
              </a:ext>
            </a:extLst>
          </p:cNvPr>
          <p:cNvSpPr/>
          <p:nvPr/>
        </p:nvSpPr>
        <p:spPr>
          <a:xfrm>
            <a:off x="4259122" y="1820173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79D0DE8-EB1C-0A1B-1720-8DC846547544}"/>
              </a:ext>
            </a:extLst>
          </p:cNvPr>
          <p:cNvSpPr/>
          <p:nvPr/>
        </p:nvSpPr>
        <p:spPr>
          <a:xfrm>
            <a:off x="4259122" y="3174519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33D7A48-F898-0763-047E-959A668105F2}"/>
              </a:ext>
            </a:extLst>
          </p:cNvPr>
          <p:cNvSpPr/>
          <p:nvPr/>
        </p:nvSpPr>
        <p:spPr>
          <a:xfrm>
            <a:off x="4259122" y="4528865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E79DE7E-7CDF-01E2-122A-181BCD1E82D4}"/>
              </a:ext>
            </a:extLst>
          </p:cNvPr>
          <p:cNvSpPr/>
          <p:nvPr/>
        </p:nvSpPr>
        <p:spPr>
          <a:xfrm>
            <a:off x="7937030" y="465827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87755AF-16C2-B826-F026-927AF58BBF4F}"/>
              </a:ext>
            </a:extLst>
          </p:cNvPr>
          <p:cNvSpPr/>
          <p:nvPr/>
        </p:nvSpPr>
        <p:spPr>
          <a:xfrm>
            <a:off x="7937030" y="1820173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C6DDE9F-3DFF-2A5E-DD21-DA56350E07A1}"/>
              </a:ext>
            </a:extLst>
          </p:cNvPr>
          <p:cNvSpPr/>
          <p:nvPr/>
        </p:nvSpPr>
        <p:spPr>
          <a:xfrm>
            <a:off x="7937030" y="3174519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C048B37-C46A-8495-CB3D-4DC63E2318DA}"/>
              </a:ext>
            </a:extLst>
          </p:cNvPr>
          <p:cNvSpPr/>
          <p:nvPr/>
        </p:nvSpPr>
        <p:spPr>
          <a:xfrm>
            <a:off x="7937030" y="4528865"/>
            <a:ext cx="3664801" cy="135434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89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D3DB6-1939-88CF-3430-70C6C89D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DEC4F-EE35-DE32-190B-671BB26C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uiGradients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BB8655-CB10-A2DE-BCFA-23A9A3A8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The Twelve-Factor App | </a:t>
            </a:r>
            <a:fld id="{5D25FE4E-42C5-44FE-851C-604C90A203B2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3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39C8-D514-17AE-C21D-0D76F189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 anchor="ctr" anchorCtr="0"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WELVE-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845F35-F1C0-A9F5-B0AD-33B9287DF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https://12factor.net/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05AB08-7945-4630-B563-239B83B9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32" y="1309103"/>
            <a:ext cx="507936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3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0729E-E1B0-2594-958A-051866B1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9976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55E4349-E054-52D1-6E6F-875C195B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8000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</a:rPr>
              <a:t>I. </a:t>
            </a:r>
            <a:r>
              <a:rPr lang="es-ES" sz="8000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</a:rPr>
              <a:t>Codebase</a:t>
            </a:r>
            <a:endParaRPr lang="es-ES" sz="8000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5B2407-7F71-D0DF-2B5E-27DA7650735F}"/>
              </a:ext>
            </a:extLst>
          </p:cNvPr>
          <p:cNvSpPr txBox="1"/>
          <p:nvPr/>
        </p:nvSpPr>
        <p:spPr>
          <a:xfrm>
            <a:off x="948542" y="235637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Montserrat" panose="00000500000000000000" pitchFamily="50" charset="0"/>
              </a:rPr>
              <a:t>/ 12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6E3FE0-7E2B-D640-26DA-174B06920C47}"/>
              </a:ext>
            </a:extLst>
          </p:cNvPr>
          <p:cNvSpPr txBox="1"/>
          <p:nvPr/>
        </p:nvSpPr>
        <p:spPr>
          <a:xfrm>
            <a:off x="200455" y="11687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4800" b="1" dirty="0">
                <a:latin typeface="Montserrat" panose="00000500000000000000" pitchFamily="50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42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6574CA-CE94-C58C-A49D-7E88AD8A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I. </a:t>
            </a:r>
            <a:r>
              <a:rPr lang="es-ES" b="1" dirty="0" err="1">
                <a:gradFill>
                  <a:gsLst>
                    <a:gs pos="0">
                      <a:srgbClr val="00BF8F"/>
                    </a:gs>
                    <a:gs pos="100000">
                      <a:srgbClr val="008E6C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Codebase</a:t>
            </a:r>
            <a:endParaRPr lang="es-ES" b="1" dirty="0">
              <a:gradFill>
                <a:gsLst>
                  <a:gs pos="0">
                    <a:srgbClr val="00BF8F"/>
                  </a:gs>
                  <a:gs pos="100000">
                    <a:srgbClr val="008E6C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DA179C-58F1-5CAD-59CF-EBD67ABE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81BFA5-8236-1F19-306F-6B76A82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66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04F4C0-C8C6-5989-9CE2-0A3AB421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5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8400-AC56-02D6-B90B-F3AE09D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0A9417-B0B5-4E9A-29E2-E8E23F60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B6EE0-BFC4-EF63-AA88-ACEC4A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58939B-B940-556A-AB5F-2073C0DFEB1F}"/>
              </a:ext>
            </a:extLst>
          </p:cNvPr>
          <p:cNvSpPr/>
          <p:nvPr/>
        </p:nvSpPr>
        <p:spPr>
          <a:xfrm>
            <a:off x="4763219" y="2101670"/>
            <a:ext cx="2665562" cy="862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dev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8400-AC56-02D6-B90B-F3AE09D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0A9417-B0B5-4E9A-29E2-E8E23F60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B6EE0-BFC4-EF63-AA88-ACEC4A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4B76BE-918F-BDB7-1A23-EBD16C6028DB}"/>
              </a:ext>
            </a:extLst>
          </p:cNvPr>
          <p:cNvSpPr/>
          <p:nvPr/>
        </p:nvSpPr>
        <p:spPr>
          <a:xfrm>
            <a:off x="4763219" y="2101670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10E7D5-7D28-711C-9AB4-66CE07D4BC0B}"/>
              </a:ext>
            </a:extLst>
          </p:cNvPr>
          <p:cNvSpPr/>
          <p:nvPr/>
        </p:nvSpPr>
        <p:spPr>
          <a:xfrm>
            <a:off x="4763219" y="3099249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9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8400-AC56-02D6-B90B-F3AE09D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</a:t>
            </a:r>
            <a:r>
              <a:rPr lang="es-ES" dirty="0" err="1"/>
              <a:t>Codebase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0A9417-B0B5-4E9A-29E2-E8E23F60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B6EE0-BFC4-EF63-AA88-ACEC4A8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Twelve</a:t>
            </a:r>
            <a:r>
              <a:rPr lang="es-ES" dirty="0"/>
              <a:t>-Factor App | </a:t>
            </a:r>
            <a:fld id="{5D25FE4E-42C5-44FE-851C-604C90A203B2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246AA6-3BD0-0DAF-1F6C-34980EBA1BFA}"/>
              </a:ext>
            </a:extLst>
          </p:cNvPr>
          <p:cNvSpPr/>
          <p:nvPr/>
        </p:nvSpPr>
        <p:spPr>
          <a:xfrm>
            <a:off x="4763219" y="2101670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B7662E-9AE8-26C2-65B2-036BF3B26D6F}"/>
              </a:ext>
            </a:extLst>
          </p:cNvPr>
          <p:cNvSpPr/>
          <p:nvPr/>
        </p:nvSpPr>
        <p:spPr>
          <a:xfrm>
            <a:off x="4763219" y="3099249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qa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655889-41C7-42D8-7883-4A0785137935}"/>
              </a:ext>
            </a:extLst>
          </p:cNvPr>
          <p:cNvSpPr/>
          <p:nvPr/>
        </p:nvSpPr>
        <p:spPr>
          <a:xfrm>
            <a:off x="4763219" y="4096828"/>
            <a:ext cx="2665562" cy="86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client</a:t>
            </a:r>
            <a:r>
              <a:rPr lang="es-E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47368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348</Words>
  <Application>Microsoft Office PowerPoint</Application>
  <PresentationFormat>Panorámica</PresentationFormat>
  <Paragraphs>103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Montserrat</vt:lpstr>
      <vt:lpstr>Times New Roman</vt:lpstr>
      <vt:lpstr>Verdana</vt:lpstr>
      <vt:lpstr>Tema de Office</vt:lpstr>
      <vt:lpstr>THE TWELVE-FACTOR APP</vt:lpstr>
      <vt:lpstr>Adam Wiggins</vt:lpstr>
      <vt:lpstr>Hacer diseño más chulo</vt:lpstr>
      <vt:lpstr>I. Codebase</vt:lpstr>
      <vt:lpstr>I. Codebase</vt:lpstr>
      <vt:lpstr>I. Codebase</vt:lpstr>
      <vt:lpstr>I. Codebase</vt:lpstr>
      <vt:lpstr>I. Codebase</vt:lpstr>
      <vt:lpstr>I. Codebase</vt:lpstr>
      <vt:lpstr>I. Codebase</vt:lpstr>
      <vt:lpstr>I. Codebase</vt:lpstr>
      <vt:lpstr>II. Dependencies </vt:lpstr>
      <vt:lpstr>II. Dependencies</vt:lpstr>
      <vt:lpstr>III. Config </vt:lpstr>
      <vt:lpstr>III. Config</vt:lpstr>
      <vt:lpstr>IV. Backing services </vt:lpstr>
      <vt:lpstr>IV. Backing services</vt:lpstr>
      <vt:lpstr>V. Build, release, run </vt:lpstr>
      <vt:lpstr>V. Build, release, run</vt:lpstr>
      <vt:lpstr>V. Build, release, run</vt:lpstr>
      <vt:lpstr>VI. Processes</vt:lpstr>
      <vt:lpstr>VI. Processes</vt:lpstr>
      <vt:lpstr>VII. Port binding </vt:lpstr>
      <vt:lpstr>VII. Port binding</vt:lpstr>
      <vt:lpstr>VIII. Concurrency</vt:lpstr>
      <vt:lpstr>VIII. Concurrency</vt:lpstr>
      <vt:lpstr>IX. Disposability</vt:lpstr>
      <vt:lpstr>IX. Disposability</vt:lpstr>
      <vt:lpstr>X. Dev/prod parity</vt:lpstr>
      <vt:lpstr>X. Dev/prod parity</vt:lpstr>
      <vt:lpstr>XI. Logs</vt:lpstr>
      <vt:lpstr>XI. Logs</vt:lpstr>
      <vt:lpstr>XII. Admin processes</vt:lpstr>
      <vt:lpstr>XII. Admin processes</vt:lpstr>
      <vt:lpstr>Recapitulación</vt:lpstr>
      <vt:lpstr>I. Codebase</vt:lpstr>
      <vt:lpstr>Bibliografía</vt:lpstr>
      <vt:lpstr>THE TWELVE-FACTOR APP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TWELVE-FACTOR APP</dc:title>
  <dc:creator>Pepe Fabra</dc:creator>
  <cp:lastModifiedBy>Pepe Fabra</cp:lastModifiedBy>
  <cp:revision>18</cp:revision>
  <dcterms:created xsi:type="dcterms:W3CDTF">2024-07-08T22:25:48Z</dcterms:created>
  <dcterms:modified xsi:type="dcterms:W3CDTF">2024-08-21T16:42:28Z</dcterms:modified>
</cp:coreProperties>
</file>