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04770-A103-9433-A2F0-ADE157A5A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64A0C6-F39D-07BE-52FE-778F533B9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FCC18-61CB-25F4-1E0B-4650FD63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1C1A9A-2BAA-2B84-AA21-B6834F54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A9E1C-F377-9DF7-E175-419A0FD8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0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F0280-79E6-025A-BE0E-8EFFDCF5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A321E3-5653-0AA2-6242-2D42C0EC5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04095-7C5F-9F8D-13C8-AF5DE6DF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F785B-F959-037B-69D3-4F4780D8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83DC74-AEEF-0C9E-C2E2-088E275B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46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3AC22F-D730-7CF2-FEED-A1E6FD93A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EEB196-50DA-F7FA-2A2A-642C4A62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26206-232D-67EC-7425-844BB027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C5A9E7-41CC-701D-DC21-39F73F19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9BD29-BBDF-0664-2F5A-B70128A9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470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0E66-1836-6BA5-B865-AD015C85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114886-2D7A-7256-735B-3D273710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EE1B6C-E7DA-7C9A-F14B-07E51B3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D2898-A3DE-DCDA-B496-18FB2C3F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588EFB-85B3-5F0A-39DA-5205691B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95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9A306-1F20-1990-5A14-8C6DD00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809F3A-9F21-1F50-69FB-10505BA61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79F07-2A06-CB1E-361E-FE659D36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DD716-C793-18A8-BF0B-C73B09C0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D3D4D-CF82-F3FF-5005-CAECB289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78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567CC-FF1D-5C63-21ED-B45A92E7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3C988-8FD8-A838-C013-4AB185972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5B6236-0D80-D581-DFE6-D3280679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D53260-3037-70D1-6A9B-0C48B340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E2B9C7-6D44-ACC0-C31C-481EAC8F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3954A2-F9C2-8963-01FC-93717B39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88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961DC-BE74-E7EC-DCEC-9D4A64F2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4BEAE1-7D27-30F7-E6F3-070CE9C3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94E55B-5ABA-1CB4-D818-B65875AC0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668F35D-1D45-D4C0-C4BB-77CACCA03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D24D1-8259-E53B-FA88-6527BAAC7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1923B4-0438-7EF6-FC14-055C0E8B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61DB8F-8CC7-45BA-43A0-D723FFD4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E41FDD-9D44-C710-FB06-14E4DEDB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2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B4FF7-8795-96F0-2C25-7614092C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C7178E-B4E5-803A-FD62-A298B5C8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7901AA-7A97-0D25-4DCB-075306B5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252520-43E6-023B-E821-3673AC67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9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836011-6EFE-4BBB-E2A3-BC03DB44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647341-E207-98F1-DC15-49098577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58722F-AD79-E72E-4C4B-EC68F165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49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9402A-2272-07CC-783D-20175A65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9C9DB5-F0D4-5B01-244B-9D3127F5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B30B91-45E2-EDF8-4AC5-DAFEDBDD1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2E5D3F-4E76-A2E5-6AB9-914B08C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B3BA44-5C4B-BB26-F923-36773EB3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3B5ECA-947F-29C3-F188-802EA983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63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89CD9-1ECD-7C22-7739-3DC9D831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727AE8-3428-CA38-D335-EB69F621A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47666E-66F1-52CA-2350-9948024C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1CDAD1-6D4E-FCDC-4400-34D4279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A480E0-1114-9496-287D-34CF4C85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C7C0E6-BFC1-43F7-6DE0-0C9BAEDB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53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4D0913-2A6B-5069-2329-06A2D362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DEA3B0-571E-0B2A-51BE-B081A4408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036728-98F9-D2B6-7ECF-CE7120FE9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33DC-2FEA-4A3C-92D4-27E5A069764D}" type="datetimeFigureOut">
              <a:rPr lang="es-ES" smtClean="0"/>
              <a:t>24/08/2024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BD2F8-3DDC-B255-4E44-AB9E6A34B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76F634-F626-C23F-E06B-C95C6BD54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1FB4-D81F-48D9-8A1F-A917AEE71F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84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F901A-A20C-3528-80D3-FF74EF566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Cloud Computing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BC079B-B9F7-FB59-DEAD-E4C7D6AEA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38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6E4B7C0-8F91-0D18-0F38-239B9AA0D970}"/>
              </a:ext>
            </a:extLst>
          </p:cNvPr>
          <p:cNvSpPr txBox="1"/>
          <p:nvPr/>
        </p:nvSpPr>
        <p:spPr>
          <a:xfrm>
            <a:off x="838195" y="3271037"/>
            <a:ext cx="52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Monitorabilidad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4F819C-369B-48C8-546D-B439D0753D3E}"/>
              </a:ext>
            </a:extLst>
          </p:cNvPr>
          <p:cNvSpPr txBox="1"/>
          <p:nvPr/>
        </p:nvSpPr>
        <p:spPr>
          <a:xfrm>
            <a:off x="838200" y="36512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Observabilidad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EABEF3-0864-7439-1883-98861322570A}"/>
              </a:ext>
            </a:extLst>
          </p:cNvPr>
          <p:cNvSpPr txBox="1"/>
          <p:nvPr/>
        </p:nvSpPr>
        <p:spPr>
          <a:xfrm>
            <a:off x="6095999" y="365124"/>
            <a:ext cx="5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Trazabilidad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BCEDEEB-AD52-51C7-04F3-433F203E85F5}"/>
              </a:ext>
            </a:extLst>
          </p:cNvPr>
          <p:cNvSpPr txBox="1"/>
          <p:nvPr/>
        </p:nvSpPr>
        <p:spPr>
          <a:xfrm>
            <a:off x="6095977" y="3271025"/>
            <a:ext cx="525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3823072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Cloud Computing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 Fabra</dc:creator>
  <cp:lastModifiedBy>Pepe Fabra</cp:lastModifiedBy>
  <cp:revision>2</cp:revision>
  <dcterms:created xsi:type="dcterms:W3CDTF">2024-08-24T12:46:53Z</dcterms:created>
  <dcterms:modified xsi:type="dcterms:W3CDTF">2024-08-24T12:50:05Z</dcterms:modified>
</cp:coreProperties>
</file>