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06" autoAdjust="0"/>
    <p:restoredTop sz="86395"/>
  </p:normalViewPr>
  <p:slideViewPr>
    <p:cSldViewPr snapToGrid="0">
      <p:cViewPr varScale="1">
        <p:scale>
          <a:sx n="107" d="100"/>
          <a:sy n="107" d="100"/>
        </p:scale>
        <p:origin x="-1128" y="-6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45D65-A921-BD45-A74E-FDD6A94C782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A7C62-858D-9C4B-9AE8-88FCCBB433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7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A7C62-858D-9C4B-9AE8-88FCCBB433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F1F60BCD-CE97-05F6-1FC2-502457903E25}"/>
              </a:ext>
            </a:extLst>
          </p:cNvPr>
          <p:cNvSpPr/>
          <p:nvPr userDrawn="1"/>
        </p:nvSpPr>
        <p:spPr>
          <a:xfrm>
            <a:off x="-642417" y="221239"/>
            <a:ext cx="12834417" cy="13000472"/>
          </a:xfrm>
          <a:prstGeom prst="ellipse">
            <a:avLst/>
          </a:prstGeom>
          <a:solidFill>
            <a:srgbClr val="6436E6">
              <a:alpha val="25000"/>
            </a:srgbClr>
          </a:soli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Bricolage Grotesque 14pt" panose="020B060504040200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5F22F-8F39-7B0C-EBB9-804D57F94D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82172"/>
            <a:ext cx="8616243" cy="1513211"/>
          </a:xfrm>
        </p:spPr>
        <p:txBody>
          <a:bodyPr anchor="b">
            <a:normAutofit/>
          </a:bodyPr>
          <a:lstStyle>
            <a:lvl1pPr algn="l">
              <a:defRPr sz="4800">
                <a:latin typeface="Bricolage Grotesque 14pt" panose="020B060504040200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6EB75-C009-DCB5-146F-ED72AD1D9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31610"/>
            <a:ext cx="6716889" cy="15132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Bricolage Grotesque 14pt" panose="020B060504040200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C750D-EB07-38EF-18D6-8B42176D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1ABB5-6636-0488-49BB-A4EE4FBF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CC66B-E5FE-460D-AEC4-6A0D5FB1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2980733-210F-28EC-B76C-D8FA23E293AF}"/>
              </a:ext>
            </a:extLst>
          </p:cNvPr>
          <p:cNvSpPr/>
          <p:nvPr userDrawn="1"/>
        </p:nvSpPr>
        <p:spPr>
          <a:xfrm flipV="1">
            <a:off x="-457797" y="4148029"/>
            <a:ext cx="6055565" cy="48832"/>
          </a:xfrm>
          <a:custGeom>
            <a:avLst/>
            <a:gdLst>
              <a:gd name="connsiteX0" fmla="*/ 149082 w 3804830"/>
              <a:gd name="connsiteY0" fmla="*/ 0 h 92076"/>
              <a:gd name="connsiteX1" fmla="*/ 3655748 w 3804830"/>
              <a:gd name="connsiteY1" fmla="*/ 0 h 92076"/>
              <a:gd name="connsiteX2" fmla="*/ 3776463 w 3804830"/>
              <a:gd name="connsiteY2" fmla="*/ 50002 h 92076"/>
              <a:gd name="connsiteX3" fmla="*/ 3804830 w 3804830"/>
              <a:gd name="connsiteY3" fmla="*/ 92076 h 92076"/>
              <a:gd name="connsiteX4" fmla="*/ 0 w 3804830"/>
              <a:gd name="connsiteY4" fmla="*/ 92076 h 92076"/>
              <a:gd name="connsiteX5" fmla="*/ 28367 w 3804830"/>
              <a:gd name="connsiteY5" fmla="*/ 50002 h 92076"/>
              <a:gd name="connsiteX6" fmla="*/ 149082 w 3804830"/>
              <a:gd name="connsiteY6" fmla="*/ 0 h 9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04830" h="92076">
                <a:moveTo>
                  <a:pt x="149082" y="0"/>
                </a:moveTo>
                <a:lnTo>
                  <a:pt x="3655748" y="0"/>
                </a:lnTo>
                <a:cubicBezTo>
                  <a:pt x="3702890" y="0"/>
                  <a:pt x="3745569" y="19108"/>
                  <a:pt x="3776463" y="50002"/>
                </a:cubicBezTo>
                <a:lnTo>
                  <a:pt x="3804830" y="92076"/>
                </a:lnTo>
                <a:lnTo>
                  <a:pt x="0" y="92076"/>
                </a:lnTo>
                <a:lnTo>
                  <a:pt x="28367" y="50002"/>
                </a:lnTo>
                <a:cubicBezTo>
                  <a:pt x="59261" y="19108"/>
                  <a:pt x="101940" y="0"/>
                  <a:pt x="149082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Bricolage Grotesque 14pt" panose="020B0605040402000204" pitchFamily="34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3EA8C71F-DE9C-EDBA-B685-7BC87CEDA5FE}"/>
              </a:ext>
            </a:extLst>
          </p:cNvPr>
          <p:cNvSpPr/>
          <p:nvPr userDrawn="1"/>
        </p:nvSpPr>
        <p:spPr>
          <a:xfrm flipH="1">
            <a:off x="9576528" y="1281377"/>
            <a:ext cx="1880148" cy="2473946"/>
          </a:xfrm>
          <a:prstGeom prst="parallelogram">
            <a:avLst>
              <a:gd name="adj" fmla="val 15886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Bricolage Grotesque 14pt" panose="020B0605040402000204" pitchFamily="34" charset="0"/>
            </a:endParaRP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9269781-421C-5FFF-C6C0-A7C543867C30}"/>
              </a:ext>
            </a:extLst>
          </p:cNvPr>
          <p:cNvSpPr/>
          <p:nvPr userDrawn="1"/>
        </p:nvSpPr>
        <p:spPr>
          <a:xfrm flipH="1">
            <a:off x="7648680" y="2955219"/>
            <a:ext cx="2966033" cy="3902781"/>
          </a:xfrm>
          <a:prstGeom prst="parallelogram">
            <a:avLst>
              <a:gd name="adj" fmla="val 15886"/>
            </a:avLst>
          </a:prstGeom>
          <a:gradFill>
            <a:gsLst>
              <a:gs pos="26000">
                <a:schemeClr val="accent3"/>
              </a:gs>
              <a:gs pos="99000">
                <a:schemeClr val="accent2">
                  <a:alpha val="29644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Bricolage Grotesque 14pt" panose="020B060504040200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75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5CB3C4A-35C0-C33C-3847-FA7CB9C3D539}"/>
              </a:ext>
            </a:extLst>
          </p:cNvPr>
          <p:cNvSpPr/>
          <p:nvPr userDrawn="1"/>
        </p:nvSpPr>
        <p:spPr>
          <a:xfrm rot="10800000">
            <a:off x="-6052" y="1311766"/>
            <a:ext cx="12213292" cy="5546232"/>
          </a:xfrm>
          <a:custGeom>
            <a:avLst/>
            <a:gdLst>
              <a:gd name="connsiteX0" fmla="*/ 0 w 12192000"/>
              <a:gd name="connsiteY0" fmla="*/ 0 h 3247055"/>
              <a:gd name="connsiteX1" fmla="*/ 12192000 w 12192000"/>
              <a:gd name="connsiteY1" fmla="*/ 0 h 3247055"/>
              <a:gd name="connsiteX2" fmla="*/ 12192000 w 12192000"/>
              <a:gd name="connsiteY2" fmla="*/ 3247055 h 3247055"/>
              <a:gd name="connsiteX3" fmla="*/ 0 w 12192000"/>
              <a:gd name="connsiteY3" fmla="*/ 3247055 h 3247055"/>
              <a:gd name="connsiteX4" fmla="*/ 0 w 12192000"/>
              <a:gd name="connsiteY4" fmla="*/ 0 h 3247055"/>
              <a:gd name="connsiteX0" fmla="*/ 0 w 12192000"/>
              <a:gd name="connsiteY0" fmla="*/ 0 h 3247055"/>
              <a:gd name="connsiteX1" fmla="*/ 12192000 w 12192000"/>
              <a:gd name="connsiteY1" fmla="*/ 0 h 3247055"/>
              <a:gd name="connsiteX2" fmla="*/ 12192000 w 12192000"/>
              <a:gd name="connsiteY2" fmla="*/ 2397969 h 3247055"/>
              <a:gd name="connsiteX3" fmla="*/ 0 w 12192000"/>
              <a:gd name="connsiteY3" fmla="*/ 3247055 h 3247055"/>
              <a:gd name="connsiteX4" fmla="*/ 0 w 12192000"/>
              <a:gd name="connsiteY4" fmla="*/ 0 h 3247055"/>
              <a:gd name="connsiteX0" fmla="*/ 0 w 12192000"/>
              <a:gd name="connsiteY0" fmla="*/ 0 h 3247055"/>
              <a:gd name="connsiteX1" fmla="*/ 12192000 w 12192000"/>
              <a:gd name="connsiteY1" fmla="*/ 0 h 3247055"/>
              <a:gd name="connsiteX2" fmla="*/ 12173338 w 12192000"/>
              <a:gd name="connsiteY2" fmla="*/ 2627693 h 3247055"/>
              <a:gd name="connsiteX3" fmla="*/ 0 w 12192000"/>
              <a:gd name="connsiteY3" fmla="*/ 3247055 h 3247055"/>
              <a:gd name="connsiteX4" fmla="*/ 0 w 12192000"/>
              <a:gd name="connsiteY4" fmla="*/ 0 h 3247055"/>
              <a:gd name="connsiteX0" fmla="*/ 0 w 12192000"/>
              <a:gd name="connsiteY0" fmla="*/ 0 h 3089939"/>
              <a:gd name="connsiteX1" fmla="*/ 12192000 w 12192000"/>
              <a:gd name="connsiteY1" fmla="*/ 0 h 3089939"/>
              <a:gd name="connsiteX2" fmla="*/ 12173338 w 12192000"/>
              <a:gd name="connsiteY2" fmla="*/ 2627693 h 3089939"/>
              <a:gd name="connsiteX3" fmla="*/ 9525 w 12192000"/>
              <a:gd name="connsiteY3" fmla="*/ 3089939 h 3089939"/>
              <a:gd name="connsiteX4" fmla="*/ 0 w 12192000"/>
              <a:gd name="connsiteY4" fmla="*/ 0 h 3089939"/>
              <a:gd name="connsiteX0" fmla="*/ 0 w 12192000"/>
              <a:gd name="connsiteY0" fmla="*/ 0 h 2960256"/>
              <a:gd name="connsiteX1" fmla="*/ 12192000 w 12192000"/>
              <a:gd name="connsiteY1" fmla="*/ 0 h 2960256"/>
              <a:gd name="connsiteX2" fmla="*/ 12173338 w 12192000"/>
              <a:gd name="connsiteY2" fmla="*/ 2627693 h 2960256"/>
              <a:gd name="connsiteX3" fmla="*/ 9525 w 12192000"/>
              <a:gd name="connsiteY3" fmla="*/ 2960256 h 2960256"/>
              <a:gd name="connsiteX4" fmla="*/ 0 w 12192000"/>
              <a:gd name="connsiteY4" fmla="*/ 0 h 2960256"/>
              <a:gd name="connsiteX0" fmla="*/ 0 w 12198052"/>
              <a:gd name="connsiteY0" fmla="*/ 0 h 2960256"/>
              <a:gd name="connsiteX1" fmla="*/ 12192000 w 12198052"/>
              <a:gd name="connsiteY1" fmla="*/ 0 h 2960256"/>
              <a:gd name="connsiteX2" fmla="*/ 12198052 w 12198052"/>
              <a:gd name="connsiteY2" fmla="*/ 2604661 h 2960256"/>
              <a:gd name="connsiteX3" fmla="*/ 9525 w 12198052"/>
              <a:gd name="connsiteY3" fmla="*/ 2960256 h 2960256"/>
              <a:gd name="connsiteX4" fmla="*/ 0 w 12198052"/>
              <a:gd name="connsiteY4" fmla="*/ 0 h 2960256"/>
              <a:gd name="connsiteX0" fmla="*/ 0 w 12198052"/>
              <a:gd name="connsiteY0" fmla="*/ 0 h 2956966"/>
              <a:gd name="connsiteX1" fmla="*/ 12192000 w 12198052"/>
              <a:gd name="connsiteY1" fmla="*/ 0 h 2956966"/>
              <a:gd name="connsiteX2" fmla="*/ 12198052 w 12198052"/>
              <a:gd name="connsiteY2" fmla="*/ 2604661 h 2956966"/>
              <a:gd name="connsiteX3" fmla="*/ 3346 w 12198052"/>
              <a:gd name="connsiteY3" fmla="*/ 2956966 h 2956966"/>
              <a:gd name="connsiteX4" fmla="*/ 0 w 12198052"/>
              <a:gd name="connsiteY4" fmla="*/ 0 h 2956966"/>
              <a:gd name="connsiteX0" fmla="*/ 15240 w 12213292"/>
              <a:gd name="connsiteY0" fmla="*/ 0 h 2953676"/>
              <a:gd name="connsiteX1" fmla="*/ 12207240 w 12213292"/>
              <a:gd name="connsiteY1" fmla="*/ 0 h 2953676"/>
              <a:gd name="connsiteX2" fmla="*/ 12213292 w 12213292"/>
              <a:gd name="connsiteY2" fmla="*/ 2604661 h 2953676"/>
              <a:gd name="connsiteX3" fmla="*/ 51 w 12213292"/>
              <a:gd name="connsiteY3" fmla="*/ 2953676 h 2953676"/>
              <a:gd name="connsiteX4" fmla="*/ 15240 w 12213292"/>
              <a:gd name="connsiteY4" fmla="*/ 0 h 2953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3292" h="2953676">
                <a:moveTo>
                  <a:pt x="15240" y="0"/>
                </a:moveTo>
                <a:lnTo>
                  <a:pt x="12207240" y="0"/>
                </a:lnTo>
                <a:cubicBezTo>
                  <a:pt x="12209257" y="868220"/>
                  <a:pt x="12211275" y="1736441"/>
                  <a:pt x="12213292" y="2604661"/>
                </a:cubicBezTo>
                <a:lnTo>
                  <a:pt x="51" y="2953676"/>
                </a:lnTo>
                <a:cubicBezTo>
                  <a:pt x="-1064" y="1968021"/>
                  <a:pt x="16355" y="985655"/>
                  <a:pt x="1524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2"/>
              </a:solidFill>
              <a:latin typeface="Bricolage Grotesque 14pt" panose="020B060504040200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647D0-2DAC-43ED-87F5-A7414E85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85941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D8D3C-49CE-351D-5F1C-C99B2896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Bricolage Grotesque 14pt" panose="020B0605040402000204" pitchFamily="34" charset="0"/>
              </a:defRPr>
            </a:lvl1pPr>
          </a:lstStyle>
          <a:p>
            <a:fld id="{04F85528-7667-1E46-8111-8E661B15A7D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F55DA-590C-AC00-ABB3-B6364704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Bricolage Grotesque 14pt" panose="020B060504040200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AEAA4-5F74-10CA-8D89-3E8D71F1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Bricolage Grotesque 14pt" panose="020B0605040402000204" pitchFamily="34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05204B20-3FF3-1B62-B791-276761FF80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64666" y="2555627"/>
            <a:ext cx="1845511" cy="1845511"/>
          </a:xfrm>
          <a:noFill/>
        </p:spPr>
        <p:txBody>
          <a:bodyPr/>
          <a:lstStyle>
            <a:lvl1pPr>
              <a:defRPr>
                <a:solidFill>
                  <a:schemeClr val="tx2"/>
                </a:solidFill>
                <a:latin typeface="Bricolage Grotesque 14pt" panose="020B060504040200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6508CFF-8A25-79C4-961A-5BF925A6D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568" y="4754077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b="1" kern="1200" spc="150" baseline="0" dirty="0" smtClean="0">
                <a:solidFill>
                  <a:schemeClr val="tx2"/>
                </a:solidFill>
                <a:latin typeface="Bricolage Grotesque 14pt" panose="020B060504040200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FE57C72-F51D-2C26-0713-4E42BC53147D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64666" y="5133667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2"/>
                </a:solidFill>
                <a:latin typeface="Bricolage Grotesque 14pt" panose="020B060504040200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90552B7E-066B-4419-440C-7DBF8D74F4A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84758" y="2555627"/>
            <a:ext cx="1845511" cy="1845511"/>
          </a:xfrm>
          <a:noFill/>
        </p:spPr>
        <p:txBody>
          <a:bodyPr/>
          <a:lstStyle>
            <a:lvl1pPr>
              <a:defRPr>
                <a:solidFill>
                  <a:schemeClr val="tx2"/>
                </a:solidFill>
                <a:latin typeface="Bricolage Grotesque 14pt" panose="020B060504040200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DF1EBBF7-272B-2030-FD70-8B60E466073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644291" y="4754077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b="1" kern="1200" spc="150" baseline="0" dirty="0" smtClean="0">
                <a:solidFill>
                  <a:schemeClr val="tx2"/>
                </a:solidFill>
                <a:latin typeface="Bricolage Grotesque 14pt" panose="020B060504040200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4D604C2-F69E-A56E-E8A0-0E97F5B82805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81279" y="5148349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2"/>
                </a:solidFill>
                <a:latin typeface="Bricolage Grotesque 14pt" panose="020B060504040200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E69E7AA-7076-9008-7669-B431964A257D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73123" y="4754077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b="1" kern="1200" spc="150" baseline="0" dirty="0" smtClean="0">
                <a:solidFill>
                  <a:schemeClr val="tx2"/>
                </a:solidFill>
                <a:latin typeface="Bricolage Grotesque 14pt" panose="020B060504040200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013DA41-3F53-18FB-8EA4-082FDFD67915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08330" y="5148349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2"/>
                </a:solidFill>
                <a:latin typeface="Bricolage Grotesque 14pt" panose="020B060504040200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2062CA5E-2EF1-2F3C-938E-FC645562CDD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4850" y="2555627"/>
            <a:ext cx="1845511" cy="1845511"/>
          </a:xfrm>
          <a:noFill/>
        </p:spPr>
        <p:txBody>
          <a:bodyPr/>
          <a:lstStyle>
            <a:lvl1pPr>
              <a:defRPr>
                <a:solidFill>
                  <a:schemeClr val="tx2"/>
                </a:solidFill>
                <a:latin typeface="Bricolage Grotesque 14pt" panose="020B060504040200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5447056-56D0-F940-3BCA-9BB068AD9CB9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488845" y="4754077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b="1" kern="1200" spc="150" baseline="0" dirty="0" smtClean="0">
                <a:solidFill>
                  <a:schemeClr val="tx2"/>
                </a:solidFill>
                <a:latin typeface="Bricolage Grotesque 14pt" panose="020B060504040200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B00D8BC6-C62F-D235-403D-CDE467228F90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24943" y="5133667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2"/>
                </a:solidFill>
                <a:latin typeface="Bricolage Grotesque 14pt" panose="020B060504040200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5DBA31A6-F7A2-607B-AF3C-5F6A61454BB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724943" y="2555627"/>
            <a:ext cx="1845511" cy="1845511"/>
          </a:xfrm>
          <a:noFill/>
        </p:spPr>
        <p:txBody>
          <a:bodyPr/>
          <a:lstStyle>
            <a:lvl1pPr>
              <a:defRPr>
                <a:solidFill>
                  <a:schemeClr val="tx2"/>
                </a:solidFill>
                <a:latin typeface="Bricolage Grotesque 14pt" panose="020B060504040200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4460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>
            <a:extLst>
              <a:ext uri="{FF2B5EF4-FFF2-40B4-BE49-F238E27FC236}">
                <a16:creationId xmlns:a16="http://schemas.microsoft.com/office/drawing/2014/main" id="{2B2AD7C1-2E8A-2B58-CCFE-BB40EA364FB0}"/>
              </a:ext>
            </a:extLst>
          </p:cNvPr>
          <p:cNvSpPr/>
          <p:nvPr userDrawn="1"/>
        </p:nvSpPr>
        <p:spPr>
          <a:xfrm rot="10800000">
            <a:off x="0" y="1307877"/>
            <a:ext cx="12192000" cy="5550121"/>
          </a:xfrm>
          <a:custGeom>
            <a:avLst/>
            <a:gdLst>
              <a:gd name="connsiteX0" fmla="*/ 0 w 12192000"/>
              <a:gd name="connsiteY0" fmla="*/ 0 h 3247055"/>
              <a:gd name="connsiteX1" fmla="*/ 12192000 w 12192000"/>
              <a:gd name="connsiteY1" fmla="*/ 0 h 3247055"/>
              <a:gd name="connsiteX2" fmla="*/ 12192000 w 12192000"/>
              <a:gd name="connsiteY2" fmla="*/ 3247055 h 3247055"/>
              <a:gd name="connsiteX3" fmla="*/ 0 w 12192000"/>
              <a:gd name="connsiteY3" fmla="*/ 3247055 h 3247055"/>
              <a:gd name="connsiteX4" fmla="*/ 0 w 12192000"/>
              <a:gd name="connsiteY4" fmla="*/ 0 h 3247055"/>
              <a:gd name="connsiteX0" fmla="*/ 0 w 12192000"/>
              <a:gd name="connsiteY0" fmla="*/ 0 h 3247055"/>
              <a:gd name="connsiteX1" fmla="*/ 12192000 w 12192000"/>
              <a:gd name="connsiteY1" fmla="*/ 0 h 3247055"/>
              <a:gd name="connsiteX2" fmla="*/ 12192000 w 12192000"/>
              <a:gd name="connsiteY2" fmla="*/ 2397969 h 3247055"/>
              <a:gd name="connsiteX3" fmla="*/ 0 w 12192000"/>
              <a:gd name="connsiteY3" fmla="*/ 3247055 h 3247055"/>
              <a:gd name="connsiteX4" fmla="*/ 0 w 12192000"/>
              <a:gd name="connsiteY4" fmla="*/ 0 h 3247055"/>
              <a:gd name="connsiteX0" fmla="*/ 0 w 12192000"/>
              <a:gd name="connsiteY0" fmla="*/ 0 h 3247055"/>
              <a:gd name="connsiteX1" fmla="*/ 12192000 w 12192000"/>
              <a:gd name="connsiteY1" fmla="*/ 0 h 3247055"/>
              <a:gd name="connsiteX2" fmla="*/ 12173338 w 12192000"/>
              <a:gd name="connsiteY2" fmla="*/ 2627693 h 3247055"/>
              <a:gd name="connsiteX3" fmla="*/ 0 w 12192000"/>
              <a:gd name="connsiteY3" fmla="*/ 3247055 h 3247055"/>
              <a:gd name="connsiteX4" fmla="*/ 0 w 12192000"/>
              <a:gd name="connsiteY4" fmla="*/ 0 h 3247055"/>
              <a:gd name="connsiteX0" fmla="*/ 0 w 12192000"/>
              <a:gd name="connsiteY0" fmla="*/ 0 h 3089939"/>
              <a:gd name="connsiteX1" fmla="*/ 12192000 w 12192000"/>
              <a:gd name="connsiteY1" fmla="*/ 0 h 3089939"/>
              <a:gd name="connsiteX2" fmla="*/ 12173338 w 12192000"/>
              <a:gd name="connsiteY2" fmla="*/ 2627693 h 3089939"/>
              <a:gd name="connsiteX3" fmla="*/ 9525 w 12192000"/>
              <a:gd name="connsiteY3" fmla="*/ 3089939 h 3089939"/>
              <a:gd name="connsiteX4" fmla="*/ 0 w 12192000"/>
              <a:gd name="connsiteY4" fmla="*/ 0 h 3089939"/>
              <a:gd name="connsiteX0" fmla="*/ 0 w 12192000"/>
              <a:gd name="connsiteY0" fmla="*/ 0 h 2960256"/>
              <a:gd name="connsiteX1" fmla="*/ 12192000 w 12192000"/>
              <a:gd name="connsiteY1" fmla="*/ 0 h 2960256"/>
              <a:gd name="connsiteX2" fmla="*/ 12173338 w 12192000"/>
              <a:gd name="connsiteY2" fmla="*/ 2627693 h 2960256"/>
              <a:gd name="connsiteX3" fmla="*/ 9525 w 12192000"/>
              <a:gd name="connsiteY3" fmla="*/ 2960256 h 2960256"/>
              <a:gd name="connsiteX4" fmla="*/ 0 w 12192000"/>
              <a:gd name="connsiteY4" fmla="*/ 0 h 2960256"/>
              <a:gd name="connsiteX0" fmla="*/ 0 w 12192000"/>
              <a:gd name="connsiteY0" fmla="*/ 0 h 2960256"/>
              <a:gd name="connsiteX1" fmla="*/ 12192000 w 12192000"/>
              <a:gd name="connsiteY1" fmla="*/ 0 h 2960256"/>
              <a:gd name="connsiteX2" fmla="*/ 12190271 w 12192000"/>
              <a:gd name="connsiteY2" fmla="*/ 2623185 h 2960256"/>
              <a:gd name="connsiteX3" fmla="*/ 9525 w 12192000"/>
              <a:gd name="connsiteY3" fmla="*/ 2960256 h 2960256"/>
              <a:gd name="connsiteX4" fmla="*/ 0 w 12192000"/>
              <a:gd name="connsiteY4" fmla="*/ 0 h 2960256"/>
              <a:gd name="connsiteX0" fmla="*/ 0 w 12192000"/>
              <a:gd name="connsiteY0" fmla="*/ 0 h 2955747"/>
              <a:gd name="connsiteX1" fmla="*/ 12192000 w 12192000"/>
              <a:gd name="connsiteY1" fmla="*/ 0 h 2955747"/>
              <a:gd name="connsiteX2" fmla="*/ 12190271 w 12192000"/>
              <a:gd name="connsiteY2" fmla="*/ 2623185 h 2955747"/>
              <a:gd name="connsiteX3" fmla="*/ 1058 w 12192000"/>
              <a:gd name="connsiteY3" fmla="*/ 2955747 h 2955747"/>
              <a:gd name="connsiteX4" fmla="*/ 0 w 12192000"/>
              <a:gd name="connsiteY4" fmla="*/ 0 h 2955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955747">
                <a:moveTo>
                  <a:pt x="0" y="0"/>
                </a:moveTo>
                <a:lnTo>
                  <a:pt x="12192000" y="0"/>
                </a:lnTo>
                <a:cubicBezTo>
                  <a:pt x="12191424" y="874395"/>
                  <a:pt x="12190847" y="1748790"/>
                  <a:pt x="12190271" y="2623185"/>
                </a:cubicBezTo>
                <a:lnTo>
                  <a:pt x="1058" y="2955747"/>
                </a:lnTo>
                <a:cubicBezTo>
                  <a:pt x="705" y="1970498"/>
                  <a:pt x="353" y="985249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Bricolage Grotesque 14pt" panose="020B060504040200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647D0-2DAC-43ED-87F5-A7414E85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85941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D8D3C-49CE-351D-5F1C-C99B2896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</a:lstStyle>
          <a:p>
            <a:fld id="{04F85528-7667-1E46-8111-8E661B15A7D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F55DA-590C-AC00-ABB3-B6364704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AEAA4-5F74-10CA-8D89-3E8D71F1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AA35F062-DE44-8DC8-78E2-1DAE0BED4A6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5BD3B05-FCD0-A9F5-C281-F54C1B34C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400" b="1" kern="1200" spc="150" baseline="0" dirty="0" smtClean="0">
                <a:solidFill>
                  <a:schemeClr val="bg1"/>
                </a:solidFill>
                <a:latin typeface="Bricolage Grotesque 14pt" panose="020B060504040200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881D5DE-422E-FA35-81CF-F504DB7959F0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Bricolage Grotesque 14pt" panose="020B060504040200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DBFAC15E-87EB-71BC-B78C-668CDCD094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A5F9BC0-24E5-BD24-BF19-ECCF2B43FE60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400" b="1" kern="1200" spc="150" baseline="0" dirty="0" smtClean="0">
                <a:solidFill>
                  <a:schemeClr val="bg1"/>
                </a:solidFill>
                <a:latin typeface="Bricolage Grotesque 14pt" panose="020B060504040200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99EFC4C-B728-2C75-A140-829D14BC9E80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Bricolage Grotesque 14pt" panose="020B060504040200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79B31C9-AAD8-D0B6-70AA-D7B2C47D4307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2B84A1-B8D7-F707-503A-A8844B50246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400" b="1" kern="1200" spc="150" baseline="0" dirty="0" smtClean="0">
                <a:solidFill>
                  <a:schemeClr val="bg1"/>
                </a:solidFill>
                <a:latin typeface="Bricolage Grotesque 14pt" panose="020B060504040200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978C677-DC78-E52F-7A03-AB1C7F444B4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Bricolage Grotesque 14pt" panose="020B060504040200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C02E928A-A6C6-254A-B966-5FD9E025F7D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D20816B-2866-6D4D-CCCC-4630BCCE6170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400" b="1" kern="1200" spc="150" baseline="0" dirty="0" smtClean="0">
                <a:solidFill>
                  <a:schemeClr val="bg1"/>
                </a:solidFill>
                <a:latin typeface="Bricolage Grotesque 14pt" panose="020B060504040200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F2C6A96-9922-5A19-E234-D9693981FA2C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Bricolage Grotesque 14pt" panose="020B060504040200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24A150CA-E7B4-832B-C02C-6CC33A7D3CC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203D9EB-BB9D-DB24-F456-000FBA517CD8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400" b="1" kern="1200" spc="150" baseline="0" dirty="0" smtClean="0">
                <a:solidFill>
                  <a:schemeClr val="bg1"/>
                </a:solidFill>
                <a:latin typeface="Bricolage Grotesque 14pt" panose="020B060504040200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CE7C596-B693-0EB7-2EFC-8D1BB510818C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Bricolage Grotesque 14pt" panose="020B060504040200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7393841C-D8DB-F513-8DB5-745C615A628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581E7B9B-1979-90FC-C047-2B4E11EABDE9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400" b="1" kern="1200" spc="150" baseline="0" dirty="0" smtClean="0">
                <a:solidFill>
                  <a:schemeClr val="bg1"/>
                </a:solidFill>
                <a:latin typeface="Bricolage Grotesque 14pt" panose="020B060504040200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0286C216-3BD0-83C7-9731-EAC7E5A9EE60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Bricolage Grotesque 14pt" panose="020B060504040200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F988D4E8-675A-33F6-A307-754A879F235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F556D03-4C51-55C5-2574-BE94EB834079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400" b="1" kern="1200" spc="150" baseline="0" dirty="0" smtClean="0">
                <a:solidFill>
                  <a:schemeClr val="bg1"/>
                </a:solidFill>
                <a:latin typeface="Bricolage Grotesque 14pt" panose="020B060504040200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D5A992AA-7DE7-CB16-4D5C-1E6C7296AD6E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Bricolage Grotesque 14pt" panose="020B060504040200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D218B110-6BF2-BEAC-8509-74030C2333A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CCB2757-7F22-03EE-1BB3-FD32F5188A5D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400" b="1" kern="1200" spc="150" baseline="0" dirty="0" smtClean="0">
                <a:solidFill>
                  <a:schemeClr val="bg1"/>
                </a:solidFill>
                <a:latin typeface="Bricolage Grotesque 14pt" panose="020B060504040200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7302FE93-D3FF-3DC9-9302-037DFCF60770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Bricolage Grotesque 14pt" panose="020B060504040200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2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1C94031-1A01-FB97-21C9-7D77E279F6DE}"/>
              </a:ext>
            </a:extLst>
          </p:cNvPr>
          <p:cNvSpPr/>
          <p:nvPr userDrawn="1"/>
        </p:nvSpPr>
        <p:spPr>
          <a:xfrm rot="10800000">
            <a:off x="-16042" y="5309935"/>
            <a:ext cx="12208042" cy="1564103"/>
          </a:xfrm>
          <a:custGeom>
            <a:avLst/>
            <a:gdLst>
              <a:gd name="connsiteX0" fmla="*/ 0 w 12192000"/>
              <a:gd name="connsiteY0" fmla="*/ 0 h 3247055"/>
              <a:gd name="connsiteX1" fmla="*/ 12192000 w 12192000"/>
              <a:gd name="connsiteY1" fmla="*/ 0 h 3247055"/>
              <a:gd name="connsiteX2" fmla="*/ 12192000 w 12192000"/>
              <a:gd name="connsiteY2" fmla="*/ 3247055 h 3247055"/>
              <a:gd name="connsiteX3" fmla="*/ 0 w 12192000"/>
              <a:gd name="connsiteY3" fmla="*/ 3247055 h 3247055"/>
              <a:gd name="connsiteX4" fmla="*/ 0 w 12192000"/>
              <a:gd name="connsiteY4" fmla="*/ 0 h 3247055"/>
              <a:gd name="connsiteX0" fmla="*/ 0 w 12192000"/>
              <a:gd name="connsiteY0" fmla="*/ 0 h 3247055"/>
              <a:gd name="connsiteX1" fmla="*/ 12192000 w 12192000"/>
              <a:gd name="connsiteY1" fmla="*/ 0 h 3247055"/>
              <a:gd name="connsiteX2" fmla="*/ 12192000 w 12192000"/>
              <a:gd name="connsiteY2" fmla="*/ 2397969 h 3247055"/>
              <a:gd name="connsiteX3" fmla="*/ 0 w 12192000"/>
              <a:gd name="connsiteY3" fmla="*/ 3247055 h 3247055"/>
              <a:gd name="connsiteX4" fmla="*/ 0 w 12192000"/>
              <a:gd name="connsiteY4" fmla="*/ 0 h 3247055"/>
              <a:gd name="connsiteX0" fmla="*/ 0 w 12192000"/>
              <a:gd name="connsiteY0" fmla="*/ 0 h 3247055"/>
              <a:gd name="connsiteX1" fmla="*/ 12192000 w 12192000"/>
              <a:gd name="connsiteY1" fmla="*/ 0 h 3247055"/>
              <a:gd name="connsiteX2" fmla="*/ 12173338 w 12192000"/>
              <a:gd name="connsiteY2" fmla="*/ 2627693 h 3247055"/>
              <a:gd name="connsiteX3" fmla="*/ 0 w 12192000"/>
              <a:gd name="connsiteY3" fmla="*/ 3247055 h 3247055"/>
              <a:gd name="connsiteX4" fmla="*/ 0 w 12192000"/>
              <a:gd name="connsiteY4" fmla="*/ 0 h 3247055"/>
              <a:gd name="connsiteX0" fmla="*/ 0 w 12192000"/>
              <a:gd name="connsiteY0" fmla="*/ 0 h 3089939"/>
              <a:gd name="connsiteX1" fmla="*/ 12192000 w 12192000"/>
              <a:gd name="connsiteY1" fmla="*/ 0 h 3089939"/>
              <a:gd name="connsiteX2" fmla="*/ 12173338 w 12192000"/>
              <a:gd name="connsiteY2" fmla="*/ 2627693 h 3089939"/>
              <a:gd name="connsiteX3" fmla="*/ 9525 w 12192000"/>
              <a:gd name="connsiteY3" fmla="*/ 3089939 h 3089939"/>
              <a:gd name="connsiteX4" fmla="*/ 0 w 12192000"/>
              <a:gd name="connsiteY4" fmla="*/ 0 h 3089939"/>
              <a:gd name="connsiteX0" fmla="*/ 0 w 12192000"/>
              <a:gd name="connsiteY0" fmla="*/ 0 h 2960256"/>
              <a:gd name="connsiteX1" fmla="*/ 12192000 w 12192000"/>
              <a:gd name="connsiteY1" fmla="*/ 0 h 2960256"/>
              <a:gd name="connsiteX2" fmla="*/ 12173338 w 12192000"/>
              <a:gd name="connsiteY2" fmla="*/ 2627693 h 2960256"/>
              <a:gd name="connsiteX3" fmla="*/ 9525 w 12192000"/>
              <a:gd name="connsiteY3" fmla="*/ 2960256 h 2960256"/>
              <a:gd name="connsiteX4" fmla="*/ 0 w 12192000"/>
              <a:gd name="connsiteY4" fmla="*/ 0 h 2960256"/>
              <a:gd name="connsiteX0" fmla="*/ 327359 w 12182475"/>
              <a:gd name="connsiteY0" fmla="*/ 2409213 h 2960256"/>
              <a:gd name="connsiteX1" fmla="*/ 12182475 w 12182475"/>
              <a:gd name="connsiteY1" fmla="*/ 0 h 2960256"/>
              <a:gd name="connsiteX2" fmla="*/ 12163813 w 12182475"/>
              <a:gd name="connsiteY2" fmla="*/ 2627693 h 2960256"/>
              <a:gd name="connsiteX3" fmla="*/ 0 w 12182475"/>
              <a:gd name="connsiteY3" fmla="*/ 2960256 h 2960256"/>
              <a:gd name="connsiteX4" fmla="*/ 327359 w 12182475"/>
              <a:gd name="connsiteY4" fmla="*/ 2409213 h 2960256"/>
              <a:gd name="connsiteX0" fmla="*/ 0 w 12192000"/>
              <a:gd name="connsiteY0" fmla="*/ 2144370 h 2960256"/>
              <a:gd name="connsiteX1" fmla="*/ 12192000 w 12192000"/>
              <a:gd name="connsiteY1" fmla="*/ 0 h 2960256"/>
              <a:gd name="connsiteX2" fmla="*/ 12173338 w 12192000"/>
              <a:gd name="connsiteY2" fmla="*/ 2627693 h 2960256"/>
              <a:gd name="connsiteX3" fmla="*/ 9525 w 12192000"/>
              <a:gd name="connsiteY3" fmla="*/ 2960256 h 2960256"/>
              <a:gd name="connsiteX4" fmla="*/ 0 w 12192000"/>
              <a:gd name="connsiteY4" fmla="*/ 2144370 h 2960256"/>
              <a:gd name="connsiteX0" fmla="*/ 0 w 12192000"/>
              <a:gd name="connsiteY0" fmla="*/ 25629 h 841515"/>
              <a:gd name="connsiteX1" fmla="*/ 12192000 w 12192000"/>
              <a:gd name="connsiteY1" fmla="*/ 0 h 841515"/>
              <a:gd name="connsiteX2" fmla="*/ 12173338 w 12192000"/>
              <a:gd name="connsiteY2" fmla="*/ 508952 h 841515"/>
              <a:gd name="connsiteX3" fmla="*/ 9525 w 12192000"/>
              <a:gd name="connsiteY3" fmla="*/ 841515 h 841515"/>
              <a:gd name="connsiteX4" fmla="*/ 0 w 12192000"/>
              <a:gd name="connsiteY4" fmla="*/ 25629 h 841515"/>
              <a:gd name="connsiteX0" fmla="*/ 0 w 12208042"/>
              <a:gd name="connsiteY0" fmla="*/ 17086 h 832972"/>
              <a:gd name="connsiteX1" fmla="*/ 12208042 w 12208042"/>
              <a:gd name="connsiteY1" fmla="*/ 0 h 832972"/>
              <a:gd name="connsiteX2" fmla="*/ 12173338 w 12208042"/>
              <a:gd name="connsiteY2" fmla="*/ 500409 h 832972"/>
              <a:gd name="connsiteX3" fmla="*/ 9525 w 12208042"/>
              <a:gd name="connsiteY3" fmla="*/ 832972 h 832972"/>
              <a:gd name="connsiteX4" fmla="*/ 0 w 12208042"/>
              <a:gd name="connsiteY4" fmla="*/ 17086 h 832972"/>
              <a:gd name="connsiteX0" fmla="*/ 0 w 12198852"/>
              <a:gd name="connsiteY0" fmla="*/ 7298 h 832972"/>
              <a:gd name="connsiteX1" fmla="*/ 12198852 w 12198852"/>
              <a:gd name="connsiteY1" fmla="*/ 0 h 832972"/>
              <a:gd name="connsiteX2" fmla="*/ 12164148 w 12198852"/>
              <a:gd name="connsiteY2" fmla="*/ 500409 h 832972"/>
              <a:gd name="connsiteX3" fmla="*/ 335 w 12198852"/>
              <a:gd name="connsiteY3" fmla="*/ 832972 h 832972"/>
              <a:gd name="connsiteX4" fmla="*/ 0 w 12198852"/>
              <a:gd name="connsiteY4" fmla="*/ 7298 h 832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852" h="832972">
                <a:moveTo>
                  <a:pt x="0" y="7298"/>
                </a:moveTo>
                <a:lnTo>
                  <a:pt x="12198852" y="0"/>
                </a:lnTo>
                <a:lnTo>
                  <a:pt x="12164148" y="500409"/>
                </a:lnTo>
                <a:lnTo>
                  <a:pt x="335" y="832972"/>
                </a:lnTo>
                <a:cubicBezTo>
                  <a:pt x="223" y="557747"/>
                  <a:pt x="112" y="282523"/>
                  <a:pt x="0" y="729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Bricolage Grotesque 14pt" panose="020B060504040200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33F69C-DE0B-7FAB-9BD4-1C8076678EA8}"/>
              </a:ext>
            </a:extLst>
          </p:cNvPr>
          <p:cNvSpPr/>
          <p:nvPr userDrawn="1"/>
        </p:nvSpPr>
        <p:spPr>
          <a:xfrm>
            <a:off x="-5307277" y="-2567159"/>
            <a:ext cx="19040530" cy="19286881"/>
          </a:xfrm>
          <a:prstGeom prst="ellipse">
            <a:avLst/>
          </a:prstGeom>
          <a:solidFill>
            <a:srgbClr val="6436E6">
              <a:alpha val="25000"/>
            </a:srgbClr>
          </a:soli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Bricolage Grotesque 14pt" panose="020B060504040200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D8D3C-49CE-351D-5F1C-C99B2896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</a:defRPr>
            </a:lvl1pPr>
          </a:lstStyle>
          <a:p>
            <a:fld id="{04F85528-7667-1E46-8111-8E661B15A7D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F55DA-590C-AC00-ABB3-B6364704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AEAA4-5F74-10CA-8D89-3E8D71F1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SmartArt Placeholder 6">
            <a:extLst>
              <a:ext uri="{FF2B5EF4-FFF2-40B4-BE49-F238E27FC236}">
                <a16:creationId xmlns:a16="http://schemas.microsoft.com/office/drawing/2014/main" id="{C9C1860A-C2D8-69F8-BEF8-A455C1E01E4C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1809750"/>
            <a:ext cx="10515600" cy="4122739"/>
          </a:xfrm>
        </p:spPr>
        <p:txBody>
          <a:bodyPr>
            <a:normAutofit/>
          </a:bodyPr>
          <a:lstStyle>
            <a:lvl1pPr>
              <a:defRPr sz="1600">
                <a:latin typeface="Bricolage Grotesque 14pt" panose="020B0605040402000204" pitchFamily="34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10BEAAD-4D70-27B5-4F9D-C633F5E2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869594"/>
          </a:xfrm>
        </p:spPr>
        <p:txBody>
          <a:bodyPr>
            <a:normAutofit/>
          </a:bodyPr>
          <a:lstStyle>
            <a:lvl1pPr>
              <a:defRPr sz="3600">
                <a:latin typeface="Bricolage Grotesque 14pt" panose="020B060504040200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0097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>
            <a:extLst>
              <a:ext uri="{FF2B5EF4-FFF2-40B4-BE49-F238E27FC236}">
                <a16:creationId xmlns:a16="http://schemas.microsoft.com/office/drawing/2014/main" id="{72C481E2-2ABE-BFFB-3BA7-EEB220E20183}"/>
              </a:ext>
            </a:extLst>
          </p:cNvPr>
          <p:cNvSpPr/>
          <p:nvPr userDrawn="1"/>
        </p:nvSpPr>
        <p:spPr>
          <a:xfrm flipH="1">
            <a:off x="0" y="1690688"/>
            <a:ext cx="3581400" cy="4805362"/>
          </a:xfrm>
          <a:custGeom>
            <a:avLst/>
            <a:gdLst>
              <a:gd name="connsiteX0" fmla="*/ 0 w 7578055"/>
              <a:gd name="connsiteY0" fmla="*/ 0 h 5268286"/>
              <a:gd name="connsiteX1" fmla="*/ 7578055 w 7578055"/>
              <a:gd name="connsiteY1" fmla="*/ 0 h 5268286"/>
              <a:gd name="connsiteX2" fmla="*/ 7578055 w 7578055"/>
              <a:gd name="connsiteY2" fmla="*/ 5268286 h 5268286"/>
              <a:gd name="connsiteX3" fmla="*/ 0 w 7578055"/>
              <a:gd name="connsiteY3" fmla="*/ 5268286 h 5268286"/>
              <a:gd name="connsiteX4" fmla="*/ 0 w 7578055"/>
              <a:gd name="connsiteY4" fmla="*/ 0 h 5268286"/>
              <a:gd name="connsiteX0" fmla="*/ 0 w 7578055"/>
              <a:gd name="connsiteY0" fmla="*/ 0 h 5268286"/>
              <a:gd name="connsiteX1" fmla="*/ 7578055 w 7578055"/>
              <a:gd name="connsiteY1" fmla="*/ 0 h 5268286"/>
              <a:gd name="connsiteX2" fmla="*/ 7569666 w 7578055"/>
              <a:gd name="connsiteY2" fmla="*/ 3783435 h 5268286"/>
              <a:gd name="connsiteX3" fmla="*/ 0 w 7578055"/>
              <a:gd name="connsiteY3" fmla="*/ 5268286 h 5268286"/>
              <a:gd name="connsiteX4" fmla="*/ 0 w 7578055"/>
              <a:gd name="connsiteY4" fmla="*/ 0 h 5268286"/>
              <a:gd name="connsiteX0" fmla="*/ 0 w 7578055"/>
              <a:gd name="connsiteY0" fmla="*/ 0 h 4315727"/>
              <a:gd name="connsiteX1" fmla="*/ 7578055 w 7578055"/>
              <a:gd name="connsiteY1" fmla="*/ 0 h 4315727"/>
              <a:gd name="connsiteX2" fmla="*/ 7569666 w 7578055"/>
              <a:gd name="connsiteY2" fmla="*/ 3783435 h 4315727"/>
              <a:gd name="connsiteX3" fmla="*/ 17081 w 7578055"/>
              <a:gd name="connsiteY3" fmla="*/ 4315727 h 4315727"/>
              <a:gd name="connsiteX4" fmla="*/ 0 w 7578055"/>
              <a:gd name="connsiteY4" fmla="*/ 0 h 4315727"/>
              <a:gd name="connsiteX0" fmla="*/ 0 w 7578055"/>
              <a:gd name="connsiteY0" fmla="*/ 0 h 4315727"/>
              <a:gd name="connsiteX1" fmla="*/ 7578055 w 7578055"/>
              <a:gd name="connsiteY1" fmla="*/ 0 h 4315727"/>
              <a:gd name="connsiteX2" fmla="*/ 7569666 w 7578055"/>
              <a:gd name="connsiteY2" fmla="*/ 3783435 h 4315727"/>
              <a:gd name="connsiteX3" fmla="*/ 8540 w 7578055"/>
              <a:gd name="connsiteY3" fmla="*/ 4315727 h 4315727"/>
              <a:gd name="connsiteX4" fmla="*/ 0 w 7578055"/>
              <a:gd name="connsiteY4" fmla="*/ 0 h 4315727"/>
              <a:gd name="connsiteX0" fmla="*/ 0 w 7578055"/>
              <a:gd name="connsiteY0" fmla="*/ 0 h 4315727"/>
              <a:gd name="connsiteX1" fmla="*/ 7578055 w 7578055"/>
              <a:gd name="connsiteY1" fmla="*/ 0 h 4315727"/>
              <a:gd name="connsiteX2" fmla="*/ 7569667 w 7578055"/>
              <a:gd name="connsiteY2" fmla="*/ 3903047 h 4315727"/>
              <a:gd name="connsiteX3" fmla="*/ 8540 w 7578055"/>
              <a:gd name="connsiteY3" fmla="*/ 4315727 h 4315727"/>
              <a:gd name="connsiteX4" fmla="*/ 0 w 7578055"/>
              <a:gd name="connsiteY4" fmla="*/ 0 h 4315727"/>
              <a:gd name="connsiteX0" fmla="*/ 3477 w 7581532"/>
              <a:gd name="connsiteY0" fmla="*/ 0 h 3966359"/>
              <a:gd name="connsiteX1" fmla="*/ 7581532 w 7581532"/>
              <a:gd name="connsiteY1" fmla="*/ 0 h 3966359"/>
              <a:gd name="connsiteX2" fmla="*/ 7573144 w 7581532"/>
              <a:gd name="connsiteY2" fmla="*/ 3903047 h 3966359"/>
              <a:gd name="connsiteX3" fmla="*/ 1438 w 7581532"/>
              <a:gd name="connsiteY3" fmla="*/ 3966359 h 3966359"/>
              <a:gd name="connsiteX4" fmla="*/ 3477 w 7581532"/>
              <a:gd name="connsiteY4" fmla="*/ 0 h 3966359"/>
              <a:gd name="connsiteX0" fmla="*/ 3478 w 7581533"/>
              <a:gd name="connsiteY0" fmla="*/ 0 h 4400783"/>
              <a:gd name="connsiteX1" fmla="*/ 7581533 w 7581533"/>
              <a:gd name="connsiteY1" fmla="*/ 0 h 4400783"/>
              <a:gd name="connsiteX2" fmla="*/ 7573145 w 7581533"/>
              <a:gd name="connsiteY2" fmla="*/ 4382572 h 4400783"/>
              <a:gd name="connsiteX3" fmla="*/ 1439 w 7581533"/>
              <a:gd name="connsiteY3" fmla="*/ 3966359 h 4400783"/>
              <a:gd name="connsiteX4" fmla="*/ 3478 w 7581533"/>
              <a:gd name="connsiteY4" fmla="*/ 0 h 4400783"/>
              <a:gd name="connsiteX0" fmla="*/ 3478 w 7581533"/>
              <a:gd name="connsiteY0" fmla="*/ 0 h 4413411"/>
              <a:gd name="connsiteX1" fmla="*/ 7581533 w 7581533"/>
              <a:gd name="connsiteY1" fmla="*/ 0 h 4413411"/>
              <a:gd name="connsiteX2" fmla="*/ 7573145 w 7581533"/>
              <a:gd name="connsiteY2" fmla="*/ 4382572 h 4413411"/>
              <a:gd name="connsiteX3" fmla="*/ 1439 w 7581533"/>
              <a:gd name="connsiteY3" fmla="*/ 3966359 h 4413411"/>
              <a:gd name="connsiteX4" fmla="*/ 3478 w 7581533"/>
              <a:gd name="connsiteY4" fmla="*/ 0 h 4413411"/>
              <a:gd name="connsiteX0" fmla="*/ 3478 w 7581533"/>
              <a:gd name="connsiteY0" fmla="*/ 0 h 4382572"/>
              <a:gd name="connsiteX1" fmla="*/ 7581533 w 7581533"/>
              <a:gd name="connsiteY1" fmla="*/ 0 h 4382572"/>
              <a:gd name="connsiteX2" fmla="*/ 7573145 w 7581533"/>
              <a:gd name="connsiteY2" fmla="*/ 4382572 h 4382572"/>
              <a:gd name="connsiteX3" fmla="*/ 1439 w 7581533"/>
              <a:gd name="connsiteY3" fmla="*/ 3966359 h 4382572"/>
              <a:gd name="connsiteX4" fmla="*/ 3478 w 7581533"/>
              <a:gd name="connsiteY4" fmla="*/ 0 h 4382572"/>
              <a:gd name="connsiteX0" fmla="*/ 3478 w 7581533"/>
              <a:gd name="connsiteY0" fmla="*/ 0 h 4382572"/>
              <a:gd name="connsiteX1" fmla="*/ 7581533 w 7581533"/>
              <a:gd name="connsiteY1" fmla="*/ 0 h 4382572"/>
              <a:gd name="connsiteX2" fmla="*/ 7573145 w 7581533"/>
              <a:gd name="connsiteY2" fmla="*/ 4382572 h 4382572"/>
              <a:gd name="connsiteX3" fmla="*/ 1439 w 7581533"/>
              <a:gd name="connsiteY3" fmla="*/ 3966359 h 4382572"/>
              <a:gd name="connsiteX4" fmla="*/ 3478 w 7581533"/>
              <a:gd name="connsiteY4" fmla="*/ 0 h 438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1533" h="4382572">
                <a:moveTo>
                  <a:pt x="3478" y="0"/>
                </a:moveTo>
                <a:lnTo>
                  <a:pt x="7581533" y="0"/>
                </a:lnTo>
                <a:cubicBezTo>
                  <a:pt x="7578737" y="1261145"/>
                  <a:pt x="7575941" y="3121427"/>
                  <a:pt x="7573145" y="4382572"/>
                </a:cubicBezTo>
                <a:lnTo>
                  <a:pt x="1439" y="3966359"/>
                </a:lnTo>
                <a:cubicBezTo>
                  <a:pt x="-4255" y="2527783"/>
                  <a:pt x="9172" y="1438576"/>
                  <a:pt x="347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Bricolage Grotesque 14pt" panose="020B060504040200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D5138-204B-911B-7797-063BD47D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</a:defRPr>
            </a:lvl1pPr>
          </a:lstStyle>
          <a:p>
            <a:fld id="{04F85528-7667-1E46-8111-8E661B15A7D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A73D1-79A6-8394-AA08-8A9E2DCF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623F1-C763-C35F-8E33-378F8304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B64E5A5C-448A-9825-F687-827538B064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4221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  <a:latin typeface="Bricolage Grotesque 14pt" panose="020B060504040200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FE477264-934E-B474-FE17-B87FBCA4C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166385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  <a:latin typeface="Bricolage Grotesque 14pt" panose="020B060504040200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C9A33B6D-6075-DF7B-FF88-F7D0BDE963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91679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  <a:latin typeface="Bricolage Grotesque 14pt" panose="020B060504040200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C31E863A-DA0F-3221-E963-EB0AD9F010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466121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  <a:latin typeface="Bricolage Grotesque 14pt" panose="020B060504040200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CC55AFB9-3F9E-1BC0-B83C-8E42F84EB9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16189" y="2527928"/>
            <a:ext cx="5102680" cy="514344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Bricolage Grotesque 14pt" panose="020B060504040200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BB7B178D-5178-0A7C-5CBE-A4FDDE7E70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16189" y="3264852"/>
            <a:ext cx="5102680" cy="514344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Bricolage Grotesque 14pt" panose="020B0605040402000204" pitchFamily="34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2F919270-1DE2-87A4-35AE-C9CBC906FA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16189" y="4011766"/>
            <a:ext cx="5102680" cy="514344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Bricolage Grotesque 14pt" panose="020B0605040402000204" pitchFamily="34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E46DE7C1-1781-1B7E-11BA-B00418D950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16189" y="4748894"/>
            <a:ext cx="5102680" cy="514344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Bricolage Grotesque 14pt" panose="020B0605040402000204" pitchFamily="34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A25D78-EA05-8E9B-4FC0-23A07C7CF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68959" y="4948397"/>
            <a:ext cx="658235" cy="0"/>
          </a:xfrm>
          <a:prstGeom prst="line">
            <a:avLst/>
          </a:prstGeom>
          <a:ln w="63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73CB3B-4BBE-013A-4914-F39D1387E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68959" y="4204823"/>
            <a:ext cx="658235" cy="0"/>
          </a:xfrm>
          <a:prstGeom prst="line">
            <a:avLst/>
          </a:prstGeom>
          <a:ln w="63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0D5AC5-7722-2947-768E-26CA2EDD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68959" y="3454974"/>
            <a:ext cx="658235" cy="0"/>
          </a:xfrm>
          <a:prstGeom prst="line">
            <a:avLst/>
          </a:prstGeom>
          <a:ln w="63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FBABEB-436F-2ED5-B871-7E19F9D0F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68959" y="2710483"/>
            <a:ext cx="658235" cy="0"/>
          </a:xfrm>
          <a:prstGeom prst="line">
            <a:avLst/>
          </a:prstGeom>
          <a:ln w="63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C72B85F4-EF7F-236D-7ECE-BB995FE8D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869594"/>
          </a:xfrm>
        </p:spPr>
        <p:txBody>
          <a:bodyPr>
            <a:normAutofit/>
          </a:bodyPr>
          <a:lstStyle>
            <a:lvl1pPr>
              <a:defRPr sz="3600">
                <a:latin typeface="Bricolage Grotesque 14pt" panose="020B060504040200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8066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60AA45F6-66A1-83D7-9FA1-26A76CEC7235}"/>
              </a:ext>
            </a:extLst>
          </p:cNvPr>
          <p:cNvSpPr/>
          <p:nvPr userDrawn="1"/>
        </p:nvSpPr>
        <p:spPr>
          <a:xfrm>
            <a:off x="-3771775" y="-7361"/>
            <a:ext cx="12834417" cy="13000472"/>
          </a:xfrm>
          <a:prstGeom prst="ellipse">
            <a:avLst/>
          </a:prstGeom>
          <a:solidFill>
            <a:srgbClr val="6436E6">
              <a:alpha val="25000"/>
            </a:srgbClr>
          </a:soli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Bricolage Grotesque 14pt" panose="020B0605040402000204" pitchFamily="34" charset="0"/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189D17C2-6EDB-8A62-12D4-AF97D4B27C8E}"/>
              </a:ext>
            </a:extLst>
          </p:cNvPr>
          <p:cNvSpPr/>
          <p:nvPr userDrawn="1"/>
        </p:nvSpPr>
        <p:spPr>
          <a:xfrm flipH="1">
            <a:off x="9982200" y="2955219"/>
            <a:ext cx="2966033" cy="3902781"/>
          </a:xfrm>
          <a:prstGeom prst="parallelogram">
            <a:avLst>
              <a:gd name="adj" fmla="val 15886"/>
            </a:avLst>
          </a:prstGeom>
          <a:gradFill>
            <a:gsLst>
              <a:gs pos="26000">
                <a:schemeClr val="accent3"/>
              </a:gs>
              <a:gs pos="99000">
                <a:schemeClr val="accent2">
                  <a:alpha val="29644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Bricolage Grotesque 14pt" panose="020B060504040200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F5514-3F47-0C9C-9AD7-AFD1FE880F2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 b="0">
                <a:latin typeface="Bricolage Grotesque 14pt" panose="020B060504040200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57FB3-70D5-7DA4-A11B-9A5664148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5874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Bricolage Grotesque 14pt" panose="020B060504040200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Bricolage Grotesque 14pt" panose="020B060504040200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Bricolage Grotesque 14pt" panose="020B060504040200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Bricolage Grotesque 14pt" panose="020B060504040200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9D676-54F3-C077-56F4-907DD78FDAC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 b="0">
                <a:latin typeface="Bricolage Grotesque 14pt" panose="020B060504040200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B3973-833E-1126-A0D9-B347B3A87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5874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Bricolage Grotesque 14pt" panose="020B060504040200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Bricolage Grotesque 14pt" panose="020B060504040200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Bricolage Grotesque 14pt" panose="020B060504040200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Bricolage Grotesque 14pt" panose="020B060504040200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3BA20-4333-CEE9-0870-6AEAD0DB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</a:defRPr>
            </a:lvl1pPr>
          </a:lstStyle>
          <a:p>
            <a:fld id="{04F85528-7667-1E46-8111-8E661B15A7D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2A7E9-8D26-30BF-EE5E-0920A52E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1FC5DF-E300-9F54-FD16-B363E8CE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601431B-D601-72B8-4A1D-B3EC6571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869594"/>
          </a:xfrm>
        </p:spPr>
        <p:txBody>
          <a:bodyPr>
            <a:normAutofit/>
          </a:bodyPr>
          <a:lstStyle>
            <a:lvl1pPr>
              <a:defRPr sz="3600">
                <a:latin typeface="Bricolage Grotesque 14pt" panose="020B060504040200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3415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5">
            <a:extLst>
              <a:ext uri="{FF2B5EF4-FFF2-40B4-BE49-F238E27FC236}">
                <a16:creationId xmlns:a16="http://schemas.microsoft.com/office/drawing/2014/main" id="{CA189242-1338-EF2E-C1AA-8BD15D86F6F5}"/>
              </a:ext>
            </a:extLst>
          </p:cNvPr>
          <p:cNvSpPr/>
          <p:nvPr userDrawn="1"/>
        </p:nvSpPr>
        <p:spPr>
          <a:xfrm>
            <a:off x="0" y="2447926"/>
            <a:ext cx="3680556" cy="4410075"/>
          </a:xfrm>
          <a:custGeom>
            <a:avLst/>
            <a:gdLst>
              <a:gd name="connsiteX0" fmla="*/ 12859 w 3680556"/>
              <a:gd name="connsiteY0" fmla="*/ 0 h 4410075"/>
              <a:gd name="connsiteX1" fmla="*/ 3680556 w 3680556"/>
              <a:gd name="connsiteY1" fmla="*/ 0 h 4410075"/>
              <a:gd name="connsiteX2" fmla="*/ 2229945 w 3680556"/>
              <a:gd name="connsiteY2" fmla="*/ 4410075 h 4410075"/>
              <a:gd name="connsiteX3" fmla="*/ 0 w 3680556"/>
              <a:gd name="connsiteY3" fmla="*/ 4410075 h 4410075"/>
              <a:gd name="connsiteX4" fmla="*/ 0 w 3680556"/>
              <a:gd name="connsiteY4" fmla="*/ 39094 h 441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0556" h="4410075">
                <a:moveTo>
                  <a:pt x="12859" y="0"/>
                </a:moveTo>
                <a:lnTo>
                  <a:pt x="3680556" y="0"/>
                </a:lnTo>
                <a:lnTo>
                  <a:pt x="2229945" y="4410075"/>
                </a:lnTo>
                <a:lnTo>
                  <a:pt x="0" y="4410075"/>
                </a:lnTo>
                <a:lnTo>
                  <a:pt x="0" y="3909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>
                  <a:alpha val="36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latin typeface="Bricolage Grotesque 14pt" panose="020B060504040200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1FCD0-5454-0121-1DDB-9A8862B8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</a:lstStyle>
          <a:p>
            <a:fld id="{04F85528-7667-1E46-8111-8E661B15A7D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1C240-2CEE-BE8A-8CD6-3A60FB97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775B4-B7B2-9DE4-81CE-BE87A26A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B40D38F-CF40-6542-AE46-FC2D631B0D6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1896403"/>
            <a:ext cx="3287379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bg1"/>
                </a:solidFill>
                <a:latin typeface="Bricolage Grotesque 14pt" panose="020B060504040200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7B94411-EE1B-C03C-ECA6-2C4902E5D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954073"/>
            <a:ext cx="3287379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Bricolage Grotesque 14pt" panose="020B0605040402000204" pitchFamily="34" charset="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Bricolage Grotesque 14pt" panose="020B0605040402000204" pitchFamily="34" charset="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Bricolage Grotesque 14pt" panose="020B060504040200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Bricolage Grotesque 14pt" panose="020B060504040200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0FA7392-094B-A613-86FB-A9E944F2363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44215" y="1896403"/>
            <a:ext cx="3303569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bg1"/>
                </a:solidFill>
                <a:latin typeface="Bricolage Grotesque 14pt" panose="020B060504040200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8ACE00C-9CB9-DC00-4643-DA904CA9A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4215" y="2954073"/>
            <a:ext cx="3303569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Bricolage Grotesque 14pt" panose="020B0605040402000204" pitchFamily="34" charset="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Bricolage Grotesque 14pt" panose="020B0605040402000204" pitchFamily="34" charset="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Bricolage Grotesque 14pt" panose="020B060504040200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Bricolage Grotesque 14pt" panose="020B060504040200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2013688-DF31-3EE2-D370-36B3288E68B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1896403"/>
            <a:ext cx="3287379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bg1"/>
                </a:solidFill>
                <a:latin typeface="Bricolage Grotesque 14pt" panose="020B060504040200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F083F95-2FCF-68CA-C819-D4BE0495B34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2954073"/>
            <a:ext cx="3287379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Bricolage Grotesque 14pt" panose="020B0605040402000204" pitchFamily="34" charset="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Bricolage Grotesque 14pt" panose="020B0605040402000204" pitchFamily="34" charset="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Bricolage Grotesque 14pt" panose="020B060504040200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Bricolage Grotesque 14pt" panose="020B060504040200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497292C-45D7-5F31-5CAB-869A3E9A2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869594"/>
          </a:xfrm>
        </p:spPr>
        <p:txBody>
          <a:bodyPr>
            <a:normAutofit/>
          </a:bodyPr>
          <a:lstStyle>
            <a:lvl1pPr>
              <a:defRPr sz="3600">
                <a:latin typeface="Bricolage Grotesque 14pt" panose="020B060504040200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787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8">
            <a:extLst>
              <a:ext uri="{FF2B5EF4-FFF2-40B4-BE49-F238E27FC236}">
                <a16:creationId xmlns:a16="http://schemas.microsoft.com/office/drawing/2014/main" id="{9906FC4C-0341-69D5-6CE8-0C0E1D97DC6E}"/>
              </a:ext>
            </a:extLst>
          </p:cNvPr>
          <p:cNvSpPr/>
          <p:nvPr userDrawn="1"/>
        </p:nvSpPr>
        <p:spPr>
          <a:xfrm rot="10800000">
            <a:off x="-2" y="2633543"/>
            <a:ext cx="3041375" cy="4224455"/>
          </a:xfrm>
          <a:custGeom>
            <a:avLst/>
            <a:gdLst>
              <a:gd name="connsiteX0" fmla="*/ 3875723 w 3875722"/>
              <a:gd name="connsiteY0" fmla="*/ 1784604 h 2299144"/>
              <a:gd name="connsiteX1" fmla="*/ 0 w 3875722"/>
              <a:gd name="connsiteY1" fmla="*/ 2299145 h 2299144"/>
              <a:gd name="connsiteX2" fmla="*/ 2134934 w 3875722"/>
              <a:gd name="connsiteY2" fmla="*/ 0 h 2299144"/>
              <a:gd name="connsiteX3" fmla="*/ 3875723 w 3875722"/>
              <a:gd name="connsiteY3" fmla="*/ 0 h 2299144"/>
              <a:gd name="connsiteX4" fmla="*/ 3875723 w 3875722"/>
              <a:gd name="connsiteY4" fmla="*/ 1784604 h 2299144"/>
              <a:gd name="connsiteX0" fmla="*/ 3875723 w 3875723"/>
              <a:gd name="connsiteY0" fmla="*/ 1784604 h 2299145"/>
              <a:gd name="connsiteX1" fmla="*/ 0 w 3875723"/>
              <a:gd name="connsiteY1" fmla="*/ 2299145 h 2299145"/>
              <a:gd name="connsiteX2" fmla="*/ 843027 w 3875723"/>
              <a:gd name="connsiteY2" fmla="*/ 10819 h 2299145"/>
              <a:gd name="connsiteX3" fmla="*/ 3875723 w 3875723"/>
              <a:gd name="connsiteY3" fmla="*/ 0 h 2299145"/>
              <a:gd name="connsiteX4" fmla="*/ 3875723 w 3875723"/>
              <a:gd name="connsiteY4" fmla="*/ 1784604 h 2299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723" h="2299145">
                <a:moveTo>
                  <a:pt x="3875723" y="1784604"/>
                </a:moveTo>
                <a:lnTo>
                  <a:pt x="0" y="2299145"/>
                </a:lnTo>
                <a:lnTo>
                  <a:pt x="843027" y="10819"/>
                </a:lnTo>
                <a:lnTo>
                  <a:pt x="3875723" y="0"/>
                </a:lnTo>
                <a:lnTo>
                  <a:pt x="3875723" y="178460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solidFill>
                <a:schemeClr val="bg1"/>
              </a:solidFill>
              <a:latin typeface="Bricolage Grotesque 14pt" panose="020B060504040200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999C04-25C4-3AB8-A2F3-28C7B7DA021D}"/>
              </a:ext>
            </a:extLst>
          </p:cNvPr>
          <p:cNvSpPr/>
          <p:nvPr userDrawn="1"/>
        </p:nvSpPr>
        <p:spPr>
          <a:xfrm>
            <a:off x="449783" y="-1801655"/>
            <a:ext cx="12834417" cy="13000472"/>
          </a:xfrm>
          <a:prstGeom prst="ellipse">
            <a:avLst/>
          </a:prstGeom>
          <a:solidFill>
            <a:srgbClr val="6436E6">
              <a:alpha val="25000"/>
            </a:srgbClr>
          </a:soli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Bricolage Grotesque 14pt" panose="020B060504040200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AF7F9-2BED-F8CE-2370-040EA075BE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27788" y="2560586"/>
            <a:ext cx="7315200" cy="136380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15FD6-82C1-F27F-AB17-2E2DD0410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7788" y="4054012"/>
            <a:ext cx="73152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4668E-504D-8D1B-8AC9-3E387BF0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369F0-13E7-3987-C328-EA939F96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47604-23FB-3B77-51A9-FC577F45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17DFD3-3C3E-A851-28BA-B6CCC1803AAB}"/>
              </a:ext>
            </a:extLst>
          </p:cNvPr>
          <p:cNvSpPr/>
          <p:nvPr userDrawn="1"/>
        </p:nvSpPr>
        <p:spPr>
          <a:xfrm>
            <a:off x="11360150" y="2934902"/>
            <a:ext cx="3848100" cy="2523158"/>
          </a:xfrm>
          <a:prstGeom prst="roundRect">
            <a:avLst>
              <a:gd name="adj" fmla="val 6766"/>
            </a:avLst>
          </a:prstGeom>
          <a:solidFill>
            <a:srgbClr val="4A4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Bricolage Grotesque 14pt" panose="020B060504040200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478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40653215-3801-C9A4-8AD7-ED0CE6104A30}"/>
              </a:ext>
            </a:extLst>
          </p:cNvPr>
          <p:cNvSpPr/>
          <p:nvPr userDrawn="1"/>
        </p:nvSpPr>
        <p:spPr>
          <a:xfrm rot="10800000">
            <a:off x="0" y="3735420"/>
            <a:ext cx="12192000" cy="3122579"/>
          </a:xfrm>
          <a:custGeom>
            <a:avLst/>
            <a:gdLst>
              <a:gd name="connsiteX0" fmla="*/ 0 w 12192000"/>
              <a:gd name="connsiteY0" fmla="*/ 0 h 3247055"/>
              <a:gd name="connsiteX1" fmla="*/ 12192000 w 12192000"/>
              <a:gd name="connsiteY1" fmla="*/ 0 h 3247055"/>
              <a:gd name="connsiteX2" fmla="*/ 12192000 w 12192000"/>
              <a:gd name="connsiteY2" fmla="*/ 3247055 h 3247055"/>
              <a:gd name="connsiteX3" fmla="*/ 0 w 12192000"/>
              <a:gd name="connsiteY3" fmla="*/ 3247055 h 3247055"/>
              <a:gd name="connsiteX4" fmla="*/ 0 w 12192000"/>
              <a:gd name="connsiteY4" fmla="*/ 0 h 3247055"/>
              <a:gd name="connsiteX0" fmla="*/ 0 w 12192000"/>
              <a:gd name="connsiteY0" fmla="*/ 0 h 3247055"/>
              <a:gd name="connsiteX1" fmla="*/ 12192000 w 12192000"/>
              <a:gd name="connsiteY1" fmla="*/ 0 h 3247055"/>
              <a:gd name="connsiteX2" fmla="*/ 12192000 w 12192000"/>
              <a:gd name="connsiteY2" fmla="*/ 2397969 h 3247055"/>
              <a:gd name="connsiteX3" fmla="*/ 0 w 12192000"/>
              <a:gd name="connsiteY3" fmla="*/ 3247055 h 3247055"/>
              <a:gd name="connsiteX4" fmla="*/ 0 w 12192000"/>
              <a:gd name="connsiteY4" fmla="*/ 0 h 3247055"/>
              <a:gd name="connsiteX0" fmla="*/ 0 w 12192000"/>
              <a:gd name="connsiteY0" fmla="*/ 0 h 3247055"/>
              <a:gd name="connsiteX1" fmla="*/ 12192000 w 12192000"/>
              <a:gd name="connsiteY1" fmla="*/ 0 h 3247055"/>
              <a:gd name="connsiteX2" fmla="*/ 12173338 w 12192000"/>
              <a:gd name="connsiteY2" fmla="*/ 2627693 h 3247055"/>
              <a:gd name="connsiteX3" fmla="*/ 0 w 12192000"/>
              <a:gd name="connsiteY3" fmla="*/ 3247055 h 3247055"/>
              <a:gd name="connsiteX4" fmla="*/ 0 w 12192000"/>
              <a:gd name="connsiteY4" fmla="*/ 0 h 3247055"/>
              <a:gd name="connsiteX0" fmla="*/ 0 w 12192000"/>
              <a:gd name="connsiteY0" fmla="*/ 0 h 3089939"/>
              <a:gd name="connsiteX1" fmla="*/ 12192000 w 12192000"/>
              <a:gd name="connsiteY1" fmla="*/ 0 h 3089939"/>
              <a:gd name="connsiteX2" fmla="*/ 12173338 w 12192000"/>
              <a:gd name="connsiteY2" fmla="*/ 2627693 h 3089939"/>
              <a:gd name="connsiteX3" fmla="*/ 9525 w 12192000"/>
              <a:gd name="connsiteY3" fmla="*/ 3089939 h 3089939"/>
              <a:gd name="connsiteX4" fmla="*/ 0 w 12192000"/>
              <a:gd name="connsiteY4" fmla="*/ 0 h 3089939"/>
              <a:gd name="connsiteX0" fmla="*/ 0 w 12192000"/>
              <a:gd name="connsiteY0" fmla="*/ 0 h 2960256"/>
              <a:gd name="connsiteX1" fmla="*/ 12192000 w 12192000"/>
              <a:gd name="connsiteY1" fmla="*/ 0 h 2960256"/>
              <a:gd name="connsiteX2" fmla="*/ 12173338 w 12192000"/>
              <a:gd name="connsiteY2" fmla="*/ 2627693 h 2960256"/>
              <a:gd name="connsiteX3" fmla="*/ 9525 w 12192000"/>
              <a:gd name="connsiteY3" fmla="*/ 2960256 h 2960256"/>
              <a:gd name="connsiteX4" fmla="*/ 0 w 12192000"/>
              <a:gd name="connsiteY4" fmla="*/ 0 h 2960256"/>
              <a:gd name="connsiteX0" fmla="*/ 0 w 12192000"/>
              <a:gd name="connsiteY0" fmla="*/ 0 h 2960256"/>
              <a:gd name="connsiteX1" fmla="*/ 12192000 w 12192000"/>
              <a:gd name="connsiteY1" fmla="*/ 0 h 2960256"/>
              <a:gd name="connsiteX2" fmla="*/ 12173338 w 12192000"/>
              <a:gd name="connsiteY2" fmla="*/ 1982154 h 2960256"/>
              <a:gd name="connsiteX3" fmla="*/ 9525 w 12192000"/>
              <a:gd name="connsiteY3" fmla="*/ 2960256 h 2960256"/>
              <a:gd name="connsiteX4" fmla="*/ 0 w 12192000"/>
              <a:gd name="connsiteY4" fmla="*/ 0 h 2960256"/>
              <a:gd name="connsiteX0" fmla="*/ 0 w 12192000"/>
              <a:gd name="connsiteY0" fmla="*/ 0 h 2960256"/>
              <a:gd name="connsiteX1" fmla="*/ 12192000 w 12192000"/>
              <a:gd name="connsiteY1" fmla="*/ 0 h 2960256"/>
              <a:gd name="connsiteX2" fmla="*/ 12189570 w 12192000"/>
              <a:gd name="connsiteY2" fmla="*/ 1961636 h 2960256"/>
              <a:gd name="connsiteX3" fmla="*/ 9525 w 12192000"/>
              <a:gd name="connsiteY3" fmla="*/ 2960256 h 2960256"/>
              <a:gd name="connsiteX4" fmla="*/ 0 w 12192000"/>
              <a:gd name="connsiteY4" fmla="*/ 0 h 296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960256">
                <a:moveTo>
                  <a:pt x="0" y="0"/>
                </a:moveTo>
                <a:lnTo>
                  <a:pt x="12192000" y="0"/>
                </a:lnTo>
                <a:lnTo>
                  <a:pt x="12189570" y="1961636"/>
                </a:lnTo>
                <a:lnTo>
                  <a:pt x="9525" y="296025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  <a:latin typeface="Bricolage Grotesque 14pt" panose="020B060504040200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D69263-227C-2EB0-E147-3F5AF5F013E5}"/>
              </a:ext>
            </a:extLst>
          </p:cNvPr>
          <p:cNvSpPr/>
          <p:nvPr userDrawn="1"/>
        </p:nvSpPr>
        <p:spPr>
          <a:xfrm>
            <a:off x="-3771775" y="-7361"/>
            <a:ext cx="12834417" cy="13000472"/>
          </a:xfrm>
          <a:prstGeom prst="ellipse">
            <a:avLst/>
          </a:prstGeom>
          <a:solidFill>
            <a:srgbClr val="6436E6">
              <a:alpha val="25000"/>
            </a:srgbClr>
          </a:soli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Bricolage Grotesque 14pt" panose="020B060504040200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AF7F9-2BED-F8CE-2370-040EA075BE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9800" y="2065194"/>
            <a:ext cx="7315200" cy="1363806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15FD6-82C1-F27F-AB17-2E2DD0410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3558620"/>
            <a:ext cx="73152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4668E-504D-8D1B-8AC9-3E387BF0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369F0-13E7-3987-C328-EA939F96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47604-23FB-3B77-51A9-FC577F45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4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83A04497-2F16-E5FC-80FB-ED0CFCE75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54956" y="0"/>
            <a:ext cx="4856922" cy="4913651"/>
          </a:xfrm>
          <a:custGeom>
            <a:avLst/>
            <a:gdLst>
              <a:gd name="connsiteX0" fmla="*/ 0 w 4038600"/>
              <a:gd name="connsiteY0" fmla="*/ 0 h 4085771"/>
              <a:gd name="connsiteX1" fmla="*/ 4038600 w 4038600"/>
              <a:gd name="connsiteY1" fmla="*/ 0 h 4085771"/>
              <a:gd name="connsiteX2" fmla="*/ 4038600 w 4038600"/>
              <a:gd name="connsiteY2" fmla="*/ 4085771 h 4085771"/>
              <a:gd name="connsiteX3" fmla="*/ 0 w 4038600"/>
              <a:gd name="connsiteY3" fmla="*/ 4085771 h 4085771"/>
              <a:gd name="connsiteX4" fmla="*/ 0 w 4038600"/>
              <a:gd name="connsiteY4" fmla="*/ 0 h 4085771"/>
              <a:gd name="connsiteX0" fmla="*/ 0 w 4038600"/>
              <a:gd name="connsiteY0" fmla="*/ 0 h 4085771"/>
              <a:gd name="connsiteX1" fmla="*/ 4038600 w 4038600"/>
              <a:gd name="connsiteY1" fmla="*/ 0 h 4085771"/>
              <a:gd name="connsiteX2" fmla="*/ 4029635 w 4038600"/>
              <a:gd name="connsiteY2" fmla="*/ 3503065 h 4085771"/>
              <a:gd name="connsiteX3" fmla="*/ 0 w 4038600"/>
              <a:gd name="connsiteY3" fmla="*/ 4085771 h 4085771"/>
              <a:gd name="connsiteX4" fmla="*/ 0 w 4038600"/>
              <a:gd name="connsiteY4" fmla="*/ 0 h 408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8600" h="4085771">
                <a:moveTo>
                  <a:pt x="0" y="0"/>
                </a:moveTo>
                <a:lnTo>
                  <a:pt x="4038600" y="0"/>
                </a:lnTo>
                <a:cubicBezTo>
                  <a:pt x="4035612" y="1167688"/>
                  <a:pt x="4032623" y="2335377"/>
                  <a:pt x="4029635" y="3503065"/>
                </a:cubicBezTo>
                <a:lnTo>
                  <a:pt x="0" y="408577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99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Bricolage Grotesque 14pt" panose="020B060504040200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9C330-8D96-B366-BF9E-DE6111C7C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7315200" cy="869594"/>
          </a:xfrm>
        </p:spPr>
        <p:txBody>
          <a:bodyPr>
            <a:normAutofit/>
          </a:bodyPr>
          <a:lstStyle>
            <a:lvl1pPr>
              <a:defRPr sz="3600">
                <a:latin typeface="Bricolage Grotesque 14pt" panose="020B060504040200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AFD1-F254-99E9-45FB-2CE3C527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52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Bricolage Grotesque 14pt" panose="020B060504040200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Bricolage Grotesque 14pt" panose="020B060504040200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Bricolage Grotesque 14pt" panose="020B060504040200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Bricolage Grotesque 14pt" panose="020B060504040200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FF379-4A1C-086A-1CD0-00287101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F4A1F-3C46-8D2B-DAEB-172DF868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1D808-CBAA-B9C7-9309-BC4A8CA1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6BC1B0-D11E-75E6-E5E4-C44A017262C0}"/>
              </a:ext>
            </a:extLst>
          </p:cNvPr>
          <p:cNvSpPr/>
          <p:nvPr userDrawn="1"/>
        </p:nvSpPr>
        <p:spPr>
          <a:xfrm>
            <a:off x="9491944" y="1027906"/>
            <a:ext cx="3723712" cy="377189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Bricolage Grotesque 14pt" panose="020B060504040200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E8597F-C17A-6E4F-5291-932B8B73D3EF}"/>
              </a:ext>
            </a:extLst>
          </p:cNvPr>
          <p:cNvSpPr/>
          <p:nvPr userDrawn="1"/>
        </p:nvSpPr>
        <p:spPr>
          <a:xfrm>
            <a:off x="8238958" y="-342890"/>
            <a:ext cx="3723712" cy="3771890"/>
          </a:xfrm>
          <a:prstGeom prst="ellipse">
            <a:avLst/>
          </a:prstGeom>
          <a:solidFill>
            <a:schemeClr val="accent2">
              <a:alpha val="40075"/>
            </a:schemeClr>
          </a:soli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Bricolage Grotesque 14pt" panose="020B060504040200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39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23B138-CF82-F19B-F550-D8BB1CDD366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39148 w 12192000"/>
              <a:gd name="connsiteY3" fmla="*/ 4929809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5009322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500932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Bricolage Grotesque 14pt" panose="020B0605040402000204" pitchFamily="34" charset="0"/>
            </a:endParaRPr>
          </a:p>
        </p:txBody>
      </p:sp>
      <p:sp>
        <p:nvSpPr>
          <p:cNvPr id="12" name="Graphic 17">
            <a:extLst>
              <a:ext uri="{FF2B5EF4-FFF2-40B4-BE49-F238E27FC236}">
                <a16:creationId xmlns:a16="http://schemas.microsoft.com/office/drawing/2014/main" id="{F066DFD6-28C9-8DB3-E3D3-BC9562C096D7}"/>
              </a:ext>
            </a:extLst>
          </p:cNvPr>
          <p:cNvSpPr/>
          <p:nvPr userDrawn="1"/>
        </p:nvSpPr>
        <p:spPr>
          <a:xfrm>
            <a:off x="10603722" y="6271475"/>
            <a:ext cx="845426" cy="593407"/>
          </a:xfrm>
          <a:custGeom>
            <a:avLst/>
            <a:gdLst>
              <a:gd name="connsiteX0" fmla="*/ 729615 w 729614"/>
              <a:gd name="connsiteY0" fmla="*/ 593408 h 593407"/>
              <a:gd name="connsiteX1" fmla="*/ 0 w 729614"/>
              <a:gd name="connsiteY1" fmla="*/ 593408 h 593407"/>
              <a:gd name="connsiteX2" fmla="*/ 126492 w 729614"/>
              <a:gd name="connsiteY2" fmla="*/ 0 h 593407"/>
              <a:gd name="connsiteX3" fmla="*/ 729615 w 729614"/>
              <a:gd name="connsiteY3" fmla="*/ 0 h 593407"/>
              <a:gd name="connsiteX4" fmla="*/ 729615 w 729614"/>
              <a:gd name="connsiteY4" fmla="*/ 593408 h 593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614" h="593407">
                <a:moveTo>
                  <a:pt x="729615" y="593408"/>
                </a:moveTo>
                <a:lnTo>
                  <a:pt x="0" y="593408"/>
                </a:lnTo>
                <a:lnTo>
                  <a:pt x="126492" y="0"/>
                </a:lnTo>
                <a:lnTo>
                  <a:pt x="729615" y="0"/>
                </a:lnTo>
                <a:lnTo>
                  <a:pt x="729615" y="5934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latin typeface="Bricolage Grotesque 14pt" panose="020B060504040200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60CEE6-5D9D-1418-E99B-072BBB8AAD87}"/>
              </a:ext>
            </a:extLst>
          </p:cNvPr>
          <p:cNvSpPr/>
          <p:nvPr userDrawn="1"/>
        </p:nvSpPr>
        <p:spPr>
          <a:xfrm>
            <a:off x="-4223817" y="-5330530"/>
            <a:ext cx="12834417" cy="13000472"/>
          </a:xfrm>
          <a:prstGeom prst="ellipse">
            <a:avLst/>
          </a:prstGeom>
          <a:solidFill>
            <a:srgbClr val="6436E6">
              <a:alpha val="25000"/>
            </a:srgbClr>
          </a:soli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Bricolage Grotesque 14pt" panose="020B060504040200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AF7F9-2BED-F8CE-2370-040EA075BE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651137"/>
            <a:ext cx="7321550" cy="1363806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15FD6-82C1-F27F-AB17-2E2DD0410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44563"/>
            <a:ext cx="732155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4668E-504D-8D1B-8AC9-3E387BF0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369F0-13E7-3987-C328-EA939F96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47604-23FB-3B77-51A9-FC577F45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1E9EABB-E484-B381-F91C-10B0699DF8AF}"/>
              </a:ext>
            </a:extLst>
          </p:cNvPr>
          <p:cNvSpPr/>
          <p:nvPr userDrawn="1"/>
        </p:nvSpPr>
        <p:spPr>
          <a:xfrm>
            <a:off x="838200" y="-1394128"/>
            <a:ext cx="1507435" cy="2102476"/>
          </a:xfrm>
          <a:prstGeom prst="roundRect">
            <a:avLst>
              <a:gd name="adj" fmla="val 6766"/>
            </a:avLst>
          </a:prstGeom>
          <a:solidFill>
            <a:srgbClr val="4A4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Bricolage Grotesque 14pt" panose="020B060504040200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81ED38-24BB-1FA6-0FDC-DB3E023E136B}"/>
              </a:ext>
            </a:extLst>
          </p:cNvPr>
          <p:cNvSpPr/>
          <p:nvPr userDrawn="1"/>
        </p:nvSpPr>
        <p:spPr>
          <a:xfrm>
            <a:off x="9491944" y="1027906"/>
            <a:ext cx="3723712" cy="377189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Bricolage Grotesque 14pt" panose="020B060504040200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C29A8F-E732-BFC3-3C26-19AA39A36F88}"/>
              </a:ext>
            </a:extLst>
          </p:cNvPr>
          <p:cNvSpPr/>
          <p:nvPr userDrawn="1"/>
        </p:nvSpPr>
        <p:spPr>
          <a:xfrm>
            <a:off x="8238958" y="-342890"/>
            <a:ext cx="3723712" cy="3771890"/>
          </a:xfrm>
          <a:prstGeom prst="ellipse">
            <a:avLst/>
          </a:prstGeom>
          <a:solidFill>
            <a:schemeClr val="accent2">
              <a:alpha val="40075"/>
            </a:schemeClr>
          </a:soli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Bricolage Grotesque 14pt" panose="020B060504040200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43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8">
            <a:extLst>
              <a:ext uri="{FF2B5EF4-FFF2-40B4-BE49-F238E27FC236}">
                <a16:creationId xmlns:a16="http://schemas.microsoft.com/office/drawing/2014/main" id="{168EF49C-0EB4-DD2E-44F1-3F7147DC406A}"/>
              </a:ext>
            </a:extLst>
          </p:cNvPr>
          <p:cNvSpPr/>
          <p:nvPr userDrawn="1"/>
        </p:nvSpPr>
        <p:spPr>
          <a:xfrm rot="10800000">
            <a:off x="-2" y="2633543"/>
            <a:ext cx="3041375" cy="4224455"/>
          </a:xfrm>
          <a:custGeom>
            <a:avLst/>
            <a:gdLst>
              <a:gd name="connsiteX0" fmla="*/ 3875723 w 3875722"/>
              <a:gd name="connsiteY0" fmla="*/ 1784604 h 2299144"/>
              <a:gd name="connsiteX1" fmla="*/ 0 w 3875722"/>
              <a:gd name="connsiteY1" fmla="*/ 2299145 h 2299144"/>
              <a:gd name="connsiteX2" fmla="*/ 2134934 w 3875722"/>
              <a:gd name="connsiteY2" fmla="*/ 0 h 2299144"/>
              <a:gd name="connsiteX3" fmla="*/ 3875723 w 3875722"/>
              <a:gd name="connsiteY3" fmla="*/ 0 h 2299144"/>
              <a:gd name="connsiteX4" fmla="*/ 3875723 w 3875722"/>
              <a:gd name="connsiteY4" fmla="*/ 1784604 h 2299144"/>
              <a:gd name="connsiteX0" fmla="*/ 3875723 w 3875723"/>
              <a:gd name="connsiteY0" fmla="*/ 1784604 h 2299145"/>
              <a:gd name="connsiteX1" fmla="*/ 0 w 3875723"/>
              <a:gd name="connsiteY1" fmla="*/ 2299145 h 2299145"/>
              <a:gd name="connsiteX2" fmla="*/ 843027 w 3875723"/>
              <a:gd name="connsiteY2" fmla="*/ 10819 h 2299145"/>
              <a:gd name="connsiteX3" fmla="*/ 3875723 w 3875723"/>
              <a:gd name="connsiteY3" fmla="*/ 0 h 2299145"/>
              <a:gd name="connsiteX4" fmla="*/ 3875723 w 3875723"/>
              <a:gd name="connsiteY4" fmla="*/ 1784604 h 2299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723" h="2299145">
                <a:moveTo>
                  <a:pt x="3875723" y="1784604"/>
                </a:moveTo>
                <a:lnTo>
                  <a:pt x="0" y="2299145"/>
                </a:lnTo>
                <a:lnTo>
                  <a:pt x="843027" y="10819"/>
                </a:lnTo>
                <a:lnTo>
                  <a:pt x="3875723" y="0"/>
                </a:lnTo>
                <a:lnTo>
                  <a:pt x="3875723" y="178460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1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latin typeface="Bricolage Grotesque 14pt" panose="020B060504040200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AF7F9-2BED-F8CE-2370-040EA075BE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2065194"/>
            <a:ext cx="7315200" cy="1363806"/>
          </a:xfrm>
        </p:spPr>
        <p:txBody>
          <a:bodyPr anchor="b">
            <a:normAutofit/>
          </a:bodyPr>
          <a:lstStyle>
            <a:lvl1pPr>
              <a:defRPr sz="4800" b="0">
                <a:solidFill>
                  <a:schemeClr val="accent5"/>
                </a:solidFill>
                <a:latin typeface="Bricolage Grotesque 14pt" panose="020B060504040200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15FD6-82C1-F27F-AB17-2E2DD0410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3558620"/>
            <a:ext cx="73152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4668E-504D-8D1B-8AC9-3E387BF0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369F0-13E7-3987-C328-EA939F96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47604-23FB-3B77-51A9-FC577F45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2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A7B3B6F7-0016-3208-B66A-399A9679004C}"/>
              </a:ext>
            </a:extLst>
          </p:cNvPr>
          <p:cNvSpPr/>
          <p:nvPr userDrawn="1"/>
        </p:nvSpPr>
        <p:spPr>
          <a:xfrm rot="10800000">
            <a:off x="-1324" y="1399822"/>
            <a:ext cx="12198790" cy="5458176"/>
          </a:xfrm>
          <a:custGeom>
            <a:avLst/>
            <a:gdLst>
              <a:gd name="connsiteX0" fmla="*/ 0 w 12192000"/>
              <a:gd name="connsiteY0" fmla="*/ 0 h 3247055"/>
              <a:gd name="connsiteX1" fmla="*/ 12192000 w 12192000"/>
              <a:gd name="connsiteY1" fmla="*/ 0 h 3247055"/>
              <a:gd name="connsiteX2" fmla="*/ 12192000 w 12192000"/>
              <a:gd name="connsiteY2" fmla="*/ 3247055 h 3247055"/>
              <a:gd name="connsiteX3" fmla="*/ 0 w 12192000"/>
              <a:gd name="connsiteY3" fmla="*/ 3247055 h 3247055"/>
              <a:gd name="connsiteX4" fmla="*/ 0 w 12192000"/>
              <a:gd name="connsiteY4" fmla="*/ 0 h 3247055"/>
              <a:gd name="connsiteX0" fmla="*/ 0 w 12192000"/>
              <a:gd name="connsiteY0" fmla="*/ 0 h 3247055"/>
              <a:gd name="connsiteX1" fmla="*/ 12192000 w 12192000"/>
              <a:gd name="connsiteY1" fmla="*/ 0 h 3247055"/>
              <a:gd name="connsiteX2" fmla="*/ 12192000 w 12192000"/>
              <a:gd name="connsiteY2" fmla="*/ 2397969 h 3247055"/>
              <a:gd name="connsiteX3" fmla="*/ 0 w 12192000"/>
              <a:gd name="connsiteY3" fmla="*/ 3247055 h 3247055"/>
              <a:gd name="connsiteX4" fmla="*/ 0 w 12192000"/>
              <a:gd name="connsiteY4" fmla="*/ 0 h 3247055"/>
              <a:gd name="connsiteX0" fmla="*/ 0 w 12192000"/>
              <a:gd name="connsiteY0" fmla="*/ 0 h 3247055"/>
              <a:gd name="connsiteX1" fmla="*/ 12192000 w 12192000"/>
              <a:gd name="connsiteY1" fmla="*/ 0 h 3247055"/>
              <a:gd name="connsiteX2" fmla="*/ 12173338 w 12192000"/>
              <a:gd name="connsiteY2" fmla="*/ 2627693 h 3247055"/>
              <a:gd name="connsiteX3" fmla="*/ 0 w 12192000"/>
              <a:gd name="connsiteY3" fmla="*/ 3247055 h 3247055"/>
              <a:gd name="connsiteX4" fmla="*/ 0 w 12192000"/>
              <a:gd name="connsiteY4" fmla="*/ 0 h 3247055"/>
              <a:gd name="connsiteX0" fmla="*/ 0 w 12192000"/>
              <a:gd name="connsiteY0" fmla="*/ 0 h 3089939"/>
              <a:gd name="connsiteX1" fmla="*/ 12192000 w 12192000"/>
              <a:gd name="connsiteY1" fmla="*/ 0 h 3089939"/>
              <a:gd name="connsiteX2" fmla="*/ 12173338 w 12192000"/>
              <a:gd name="connsiteY2" fmla="*/ 2627693 h 3089939"/>
              <a:gd name="connsiteX3" fmla="*/ 9525 w 12192000"/>
              <a:gd name="connsiteY3" fmla="*/ 3089939 h 3089939"/>
              <a:gd name="connsiteX4" fmla="*/ 0 w 12192000"/>
              <a:gd name="connsiteY4" fmla="*/ 0 h 3089939"/>
              <a:gd name="connsiteX0" fmla="*/ 0 w 12192000"/>
              <a:gd name="connsiteY0" fmla="*/ 0 h 2960256"/>
              <a:gd name="connsiteX1" fmla="*/ 12192000 w 12192000"/>
              <a:gd name="connsiteY1" fmla="*/ 0 h 2960256"/>
              <a:gd name="connsiteX2" fmla="*/ 12173338 w 12192000"/>
              <a:gd name="connsiteY2" fmla="*/ 2627693 h 2960256"/>
              <a:gd name="connsiteX3" fmla="*/ 9525 w 12192000"/>
              <a:gd name="connsiteY3" fmla="*/ 2960256 h 2960256"/>
              <a:gd name="connsiteX4" fmla="*/ 0 w 12192000"/>
              <a:gd name="connsiteY4" fmla="*/ 0 h 2960256"/>
              <a:gd name="connsiteX0" fmla="*/ 0 w 12193324"/>
              <a:gd name="connsiteY0" fmla="*/ 0 h 2960256"/>
              <a:gd name="connsiteX1" fmla="*/ 12192000 w 12193324"/>
              <a:gd name="connsiteY1" fmla="*/ 0 h 2960256"/>
              <a:gd name="connsiteX2" fmla="*/ 12193324 w 12193324"/>
              <a:gd name="connsiteY2" fmla="*/ 2619563 h 2960256"/>
              <a:gd name="connsiteX3" fmla="*/ 9525 w 12193324"/>
              <a:gd name="connsiteY3" fmla="*/ 2960256 h 2960256"/>
              <a:gd name="connsiteX4" fmla="*/ 0 w 12193324"/>
              <a:gd name="connsiteY4" fmla="*/ 0 h 2960256"/>
              <a:gd name="connsiteX0" fmla="*/ 5466 w 12198790"/>
              <a:gd name="connsiteY0" fmla="*/ 0 h 2960256"/>
              <a:gd name="connsiteX1" fmla="*/ 12197466 w 12198790"/>
              <a:gd name="connsiteY1" fmla="*/ 0 h 2960256"/>
              <a:gd name="connsiteX2" fmla="*/ 12198790 w 12198790"/>
              <a:gd name="connsiteY2" fmla="*/ 2619563 h 2960256"/>
              <a:gd name="connsiteX3" fmla="*/ 0 w 12198790"/>
              <a:gd name="connsiteY3" fmla="*/ 2960256 h 2960256"/>
              <a:gd name="connsiteX4" fmla="*/ 5466 w 12198790"/>
              <a:gd name="connsiteY4" fmla="*/ 0 h 296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790" h="2960256">
                <a:moveTo>
                  <a:pt x="5466" y="0"/>
                </a:moveTo>
                <a:lnTo>
                  <a:pt x="12197466" y="0"/>
                </a:lnTo>
                <a:cubicBezTo>
                  <a:pt x="12197907" y="873188"/>
                  <a:pt x="12198349" y="1746375"/>
                  <a:pt x="12198790" y="2619563"/>
                </a:cubicBezTo>
                <a:lnTo>
                  <a:pt x="0" y="2960256"/>
                </a:lnTo>
                <a:lnTo>
                  <a:pt x="5466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Bricolage Grotesque 14pt" panose="020B060504040200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47BC30-0C7F-88B3-FFD4-55E5A21AA362}"/>
              </a:ext>
            </a:extLst>
          </p:cNvPr>
          <p:cNvSpPr/>
          <p:nvPr userDrawn="1"/>
        </p:nvSpPr>
        <p:spPr>
          <a:xfrm>
            <a:off x="-3771775" y="-7361"/>
            <a:ext cx="12834417" cy="13000472"/>
          </a:xfrm>
          <a:prstGeom prst="ellipse">
            <a:avLst/>
          </a:prstGeom>
          <a:solidFill>
            <a:srgbClr val="6436E6">
              <a:alpha val="25000"/>
            </a:srgbClr>
          </a:soli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Bricolage Grotesque 14pt" panose="020B060504040200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9C330-8D96-B366-BF9E-DE6111C7C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869594"/>
          </a:xfrm>
        </p:spPr>
        <p:txBody>
          <a:bodyPr>
            <a:normAutofit/>
          </a:bodyPr>
          <a:lstStyle>
            <a:lvl1pPr>
              <a:defRPr sz="3600">
                <a:latin typeface="Bricolage Grotesque 14pt" panose="020B060504040200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AFD1-F254-99E9-45FB-2CE3C527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275"/>
            <a:ext cx="10515600" cy="43576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Bricolage Grotesque 14pt" panose="020B060504040200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Bricolage Grotesque 14pt" panose="020B060504040200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Bricolage Grotesque 14pt" panose="020B060504040200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Bricolage Grotesque 14pt" panose="020B060504040200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FF379-4A1C-086A-1CD0-00287101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F4A1F-3C46-8D2B-DAEB-172DF868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1D808-CBAA-B9C7-9309-BC4A8CA1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11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0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9E0788BD-732B-7D90-8579-C68CC20C5959}"/>
              </a:ext>
            </a:extLst>
          </p:cNvPr>
          <p:cNvSpPr/>
          <p:nvPr userDrawn="1"/>
        </p:nvSpPr>
        <p:spPr>
          <a:xfrm rot="10800000">
            <a:off x="0" y="1299410"/>
            <a:ext cx="12192000" cy="5558588"/>
          </a:xfrm>
          <a:custGeom>
            <a:avLst/>
            <a:gdLst>
              <a:gd name="connsiteX0" fmla="*/ 0 w 12192000"/>
              <a:gd name="connsiteY0" fmla="*/ 0 h 3247055"/>
              <a:gd name="connsiteX1" fmla="*/ 12192000 w 12192000"/>
              <a:gd name="connsiteY1" fmla="*/ 0 h 3247055"/>
              <a:gd name="connsiteX2" fmla="*/ 12192000 w 12192000"/>
              <a:gd name="connsiteY2" fmla="*/ 3247055 h 3247055"/>
              <a:gd name="connsiteX3" fmla="*/ 0 w 12192000"/>
              <a:gd name="connsiteY3" fmla="*/ 3247055 h 3247055"/>
              <a:gd name="connsiteX4" fmla="*/ 0 w 12192000"/>
              <a:gd name="connsiteY4" fmla="*/ 0 h 3247055"/>
              <a:gd name="connsiteX0" fmla="*/ 0 w 12192000"/>
              <a:gd name="connsiteY0" fmla="*/ 0 h 3247055"/>
              <a:gd name="connsiteX1" fmla="*/ 12192000 w 12192000"/>
              <a:gd name="connsiteY1" fmla="*/ 0 h 3247055"/>
              <a:gd name="connsiteX2" fmla="*/ 12192000 w 12192000"/>
              <a:gd name="connsiteY2" fmla="*/ 2397969 h 3247055"/>
              <a:gd name="connsiteX3" fmla="*/ 0 w 12192000"/>
              <a:gd name="connsiteY3" fmla="*/ 3247055 h 3247055"/>
              <a:gd name="connsiteX4" fmla="*/ 0 w 12192000"/>
              <a:gd name="connsiteY4" fmla="*/ 0 h 3247055"/>
              <a:gd name="connsiteX0" fmla="*/ 0 w 12192000"/>
              <a:gd name="connsiteY0" fmla="*/ 0 h 3247055"/>
              <a:gd name="connsiteX1" fmla="*/ 12192000 w 12192000"/>
              <a:gd name="connsiteY1" fmla="*/ 0 h 3247055"/>
              <a:gd name="connsiteX2" fmla="*/ 12173338 w 12192000"/>
              <a:gd name="connsiteY2" fmla="*/ 2627693 h 3247055"/>
              <a:gd name="connsiteX3" fmla="*/ 0 w 12192000"/>
              <a:gd name="connsiteY3" fmla="*/ 3247055 h 3247055"/>
              <a:gd name="connsiteX4" fmla="*/ 0 w 12192000"/>
              <a:gd name="connsiteY4" fmla="*/ 0 h 3247055"/>
              <a:gd name="connsiteX0" fmla="*/ 0 w 12192000"/>
              <a:gd name="connsiteY0" fmla="*/ 0 h 3089939"/>
              <a:gd name="connsiteX1" fmla="*/ 12192000 w 12192000"/>
              <a:gd name="connsiteY1" fmla="*/ 0 h 3089939"/>
              <a:gd name="connsiteX2" fmla="*/ 12173338 w 12192000"/>
              <a:gd name="connsiteY2" fmla="*/ 2627693 h 3089939"/>
              <a:gd name="connsiteX3" fmla="*/ 9525 w 12192000"/>
              <a:gd name="connsiteY3" fmla="*/ 3089939 h 3089939"/>
              <a:gd name="connsiteX4" fmla="*/ 0 w 12192000"/>
              <a:gd name="connsiteY4" fmla="*/ 0 h 3089939"/>
              <a:gd name="connsiteX0" fmla="*/ 0 w 12192000"/>
              <a:gd name="connsiteY0" fmla="*/ 0 h 2960256"/>
              <a:gd name="connsiteX1" fmla="*/ 12192000 w 12192000"/>
              <a:gd name="connsiteY1" fmla="*/ 0 h 2960256"/>
              <a:gd name="connsiteX2" fmla="*/ 12173338 w 12192000"/>
              <a:gd name="connsiteY2" fmla="*/ 2627693 h 2960256"/>
              <a:gd name="connsiteX3" fmla="*/ 9525 w 12192000"/>
              <a:gd name="connsiteY3" fmla="*/ 2960256 h 2960256"/>
              <a:gd name="connsiteX4" fmla="*/ 0 w 12192000"/>
              <a:gd name="connsiteY4" fmla="*/ 0 h 296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960256">
                <a:moveTo>
                  <a:pt x="0" y="0"/>
                </a:moveTo>
                <a:lnTo>
                  <a:pt x="12192000" y="0"/>
                </a:lnTo>
                <a:lnTo>
                  <a:pt x="12173338" y="2627693"/>
                </a:lnTo>
                <a:lnTo>
                  <a:pt x="9525" y="296025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Bricolage Grotesque 14pt" panose="020B060504040200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3CFF01-F718-68C4-3EBF-EF64ED4453D9}"/>
              </a:ext>
            </a:extLst>
          </p:cNvPr>
          <p:cNvSpPr/>
          <p:nvPr userDrawn="1"/>
        </p:nvSpPr>
        <p:spPr>
          <a:xfrm>
            <a:off x="-3771775" y="-7361"/>
            <a:ext cx="12834417" cy="13000472"/>
          </a:xfrm>
          <a:prstGeom prst="ellipse">
            <a:avLst/>
          </a:prstGeom>
          <a:solidFill>
            <a:srgbClr val="6436E6">
              <a:alpha val="25000"/>
            </a:srgbClr>
          </a:soli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Bricolage Grotesque 14pt" panose="020B060504040200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EDB5E3A-9D88-BA3C-5D3A-DCEC3858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869594"/>
          </a:xfrm>
        </p:spPr>
        <p:txBody>
          <a:bodyPr>
            <a:normAutofit/>
          </a:bodyPr>
          <a:lstStyle>
            <a:lvl1pPr>
              <a:defRPr sz="3600">
                <a:latin typeface="Bricolage Grotesque 14pt" panose="020B060504040200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4768AC5-DB67-736D-C120-A20E5736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Bricolage Grotesque 14pt" panose="020B0605040402000204" pitchFamily="34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A0675B8-4A30-E3CB-7637-3B200458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Bricolage Grotesque 14pt" panose="020B0605040402000204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5FCB24E-7BAE-744B-7A24-FDF0CA30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Bricolage Grotesque 14pt" panose="020B0605040402000204" pitchFamily="34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E70CB5A-97FA-DC81-2F77-52AD5C6BE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275"/>
            <a:ext cx="10515600" cy="43576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Bricolage Grotesque 14pt" panose="020B060504040200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Bricolage Grotesque 14pt" panose="020B060504040200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Bricolage Grotesque 14pt" panose="020B060504040200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Bricolage Grotesque 14pt" panose="020B060504040200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14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5">
            <a:extLst>
              <a:ext uri="{FF2B5EF4-FFF2-40B4-BE49-F238E27FC236}">
                <a16:creationId xmlns:a16="http://schemas.microsoft.com/office/drawing/2014/main" id="{8843A2ED-0615-59B0-58E1-92C1758DDD0E}"/>
              </a:ext>
            </a:extLst>
          </p:cNvPr>
          <p:cNvSpPr/>
          <p:nvPr userDrawn="1"/>
        </p:nvSpPr>
        <p:spPr>
          <a:xfrm>
            <a:off x="0" y="2447926"/>
            <a:ext cx="3680556" cy="4410075"/>
          </a:xfrm>
          <a:custGeom>
            <a:avLst/>
            <a:gdLst>
              <a:gd name="connsiteX0" fmla="*/ 12859 w 3680556"/>
              <a:gd name="connsiteY0" fmla="*/ 0 h 4410075"/>
              <a:gd name="connsiteX1" fmla="*/ 3680556 w 3680556"/>
              <a:gd name="connsiteY1" fmla="*/ 0 h 4410075"/>
              <a:gd name="connsiteX2" fmla="*/ 2229945 w 3680556"/>
              <a:gd name="connsiteY2" fmla="*/ 4410075 h 4410075"/>
              <a:gd name="connsiteX3" fmla="*/ 0 w 3680556"/>
              <a:gd name="connsiteY3" fmla="*/ 4410075 h 4410075"/>
              <a:gd name="connsiteX4" fmla="*/ 0 w 3680556"/>
              <a:gd name="connsiteY4" fmla="*/ 39094 h 441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0556" h="4410075">
                <a:moveTo>
                  <a:pt x="12859" y="0"/>
                </a:moveTo>
                <a:lnTo>
                  <a:pt x="3680556" y="0"/>
                </a:lnTo>
                <a:lnTo>
                  <a:pt x="2229945" y="4410075"/>
                </a:lnTo>
                <a:lnTo>
                  <a:pt x="0" y="4410075"/>
                </a:lnTo>
                <a:lnTo>
                  <a:pt x="0" y="3909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>
                  <a:alpha val="36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latin typeface="Bricolage Grotesque 14pt" panose="020B060504040200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91849-8BBC-4FE1-BD56-DD8949645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Bricolage Grotesque 14pt" panose="020B060504040200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Bricolage Grotesque 14pt" panose="020B060504040200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Bricolage Grotesque 14pt" panose="020B060504040200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Bricolage Grotesque 14pt" panose="020B060504040200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D8D3C-49CE-351D-5F1C-C99B2896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</a:defRPr>
            </a:lvl1pPr>
          </a:lstStyle>
          <a:p>
            <a:fld id="{04F85528-7667-1E46-8111-8E661B15A7D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F55DA-590C-AC00-ABB3-B6364704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AEAA4-5F74-10CA-8D89-3E8D71F1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24933B8-7F1B-8266-103E-F0EF88F55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825625"/>
            <a:ext cx="5257800" cy="4351338"/>
          </a:xfrm>
        </p:spPr>
        <p:txBody>
          <a:bodyPr/>
          <a:lstStyle>
            <a:lvl1pPr>
              <a:defRPr>
                <a:latin typeface="Bricolage Grotesque 14pt" panose="020B060504040200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7BC8AE8-27F2-DA50-4A77-411BCFE65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869594"/>
          </a:xfrm>
        </p:spPr>
        <p:txBody>
          <a:bodyPr>
            <a:normAutofit/>
          </a:bodyPr>
          <a:lstStyle>
            <a:lvl1pPr>
              <a:defRPr sz="3600">
                <a:latin typeface="Bricolage Grotesque 14pt" panose="020B060504040200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325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9530F64A-5F84-3E15-B582-95B875979608}"/>
              </a:ext>
            </a:extLst>
          </p:cNvPr>
          <p:cNvSpPr/>
          <p:nvPr userDrawn="1"/>
        </p:nvSpPr>
        <p:spPr>
          <a:xfrm flipH="1">
            <a:off x="-644817" y="2955219"/>
            <a:ext cx="2966033" cy="3902781"/>
          </a:xfrm>
          <a:prstGeom prst="parallelogram">
            <a:avLst>
              <a:gd name="adj" fmla="val 15886"/>
            </a:avLst>
          </a:prstGeom>
          <a:gradFill>
            <a:gsLst>
              <a:gs pos="26000">
                <a:schemeClr val="accent3"/>
              </a:gs>
              <a:gs pos="99000">
                <a:schemeClr val="accent2">
                  <a:alpha val="29644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Bricolage Grotesque 14pt" panose="020B060504040200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D8D3C-49CE-351D-5F1C-C99B2896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</a:defRPr>
            </a:lvl1pPr>
          </a:lstStyle>
          <a:p>
            <a:fld id="{04F85528-7667-1E46-8111-8E661B15A7D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F55DA-590C-AC00-ABB3-B6364704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AEAA4-5F74-10CA-8D89-3E8D71F1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24933B8-7F1B-8266-103E-F0EF88F55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825625"/>
            <a:ext cx="5257800" cy="4351338"/>
          </a:xfrm>
          <a:noFill/>
        </p:spPr>
        <p:txBody>
          <a:bodyPr/>
          <a:lstStyle>
            <a:lvl1pPr>
              <a:defRPr>
                <a:latin typeface="Bricolage Grotesque 14pt" panose="020B060504040200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9A31A06-9CE9-613F-CE22-221FFCB07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  <a:lvl2pPr>
              <a:defRPr sz="1800">
                <a:solidFill>
                  <a:schemeClr val="bg1"/>
                </a:solidFill>
                <a:latin typeface="Bricolage Grotesque 14pt" panose="020B060504040200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Bricolage Grotesque 14pt" panose="020B060504040200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Bricolage Grotesque 14pt" panose="020B060504040200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Bricolage Grotesque 14pt" panose="020B060504040200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2936F3-76A9-94DF-9493-32654DE17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869594"/>
          </a:xfrm>
        </p:spPr>
        <p:txBody>
          <a:bodyPr>
            <a:normAutofit/>
          </a:bodyPr>
          <a:lstStyle>
            <a:lvl1pPr>
              <a:defRPr sz="3600">
                <a:latin typeface="Bricolage Grotesque 14pt" panose="020B060504040200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111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45EC575A-FADE-B010-F488-DAFADFCD87C5}"/>
              </a:ext>
            </a:extLst>
          </p:cNvPr>
          <p:cNvSpPr/>
          <p:nvPr userDrawn="1"/>
        </p:nvSpPr>
        <p:spPr>
          <a:xfrm>
            <a:off x="-3771775" y="-7361"/>
            <a:ext cx="12834417" cy="13000472"/>
          </a:xfrm>
          <a:prstGeom prst="ellipse">
            <a:avLst/>
          </a:prstGeom>
          <a:solidFill>
            <a:srgbClr val="6436E6">
              <a:alpha val="25000"/>
            </a:srgbClr>
          </a:soli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Bricolage Grotesque 14pt" panose="020B0605040402000204" pitchFamily="34" charset="0"/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5BE07EEF-8797-309D-236E-C74686EC15BF}"/>
              </a:ext>
            </a:extLst>
          </p:cNvPr>
          <p:cNvSpPr/>
          <p:nvPr userDrawn="1"/>
        </p:nvSpPr>
        <p:spPr>
          <a:xfrm flipH="1">
            <a:off x="10772815" y="1281377"/>
            <a:ext cx="1880148" cy="2473946"/>
          </a:xfrm>
          <a:prstGeom prst="parallelogram">
            <a:avLst>
              <a:gd name="adj" fmla="val 15886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Bricolage Grotesque 14pt" panose="020B0605040402000204" pitchFamily="34" charset="0"/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8B4BE3F-B51C-A200-23A0-F16032BEB4E8}"/>
              </a:ext>
            </a:extLst>
          </p:cNvPr>
          <p:cNvSpPr/>
          <p:nvPr userDrawn="1"/>
        </p:nvSpPr>
        <p:spPr>
          <a:xfrm flipH="1">
            <a:off x="8844967" y="2955219"/>
            <a:ext cx="2966033" cy="3902781"/>
          </a:xfrm>
          <a:prstGeom prst="parallelogram">
            <a:avLst>
              <a:gd name="adj" fmla="val 15886"/>
            </a:avLst>
          </a:prstGeom>
          <a:gradFill>
            <a:gsLst>
              <a:gs pos="26000">
                <a:schemeClr val="accent3"/>
              </a:gs>
              <a:gs pos="99000">
                <a:schemeClr val="accent2">
                  <a:alpha val="29644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Bricolage Grotesque 14pt" panose="020B060504040200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AF7F9-2BED-F8CE-2370-040EA075BE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65194"/>
            <a:ext cx="7315200" cy="1363806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2"/>
                </a:solidFill>
                <a:latin typeface="Bricolage Grotesque 14pt" panose="020B060504040200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15FD6-82C1-F27F-AB17-2E2DD0410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558620"/>
            <a:ext cx="73152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4668E-504D-8D1B-8AC9-3E387BF0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369F0-13E7-3987-C328-EA939F96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47604-23FB-3B77-51A9-FC577F45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5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7">
            <a:extLst>
              <a:ext uri="{FF2B5EF4-FFF2-40B4-BE49-F238E27FC236}">
                <a16:creationId xmlns:a16="http://schemas.microsoft.com/office/drawing/2014/main" id="{F953D64D-7625-8A97-1E3D-5AA946E1CE4E}"/>
              </a:ext>
            </a:extLst>
          </p:cNvPr>
          <p:cNvSpPr/>
          <p:nvPr userDrawn="1"/>
        </p:nvSpPr>
        <p:spPr>
          <a:xfrm>
            <a:off x="10603722" y="6271475"/>
            <a:ext cx="845426" cy="593407"/>
          </a:xfrm>
          <a:custGeom>
            <a:avLst/>
            <a:gdLst>
              <a:gd name="connsiteX0" fmla="*/ 729615 w 729614"/>
              <a:gd name="connsiteY0" fmla="*/ 593408 h 593407"/>
              <a:gd name="connsiteX1" fmla="*/ 0 w 729614"/>
              <a:gd name="connsiteY1" fmla="*/ 593408 h 593407"/>
              <a:gd name="connsiteX2" fmla="*/ 126492 w 729614"/>
              <a:gd name="connsiteY2" fmla="*/ 0 h 593407"/>
              <a:gd name="connsiteX3" fmla="*/ 729615 w 729614"/>
              <a:gd name="connsiteY3" fmla="*/ 0 h 593407"/>
              <a:gd name="connsiteX4" fmla="*/ 729615 w 729614"/>
              <a:gd name="connsiteY4" fmla="*/ 593408 h 593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614" h="593407">
                <a:moveTo>
                  <a:pt x="729615" y="593408"/>
                </a:moveTo>
                <a:lnTo>
                  <a:pt x="0" y="593408"/>
                </a:lnTo>
                <a:lnTo>
                  <a:pt x="126492" y="0"/>
                </a:lnTo>
                <a:lnTo>
                  <a:pt x="729615" y="0"/>
                </a:lnTo>
                <a:lnTo>
                  <a:pt x="729615" y="5934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latin typeface="Bricolage Grotesque 14pt" panose="020B060504040200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5B075F-675B-C4C0-EEE2-DC738C655A0E}"/>
              </a:ext>
            </a:extLst>
          </p:cNvPr>
          <p:cNvSpPr/>
          <p:nvPr userDrawn="1"/>
        </p:nvSpPr>
        <p:spPr>
          <a:xfrm>
            <a:off x="9491944" y="1027906"/>
            <a:ext cx="3723712" cy="377189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Bricolage Grotesque 14pt" panose="020B060504040200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7FA840-F174-E709-8035-A756E0947826}"/>
              </a:ext>
            </a:extLst>
          </p:cNvPr>
          <p:cNvSpPr/>
          <p:nvPr userDrawn="1"/>
        </p:nvSpPr>
        <p:spPr>
          <a:xfrm>
            <a:off x="8238958" y="-342890"/>
            <a:ext cx="3723712" cy="3771890"/>
          </a:xfrm>
          <a:prstGeom prst="ellipse">
            <a:avLst/>
          </a:prstGeom>
          <a:solidFill>
            <a:schemeClr val="accent2">
              <a:alpha val="40075"/>
            </a:schemeClr>
          </a:soli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Bricolage Grotesque 14pt" panose="020B060504040200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78E521-62AB-88F5-654A-026EBED2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7E2F2-56F5-188A-BC96-0E8873B1F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69D09-5D6C-0DAA-99A3-78D3377C3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9700C-6483-DE81-39ED-BDDCF5703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1EBE6-C336-623E-B0B5-B0DDBC22F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Bricolage Grotesque 14pt" panose="020B0605040402000204" pitchFamily="34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0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52" r:id="rId7"/>
    <p:sldLayoutId id="2147483664" r:id="rId8"/>
    <p:sldLayoutId id="2147483665" r:id="rId9"/>
    <p:sldLayoutId id="2147483663" r:id="rId10"/>
    <p:sldLayoutId id="2147483667" r:id="rId11"/>
    <p:sldLayoutId id="2147483666" r:id="rId12"/>
    <p:sldLayoutId id="2147483654" r:id="rId13"/>
    <p:sldLayoutId id="2147483653" r:id="rId14"/>
    <p:sldLayoutId id="2147483655" r:id="rId15"/>
    <p:sldLayoutId id="2147483668" r:id="rId16"/>
    <p:sldLayoutId id="214748366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Bricolage Grotesque 14pt" panose="020B060504040200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ricolage Grotesque 14pt" panose="020B060504040200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oweredtemplate.com/free-artificial-intelligence-presentation-template-141842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2526-3BCE-13A1-F2CB-973D5B5E3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CDB20-D612-DBEA-5A96-475A500C7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25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869D78CA-B187-4B73-A312-61CC6A6C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33C1434B-7A62-DDAA-6960-F0F4DF82088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1C09FE8-CEAF-5CE4-13E8-4D73BE433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162FEE33-74EE-7729-FD27-35EACD7C9C84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05120214-BB8D-FDAD-DA8F-5F8CE11D7A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8F84BB25-43CB-A163-6379-B26DBB308A19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26383815-1996-8D2B-E5BE-CCD4968C307A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370971E1-BE20-1EBA-3141-D4A2983FC7E4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6327578" y="2555627"/>
            <a:ext cx="1845511" cy="1845511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4F0B33D7-FB55-00B8-6BD5-D4EE32BBBA38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68BC3E9C-0369-5E2D-A074-850661ED5593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C33CF54-48EB-6744-90BB-E3978A18605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A54F198E-6CCA-8CC3-2714-B0228BA98958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911AAAE-C5BE-4856-F87D-40B2E53E1DD6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7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>
            <a:extLst>
              <a:ext uri="{FF2B5EF4-FFF2-40B4-BE49-F238E27FC236}">
                <a16:creationId xmlns:a16="http://schemas.microsoft.com/office/drawing/2014/main" id="{57E03B0C-B721-6C05-D35A-0E83F301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C192EBE4-D077-9D17-270F-0FFF3D0853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870040BB-A25C-D944-C9D3-5300F19E8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0BB24D1-E5EE-FFA3-0971-19C8EAB3FC1B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95099A51-3966-7A03-FCFD-E401448D032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A8F75947-2A63-237A-5D87-2093421D9F54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C1354A6B-2A45-509F-2957-B9F45796FD44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5" name="Picture Placeholder 74">
            <a:extLst>
              <a:ext uri="{FF2B5EF4-FFF2-40B4-BE49-F238E27FC236}">
                <a16:creationId xmlns:a16="http://schemas.microsoft.com/office/drawing/2014/main" id="{AFD04793-8649-BD40-440A-72386AEF71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2EDA91C-E91F-6D7E-AF85-3F0445828419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FAA05A8E-187B-2191-5B67-5B087FFEAC92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A06F40D4-BD33-B456-4BBF-C229CAB7F44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66520F1B-C430-510F-1ABE-76CE391D32F1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A4278B97-983F-61DC-F3BC-EB9B25EC9586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BC808C6D-94AB-BA5A-053A-C53C656E4F3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8ED2012D-6219-F4F6-5055-B42FA9BA27BF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6F5726F9-3FED-1F45-6040-6ABA3AD072C4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559C2D50-F062-49C3-24ED-79BA7F8566A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998B97DF-E2CB-CDB0-C6C0-1C2D7008C4ED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D1FE259E-70B8-0970-E5EA-455754285650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6" name="Picture Placeholder 75">
            <a:extLst>
              <a:ext uri="{FF2B5EF4-FFF2-40B4-BE49-F238E27FC236}">
                <a16:creationId xmlns:a16="http://schemas.microsoft.com/office/drawing/2014/main" id="{48949418-4161-68CE-8C65-C6F63A10FD3B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41BD795D-9BEF-C3B4-6C00-5F39C7C67EDE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0152BA07-B1FC-A398-C89F-88F1764CC1E4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7" name="Picture Placeholder 66">
            <a:extLst>
              <a:ext uri="{FF2B5EF4-FFF2-40B4-BE49-F238E27FC236}">
                <a16:creationId xmlns:a16="http://schemas.microsoft.com/office/drawing/2014/main" id="{7CD00505-FB4A-A6B7-53D0-C14025AB344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7A395608-4323-DB01-F243-8D9868FAD8A7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F694460B-AD9D-76D5-551A-AD76712E1CDC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859C00A9-A1C0-0519-EAB6-BEC0DF4D6880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EBE2DB3-25B9-2230-053A-46AF56E3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7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EFD5C7C-2D4C-088C-365A-C051C8520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9DA9BA2-2664-5949-EF58-AF8C772EE1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5D2DACC-3B89-3ED2-D814-FD67BD1CF0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C549D4E-5461-B1E7-DF32-44066AF5BC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9CDEB712-E831-93CB-0D05-1722BD30F7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61631D2-C2E8-FC8C-EA42-8B214FDEFEC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F62EE43D-4B58-4468-D8E6-513C6B249D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3603C0F-885E-E2A6-3AF7-C42D4B70C1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1E60D5E-4B48-90DB-10E2-1EFA9C2C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45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B04CE-D309-D600-D613-BE9A7097B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EC37E-CB4B-80D1-8BE4-1710B786F9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DD3C3E-FF1D-6D49-86D2-7C762EFA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92F462-B4BB-10BC-15D5-CA44E2EA99C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93301A-BAB0-4CA1-6F12-1A40E950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53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3F32E98-79C4-E314-3BCF-183B00130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BFAC3EE-698B-05BE-F8F6-377E354924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D614064-53B4-FCB5-DB39-7BF800616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445A3022-0ACC-7B6B-0C5F-54ADD3185CC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DD2C6AF-A02C-4666-3DC4-D87D4DB0DBE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4F8F9A5-81DE-3B0A-C67E-239578D55A8F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55FEBC70-E04E-29D8-D93D-917FE26B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75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030EBB-548B-27A7-BD81-A4613FD5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B1F738-2350-788E-B886-758ABB750F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76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BD1CD606-5877-7075-3F43-5361FDB7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0EEC51-06EA-6236-8EE7-FF4B0630F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14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AEA0FC7-7729-0326-2C26-4DE28863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Créditos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D8DF8BD-52FA-37C5-9F8B-EAE7F4BDC5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Free Artificial </a:t>
            </a:r>
            <a:r>
              <a:rPr lang="es-ES" dirty="0" err="1"/>
              <a:t>Intelligence</a:t>
            </a:r>
            <a:r>
              <a:rPr lang="es-ES" dirty="0"/>
              <a:t> </a:t>
            </a:r>
            <a:r>
              <a:rPr lang="es-ES" dirty="0" err="1"/>
              <a:t>Presentation</a:t>
            </a:r>
            <a:r>
              <a:rPr lang="es-ES" dirty="0"/>
              <a:t> </a:t>
            </a:r>
            <a:r>
              <a:rPr lang="es-ES" dirty="0" err="1"/>
              <a:t>Template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2"/>
              </a:rPr>
              <a:t>https://poweredtemplate.com/free-artificial-intelligence-presentation-template-141842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918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0A537C-7E0B-0550-FCEE-5D6EE52C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1BD1B0-B45D-BFA1-6A10-1D54BA5B0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5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CC1E6C2-78E7-5851-BCA2-7A05D4CE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133DB7-B734-C3FE-9CE7-CB5BF757C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5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35E9EA-0AB0-546F-1B17-421B2F43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EE39D3-80B3-116F-CF30-739591C8D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4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5861D85-F1FF-1C7B-CBAF-FBE829F5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89BF1D-0C0A-0B39-A247-8A1AC06F9FF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66899"/>
            <a:ext cx="10515600" cy="4310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53A7B-0157-8200-324F-377C3879EE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8DB8D16-42DB-08DE-6787-B0FFF6C90C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5BAE0F-94E0-00FF-3FD8-A4CA9379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5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44AA1C9-07DE-F1AB-5149-0A73C4DFAB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48548-EF60-05A5-9B73-B39486BADE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74C84E-B5E1-A730-219B-B251B5EE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8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5EFBEBC-F02D-187E-E748-C5FACFC3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FF7686-67E7-987D-A5C0-609E1D362C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7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7F20D3-EB7D-EF52-B58A-02F39757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62D3B4-CF2D-8FDE-C628-58C8F56C9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4">
      <a:dk1>
        <a:srgbClr val="000000"/>
      </a:dk1>
      <a:lt1>
        <a:srgbClr val="FFFFFF"/>
      </a:lt1>
      <a:dk2>
        <a:srgbClr val="171431"/>
      </a:dk2>
      <a:lt2>
        <a:srgbClr val="1F66B2"/>
      </a:lt2>
      <a:accent1>
        <a:srgbClr val="7A77C6"/>
      </a:accent1>
      <a:accent2>
        <a:srgbClr val="08F7FE"/>
      </a:accent2>
      <a:accent3>
        <a:srgbClr val="4A47A9"/>
      </a:accent3>
      <a:accent4>
        <a:srgbClr val="413E93"/>
      </a:accent4>
      <a:accent5>
        <a:srgbClr val="E450A9"/>
      </a:accent5>
      <a:accent6>
        <a:srgbClr val="7320A3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16</Words>
  <Application>Microsoft Office PowerPoint</Application>
  <PresentationFormat>Panorámica</PresentationFormat>
  <Paragraphs>5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Bricolage Grotesque 14pt</vt:lpstr>
      <vt:lpstr>Calibri</vt:lpstr>
      <vt:lpstr>Office Theme</vt:lpstr>
      <vt:lpstr>Design Systems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Systems</dc:title>
  <dc:creator>Yasin Arafat</dc:creator>
  <cp:lastModifiedBy>Pepe Fabra</cp:lastModifiedBy>
  <cp:revision>35</cp:revision>
  <dcterms:created xsi:type="dcterms:W3CDTF">2024-05-23T06:52:39Z</dcterms:created>
  <dcterms:modified xsi:type="dcterms:W3CDTF">2024-11-02T18:24:53Z</dcterms:modified>
</cp:coreProperties>
</file>