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16AEE12-FDF4-4D87-B7B9-1DA16AB08DFC}">
          <p14:sldIdLst>
            <p14:sldId id="256"/>
            <p14:sldId id="257"/>
            <p14:sldId id="258"/>
          </p14:sldIdLst>
        </p14:section>
        <p14:section name="Batch" id="{3850FEFA-FAD8-4A73-B66A-C855BE826C9A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890"/>
    <a:srgbClr val="666666"/>
    <a:srgbClr val="0B9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2AD4A2B1-9B4C-0B1D-DB24-DDA7D984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770" b="20309"/>
          <a:stretch/>
        </p:blipFill>
        <p:spPr>
          <a:xfrm>
            <a:off x="4765040" y="2317879"/>
            <a:ext cx="7426960" cy="45401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2CAE83-A6A5-B3EA-F581-E9DE26E4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72245"/>
            <a:ext cx="9144000" cy="4135437"/>
          </a:xfrm>
        </p:spPr>
        <p:txBody>
          <a:bodyPr anchor="t" anchorCtr="0"/>
          <a:lstStyle>
            <a:lvl1pPr algn="l">
              <a:defRPr sz="6000">
                <a:solidFill>
                  <a:srgbClr val="0B9ACE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ED5A4-6936-4B68-99F3-C0C79E3A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B4620-5630-527A-F457-9CE7B0A2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57E8E-F025-0F7C-2C5A-6CCF403F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D819-FA04-86F1-89ED-791E459B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989C25-8C49-ACEA-E646-9E0B92EA9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DEA9B-00D4-30F4-812E-BD2801DC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A4FF67-6EB8-0BCF-5378-8AB78010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13054-4447-4A18-F3F7-389F65C8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37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AA85E9-7FB3-DD69-4914-0D623B6F3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07D12E-F0FC-BB00-5ED4-B3F221A39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94CC7-03FB-DF10-2CC3-59235495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E28FD-3634-DF9C-6D53-FF507F9D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EFADD-1E79-B570-CD03-6FBAFB6B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3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9AD12-58EC-9AB5-561C-E40F20CC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48701-D58C-10F9-0A39-0E82AE2F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16208-D949-86AB-AECD-E4E37BF8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2A337-1E72-7242-9E53-998FF55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C8B18-B4F7-58B3-DD92-26DCE210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60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4C3DF-5AAC-B9A7-6585-72963F3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B9F69C-0D92-D580-FD99-57F520ADA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E3C80-94FB-C394-393D-3ADEF321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41338B-596B-8870-B694-E075960C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3A2EE-C661-1A3D-E959-99DB7B54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2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A18CE-F3B8-46CD-1AF5-50E27F40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1BAEC-BF87-5C6D-2559-488B7F39D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E7AF8D-0056-F4BE-0EC9-90B01E61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9D400-70BD-9A63-BE45-61914116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82728-151B-6C9A-7AC9-1CD89D20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8F3E11-C9E8-79B0-8B2A-04DBFC8E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63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4CC9A-204D-2195-7BDE-9E26C512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2DF46-7CDC-F485-7C39-0D5F4F18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90308F-0F00-00EF-6D6F-141CFABE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2C7437-D446-524D-FC81-545002071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528EE-5454-363D-15AA-7F63C3BB8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9AA5F2-C14D-B44C-C6A6-4F67BF87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4B85E9-AB80-4D47-4ECF-75AF90E1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C59E84-29C3-0AA3-2C49-CC44C7CB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3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A68CA-AB5F-9B24-234F-FFD07A99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A424EB-D0A2-AAA2-D3BF-8CBE33C1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7CB310-457E-D9FF-F957-ABE0494C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65B414-646D-A6BD-CFCC-B0CA510C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08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CE1DAD-5BC7-4A03-B315-D8E49AE2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1A04BF-E5A6-B0E7-B50F-C7B41F21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0B8D09-7C4A-CBD7-16D0-41C36AD5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FAF4E-4A03-7F6F-14D3-0B6B5BC3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8E260-01BA-1FFA-B509-40EB8911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3B8F02-D6C1-CE3D-EC6B-D36466E74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6149F5-A838-D54E-837E-53B20BA8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66F2C2-ED65-3413-8348-C83F6F77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EC2EA2-6654-6BC7-A541-11B1C564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2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109C1-1FC6-C19F-C86C-E2F578CC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D91E4C-65A3-3545-0B8A-79101BD19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92F46-9EB3-D547-77DC-217A5B5A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2740D4-A574-7E0C-DA18-94E7B121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67B-3C95-4F9F-A619-5D7E337AE50C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16D78-93B4-F76A-AA03-A10C6562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C3FB3-EFF6-9C1E-528F-C408E00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063B-B526-41B7-9C40-D96B5B1F2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3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DD3DFB-3C15-757B-15B0-F573EC7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Apache </a:t>
            </a:r>
            <a:r>
              <a:rPr lang="es-ES" dirty="0" err="1"/>
              <a:t>Spark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3B971C-0C94-3042-A108-1BE76B3B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929C2-8E16-8D0E-1717-2408F7CB5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361767B-3C95-4F9F-A619-5D7E337AE50C}" type="datetimeFigureOut">
              <a:rPr lang="es-ES" smtClean="0"/>
              <a:pPr/>
              <a:t>19/06/2024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1E937-32F4-9FF2-1363-8FE1A68F8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B3EFD-63C6-6A00-5DEF-44FF792E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6B063B-B526-41B7-9C40-D96B5B1F2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34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B9AC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AA88E4-A25E-6B86-C502-5CE06384E496}"/>
              </a:ext>
            </a:extLst>
          </p:cNvPr>
          <p:cNvSpPr/>
          <p:nvPr/>
        </p:nvSpPr>
        <p:spPr>
          <a:xfrm>
            <a:off x="0" y="0"/>
            <a:ext cx="12192000" cy="634753"/>
          </a:xfrm>
          <a:prstGeom prst="rect">
            <a:avLst/>
          </a:prstGeom>
          <a:solidFill>
            <a:srgbClr val="1D6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E1F937-2C80-C35F-9271-4F70B6F7B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52892"/>
            <a:ext cx="9144000" cy="4135437"/>
          </a:xfrm>
        </p:spPr>
        <p:txBody>
          <a:bodyPr/>
          <a:lstStyle/>
          <a:p>
            <a:r>
              <a:rPr lang="es-ES" dirty="0"/>
              <a:t>Paralelización distribuida con Apache </a:t>
            </a:r>
            <a:r>
              <a:rPr lang="es-ES" dirty="0" err="1"/>
              <a:t>Spark</a:t>
            </a:r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871EF6D-E343-0BE8-6671-313C6A1B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44" y="131747"/>
            <a:ext cx="647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7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27B35-3759-34C3-CD16-BEAA8863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E692-88FF-0EAA-AB03-54EF9E2D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HACER UN ESTILO CHACHI DE ESTO, QUE EL DE LOS DOCS ES UN POCO MEH</a:t>
            </a:r>
          </a:p>
        </p:txBody>
      </p:sp>
    </p:spTree>
    <p:extLst>
      <p:ext uri="{BB962C8B-B14F-4D97-AF65-F5344CB8AC3E}">
        <p14:creationId xmlns:p14="http://schemas.microsoft.com/office/powerpoint/2010/main" val="188989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EA7C03-417A-CA0E-04AA-4A264D7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¿Paralelización, concurrencia, a/síncrono, distribuido?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EE2FA8-9C4E-15A5-3A57-9CE10125E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21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52CBD-8CED-4453-B093-9B1E60C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Batch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FA621B-DDE6-9226-5022-D52E4AE65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03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Paralelización distribuida con Apache Spark</vt:lpstr>
      <vt:lpstr>Presentación de PowerPoint</vt:lpstr>
      <vt:lpstr>¿Paralelización, concurrencia, a/síncrono, distribuido?</vt:lpstr>
      <vt:lpstr>Batch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Paralelización distribuida con Spark</dc:title>
  <dc:creator>Pepe Fabra</dc:creator>
  <cp:lastModifiedBy>Pepe Fabra</cp:lastModifiedBy>
  <cp:revision>7</cp:revision>
  <dcterms:created xsi:type="dcterms:W3CDTF">2024-06-18T12:34:13Z</dcterms:created>
  <dcterms:modified xsi:type="dcterms:W3CDTF">2024-06-19T20:33:28Z</dcterms:modified>
</cp:coreProperties>
</file>