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0" r:id="rId4"/>
    <p:sldId id="271" r:id="rId5"/>
    <p:sldId id="272" r:id="rId6"/>
    <p:sldId id="262" r:id="rId7"/>
    <p:sldId id="274" r:id="rId8"/>
    <p:sldId id="263" r:id="rId9"/>
    <p:sldId id="265" r:id="rId10"/>
    <p:sldId id="266" r:id="rId11"/>
    <p:sldId id="267" r:id="rId12"/>
    <p:sldId id="269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ECE"/>
    <a:srgbClr val="087EA4"/>
    <a:srgbClr val="E8E9E9"/>
    <a:srgbClr val="F5F5F7"/>
    <a:srgbClr val="D9DBE3"/>
    <a:srgbClr val="23272F"/>
    <a:srgbClr val="404756"/>
    <a:srgbClr val="F7DF1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5610-90C6-DDA3-F3D4-AA3CEF46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2C397-9A5F-7CB7-F651-A3C6140D8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A5993-9FF3-28F5-D182-8BD0132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D2DCD-F282-4043-A54A-F982B541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9D84C-3077-891A-F1ED-7101DA0B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F666-72A5-F222-73D6-0749379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041CD-ECA9-DFA5-16F4-BB7E207A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6D22B-F7F6-C5E6-312D-F8A1F2E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A6C7A-751F-BFB6-8A3E-E45E8DF0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44338-DFEF-DA29-0FC0-E95A1369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07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4812D7-BFF1-F508-758E-5E488D1EA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F0119B-03B0-7D27-58A1-1E735124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0C1FB6-5717-4486-09E5-97BCC3D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9DFB5-DDD5-0C93-AAF0-83E23660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6375B-E635-5CCA-9BC9-E9DC7356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1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3EE5-2AF6-3709-0A38-43ED4E4E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B4DEC-456C-43E9-E3B9-8248E8FC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B7AD8-FD51-6918-81FF-D0512E21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B7C41-B431-40E9-9B48-DC289A7F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CEF5F-76C1-7818-2497-8A9DF46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4523-6604-D6A0-879A-601B55EC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AB36F-9C46-C49F-12F8-D9FF9D51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62DFC-FD1C-60CA-F8E5-F936ED2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97FE0-38F1-26A0-02C4-0C187F4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7DFB8-1516-3454-1376-4C152A2D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27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17268-B850-DC45-0D6D-56B2DB53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C7BEC-AABF-B5B5-E6FD-1DE9D2659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7A8FDA-D6D3-E4CD-9E0B-42B221E2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0E99EA-1E2D-2F02-B59A-8A06457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7427B-A92D-190F-A1F5-25DA1762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151350-5360-D410-AA99-CE5003A6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4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E7DC-04F0-A214-BD15-F3A18D99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D6AB2-CF92-50B1-A867-1C5513307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657ECC-A2E1-A7A2-57EF-901ABA2B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BA71DA-2AA2-7BB1-5797-DBDAC8FE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9EF60D-EDE6-EA6C-3B8F-179271AA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6425D6-F794-C6C8-5CCD-96F49EAF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716376-0C76-6200-BFFB-4DC41ED0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BE6B3F-091F-6CB1-7B69-88ABE909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212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FE8A-D196-5B5E-5CDF-262847FB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6E4340-1637-02DD-271A-EB77D14C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389FB6-C41F-1326-6A48-6463297D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BC09B5-B1A6-993A-4CC3-CE9C0216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4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4396E4-1AF5-0C7E-8C94-FBAF702F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269634-C2DF-7B21-ECC8-FF5D22E9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0A089B-9D68-A60C-7AA7-D02C298A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7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C3969-C142-1EC8-7CCD-9E277691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242AA-854F-8586-D9D8-6EA14857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B45DA2-39C2-7342-E793-9E08E3A48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2DE597-B9D5-4EAE-780D-A0B76D2D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8663E-9962-0206-FE6A-673ABEFD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CA5AB5-A9BC-40D1-576D-D4A34B5E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98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9DB5-70AD-3ABC-8FDC-9E17AB4C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639CDF-C138-0262-9BB4-17C37E13F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E73351-4091-C4C2-6803-63452B07B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CC94B-14E0-7211-CC20-7355E38C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F00D-F406-4FD3-8C9E-D8BA5B4B1B8E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D157B-94C0-1506-B920-E1D89EF1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145EE3-914B-C412-ED9B-A4CA504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3C6C7-4ED4-4A90-A120-B4874281C4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5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82E356-E021-1F1D-E8E8-83A22D49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62166-73DD-5EAC-258D-F2445A05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B2865-A6CA-3201-DD8C-23615F01D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F1FF00D-F406-4FD3-8C9E-D8BA5B4B1B8E}" type="datetimeFigureOut">
              <a:rPr lang="es-ES" smtClean="0"/>
              <a:pPr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DF72EA-8E8F-E880-16FF-8277B6A09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754ED-9683-CB71-10C3-3E69EBCF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353C6C7-4ED4-4A90-A120-B4874281C4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272F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C6FF-9EE0-4C58-5D27-3D28CB0F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4135437"/>
          </a:xfrm>
        </p:spPr>
        <p:txBody>
          <a:bodyPr anchor="ctr" anchorCtr="0"/>
          <a:lstStyle/>
          <a:p>
            <a:r>
              <a:rPr lang="es-ES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br>
              <a:rPr lang="es-ES" b="1" dirty="0"/>
            </a:br>
            <a:r>
              <a:rPr lang="es-ES" sz="36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Programación Funcional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324EFC-BE8E-4CE0-38C3-891C0289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07" y="1319841"/>
            <a:ext cx="2650786" cy="23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2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7D576B-FC18-47FB-2495-873ABAE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28"/>
            <a:ext cx="10515600" cy="353594"/>
          </a:xfrm>
        </p:spPr>
        <p:txBody>
          <a:bodyPr anchor="b" anchorCtr="0">
            <a:normAutofit/>
          </a:bodyPr>
          <a:lstStyle/>
          <a:p>
            <a:r>
              <a:rPr lang="es-ES" sz="1200" dirty="0">
                <a:solidFill>
                  <a:srgbClr val="087EA4"/>
                </a:solidFill>
              </a:rPr>
              <a:t>AGENDA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Programación Funcional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Descanso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Historia antes de </a:t>
            </a:r>
            <a:r>
              <a:rPr lang="es-ES" b="1" dirty="0" err="1"/>
              <a:t>React</a:t>
            </a:r>
            <a:r>
              <a:rPr lang="es-ES" b="1" dirty="0"/>
              <a:t> - ¿Por qué?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React</a:t>
            </a:r>
            <a:endParaRPr lang="es-ES" b="1" dirty="0"/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1508F52A-0008-4938-2996-510ED5959A77}"/>
              </a:ext>
            </a:extLst>
          </p:cNvPr>
          <p:cNvSpPr/>
          <p:nvPr/>
        </p:nvSpPr>
        <p:spPr>
          <a:xfrm>
            <a:off x="1619395" y="795858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21305-2EC1-045E-BC2C-BAB762CADCA1}"/>
              </a:ext>
            </a:extLst>
          </p:cNvPr>
          <p:cNvSpPr/>
          <p:nvPr/>
        </p:nvSpPr>
        <p:spPr>
          <a:xfrm>
            <a:off x="724619" y="4701396"/>
            <a:ext cx="4339087" cy="15268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C4FCF9-11B1-7526-EF08-E00A4F974C5B}"/>
              </a:ext>
            </a:extLst>
          </p:cNvPr>
          <p:cNvSpPr/>
          <p:nvPr/>
        </p:nvSpPr>
        <p:spPr>
          <a:xfrm>
            <a:off x="724619" y="1066500"/>
            <a:ext cx="4339087" cy="23625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19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7D576B-FC18-47FB-2495-873ABAE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28"/>
            <a:ext cx="10515600" cy="353594"/>
          </a:xfrm>
        </p:spPr>
        <p:txBody>
          <a:bodyPr anchor="b" anchorCtr="0">
            <a:normAutofit/>
          </a:bodyPr>
          <a:lstStyle/>
          <a:p>
            <a:r>
              <a:rPr lang="es-ES" sz="1200" dirty="0">
                <a:solidFill>
                  <a:srgbClr val="087EA4"/>
                </a:solidFill>
              </a:rPr>
              <a:t>AGENDA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Programación Funcional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Descanso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Historia antes de </a:t>
            </a:r>
            <a:r>
              <a:rPr lang="es-ES" b="1" dirty="0" err="1"/>
              <a:t>React</a:t>
            </a:r>
            <a:r>
              <a:rPr lang="es-ES" b="1" dirty="0"/>
              <a:t> - ¿Por qué?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React</a:t>
            </a:r>
            <a:endParaRPr lang="es-ES" b="1" dirty="0"/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1508F52A-0008-4938-2996-510ED5959A77}"/>
              </a:ext>
            </a:extLst>
          </p:cNvPr>
          <p:cNvSpPr/>
          <p:nvPr/>
        </p:nvSpPr>
        <p:spPr>
          <a:xfrm>
            <a:off x="1619395" y="795858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C4FCF9-11B1-7526-EF08-E00A4F974C5B}"/>
              </a:ext>
            </a:extLst>
          </p:cNvPr>
          <p:cNvSpPr/>
          <p:nvPr/>
        </p:nvSpPr>
        <p:spPr>
          <a:xfrm>
            <a:off x="724619" y="1066500"/>
            <a:ext cx="6333406" cy="375315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13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7D576B-FC18-47FB-2495-873ABAE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28"/>
            <a:ext cx="10515600" cy="353594"/>
          </a:xfrm>
        </p:spPr>
        <p:txBody>
          <a:bodyPr anchor="b" anchorCtr="0">
            <a:normAutofit/>
          </a:bodyPr>
          <a:lstStyle/>
          <a:p>
            <a:r>
              <a:rPr lang="es-ES" sz="1200" dirty="0">
                <a:solidFill>
                  <a:srgbClr val="087EA4"/>
                </a:solidFill>
              </a:rPr>
              <a:t>AGENDA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Programación Funcional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Descanso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Historia antes de </a:t>
            </a:r>
            <a:r>
              <a:rPr lang="es-ES" b="1" dirty="0" err="1"/>
              <a:t>React</a:t>
            </a:r>
            <a:r>
              <a:rPr lang="es-ES" b="1" dirty="0"/>
              <a:t> - ¿Por qué?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React</a:t>
            </a:r>
            <a:endParaRPr lang="es-ES" b="1" dirty="0"/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1508F52A-0008-4938-2996-510ED5959A77}"/>
              </a:ext>
            </a:extLst>
          </p:cNvPr>
          <p:cNvSpPr/>
          <p:nvPr/>
        </p:nvSpPr>
        <p:spPr>
          <a:xfrm>
            <a:off x="1619395" y="795858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5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7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00896B9-5FAD-B5A5-7883-E3AC9D34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050" y="814538"/>
            <a:ext cx="12192000" cy="110836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45E4B81-5075-1108-EDA9-54B4D884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¡¡Empecemos!!</a:t>
            </a:r>
          </a:p>
        </p:txBody>
      </p:sp>
    </p:spTree>
    <p:extLst>
      <p:ext uri="{BB962C8B-B14F-4D97-AF65-F5344CB8AC3E}">
        <p14:creationId xmlns:p14="http://schemas.microsoft.com/office/powerpoint/2010/main" val="23533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C6FF-9EE0-4C58-5D27-3D28CB0F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849" y="2941968"/>
            <a:ext cx="4888302" cy="1143928"/>
          </a:xfrm>
        </p:spPr>
        <p:txBody>
          <a:bodyPr anchor="ctr" anchorCtr="0"/>
          <a:lstStyle/>
          <a:p>
            <a:r>
              <a:rPr lang="es-E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br>
              <a:rPr lang="es-ES" dirty="0"/>
            </a:br>
            <a:r>
              <a:rPr lang="es-ES" sz="2000" dirty="0">
                <a:solidFill>
                  <a:srgbClr val="404756"/>
                </a:solidFill>
                <a:ea typeface="Segoe UI Black" panose="020B0A02040204020203" pitchFamily="34" charset="0"/>
              </a:rPr>
              <a:t>Programación Funcional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324EFC-BE8E-4CE0-38C3-891C0289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7" y="1915424"/>
            <a:ext cx="1138786" cy="1026544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B3E6868-FA2A-8BE2-DD3C-E63AF1E0F7CB}"/>
              </a:ext>
            </a:extLst>
          </p:cNvPr>
          <p:cNvSpPr/>
          <p:nvPr/>
        </p:nvSpPr>
        <p:spPr>
          <a:xfrm>
            <a:off x="4529946" y="4155566"/>
            <a:ext cx="2217218" cy="344907"/>
          </a:xfrm>
          <a:prstGeom prst="roundRect">
            <a:avLst>
              <a:gd name="adj" fmla="val 49454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Segoe UI" panose="020B0502040204020203" pitchFamily="34" charset="0"/>
                <a:cs typeface="Segoe UI" panose="020B0502040204020203" pitchFamily="34" charset="0"/>
              </a:rPr>
              <a:t>Programación Funcional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FD6763-54C4-5891-2B3A-C673EA055C9F}"/>
              </a:ext>
            </a:extLst>
          </p:cNvPr>
          <p:cNvSpPr/>
          <p:nvPr/>
        </p:nvSpPr>
        <p:spPr>
          <a:xfrm>
            <a:off x="6846368" y="4155566"/>
            <a:ext cx="845878" cy="344907"/>
          </a:xfrm>
          <a:prstGeom prst="roundRect">
            <a:avLst>
              <a:gd name="adj" fmla="val 49454"/>
            </a:avLst>
          </a:prstGeom>
          <a:solidFill>
            <a:schemeClr val="bg1"/>
          </a:solidFill>
          <a:ln w="15875">
            <a:solidFill>
              <a:srgbClr val="D9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s-ES" sz="1200" dirty="0">
              <a:solidFill>
                <a:srgbClr val="40475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3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8C6FF-9EE0-4C58-5D27-3D28CB0F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870495"/>
            <a:ext cx="11201400" cy="1143928"/>
          </a:xfrm>
        </p:spPr>
        <p:txBody>
          <a:bodyPr anchor="ctr" anchorCtr="0"/>
          <a:lstStyle/>
          <a:p>
            <a:r>
              <a:rPr lang="es-E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br>
              <a:rPr lang="es-ES" dirty="0"/>
            </a:br>
            <a:r>
              <a:rPr lang="es-ES" sz="2000" dirty="0">
                <a:solidFill>
                  <a:srgbClr val="404756"/>
                </a:solidFill>
                <a:ea typeface="Segoe UI Black" panose="020B0A02040204020203" pitchFamily="34" charset="0"/>
              </a:rPr>
              <a:t>La librería para interfaces de usuario web y nativas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324EFC-BE8E-4CE0-38C3-891C0289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7" y="843951"/>
            <a:ext cx="1138786" cy="1026544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B3E6868-FA2A-8BE2-DD3C-E63AF1E0F7CB}"/>
              </a:ext>
            </a:extLst>
          </p:cNvPr>
          <p:cNvSpPr/>
          <p:nvPr/>
        </p:nvSpPr>
        <p:spPr>
          <a:xfrm>
            <a:off x="4529946" y="3084093"/>
            <a:ext cx="2217218" cy="409201"/>
          </a:xfrm>
          <a:prstGeom prst="roundRect">
            <a:avLst>
              <a:gd name="adj" fmla="val 49454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Programación Funcional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BFD6763-54C4-5891-2B3A-C673EA055C9F}"/>
              </a:ext>
            </a:extLst>
          </p:cNvPr>
          <p:cNvSpPr/>
          <p:nvPr/>
        </p:nvSpPr>
        <p:spPr>
          <a:xfrm>
            <a:off x="6846368" y="3084093"/>
            <a:ext cx="845878" cy="409201"/>
          </a:xfrm>
          <a:prstGeom prst="roundRect">
            <a:avLst>
              <a:gd name="adj" fmla="val 49454"/>
            </a:avLst>
          </a:prstGeom>
          <a:solidFill>
            <a:schemeClr val="bg1"/>
          </a:solidFill>
          <a:ln w="15875">
            <a:solidFill>
              <a:srgbClr val="D9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s-ES" sz="1200" b="1" dirty="0">
              <a:solidFill>
                <a:srgbClr val="40475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158327-A2A4-CB30-D8F0-00EC95BF0DEC}"/>
              </a:ext>
            </a:extLst>
          </p:cNvPr>
          <p:cNvSpPr/>
          <p:nvPr/>
        </p:nvSpPr>
        <p:spPr>
          <a:xfrm>
            <a:off x="-571500" y="4495800"/>
            <a:ext cx="13335000" cy="2527299"/>
          </a:xfrm>
          <a:prstGeom prst="rect">
            <a:avLst/>
          </a:prstGeom>
          <a:solidFill>
            <a:srgbClr val="F5F5F7"/>
          </a:solidFill>
          <a:ln>
            <a:solidFill>
              <a:srgbClr val="E8E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DE0F467-5E0F-A493-7C4E-D291F6D6C361}"/>
              </a:ext>
            </a:extLst>
          </p:cNvPr>
          <p:cNvSpPr txBox="1">
            <a:spLocks/>
          </p:cNvSpPr>
          <p:nvPr/>
        </p:nvSpPr>
        <p:spPr>
          <a:xfrm>
            <a:off x="1362075" y="5223998"/>
            <a:ext cx="9467850" cy="11439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4000" dirty="0">
                <a:ea typeface="Segoe UI Black" panose="020B0A02040204020203" pitchFamily="34" charset="0"/>
              </a:rPr>
              <a:t>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23140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agem de estrutura molecular">
            <a:extLst>
              <a:ext uri="{FF2B5EF4-FFF2-40B4-BE49-F238E27FC236}">
                <a16:creationId xmlns:a16="http://schemas.microsoft.com/office/drawing/2014/main" id="{70E0807F-7DD7-CFC3-C8FD-0C8CDFAE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0FF7C-8FBE-E8D6-A923-A10FB976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  <a:cs typeface="+mj-cs"/>
              </a:rPr>
              <a:t>React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2CF732B9-04DD-1F81-15E6-04B906E2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0687" y="2209825"/>
            <a:ext cx="1190626" cy="10823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68C6FF-9EE0-4C58-5D27-3D28CB0FC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264290"/>
            <a:ext cx="11201400" cy="1143928"/>
          </a:xfrm>
        </p:spPr>
        <p:txBody>
          <a:bodyPr anchor="ctr" anchorCtr="0"/>
          <a:lstStyle/>
          <a:p>
            <a:r>
              <a:rPr lang="es-E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br>
              <a:rPr lang="es-ES" dirty="0"/>
            </a:br>
            <a:r>
              <a:rPr lang="es-ES" sz="2000">
                <a:solidFill>
                  <a:srgbClr val="404756"/>
                </a:solidFill>
                <a:ea typeface="Segoe UI Black" panose="020B0A02040204020203" pitchFamily="34" charset="0"/>
              </a:rPr>
              <a:t>La biblioteca </a:t>
            </a:r>
            <a:r>
              <a:rPr lang="es-ES" sz="2000" dirty="0">
                <a:solidFill>
                  <a:srgbClr val="404756"/>
                </a:solidFill>
                <a:ea typeface="Segoe UI Black" panose="020B0A02040204020203" pitchFamily="34" charset="0"/>
              </a:rPr>
              <a:t>para interfaces de usuario web y nativas</a:t>
            </a:r>
          </a:p>
        </p:txBody>
      </p:sp>
    </p:spTree>
    <p:extLst>
      <p:ext uri="{BB962C8B-B14F-4D97-AF65-F5344CB8AC3E}">
        <p14:creationId xmlns:p14="http://schemas.microsoft.com/office/powerpoint/2010/main" val="3773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A5C738C-9492-E397-2121-49E7B566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 </a:t>
            </a:r>
            <a:r>
              <a:rPr lang="en-US" sz="6000" b="1" dirty="0" err="1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presento</a:t>
            </a:r>
            <a:endParaRPr lang="en-US" sz="6000" b="1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8BDA3E5-4EB4-942B-6185-98633CC5D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Pepe Fabra Valverde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Marcador de contenido 8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C28DDCA9-EE25-22DB-653A-2FFC729A8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 anchor="ctr" anchorCtr="0">
            <a:normAutofit/>
          </a:bodyPr>
          <a:lstStyle/>
          <a:p>
            <a:pPr marL="0" indent="0">
              <a:buNone/>
            </a:pPr>
            <a:r>
              <a:rPr lang="es-ES" sz="4800" b="1" dirty="0"/>
              <a:t>¿Qué vamos a ver hoy?</a:t>
            </a:r>
            <a:endParaRPr lang="es-ES" sz="4800" dirty="0">
              <a:solidFill>
                <a:srgbClr val="404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9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7D576B-FC18-47FB-2495-873ABAE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28"/>
            <a:ext cx="10515600" cy="353594"/>
          </a:xfrm>
        </p:spPr>
        <p:txBody>
          <a:bodyPr anchor="b" anchorCtr="0">
            <a:normAutofit/>
          </a:bodyPr>
          <a:lstStyle/>
          <a:p>
            <a:r>
              <a:rPr lang="es-ES" sz="1200" dirty="0">
                <a:solidFill>
                  <a:srgbClr val="087EA4"/>
                </a:solidFill>
              </a:rPr>
              <a:t>AGENDA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Programación Funcional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Descanso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Historia antes de </a:t>
            </a:r>
            <a:r>
              <a:rPr lang="es-ES" b="1" dirty="0" err="1"/>
              <a:t>React</a:t>
            </a:r>
            <a:r>
              <a:rPr lang="es-ES" b="1" dirty="0"/>
              <a:t> - ¿Por qué?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React</a:t>
            </a:r>
            <a:endParaRPr lang="es-ES" b="1" dirty="0"/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1508F52A-0008-4938-2996-510ED5959A77}"/>
              </a:ext>
            </a:extLst>
          </p:cNvPr>
          <p:cNvSpPr/>
          <p:nvPr/>
        </p:nvSpPr>
        <p:spPr>
          <a:xfrm>
            <a:off x="1619395" y="795858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21305-2EC1-045E-BC2C-BAB762CADCA1}"/>
              </a:ext>
            </a:extLst>
          </p:cNvPr>
          <p:cNvSpPr/>
          <p:nvPr/>
        </p:nvSpPr>
        <p:spPr>
          <a:xfrm>
            <a:off x="724619" y="2260121"/>
            <a:ext cx="6190531" cy="39681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57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7D576B-FC18-47FB-2495-873ABAE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728"/>
            <a:ext cx="10515600" cy="353594"/>
          </a:xfrm>
        </p:spPr>
        <p:txBody>
          <a:bodyPr anchor="b" anchorCtr="0">
            <a:normAutofit/>
          </a:bodyPr>
          <a:lstStyle/>
          <a:p>
            <a:r>
              <a:rPr lang="es-ES" sz="1200" dirty="0">
                <a:solidFill>
                  <a:srgbClr val="087EA4"/>
                </a:solidFill>
              </a:rPr>
              <a:t>AGENDA  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2DABBB2-FF84-5B8F-1B05-BE753F1F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499"/>
            <a:ext cx="10600426" cy="505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Programación Funcional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Descanso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/>
              <a:t>Historia antes de </a:t>
            </a:r>
            <a:r>
              <a:rPr lang="es-ES" b="1" dirty="0" err="1"/>
              <a:t>React</a:t>
            </a:r>
            <a:r>
              <a:rPr lang="es-ES" b="1" dirty="0"/>
              <a:t> - ¿Por qué?</a:t>
            </a:r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15m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React</a:t>
            </a:r>
            <a:endParaRPr lang="es-ES" b="1" dirty="0"/>
          </a:p>
          <a:p>
            <a:pPr marL="0" indent="0">
              <a:buNone/>
            </a:pPr>
            <a:r>
              <a:rPr lang="es-ES" sz="2000" dirty="0">
                <a:solidFill>
                  <a:srgbClr val="404756"/>
                </a:solidFill>
              </a:rPr>
              <a:t>Tiempo: 45m</a:t>
            </a:r>
          </a:p>
        </p:txBody>
      </p:sp>
      <p:sp>
        <p:nvSpPr>
          <p:cNvPr id="3" name="Flecha: cheurón 2">
            <a:extLst>
              <a:ext uri="{FF2B5EF4-FFF2-40B4-BE49-F238E27FC236}">
                <a16:creationId xmlns:a16="http://schemas.microsoft.com/office/drawing/2014/main" id="{1508F52A-0008-4938-2996-510ED5959A77}"/>
              </a:ext>
            </a:extLst>
          </p:cNvPr>
          <p:cNvSpPr/>
          <p:nvPr/>
        </p:nvSpPr>
        <p:spPr>
          <a:xfrm>
            <a:off x="1619395" y="795858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921305-2EC1-045E-BC2C-BAB762CADCA1}"/>
              </a:ext>
            </a:extLst>
          </p:cNvPr>
          <p:cNvSpPr/>
          <p:nvPr/>
        </p:nvSpPr>
        <p:spPr>
          <a:xfrm>
            <a:off x="724619" y="3429000"/>
            <a:ext cx="6133381" cy="279927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6C4FCF9-11B1-7526-EF08-E00A4F974C5B}"/>
              </a:ext>
            </a:extLst>
          </p:cNvPr>
          <p:cNvSpPr/>
          <p:nvPr/>
        </p:nvSpPr>
        <p:spPr>
          <a:xfrm>
            <a:off x="724619" y="1066500"/>
            <a:ext cx="4339087" cy="10901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633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184</Words>
  <Application>Microsoft Office PowerPoint</Application>
  <PresentationFormat>Panorámica</PresentationFormat>
  <Paragraphs>74</Paragraphs>
  <Slides>13</Slides>
  <Notes>0</Notes>
  <HiddenSlides>4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Tema de Office</vt:lpstr>
      <vt:lpstr>React Programación Funcional</vt:lpstr>
      <vt:lpstr>React Programación Funcional</vt:lpstr>
      <vt:lpstr>React La librería para interfaces de usuario web y nativas</vt:lpstr>
      <vt:lpstr>React</vt:lpstr>
      <vt:lpstr>React La biblioteca para interfaces de usuario web y nativas</vt:lpstr>
      <vt:lpstr>Me presento</vt:lpstr>
      <vt:lpstr>Presentación de PowerPoint</vt:lpstr>
      <vt:lpstr>AGENDA  </vt:lpstr>
      <vt:lpstr>AGENDA  </vt:lpstr>
      <vt:lpstr>AGENDA  </vt:lpstr>
      <vt:lpstr>AGENDA  </vt:lpstr>
      <vt:lpstr>AGENDA  </vt:lpstr>
      <vt:lpstr>¡¡Empecemos!!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y Programación Funcional</dc:title>
  <dc:creator>Pepe Fabra</dc:creator>
  <cp:lastModifiedBy>Pepe Fabra</cp:lastModifiedBy>
  <cp:revision>31</cp:revision>
  <dcterms:created xsi:type="dcterms:W3CDTF">2024-06-23T13:46:37Z</dcterms:created>
  <dcterms:modified xsi:type="dcterms:W3CDTF">2024-06-24T11:06:21Z</dcterms:modified>
</cp:coreProperties>
</file>