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77" r:id="rId2"/>
    <p:sldId id="256" r:id="rId3"/>
    <p:sldId id="260" r:id="rId4"/>
    <p:sldId id="278" r:id="rId5"/>
    <p:sldId id="281" r:id="rId6"/>
    <p:sldId id="279" r:id="rId7"/>
    <p:sldId id="271" r:id="rId8"/>
    <p:sldId id="272" r:id="rId9"/>
    <p:sldId id="276" r:id="rId10"/>
    <p:sldId id="273" r:id="rId11"/>
    <p:sldId id="293" r:id="rId12"/>
    <p:sldId id="275" r:id="rId13"/>
    <p:sldId id="288" r:id="rId14"/>
    <p:sldId id="289" r:id="rId15"/>
    <p:sldId id="290" r:id="rId16"/>
    <p:sldId id="291" r:id="rId17"/>
    <p:sldId id="257" r:id="rId18"/>
    <p:sldId id="265" r:id="rId19"/>
    <p:sldId id="268" r:id="rId20"/>
    <p:sldId id="266" r:id="rId21"/>
    <p:sldId id="267" r:id="rId22"/>
    <p:sldId id="280" r:id="rId23"/>
    <p:sldId id="269" r:id="rId24"/>
    <p:sldId id="270" r:id="rId25"/>
    <p:sldId id="282" r:id="rId26"/>
    <p:sldId id="283" r:id="rId27"/>
    <p:sldId id="261" r:id="rId28"/>
    <p:sldId id="284" r:id="rId29"/>
    <p:sldId id="292" r:id="rId30"/>
    <p:sldId id="286" r:id="rId31"/>
    <p:sldId id="287" r:id="rId32"/>
    <p:sldId id="285" r:id="rId33"/>
    <p:sldId id="258" r:id="rId34"/>
    <p:sldId id="259" r:id="rId35"/>
    <p:sldId id="262" r:id="rId36"/>
    <p:sldId id="263" r:id="rId37"/>
    <p:sldId id="264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3D0AB6D-B638-47BE-A08F-ED749BFED6D9}">
          <p14:sldIdLst>
            <p14:sldId id="277"/>
            <p14:sldId id="256"/>
            <p14:sldId id="260"/>
            <p14:sldId id="278"/>
            <p14:sldId id="281"/>
            <p14:sldId id="279"/>
            <p14:sldId id="271"/>
            <p14:sldId id="272"/>
            <p14:sldId id="276"/>
            <p14:sldId id="273"/>
            <p14:sldId id="293"/>
            <p14:sldId id="275"/>
            <p14:sldId id="288"/>
            <p14:sldId id="289"/>
            <p14:sldId id="290"/>
            <p14:sldId id="291"/>
          </p14:sldIdLst>
        </p14:section>
        <p14:section name="Tema de React - Recursos" id="{392E7112-2E43-41A5-A7AB-E74649E0505D}">
          <p14:sldIdLst>
            <p14:sldId id="257"/>
            <p14:sldId id="265"/>
            <p14:sldId id="268"/>
            <p14:sldId id="266"/>
            <p14:sldId id="267"/>
            <p14:sldId id="280"/>
            <p14:sldId id="269"/>
            <p14:sldId id="270"/>
            <p14:sldId id="282"/>
            <p14:sldId id="283"/>
          </p14:sldIdLst>
        </p14:section>
        <p14:section name="Cierre" id="{A327896C-450E-418B-8A4A-83C1CF44EB8E}">
          <p14:sldIdLst>
            <p14:sldId id="261"/>
            <p14:sldId id="284"/>
            <p14:sldId id="292"/>
            <p14:sldId id="286"/>
            <p14:sldId id="287"/>
            <p14:sldId id="285"/>
          </p14:sldIdLst>
        </p14:section>
        <p14:section name="JSX" id="{B008050C-85DB-46E2-95F4-088C5B6B983A}">
          <p14:sldIdLst>
            <p14:sldId id="258"/>
            <p14:sldId id="259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23272F"/>
    <a:srgbClr val="E74C3C"/>
    <a:srgbClr val="A7362B"/>
    <a:srgbClr val="BB3D31"/>
    <a:srgbClr val="D04436"/>
    <a:srgbClr val="B93D30"/>
    <a:srgbClr val="D7373F"/>
    <a:srgbClr val="EBF3FC"/>
    <a:srgbClr val="96A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0" autoAdjust="0"/>
    <p:restoredTop sz="89576" autoAdjust="0"/>
  </p:normalViewPr>
  <p:slideViewPr>
    <p:cSldViewPr snapToGrid="0">
      <p:cViewPr varScale="1">
        <p:scale>
          <a:sx n="105" d="100"/>
          <a:sy n="105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09DE6-3BBD-4DE2-8876-B6097AE3163D}" type="datetimeFigureOut">
              <a:rPr lang="es-ES" smtClean="0"/>
              <a:t>29/06/2024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46973-92F1-4C7E-A256-86C213308F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6809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087E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834E7-83E7-157F-4783-ABC9E615D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941716-BC5F-21A0-281D-59E930534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FDDC3A-A581-C708-17BD-F29989FB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8DEB32-0FF7-4864-AF71-3002174A1BD1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D4AC37-DE09-5FBE-C8BD-94ECB36B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D50D31-5644-205F-0D31-890EFE43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15DD6F-B599-4241-8DE6-669E1648ABA3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9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ortada 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F86C5806-5375-A692-3F3F-76BBFF12D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050" y="768350"/>
            <a:ext cx="12265660" cy="11150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1358E-6B92-0F68-FB5C-69D861E0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6B7DA-B68D-404B-77CB-3635382A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0475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AD7E1-9853-5F08-2C64-0C36C578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11A9-FF24-47A6-B377-0AC690CBFABE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10C30-549C-59E4-CEE5-205A5E90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34AFF-4615-C086-B469-2A3DDB7D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9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B4DC4A-011A-EFE3-84C7-20B3B5DA1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F1A12-E235-9976-C497-08A0DB26B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48D197-FA7D-B2DB-D351-18AB96BD2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D1D1FF-0E9C-0CF6-C870-4C0177A6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E6A0-82D0-4464-9CD7-7165C9B407E5}" type="datetime1">
              <a:rPr lang="es-ES" smtClean="0"/>
              <a:t>29/06/2024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02613B-18C7-BD56-0C5A-620141D7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057767-2846-EB35-597B-641F6773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24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FCC5C-F297-7CAC-08C4-31218BBA1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4B207D-DDAD-9D91-FBCD-EE7225617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F39F0A-B3A0-1F42-47F7-0A2CA946F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5A1132-AF0E-5976-0692-24439BACD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CE42E6-B3E8-D726-0D9E-4003ACE1B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301271D-8E9A-4636-60E2-996C8A2C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217A-BD18-4384-B755-C7DE0606BE26}" type="datetime1">
              <a:rPr lang="es-ES" smtClean="0"/>
              <a:t>29/06/2024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5E368A5-DBB3-9F3A-6911-31060895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A98373C-09C8-E7EF-DE1B-3ACC9A7F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270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4885B-72E3-8D41-A02B-7BF054AA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E00F0A-FD50-9CFA-D727-9FF2FB5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3C2B-70F1-40A6-9990-94B1DDA7A25E}" type="datetime1">
              <a:rPr lang="es-ES" smtClean="0"/>
              <a:t>29/06/2024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645D22-8DAA-2DCB-1479-D44B98A4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DCF5F2-C7C5-35DE-3EA2-D85BB77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873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276E57F-4207-6662-7D20-88CEA1CD2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3A71-D908-4947-A45B-761090F58021}" type="datetime1">
              <a:rPr lang="es-ES" smtClean="0"/>
              <a:t>29/06/2024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A06BCC-7312-1598-E09C-20220D5D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5FB814-05A7-A81F-AAD5-F6A836A1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326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3B11A-3C80-CE31-0560-4C02C66F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BA9DB-B180-3C98-479C-B363910F6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EE380A-5F72-B03A-9208-CCF055C92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AF27F-8009-740D-D0AD-6398C625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A1B1-7067-477A-98B5-9FEC346300FD}" type="datetime1">
              <a:rPr lang="es-ES" smtClean="0"/>
              <a:t>29/06/2024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648039-C9A0-6A77-A122-D8CBF457E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BFCF37-1805-1ACA-58DB-8A6A6884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37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D134F-10B9-A535-ECD4-ADE4CA03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599A37-4B91-320C-BBB3-F8141BD07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6ED565-D5BB-E2D3-457F-4D01CA0C5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519F2C-FA82-9FCF-11B0-54B83C8B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C86CB-0B34-4A08-A3C0-D1A642260C9B}" type="datetime1">
              <a:rPr lang="es-ES" smtClean="0"/>
              <a:t>29/06/2024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6D9E55-08E9-B1E7-2651-4E35475D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240AED-C412-4CD7-1B29-09E12F57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230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84071-903F-6F6A-8932-9E2DDF1E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14C14B-D77F-5222-181E-F4F6C7316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F43555-8C37-EE51-7FD9-827BCC9D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D5C64-DDB6-48BB-A1E6-125B02D5B469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DEF16B-5042-5488-17E5-238AC931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96ED52-A431-CFA8-349E-A72F7F0B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8871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A6F123-8D84-C06C-A0E0-E139F0115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389939-1D63-77BF-56FD-1EA3149F7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6AC48-5E15-7BA9-3AF5-3BA13DC6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E23-EDD4-434B-9CC9-C3F323AAD8F3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48984-9AA9-07EF-43FB-735CD039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C572AF-467E-B60A-078C-845E9706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41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E913A-6088-DEB6-73AC-D3A20ACA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CF31F-AA45-AAE8-6D65-C9BE37F4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4A542-1AA4-BCBE-4F9A-F04B84B7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A304-C99C-451B-9A6A-5DFB34EE9190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B14DC4-F5E0-18CD-0A76-D84C006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2890E-BFAB-771B-DDD1-CFBF715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B30B37E-0A56-D943-5383-CCC2438E35E7}"/>
              </a:ext>
            </a:extLst>
          </p:cNvPr>
          <p:cNvCxnSpPr/>
          <p:nvPr userDrawn="1"/>
        </p:nvCxnSpPr>
        <p:spPr>
          <a:xfrm flipH="1">
            <a:off x="838200" y="6176957"/>
            <a:ext cx="10515600" cy="0"/>
          </a:xfrm>
          <a:prstGeom prst="line">
            <a:avLst/>
          </a:prstGeom>
          <a:ln>
            <a:solidFill>
              <a:srgbClr val="EBE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64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E913A-6088-DEB6-73AC-D3A20AC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900"/>
            <a:ext cx="10515600" cy="712782"/>
          </a:xfrm>
        </p:spPr>
        <p:txBody>
          <a:bodyPr anchor="b" anchorCtr="0">
            <a:normAutofit/>
          </a:bodyPr>
          <a:lstStyle>
            <a:lvl1pPr>
              <a:defRPr sz="4000" b="0"/>
            </a:lvl1pPr>
          </a:lstStyle>
          <a:p>
            <a:r>
              <a:rPr lang="es-ES" dirty="0"/>
              <a:t>Haga clic para modificar el estilo de título del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1CF31F-AA45-AAE8-6D65-C9BE37F4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617"/>
            <a:ext cx="10515600" cy="4224340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4A542-1AA4-BCBE-4F9A-F04B84B7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62025" cy="365125"/>
          </a:xfrm>
        </p:spPr>
        <p:txBody>
          <a:bodyPr/>
          <a:lstStyle/>
          <a:p>
            <a:fld id="{74E5B52E-050E-436B-96B7-8DDC4D9E52AC}" type="datetime1">
              <a:rPr lang="es-ES" smtClean="0"/>
              <a:t>29/06/2024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2890E-BFAB-771B-DDD1-CFBF715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30CB19-F52F-F206-2343-3B55D8192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63" y="142875"/>
            <a:ext cx="419187" cy="377615"/>
          </a:xfrm>
          <a:prstGeom prst="rect">
            <a:avLst/>
          </a:prstGeom>
        </p:spPr>
      </p:pic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1F596BB-F1F7-0639-A2C2-3954659D1C42}"/>
              </a:ext>
            </a:extLst>
          </p:cNvPr>
          <p:cNvCxnSpPr/>
          <p:nvPr userDrawn="1"/>
        </p:nvCxnSpPr>
        <p:spPr>
          <a:xfrm flipH="1">
            <a:off x="838200" y="6176957"/>
            <a:ext cx="10515600" cy="0"/>
          </a:xfrm>
          <a:prstGeom prst="line">
            <a:avLst/>
          </a:prstGeom>
          <a:ln>
            <a:solidFill>
              <a:srgbClr val="EBE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12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2890E-BFAB-771B-DDD1-CFBF715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30CB19-F52F-F206-2343-3B55D8192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63" y="142875"/>
            <a:ext cx="419187" cy="3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2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E913A-6088-DEB6-73AC-D3A20AC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4899"/>
            <a:ext cx="10515600" cy="5072057"/>
          </a:xfrm>
        </p:spPr>
        <p:txBody>
          <a:bodyPr anchor="ctr" anchorCtr="0">
            <a:normAutofit/>
          </a:bodyPr>
          <a:lstStyle>
            <a:lvl1pPr algn="l">
              <a:defRPr sz="4000" b="0"/>
            </a:lvl1pPr>
          </a:lstStyle>
          <a:p>
            <a:r>
              <a:rPr lang="es-ES" dirty="0"/>
              <a:t>Haga clic para modificar el estilo de título del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84A542-1AA4-BCBE-4F9A-F04B84B707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62025" cy="365125"/>
          </a:xfrm>
        </p:spPr>
        <p:txBody>
          <a:bodyPr/>
          <a:lstStyle/>
          <a:p>
            <a:fld id="{74E5B52E-050E-436B-96B7-8DDC4D9E52AC}" type="datetime1">
              <a:rPr lang="es-ES" smtClean="0"/>
              <a:t>29/06/2024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2890E-BFAB-771B-DDD1-CFBF715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fld id="{0915DD6F-B599-4241-8DE6-669E1648ABA3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430CB19-F52F-F206-2343-3B55D81921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3263" y="142875"/>
            <a:ext cx="419187" cy="37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actoring Guru - Docs -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220D147-23AF-1E8E-145C-81C8C4A2C994}"/>
              </a:ext>
            </a:extLst>
          </p:cNvPr>
          <p:cNvSpPr/>
          <p:nvPr userDrawn="1"/>
        </p:nvSpPr>
        <p:spPr>
          <a:xfrm>
            <a:off x="0" y="1"/>
            <a:ext cx="2131576" cy="68580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D0E0D20-9CEE-48FD-D805-738FB49A7A06}"/>
              </a:ext>
            </a:extLst>
          </p:cNvPr>
          <p:cNvSpPr/>
          <p:nvPr userDrawn="1"/>
        </p:nvSpPr>
        <p:spPr>
          <a:xfrm>
            <a:off x="0" y="2531625"/>
            <a:ext cx="2131576" cy="374598"/>
          </a:xfrm>
          <a:prstGeom prst="rect">
            <a:avLst/>
          </a:prstGeom>
          <a:solidFill>
            <a:srgbClr val="D0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D1E1D4CB-C3E1-5DE5-3268-22A50D5E5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87" y="228600"/>
            <a:ext cx="1714402" cy="207442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25CD82E-065E-4F13-FE25-53AA7DE31C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051" y="2648169"/>
            <a:ext cx="135213" cy="119306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2890E-BFAB-771B-DDD1-CFBF715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5" y="6356350"/>
            <a:ext cx="2743200" cy="365125"/>
          </a:xfrm>
        </p:spPr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44571C-FA61-1BEC-C72D-C95A7CE2F8EF}"/>
              </a:ext>
            </a:extLst>
          </p:cNvPr>
          <p:cNvSpPr txBox="1"/>
          <p:nvPr userDrawn="1"/>
        </p:nvSpPr>
        <p:spPr>
          <a:xfrm>
            <a:off x="235793" y="2576719"/>
            <a:ext cx="1905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Patrones de Diseño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F006D9FD-1F91-C5CD-0BD1-972D06C7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24" y="365125"/>
            <a:ext cx="8677275" cy="1325563"/>
          </a:xfrm>
        </p:spPr>
        <p:txBody>
          <a:bodyPr/>
          <a:lstStyle>
            <a:lvl1pPr>
              <a:defRPr b="1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2" name="Marcador de contenido 2">
            <a:extLst>
              <a:ext uri="{FF2B5EF4-FFF2-40B4-BE49-F238E27FC236}">
                <a16:creationId xmlns:a16="http://schemas.microsoft.com/office/drawing/2014/main" id="{86D4B845-32D8-378A-FF0C-E2131F207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524" y="1825625"/>
            <a:ext cx="8677275" cy="4351338"/>
          </a:xfrm>
        </p:spPr>
        <p:txBody>
          <a:bodyPr/>
          <a:lstStyle>
            <a:lvl1pPr>
              <a:defRPr sz="200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4444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63732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actoring Guru - Docs - Título">
    <p:bg>
      <p:bgPr>
        <a:solidFill>
          <a:srgbClr val="E74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2890E-BFAB-771B-DDD1-CFBF715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2275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15DD6F-B599-4241-8DE6-669E1648ABA3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Imagen 9" descr="Icono&#10;&#10;Descripción generada automáticamente con confianza media">
            <a:extLst>
              <a:ext uri="{FF2B5EF4-FFF2-40B4-BE49-F238E27FC236}">
                <a16:creationId xmlns:a16="http://schemas.microsoft.com/office/drawing/2014/main" id="{534CC27D-FB85-BE24-B8EB-3C284766EE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4" y="1494206"/>
            <a:ext cx="3808652" cy="386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EE50958F-D6E4-2DA2-331C-C188CA73CB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050" y="768350"/>
            <a:ext cx="12265660" cy="11150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1358E-6B92-0F68-FB5C-69D861E0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26B7DA-B68D-404B-77CB-3635382A5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0475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AD7E1-9853-5F08-2C64-0C36C578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11A9-FF24-47A6-B377-0AC690CBFABE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10C30-549C-59E4-CEE5-205A5E90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34AFF-4615-C086-B469-2A3DDB7D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982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AAEE8719-FF38-B1C4-0D60-82D2F9D904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0050" y="768350"/>
            <a:ext cx="12265660" cy="111506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1358E-6B92-0F68-FB5C-69D861E0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04900"/>
            <a:ext cx="10515600" cy="4984750"/>
          </a:xfrm>
        </p:spPr>
        <p:txBody>
          <a:bodyPr anchor="ctr" anchorCtr="0"/>
          <a:lstStyle>
            <a:lvl1pPr algn="ctr">
              <a:defRPr sz="60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AD7E1-9853-5F08-2C64-0C36C578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11A9-FF24-47A6-B377-0AC690CBFABE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10C30-549C-59E4-CEE5-205A5E90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F34AFF-4615-C086-B469-2A3DDB7D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26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D4D2B7-33C9-7E59-125E-B70879D9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A5D804-B167-9BF4-CAE5-27DCBE15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1DB0B-2A0C-5186-56D3-DFD6318AD9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564" y="6356350"/>
            <a:ext cx="1028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96ABB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0D04D085-0D59-40D8-B0F5-80E2F645AD88}" type="datetime1">
              <a:rPr lang="es-ES" smtClean="0"/>
              <a:t>29/06/2024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DE1D8-91B8-EC22-E14F-3077EBFE1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6264" y="6356350"/>
            <a:ext cx="41148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96ABB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/>
              <a:t>|  React y Programación Funcional - Pepe Fabra Valverde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9ABC94-2FD9-5C54-8963-0A84AAAEF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123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s-ES" dirty="0"/>
              <a:t>Pepe Fabra Valverde | </a:t>
            </a:r>
            <a:fld id="{0915DD6F-B599-4241-8DE6-669E1648ABA3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36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4" r:id="rId5"/>
    <p:sldLayoutId id="2147483662" r:id="rId6"/>
    <p:sldLayoutId id="2147483666" r:id="rId7"/>
    <p:sldLayoutId id="2147483651" r:id="rId8"/>
    <p:sldLayoutId id="2147483665" r:id="rId9"/>
    <p:sldLayoutId id="2147483663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3272F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04756"/>
        </a:buClr>
        <a:buFont typeface="Arial" panose="020B0604020202020204" pitchFamily="34" charset="0"/>
        <a:buChar char="•"/>
        <a:defRPr sz="24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04756"/>
        </a:buClr>
        <a:buFont typeface="Arial" panose="020B0604020202020204" pitchFamily="34" charset="0"/>
        <a:buChar char="•"/>
        <a:defRPr sz="20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04756"/>
        </a:buClr>
        <a:buFont typeface="Arial" panose="020B0604020202020204" pitchFamily="34" charset="0"/>
        <a:buChar char="•"/>
        <a:defRPr sz="18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04756"/>
        </a:buClr>
        <a:buFont typeface="Arial" panose="020B0604020202020204" pitchFamily="34" charset="0"/>
        <a:buChar char="•"/>
        <a:defRPr sz="16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04756"/>
        </a:buClr>
        <a:buFont typeface="Arial" panose="020B0604020202020204" pitchFamily="34" charset="0"/>
        <a:buChar char="•"/>
        <a:defRPr sz="1600" kern="1200">
          <a:solidFill>
            <a:srgbClr val="23272F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1CEADB9-4255-08D1-A7DF-92E3CC4C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9D9E2B4-258A-B0E3-DE2A-930067738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357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F716A04-080E-0221-C67F-DF710EEB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10</a:t>
            </a:fld>
            <a:endParaRPr lang="es-ES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A037FCD1-A72F-46B0-B580-1F587E2761A1}"/>
              </a:ext>
            </a:extLst>
          </p:cNvPr>
          <p:cNvSpPr/>
          <p:nvPr/>
        </p:nvSpPr>
        <p:spPr>
          <a:xfrm>
            <a:off x="3667125" y="504825"/>
            <a:ext cx="5391150" cy="5391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7014D8-1DDC-F207-94A6-93312F1F3A0F}"/>
              </a:ext>
            </a:extLst>
          </p:cNvPr>
          <p:cNvSpPr txBox="1"/>
          <p:nvPr/>
        </p:nvSpPr>
        <p:spPr>
          <a:xfrm rot="20700000">
            <a:off x="7593446" y="5521759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rmAutofit/>
          </a:bodyPr>
          <a:lstStyle/>
          <a:p>
            <a:pPr algn="l"/>
            <a:r>
              <a:rPr lang="es-ES" sz="1800" dirty="0" err="1">
                <a:solidFill>
                  <a:srgbClr val="087EA4"/>
                </a:solidFill>
              </a:rPr>
              <a:t>Breaking</a:t>
            </a:r>
            <a:r>
              <a:rPr lang="es-ES" sz="1800" dirty="0">
                <a:solidFill>
                  <a:srgbClr val="087EA4"/>
                </a:solidFill>
              </a:rPr>
              <a:t> News</a:t>
            </a:r>
          </a:p>
          <a:p>
            <a:pPr algn="l"/>
            <a:r>
              <a:rPr lang="es-ES" dirty="0">
                <a:solidFill>
                  <a:srgbClr val="087EA4"/>
                </a:solidFill>
              </a:rPr>
              <a:t>Patrón de diseño: </a:t>
            </a:r>
            <a:r>
              <a:rPr lang="es-ES" dirty="0" err="1">
                <a:solidFill>
                  <a:srgbClr val="087EA4"/>
                </a:solidFill>
              </a:rPr>
              <a:t>Template</a:t>
            </a:r>
            <a:endParaRPr lang="es-ES" sz="1800" dirty="0">
              <a:solidFill>
                <a:srgbClr val="087EA4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A64AAF-1415-0AA1-F39A-81F99E5E2CC7}"/>
              </a:ext>
            </a:extLst>
          </p:cNvPr>
          <p:cNvSpPr/>
          <p:nvPr/>
        </p:nvSpPr>
        <p:spPr>
          <a:xfrm>
            <a:off x="0" y="2906223"/>
            <a:ext cx="2131576" cy="492442"/>
          </a:xfrm>
          <a:prstGeom prst="rect">
            <a:avLst/>
          </a:prstGeom>
          <a:solidFill>
            <a:srgbClr val="B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F2D9EC5-103E-E953-AF68-8FD571275C3A}"/>
              </a:ext>
            </a:extLst>
          </p:cNvPr>
          <p:cNvSpPr/>
          <p:nvPr/>
        </p:nvSpPr>
        <p:spPr>
          <a:xfrm>
            <a:off x="0" y="2906222"/>
            <a:ext cx="2131576" cy="246221"/>
          </a:xfrm>
          <a:prstGeom prst="rect">
            <a:avLst/>
          </a:prstGeom>
          <a:solidFill>
            <a:srgbClr val="A73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3B8F04-2E73-A948-84A8-473A7BB2C499}"/>
              </a:ext>
            </a:extLst>
          </p:cNvPr>
          <p:cNvSpPr txBox="1"/>
          <p:nvPr/>
        </p:nvSpPr>
        <p:spPr>
          <a:xfrm>
            <a:off x="235793" y="2897359"/>
            <a:ext cx="1905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2C609C7-0C71-3128-7C5D-7F1331B286F4}"/>
              </a:ext>
            </a:extLst>
          </p:cNvPr>
          <p:cNvSpPr txBox="1"/>
          <p:nvPr/>
        </p:nvSpPr>
        <p:spPr>
          <a:xfrm>
            <a:off x="235793" y="3140576"/>
            <a:ext cx="1009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lang="es-ES" sz="1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452243D-703B-7290-9005-CFE396961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5" y="2955728"/>
            <a:ext cx="139762" cy="1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5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C1F60C-6EFE-797A-1F72-6ACC5BD2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92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5C7D9C8-1893-226B-415C-FE29C794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12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27DFFD7-6015-C49B-7C47-46DF2432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pic>
        <p:nvPicPr>
          <p:cNvPr id="18" name="Marcador de contenido 17" descr="Texto&#10;&#10;Descripción generada automáticamente">
            <a:extLst>
              <a:ext uri="{FF2B5EF4-FFF2-40B4-BE49-F238E27FC236}">
                <a16:creationId xmlns:a16="http://schemas.microsoft.com/office/drawing/2014/main" id="{8B4AD678-C9AC-C3E8-F4EB-EDD7CCF37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805981"/>
            <a:ext cx="7096122" cy="4435076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66FE3EB-CD38-70EA-9A04-0A23DC4A9592}"/>
              </a:ext>
            </a:extLst>
          </p:cNvPr>
          <p:cNvSpPr/>
          <p:nvPr/>
        </p:nvSpPr>
        <p:spPr>
          <a:xfrm>
            <a:off x="0" y="2906223"/>
            <a:ext cx="2131576" cy="492442"/>
          </a:xfrm>
          <a:prstGeom prst="rect">
            <a:avLst/>
          </a:prstGeom>
          <a:solidFill>
            <a:srgbClr val="B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D0D0C1-AF81-6E52-38F3-F4DF04AF7CC4}"/>
              </a:ext>
            </a:extLst>
          </p:cNvPr>
          <p:cNvSpPr/>
          <p:nvPr/>
        </p:nvSpPr>
        <p:spPr>
          <a:xfrm>
            <a:off x="0" y="2906222"/>
            <a:ext cx="2131576" cy="246221"/>
          </a:xfrm>
          <a:prstGeom prst="rect">
            <a:avLst/>
          </a:prstGeom>
          <a:solidFill>
            <a:srgbClr val="A73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5130E6-A8C9-8AC3-B991-CD8261E0F7E6}"/>
              </a:ext>
            </a:extLst>
          </p:cNvPr>
          <p:cNvSpPr txBox="1"/>
          <p:nvPr/>
        </p:nvSpPr>
        <p:spPr>
          <a:xfrm>
            <a:off x="235793" y="2897359"/>
            <a:ext cx="1905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F67A43-EB90-3EFC-37B4-3B21564A459D}"/>
              </a:ext>
            </a:extLst>
          </p:cNvPr>
          <p:cNvSpPr txBox="1"/>
          <p:nvPr/>
        </p:nvSpPr>
        <p:spPr>
          <a:xfrm>
            <a:off x="235793" y="3140576"/>
            <a:ext cx="1009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lang="es-ES" sz="1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A07621-9031-97FF-1564-75E23D37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95" y="2955728"/>
            <a:ext cx="139762" cy="1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5C7D9C8-1893-226B-415C-FE29C794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13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27DFFD7-6015-C49B-7C47-46DF2432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C5DF22D-B373-E39A-C167-17F1C761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b="1" dirty="0"/>
              <a:t>Qué es</a:t>
            </a:r>
          </a:p>
          <a:p>
            <a:pPr marL="0" indent="0">
              <a:buNone/>
            </a:pPr>
            <a:r>
              <a:rPr lang="es-ES" sz="1800" dirty="0"/>
              <a:t>Usado en clases que van a seguir una estructura diferente y en las que sólo cambiará su implementación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6FE3EB-CD38-70EA-9A04-0A23DC4A9592}"/>
              </a:ext>
            </a:extLst>
          </p:cNvPr>
          <p:cNvSpPr/>
          <p:nvPr/>
        </p:nvSpPr>
        <p:spPr>
          <a:xfrm>
            <a:off x="0" y="2906223"/>
            <a:ext cx="2131576" cy="492442"/>
          </a:xfrm>
          <a:prstGeom prst="rect">
            <a:avLst/>
          </a:prstGeom>
          <a:solidFill>
            <a:srgbClr val="B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D0D0C1-AF81-6E52-38F3-F4DF04AF7CC4}"/>
              </a:ext>
            </a:extLst>
          </p:cNvPr>
          <p:cNvSpPr/>
          <p:nvPr/>
        </p:nvSpPr>
        <p:spPr>
          <a:xfrm>
            <a:off x="0" y="2906222"/>
            <a:ext cx="2131576" cy="246221"/>
          </a:xfrm>
          <a:prstGeom prst="rect">
            <a:avLst/>
          </a:prstGeom>
          <a:solidFill>
            <a:srgbClr val="A73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5130E6-A8C9-8AC3-B991-CD8261E0F7E6}"/>
              </a:ext>
            </a:extLst>
          </p:cNvPr>
          <p:cNvSpPr txBox="1"/>
          <p:nvPr/>
        </p:nvSpPr>
        <p:spPr>
          <a:xfrm>
            <a:off x="235793" y="2897359"/>
            <a:ext cx="1905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F67A43-EB90-3EFC-37B4-3B21564A459D}"/>
              </a:ext>
            </a:extLst>
          </p:cNvPr>
          <p:cNvSpPr txBox="1"/>
          <p:nvPr/>
        </p:nvSpPr>
        <p:spPr>
          <a:xfrm>
            <a:off x="235793" y="3140576"/>
            <a:ext cx="1009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lang="es-ES" sz="1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A07621-9031-97FF-1564-75E23D37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5" y="2955728"/>
            <a:ext cx="139762" cy="1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9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5C7D9C8-1893-226B-415C-FE29C794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14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27DFFD7-6015-C49B-7C47-46DF2432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C5DF22D-B373-E39A-C167-17F1C761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400" b="1" dirty="0"/>
              <a:t>Qué es</a:t>
            </a:r>
          </a:p>
          <a:p>
            <a:pPr marL="0" indent="0">
              <a:buNone/>
            </a:pPr>
            <a:r>
              <a:rPr lang="es-ES" sz="1800" dirty="0"/>
              <a:t>Usado en clases que van a seguir una estructura diferente y en las que sólo cambiará su implementación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b="1" dirty="0"/>
              <a:t>Cuándo se usa</a:t>
            </a:r>
            <a:endParaRPr lang="es-ES" sz="2400" dirty="0"/>
          </a:p>
          <a:p>
            <a:pPr marL="0" indent="0">
              <a:buNone/>
            </a:pPr>
            <a:r>
              <a:rPr lang="es-ES" sz="1800" dirty="0"/>
              <a:t>Imagina que, como usuario, quieres exportar un elemento, el sistema te ofrece varias opciones (PDF, DOC, WORD, TXT), cada opción tiene implementaciones drásticamente diferentes, pero comparten la </a:t>
            </a:r>
            <a:r>
              <a:rPr lang="es-ES" sz="1800" i="1" dirty="0"/>
              <a:t>estructura</a:t>
            </a:r>
            <a:r>
              <a:rPr lang="es-ES" sz="18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6FE3EB-CD38-70EA-9A04-0A23DC4A9592}"/>
              </a:ext>
            </a:extLst>
          </p:cNvPr>
          <p:cNvSpPr/>
          <p:nvPr/>
        </p:nvSpPr>
        <p:spPr>
          <a:xfrm>
            <a:off x="0" y="2906223"/>
            <a:ext cx="2131576" cy="492442"/>
          </a:xfrm>
          <a:prstGeom prst="rect">
            <a:avLst/>
          </a:prstGeom>
          <a:solidFill>
            <a:srgbClr val="B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D0D0C1-AF81-6E52-38F3-F4DF04AF7CC4}"/>
              </a:ext>
            </a:extLst>
          </p:cNvPr>
          <p:cNvSpPr/>
          <p:nvPr/>
        </p:nvSpPr>
        <p:spPr>
          <a:xfrm>
            <a:off x="0" y="2906222"/>
            <a:ext cx="2131576" cy="246221"/>
          </a:xfrm>
          <a:prstGeom prst="rect">
            <a:avLst/>
          </a:prstGeom>
          <a:solidFill>
            <a:srgbClr val="A73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5130E6-A8C9-8AC3-B991-CD8261E0F7E6}"/>
              </a:ext>
            </a:extLst>
          </p:cNvPr>
          <p:cNvSpPr txBox="1"/>
          <p:nvPr/>
        </p:nvSpPr>
        <p:spPr>
          <a:xfrm>
            <a:off x="235793" y="2897359"/>
            <a:ext cx="1905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F67A43-EB90-3EFC-37B4-3B21564A459D}"/>
              </a:ext>
            </a:extLst>
          </p:cNvPr>
          <p:cNvSpPr txBox="1"/>
          <p:nvPr/>
        </p:nvSpPr>
        <p:spPr>
          <a:xfrm>
            <a:off x="235793" y="3140576"/>
            <a:ext cx="1009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lang="es-ES" sz="1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A07621-9031-97FF-1564-75E23D37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5" y="2955728"/>
            <a:ext cx="139762" cy="12530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07DC8C2-778A-0092-C998-661DDA3D05EF}"/>
              </a:ext>
            </a:extLst>
          </p:cNvPr>
          <p:cNvSpPr/>
          <p:nvPr/>
        </p:nvSpPr>
        <p:spPr>
          <a:xfrm>
            <a:off x="2676524" y="1690688"/>
            <a:ext cx="8677275" cy="13255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09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5C7D9C8-1893-226B-415C-FE29C794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15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27DFFD7-6015-C49B-7C47-46DF2432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0C5DF22D-B373-E39A-C167-17F1C761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Qué es</a:t>
            </a:r>
          </a:p>
          <a:p>
            <a:pPr marL="0" indent="0">
              <a:buNone/>
            </a:pPr>
            <a:r>
              <a:rPr lang="es-ES" sz="1800" dirty="0"/>
              <a:t>Usado en clases que van a seguir una estructura diferente y en las que sólo cambiará su implementación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b="1" dirty="0"/>
              <a:t>Cuándo se usa</a:t>
            </a:r>
            <a:endParaRPr lang="es-ES" sz="2400" dirty="0"/>
          </a:p>
          <a:p>
            <a:pPr marL="0" indent="0">
              <a:buNone/>
            </a:pPr>
            <a:r>
              <a:rPr lang="es-ES" sz="1800" dirty="0"/>
              <a:t>Imagina que, como usuario, quieres exportar un elemento, el sistema te ofrece varias opciones (PDF, DOC, WORD, TXT), cada opción tiene implementaciones drásticamente diferentes, pero comparten la </a:t>
            </a:r>
            <a:r>
              <a:rPr lang="es-ES" sz="1800" i="1" dirty="0"/>
              <a:t>estructura</a:t>
            </a:r>
            <a:r>
              <a:rPr lang="es-ES" sz="1800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sz="2400" b="1" dirty="0"/>
              <a:t>Cómo se relaciona con </a:t>
            </a:r>
            <a:r>
              <a:rPr lang="es-ES" sz="2400" b="1" dirty="0" err="1"/>
              <a:t>React</a:t>
            </a:r>
            <a:endParaRPr lang="es-ES" sz="2400" b="1" dirty="0"/>
          </a:p>
          <a:p>
            <a:pPr marL="0" indent="0">
              <a:buNone/>
            </a:pPr>
            <a:r>
              <a:rPr lang="es-ES" sz="1800" dirty="0"/>
              <a:t>Cada enganche modificable de la estructura es un </a:t>
            </a:r>
            <a:r>
              <a:rPr lang="es-ES" sz="1800" b="1" dirty="0" err="1"/>
              <a:t>hook</a:t>
            </a:r>
            <a:r>
              <a:rPr lang="es-ES" sz="1800" dirty="0"/>
              <a:t>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6FE3EB-CD38-70EA-9A04-0A23DC4A9592}"/>
              </a:ext>
            </a:extLst>
          </p:cNvPr>
          <p:cNvSpPr/>
          <p:nvPr/>
        </p:nvSpPr>
        <p:spPr>
          <a:xfrm>
            <a:off x="0" y="2906223"/>
            <a:ext cx="2131576" cy="492442"/>
          </a:xfrm>
          <a:prstGeom prst="rect">
            <a:avLst/>
          </a:prstGeom>
          <a:solidFill>
            <a:srgbClr val="B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D0D0C1-AF81-6E52-38F3-F4DF04AF7CC4}"/>
              </a:ext>
            </a:extLst>
          </p:cNvPr>
          <p:cNvSpPr/>
          <p:nvPr/>
        </p:nvSpPr>
        <p:spPr>
          <a:xfrm>
            <a:off x="0" y="2906222"/>
            <a:ext cx="2131576" cy="246221"/>
          </a:xfrm>
          <a:prstGeom prst="rect">
            <a:avLst/>
          </a:prstGeom>
          <a:solidFill>
            <a:srgbClr val="A73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5130E6-A8C9-8AC3-B991-CD8261E0F7E6}"/>
              </a:ext>
            </a:extLst>
          </p:cNvPr>
          <p:cNvSpPr txBox="1"/>
          <p:nvPr/>
        </p:nvSpPr>
        <p:spPr>
          <a:xfrm>
            <a:off x="235793" y="2897359"/>
            <a:ext cx="1905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F67A43-EB90-3EFC-37B4-3B21564A459D}"/>
              </a:ext>
            </a:extLst>
          </p:cNvPr>
          <p:cNvSpPr txBox="1"/>
          <p:nvPr/>
        </p:nvSpPr>
        <p:spPr>
          <a:xfrm>
            <a:off x="235793" y="3140576"/>
            <a:ext cx="1009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lang="es-ES" sz="1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A07621-9031-97FF-1564-75E23D37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5" y="2955728"/>
            <a:ext cx="139762" cy="125302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80AD2F8E-23BF-5329-FD4C-1FA4899FA63A}"/>
              </a:ext>
            </a:extLst>
          </p:cNvPr>
          <p:cNvSpPr/>
          <p:nvPr/>
        </p:nvSpPr>
        <p:spPr>
          <a:xfrm>
            <a:off x="2676524" y="1690688"/>
            <a:ext cx="8677275" cy="3112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60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5C7D9C8-1893-226B-415C-FE29C794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16</a:t>
            </a:fld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27DFFD7-6015-C49B-7C47-46DF2432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Template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6FE3EB-CD38-70EA-9A04-0A23DC4A9592}"/>
              </a:ext>
            </a:extLst>
          </p:cNvPr>
          <p:cNvSpPr/>
          <p:nvPr/>
        </p:nvSpPr>
        <p:spPr>
          <a:xfrm>
            <a:off x="0" y="2906223"/>
            <a:ext cx="2131576" cy="492442"/>
          </a:xfrm>
          <a:prstGeom prst="rect">
            <a:avLst/>
          </a:prstGeom>
          <a:solidFill>
            <a:srgbClr val="BB3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0D0D0C1-AF81-6E52-38F3-F4DF04AF7CC4}"/>
              </a:ext>
            </a:extLst>
          </p:cNvPr>
          <p:cNvSpPr/>
          <p:nvPr/>
        </p:nvSpPr>
        <p:spPr>
          <a:xfrm>
            <a:off x="0" y="2906222"/>
            <a:ext cx="2131576" cy="246221"/>
          </a:xfrm>
          <a:prstGeom prst="rect">
            <a:avLst/>
          </a:prstGeom>
          <a:solidFill>
            <a:srgbClr val="A736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5130E6-A8C9-8AC3-B991-CD8261E0F7E6}"/>
              </a:ext>
            </a:extLst>
          </p:cNvPr>
          <p:cNvSpPr txBox="1"/>
          <p:nvPr/>
        </p:nvSpPr>
        <p:spPr>
          <a:xfrm>
            <a:off x="235793" y="2897359"/>
            <a:ext cx="1905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</a:t>
            </a:r>
            <a:endParaRPr lang="es-E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F67A43-EB90-3EFC-37B4-3B21564A459D}"/>
              </a:ext>
            </a:extLst>
          </p:cNvPr>
          <p:cNvSpPr txBox="1"/>
          <p:nvPr/>
        </p:nvSpPr>
        <p:spPr>
          <a:xfrm>
            <a:off x="235793" y="3140576"/>
            <a:ext cx="1009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Observer</a:t>
            </a:r>
            <a:endParaRPr lang="es-ES" sz="1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EA07621-9031-97FF-1564-75E23D375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5" y="2955728"/>
            <a:ext cx="139762" cy="125302"/>
          </a:xfrm>
          <a:prstGeom prst="rect">
            <a:avLst/>
          </a:prstGeom>
        </p:spPr>
      </p:pic>
      <p:pic>
        <p:nvPicPr>
          <p:cNvPr id="13" name="Marcador de contenido 12" descr="Texto&#10;&#10;Descripción generada automáticamente con confianza baja">
            <a:extLst>
              <a:ext uri="{FF2B5EF4-FFF2-40B4-BE49-F238E27FC236}">
                <a16:creationId xmlns:a16="http://schemas.microsoft.com/office/drawing/2014/main" id="{87D290D3-2DD1-EE19-2886-6883413B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4" y="2343150"/>
            <a:ext cx="2967204" cy="3316288"/>
          </a:xfrm>
        </p:spPr>
      </p:pic>
      <p:sp>
        <p:nvSpPr>
          <p:cNvPr id="14" name="Marcador de contenido 9">
            <a:extLst>
              <a:ext uri="{FF2B5EF4-FFF2-40B4-BE49-F238E27FC236}">
                <a16:creationId xmlns:a16="http://schemas.microsoft.com/office/drawing/2014/main" id="{B8DBA57E-41BB-6D34-EC4F-239B23B03222}"/>
              </a:ext>
            </a:extLst>
          </p:cNvPr>
          <p:cNvSpPr txBox="1">
            <a:spLocks/>
          </p:cNvSpPr>
          <p:nvPr/>
        </p:nvSpPr>
        <p:spPr>
          <a:xfrm>
            <a:off x="6179459" y="1825625"/>
            <a:ext cx="517434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4444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4444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444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444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4444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Implementas la estructura y el flujo inicial, y cada clase modificará la lógica que necesite.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Cuando la clase que implementa se </a:t>
            </a:r>
            <a:r>
              <a:rPr lang="es-ES" sz="1800" i="1" dirty="0"/>
              <a:t>agarra</a:t>
            </a:r>
            <a:r>
              <a:rPr lang="es-ES" sz="1800" dirty="0"/>
              <a:t> a parte del flujo y lo define, ese agarre es el </a:t>
            </a:r>
            <a:r>
              <a:rPr lang="es-ES" sz="1800" b="1" dirty="0" err="1"/>
              <a:t>hook</a:t>
            </a:r>
            <a:r>
              <a:rPr lang="es-E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0423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61DC98E-41FF-4A33-454F-B11A6A9E870A}"/>
              </a:ext>
            </a:extLst>
          </p:cNvPr>
          <p:cNvSpPr/>
          <p:nvPr/>
        </p:nvSpPr>
        <p:spPr>
          <a:xfrm>
            <a:off x="-215659" y="1005919"/>
            <a:ext cx="3126500" cy="395363"/>
          </a:xfrm>
          <a:prstGeom prst="roundRect">
            <a:avLst>
              <a:gd name="adj" fmla="val 31110"/>
            </a:avLst>
          </a:prstGeom>
          <a:solidFill>
            <a:srgbClr val="E6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A66CFB-73E4-3C9C-CA12-F78B88610105}"/>
              </a:ext>
            </a:extLst>
          </p:cNvPr>
          <p:cNvSpPr txBox="1"/>
          <p:nvPr/>
        </p:nvSpPr>
        <p:spPr>
          <a:xfrm>
            <a:off x="58228" y="734047"/>
            <a:ext cx="28617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5E68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 E HISTORIA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487A7B0-3275-B3BD-D691-9CE8F1314132}"/>
              </a:ext>
            </a:extLst>
          </p:cNvPr>
          <p:cNvSpPr txBox="1"/>
          <p:nvPr/>
        </p:nvSpPr>
        <p:spPr>
          <a:xfrm>
            <a:off x="62541" y="1049711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087E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Sección actual</a:t>
            </a:r>
          </a:p>
        </p:txBody>
      </p:sp>
      <p:sp>
        <p:nvSpPr>
          <p:cNvPr id="20" name="Flecha: cheurón 19">
            <a:extLst>
              <a:ext uri="{FF2B5EF4-FFF2-40B4-BE49-F238E27FC236}">
                <a16:creationId xmlns:a16="http://schemas.microsoft.com/office/drawing/2014/main" id="{8700F7D2-BD42-EF9C-248D-090A546C6BA2}"/>
              </a:ext>
            </a:extLst>
          </p:cNvPr>
          <p:cNvSpPr/>
          <p:nvPr/>
        </p:nvSpPr>
        <p:spPr>
          <a:xfrm rot="5400000">
            <a:off x="2654603" y="1164863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5628B7-B2E8-1ACA-6ECE-1C48127AAA2E}"/>
              </a:ext>
            </a:extLst>
          </p:cNvPr>
          <p:cNvSpPr txBox="1"/>
          <p:nvPr/>
        </p:nvSpPr>
        <p:spPr>
          <a:xfrm>
            <a:off x="210628" y="1449560"/>
            <a:ext cx="28617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Elemento a tratar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E8FFAF-680D-1FA9-9FBC-FD42510095FE}"/>
              </a:ext>
            </a:extLst>
          </p:cNvPr>
          <p:cNvSpPr txBox="1"/>
          <p:nvPr/>
        </p:nvSpPr>
        <p:spPr>
          <a:xfrm>
            <a:off x="210628" y="1772613"/>
            <a:ext cx="28617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Elemento a tratar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827630F-2E01-A71A-419C-19FEB0AAB6C3}"/>
              </a:ext>
            </a:extLst>
          </p:cNvPr>
          <p:cNvSpPr txBox="1"/>
          <p:nvPr/>
        </p:nvSpPr>
        <p:spPr>
          <a:xfrm>
            <a:off x="62541" y="2077866"/>
            <a:ext cx="2857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25" name="Flecha: cheurón 24">
            <a:extLst>
              <a:ext uri="{FF2B5EF4-FFF2-40B4-BE49-F238E27FC236}">
                <a16:creationId xmlns:a16="http://schemas.microsoft.com/office/drawing/2014/main" id="{80F438E7-97F9-68E6-C7C4-E77C07A3F046}"/>
              </a:ext>
            </a:extLst>
          </p:cNvPr>
          <p:cNvSpPr/>
          <p:nvPr/>
        </p:nvSpPr>
        <p:spPr>
          <a:xfrm>
            <a:off x="2654603" y="2193018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AF9AF87-D45D-88E5-3FB7-5AA04C65221A}"/>
              </a:ext>
            </a:extLst>
          </p:cNvPr>
          <p:cNvSpPr txBox="1"/>
          <p:nvPr/>
        </p:nvSpPr>
        <p:spPr>
          <a:xfrm>
            <a:off x="58228" y="3011184"/>
            <a:ext cx="2861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27" name="Flecha: cheurón 26">
            <a:extLst>
              <a:ext uri="{FF2B5EF4-FFF2-40B4-BE49-F238E27FC236}">
                <a16:creationId xmlns:a16="http://schemas.microsoft.com/office/drawing/2014/main" id="{8196EED2-FEBA-0024-0431-9126027D5833}"/>
              </a:ext>
            </a:extLst>
          </p:cNvPr>
          <p:cNvSpPr/>
          <p:nvPr/>
        </p:nvSpPr>
        <p:spPr>
          <a:xfrm>
            <a:off x="2650290" y="3126336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539AFC-A69F-8883-9CB3-9EBD0DF7C784}"/>
              </a:ext>
            </a:extLst>
          </p:cNvPr>
          <p:cNvSpPr txBox="1"/>
          <p:nvPr/>
        </p:nvSpPr>
        <p:spPr>
          <a:xfrm>
            <a:off x="58228" y="3431719"/>
            <a:ext cx="2861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5C3A76FA-954D-0EED-BB68-1B3A87760581}"/>
              </a:ext>
            </a:extLst>
          </p:cNvPr>
          <p:cNvSpPr/>
          <p:nvPr/>
        </p:nvSpPr>
        <p:spPr>
          <a:xfrm>
            <a:off x="2650290" y="3546871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AF776E-B9AA-3D2F-8B38-47329E99E168}"/>
              </a:ext>
            </a:extLst>
          </p:cNvPr>
          <p:cNvSpPr txBox="1"/>
          <p:nvPr/>
        </p:nvSpPr>
        <p:spPr>
          <a:xfrm>
            <a:off x="58228" y="3852254"/>
            <a:ext cx="2861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35" name="Flecha: cheurón 34">
            <a:extLst>
              <a:ext uri="{FF2B5EF4-FFF2-40B4-BE49-F238E27FC236}">
                <a16:creationId xmlns:a16="http://schemas.microsoft.com/office/drawing/2014/main" id="{FB28FA7B-B674-C9B7-CD5D-F10AD2216DE3}"/>
              </a:ext>
            </a:extLst>
          </p:cNvPr>
          <p:cNvSpPr/>
          <p:nvPr/>
        </p:nvSpPr>
        <p:spPr>
          <a:xfrm>
            <a:off x="2650290" y="3967406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704FC9E-1E93-75AB-3D92-13B1099F3636}"/>
              </a:ext>
            </a:extLst>
          </p:cNvPr>
          <p:cNvSpPr txBox="1"/>
          <p:nvPr/>
        </p:nvSpPr>
        <p:spPr>
          <a:xfrm>
            <a:off x="58228" y="4272789"/>
            <a:ext cx="2861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39" name="Flecha: cheurón 38">
            <a:extLst>
              <a:ext uri="{FF2B5EF4-FFF2-40B4-BE49-F238E27FC236}">
                <a16:creationId xmlns:a16="http://schemas.microsoft.com/office/drawing/2014/main" id="{54BB083F-1421-58C1-398B-373A21C8BC2F}"/>
              </a:ext>
            </a:extLst>
          </p:cNvPr>
          <p:cNvSpPr/>
          <p:nvPr/>
        </p:nvSpPr>
        <p:spPr>
          <a:xfrm>
            <a:off x="2650290" y="4387941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D55E8B7-C17F-9606-175A-D5753E9532C7}"/>
              </a:ext>
            </a:extLst>
          </p:cNvPr>
          <p:cNvSpPr txBox="1"/>
          <p:nvPr/>
        </p:nvSpPr>
        <p:spPr>
          <a:xfrm>
            <a:off x="58228" y="4693324"/>
            <a:ext cx="2861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41" name="Flecha: cheurón 40">
            <a:extLst>
              <a:ext uri="{FF2B5EF4-FFF2-40B4-BE49-F238E27FC236}">
                <a16:creationId xmlns:a16="http://schemas.microsoft.com/office/drawing/2014/main" id="{4A85157E-F3B9-8D4B-6B4E-747A1892E428}"/>
              </a:ext>
            </a:extLst>
          </p:cNvPr>
          <p:cNvSpPr/>
          <p:nvPr/>
        </p:nvSpPr>
        <p:spPr>
          <a:xfrm>
            <a:off x="2650290" y="4808476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3BDED10-0F7E-FBC9-A6D4-FCE232C698C2}"/>
              </a:ext>
            </a:extLst>
          </p:cNvPr>
          <p:cNvSpPr txBox="1"/>
          <p:nvPr/>
        </p:nvSpPr>
        <p:spPr>
          <a:xfrm>
            <a:off x="58228" y="5113859"/>
            <a:ext cx="28617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43" name="Flecha: cheurón 42">
            <a:extLst>
              <a:ext uri="{FF2B5EF4-FFF2-40B4-BE49-F238E27FC236}">
                <a16:creationId xmlns:a16="http://schemas.microsoft.com/office/drawing/2014/main" id="{967D5803-BF5A-E7AF-3158-7E58446E893C}"/>
              </a:ext>
            </a:extLst>
          </p:cNvPr>
          <p:cNvSpPr/>
          <p:nvPr/>
        </p:nvSpPr>
        <p:spPr>
          <a:xfrm>
            <a:off x="2650290" y="5229011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789B6D6-B31F-B43C-177D-E325957377B2}"/>
              </a:ext>
            </a:extLst>
          </p:cNvPr>
          <p:cNvCxnSpPr>
            <a:cxnSpLocks/>
          </p:cNvCxnSpPr>
          <p:nvPr/>
        </p:nvCxnSpPr>
        <p:spPr>
          <a:xfrm flipH="1">
            <a:off x="130834" y="2559590"/>
            <a:ext cx="2780007" cy="0"/>
          </a:xfrm>
          <a:prstGeom prst="line">
            <a:avLst/>
          </a:prstGeom>
          <a:ln w="12700">
            <a:solidFill>
              <a:srgbClr val="EBE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7CBC9A4-6C5F-6360-09C5-380D812B6C4C}"/>
              </a:ext>
            </a:extLst>
          </p:cNvPr>
          <p:cNvSpPr txBox="1"/>
          <p:nvPr/>
        </p:nvSpPr>
        <p:spPr>
          <a:xfrm>
            <a:off x="58228" y="2687484"/>
            <a:ext cx="28617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5E68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986693A8-73F8-C8E0-D50D-D552ABDBC1C9}"/>
              </a:ext>
            </a:extLst>
          </p:cNvPr>
          <p:cNvSpPr txBox="1"/>
          <p:nvPr/>
        </p:nvSpPr>
        <p:spPr>
          <a:xfrm>
            <a:off x="4447273" y="2967335"/>
            <a:ext cx="6208294" cy="92333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/>
            <a:r>
              <a:rPr lang="es-ES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Loading</a:t>
            </a:r>
            <a:r>
              <a:rPr lang="es-E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...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8076E95-9254-C57E-BD1D-32D292E11FA4}"/>
              </a:ext>
            </a:extLst>
          </p:cNvPr>
          <p:cNvSpPr txBox="1"/>
          <p:nvPr/>
        </p:nvSpPr>
        <p:spPr>
          <a:xfrm>
            <a:off x="4514850" y="103897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rmAutofit/>
          </a:bodyPr>
          <a:lstStyle/>
          <a:p>
            <a:pPr algn="l"/>
            <a:r>
              <a:rPr lang="es-ES" sz="1800" dirty="0">
                <a:solidFill>
                  <a:srgbClr val="087EA4"/>
                </a:solidFill>
              </a:rPr>
              <a:t>¿Merece la pena esta diapositiva?</a:t>
            </a:r>
          </a:p>
        </p:txBody>
      </p:sp>
    </p:spTree>
    <p:extLst>
      <p:ext uri="{BB962C8B-B14F-4D97-AF65-F5344CB8AC3E}">
        <p14:creationId xmlns:p14="http://schemas.microsoft.com/office/powerpoint/2010/main" val="103738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61DC98E-41FF-4A33-454F-B11A6A9E870A}"/>
              </a:ext>
            </a:extLst>
          </p:cNvPr>
          <p:cNvSpPr/>
          <p:nvPr/>
        </p:nvSpPr>
        <p:spPr>
          <a:xfrm>
            <a:off x="-215659" y="1005919"/>
            <a:ext cx="3126500" cy="395363"/>
          </a:xfrm>
          <a:prstGeom prst="roundRect">
            <a:avLst>
              <a:gd name="adj" fmla="val 31110"/>
            </a:avLst>
          </a:prstGeom>
          <a:solidFill>
            <a:srgbClr val="E6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A66CFB-73E4-3C9C-CA12-F78B88610105}"/>
              </a:ext>
            </a:extLst>
          </p:cNvPr>
          <p:cNvSpPr txBox="1"/>
          <p:nvPr/>
        </p:nvSpPr>
        <p:spPr>
          <a:xfrm>
            <a:off x="58228" y="734047"/>
            <a:ext cx="2852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5E68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 E HISTORIA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487A7B0-3275-B3BD-D691-9CE8F1314132}"/>
              </a:ext>
            </a:extLst>
          </p:cNvPr>
          <p:cNvSpPr txBox="1"/>
          <p:nvPr/>
        </p:nvSpPr>
        <p:spPr>
          <a:xfrm>
            <a:off x="62541" y="1049711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087E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Sección actual</a:t>
            </a:r>
          </a:p>
        </p:txBody>
      </p:sp>
      <p:sp>
        <p:nvSpPr>
          <p:cNvPr id="20" name="Flecha: cheurón 19">
            <a:extLst>
              <a:ext uri="{FF2B5EF4-FFF2-40B4-BE49-F238E27FC236}">
                <a16:creationId xmlns:a16="http://schemas.microsoft.com/office/drawing/2014/main" id="{8700F7D2-BD42-EF9C-248D-090A546C6BA2}"/>
              </a:ext>
            </a:extLst>
          </p:cNvPr>
          <p:cNvSpPr/>
          <p:nvPr/>
        </p:nvSpPr>
        <p:spPr>
          <a:xfrm rot="5400000">
            <a:off x="2654603" y="1164863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5628B7-B2E8-1ACA-6ECE-1C48127AAA2E}"/>
              </a:ext>
            </a:extLst>
          </p:cNvPr>
          <p:cNvSpPr txBox="1"/>
          <p:nvPr/>
        </p:nvSpPr>
        <p:spPr>
          <a:xfrm>
            <a:off x="210628" y="1449560"/>
            <a:ext cx="2852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Elemento a tratar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E8FFAF-680D-1FA9-9FBC-FD42510095FE}"/>
              </a:ext>
            </a:extLst>
          </p:cNvPr>
          <p:cNvSpPr txBox="1"/>
          <p:nvPr/>
        </p:nvSpPr>
        <p:spPr>
          <a:xfrm>
            <a:off x="210628" y="1772613"/>
            <a:ext cx="2852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Elemento a tratar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827630F-2E01-A71A-419C-19FEB0AAB6C3}"/>
              </a:ext>
            </a:extLst>
          </p:cNvPr>
          <p:cNvSpPr txBox="1"/>
          <p:nvPr/>
        </p:nvSpPr>
        <p:spPr>
          <a:xfrm>
            <a:off x="62541" y="2077866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25" name="Flecha: cheurón 24">
            <a:extLst>
              <a:ext uri="{FF2B5EF4-FFF2-40B4-BE49-F238E27FC236}">
                <a16:creationId xmlns:a16="http://schemas.microsoft.com/office/drawing/2014/main" id="{80F438E7-97F9-68E6-C7C4-E77C07A3F046}"/>
              </a:ext>
            </a:extLst>
          </p:cNvPr>
          <p:cNvSpPr/>
          <p:nvPr/>
        </p:nvSpPr>
        <p:spPr>
          <a:xfrm>
            <a:off x="2654603" y="2193018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AF9AF87-D45D-88E5-3FB7-5AA04C65221A}"/>
              </a:ext>
            </a:extLst>
          </p:cNvPr>
          <p:cNvSpPr txBox="1"/>
          <p:nvPr/>
        </p:nvSpPr>
        <p:spPr>
          <a:xfrm>
            <a:off x="58228" y="3011184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27" name="Flecha: cheurón 26">
            <a:extLst>
              <a:ext uri="{FF2B5EF4-FFF2-40B4-BE49-F238E27FC236}">
                <a16:creationId xmlns:a16="http://schemas.microsoft.com/office/drawing/2014/main" id="{8196EED2-FEBA-0024-0431-9126027D5833}"/>
              </a:ext>
            </a:extLst>
          </p:cNvPr>
          <p:cNvSpPr/>
          <p:nvPr/>
        </p:nvSpPr>
        <p:spPr>
          <a:xfrm>
            <a:off x="2650290" y="3126336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539AFC-A69F-8883-9CB3-9EBD0DF7C784}"/>
              </a:ext>
            </a:extLst>
          </p:cNvPr>
          <p:cNvSpPr txBox="1"/>
          <p:nvPr/>
        </p:nvSpPr>
        <p:spPr>
          <a:xfrm>
            <a:off x="58228" y="3431719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5C3A76FA-954D-0EED-BB68-1B3A87760581}"/>
              </a:ext>
            </a:extLst>
          </p:cNvPr>
          <p:cNvSpPr/>
          <p:nvPr/>
        </p:nvSpPr>
        <p:spPr>
          <a:xfrm>
            <a:off x="2650290" y="3546871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AF776E-B9AA-3D2F-8B38-47329E99E168}"/>
              </a:ext>
            </a:extLst>
          </p:cNvPr>
          <p:cNvSpPr txBox="1"/>
          <p:nvPr/>
        </p:nvSpPr>
        <p:spPr>
          <a:xfrm>
            <a:off x="58228" y="3852254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35" name="Flecha: cheurón 34">
            <a:extLst>
              <a:ext uri="{FF2B5EF4-FFF2-40B4-BE49-F238E27FC236}">
                <a16:creationId xmlns:a16="http://schemas.microsoft.com/office/drawing/2014/main" id="{FB28FA7B-B674-C9B7-CD5D-F10AD2216DE3}"/>
              </a:ext>
            </a:extLst>
          </p:cNvPr>
          <p:cNvSpPr/>
          <p:nvPr/>
        </p:nvSpPr>
        <p:spPr>
          <a:xfrm>
            <a:off x="2650290" y="3967406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704FC9E-1E93-75AB-3D92-13B1099F3636}"/>
              </a:ext>
            </a:extLst>
          </p:cNvPr>
          <p:cNvSpPr txBox="1"/>
          <p:nvPr/>
        </p:nvSpPr>
        <p:spPr>
          <a:xfrm>
            <a:off x="58228" y="4272789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39" name="Flecha: cheurón 38">
            <a:extLst>
              <a:ext uri="{FF2B5EF4-FFF2-40B4-BE49-F238E27FC236}">
                <a16:creationId xmlns:a16="http://schemas.microsoft.com/office/drawing/2014/main" id="{54BB083F-1421-58C1-398B-373A21C8BC2F}"/>
              </a:ext>
            </a:extLst>
          </p:cNvPr>
          <p:cNvSpPr/>
          <p:nvPr/>
        </p:nvSpPr>
        <p:spPr>
          <a:xfrm>
            <a:off x="2650290" y="4387941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D55E8B7-C17F-9606-175A-D5753E9532C7}"/>
              </a:ext>
            </a:extLst>
          </p:cNvPr>
          <p:cNvSpPr txBox="1"/>
          <p:nvPr/>
        </p:nvSpPr>
        <p:spPr>
          <a:xfrm>
            <a:off x="58228" y="4693324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41" name="Flecha: cheurón 40">
            <a:extLst>
              <a:ext uri="{FF2B5EF4-FFF2-40B4-BE49-F238E27FC236}">
                <a16:creationId xmlns:a16="http://schemas.microsoft.com/office/drawing/2014/main" id="{4A85157E-F3B9-8D4B-6B4E-747A1892E428}"/>
              </a:ext>
            </a:extLst>
          </p:cNvPr>
          <p:cNvSpPr/>
          <p:nvPr/>
        </p:nvSpPr>
        <p:spPr>
          <a:xfrm>
            <a:off x="2650290" y="4808476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3BDED10-0F7E-FBC9-A6D4-FCE232C698C2}"/>
              </a:ext>
            </a:extLst>
          </p:cNvPr>
          <p:cNvSpPr txBox="1"/>
          <p:nvPr/>
        </p:nvSpPr>
        <p:spPr>
          <a:xfrm>
            <a:off x="58228" y="5113859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43" name="Flecha: cheurón 42">
            <a:extLst>
              <a:ext uri="{FF2B5EF4-FFF2-40B4-BE49-F238E27FC236}">
                <a16:creationId xmlns:a16="http://schemas.microsoft.com/office/drawing/2014/main" id="{967D5803-BF5A-E7AF-3158-7E58446E893C}"/>
              </a:ext>
            </a:extLst>
          </p:cNvPr>
          <p:cNvSpPr/>
          <p:nvPr/>
        </p:nvSpPr>
        <p:spPr>
          <a:xfrm>
            <a:off x="2650290" y="5229011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789B6D6-B31F-B43C-177D-E325957377B2}"/>
              </a:ext>
            </a:extLst>
          </p:cNvPr>
          <p:cNvCxnSpPr>
            <a:cxnSpLocks/>
          </p:cNvCxnSpPr>
          <p:nvPr/>
        </p:nvCxnSpPr>
        <p:spPr>
          <a:xfrm flipH="1">
            <a:off x="130834" y="2559590"/>
            <a:ext cx="2780007" cy="0"/>
          </a:xfrm>
          <a:prstGeom prst="line">
            <a:avLst/>
          </a:prstGeom>
          <a:ln w="12700">
            <a:solidFill>
              <a:srgbClr val="EBE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7CBC9A4-6C5F-6360-09C5-380D812B6C4C}"/>
              </a:ext>
            </a:extLst>
          </p:cNvPr>
          <p:cNvSpPr txBox="1"/>
          <p:nvPr/>
        </p:nvSpPr>
        <p:spPr>
          <a:xfrm>
            <a:off x="58228" y="2687484"/>
            <a:ext cx="2852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5E68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F2119DD-A11B-01CC-49F8-077E7A703278}"/>
              </a:ext>
            </a:extLst>
          </p:cNvPr>
          <p:cNvSpPr/>
          <p:nvPr/>
        </p:nvSpPr>
        <p:spPr>
          <a:xfrm>
            <a:off x="3352800" y="781181"/>
            <a:ext cx="1517583" cy="286255"/>
          </a:xfrm>
          <a:prstGeom prst="roundRect">
            <a:avLst/>
          </a:prstGeom>
          <a:solidFill>
            <a:srgbClr val="F2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18FF2B4-0185-41C4-BB5D-EBAF20AB4111}"/>
              </a:ext>
            </a:extLst>
          </p:cNvPr>
          <p:cNvSpPr/>
          <p:nvPr/>
        </p:nvSpPr>
        <p:spPr>
          <a:xfrm>
            <a:off x="3352800" y="1225840"/>
            <a:ext cx="5261810" cy="395415"/>
          </a:xfrm>
          <a:prstGeom prst="roundRect">
            <a:avLst/>
          </a:prstGeom>
          <a:solidFill>
            <a:srgbClr val="EBE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4ACB594-422B-F459-B900-4682CEFA4F32}"/>
              </a:ext>
            </a:extLst>
          </p:cNvPr>
          <p:cNvSpPr/>
          <p:nvPr/>
        </p:nvSpPr>
        <p:spPr>
          <a:xfrm>
            <a:off x="3352800" y="2339057"/>
            <a:ext cx="8000999" cy="1087221"/>
          </a:xfrm>
          <a:prstGeom prst="roundRect">
            <a:avLst/>
          </a:prstGeom>
          <a:solidFill>
            <a:srgbClr val="F2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72C036B-22A7-BCA2-E4EB-F035D89A641C}"/>
              </a:ext>
            </a:extLst>
          </p:cNvPr>
          <p:cNvSpPr/>
          <p:nvPr/>
        </p:nvSpPr>
        <p:spPr>
          <a:xfrm>
            <a:off x="3352800" y="3657264"/>
            <a:ext cx="5136682" cy="730677"/>
          </a:xfrm>
          <a:prstGeom prst="roundRect">
            <a:avLst>
              <a:gd name="adj" fmla="val 24571"/>
            </a:avLst>
          </a:prstGeom>
          <a:solidFill>
            <a:srgbClr val="F2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4EF6B975-BB34-EF2D-7C5E-2C8F1CDEBFCF}"/>
              </a:ext>
            </a:extLst>
          </p:cNvPr>
          <p:cNvSpPr/>
          <p:nvPr/>
        </p:nvSpPr>
        <p:spPr>
          <a:xfrm>
            <a:off x="3352798" y="4588700"/>
            <a:ext cx="7996688" cy="1535253"/>
          </a:xfrm>
          <a:prstGeom prst="roundRect">
            <a:avLst/>
          </a:prstGeom>
          <a:solidFill>
            <a:srgbClr val="F2F3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123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61DC98E-41FF-4A33-454F-B11A6A9E870A}"/>
              </a:ext>
            </a:extLst>
          </p:cNvPr>
          <p:cNvSpPr/>
          <p:nvPr/>
        </p:nvSpPr>
        <p:spPr>
          <a:xfrm>
            <a:off x="-215659" y="1005919"/>
            <a:ext cx="3126500" cy="395363"/>
          </a:xfrm>
          <a:prstGeom prst="roundRect">
            <a:avLst>
              <a:gd name="adj" fmla="val 31110"/>
            </a:avLst>
          </a:prstGeom>
          <a:solidFill>
            <a:srgbClr val="E6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A66CFB-73E4-3C9C-CA12-F78B88610105}"/>
              </a:ext>
            </a:extLst>
          </p:cNvPr>
          <p:cNvSpPr txBox="1"/>
          <p:nvPr/>
        </p:nvSpPr>
        <p:spPr>
          <a:xfrm>
            <a:off x="58228" y="734047"/>
            <a:ext cx="2852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5E68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 E HISTORIA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487A7B0-3275-B3BD-D691-9CE8F1314132}"/>
              </a:ext>
            </a:extLst>
          </p:cNvPr>
          <p:cNvSpPr txBox="1"/>
          <p:nvPr/>
        </p:nvSpPr>
        <p:spPr>
          <a:xfrm>
            <a:off x="62541" y="1049711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087E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Sección actual</a:t>
            </a:r>
          </a:p>
        </p:txBody>
      </p:sp>
      <p:sp>
        <p:nvSpPr>
          <p:cNvPr id="20" name="Flecha: cheurón 19">
            <a:extLst>
              <a:ext uri="{FF2B5EF4-FFF2-40B4-BE49-F238E27FC236}">
                <a16:creationId xmlns:a16="http://schemas.microsoft.com/office/drawing/2014/main" id="{8700F7D2-BD42-EF9C-248D-090A546C6BA2}"/>
              </a:ext>
            </a:extLst>
          </p:cNvPr>
          <p:cNvSpPr/>
          <p:nvPr/>
        </p:nvSpPr>
        <p:spPr>
          <a:xfrm rot="5400000">
            <a:off x="2654603" y="1164863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5628B7-B2E8-1ACA-6ECE-1C48127AAA2E}"/>
              </a:ext>
            </a:extLst>
          </p:cNvPr>
          <p:cNvSpPr txBox="1"/>
          <p:nvPr/>
        </p:nvSpPr>
        <p:spPr>
          <a:xfrm>
            <a:off x="210628" y="1449560"/>
            <a:ext cx="2852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Elemento a tratar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E8FFAF-680D-1FA9-9FBC-FD42510095FE}"/>
              </a:ext>
            </a:extLst>
          </p:cNvPr>
          <p:cNvSpPr txBox="1"/>
          <p:nvPr/>
        </p:nvSpPr>
        <p:spPr>
          <a:xfrm>
            <a:off x="210628" y="1772613"/>
            <a:ext cx="2852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40475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Elemento a tratar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827630F-2E01-A71A-419C-19FEB0AAB6C3}"/>
              </a:ext>
            </a:extLst>
          </p:cNvPr>
          <p:cNvSpPr txBox="1"/>
          <p:nvPr/>
        </p:nvSpPr>
        <p:spPr>
          <a:xfrm>
            <a:off x="62541" y="2077866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25" name="Flecha: cheurón 24">
            <a:extLst>
              <a:ext uri="{FF2B5EF4-FFF2-40B4-BE49-F238E27FC236}">
                <a16:creationId xmlns:a16="http://schemas.microsoft.com/office/drawing/2014/main" id="{80F438E7-97F9-68E6-C7C4-E77C07A3F046}"/>
              </a:ext>
            </a:extLst>
          </p:cNvPr>
          <p:cNvSpPr/>
          <p:nvPr/>
        </p:nvSpPr>
        <p:spPr>
          <a:xfrm>
            <a:off x="2654603" y="2193018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AF9AF87-D45D-88E5-3FB7-5AA04C65221A}"/>
              </a:ext>
            </a:extLst>
          </p:cNvPr>
          <p:cNvSpPr txBox="1"/>
          <p:nvPr/>
        </p:nvSpPr>
        <p:spPr>
          <a:xfrm>
            <a:off x="58228" y="3011184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27" name="Flecha: cheurón 26">
            <a:extLst>
              <a:ext uri="{FF2B5EF4-FFF2-40B4-BE49-F238E27FC236}">
                <a16:creationId xmlns:a16="http://schemas.microsoft.com/office/drawing/2014/main" id="{8196EED2-FEBA-0024-0431-9126027D5833}"/>
              </a:ext>
            </a:extLst>
          </p:cNvPr>
          <p:cNvSpPr/>
          <p:nvPr/>
        </p:nvSpPr>
        <p:spPr>
          <a:xfrm>
            <a:off x="2650290" y="3126336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1539AFC-A69F-8883-9CB3-9EBD0DF7C784}"/>
              </a:ext>
            </a:extLst>
          </p:cNvPr>
          <p:cNvSpPr txBox="1"/>
          <p:nvPr/>
        </p:nvSpPr>
        <p:spPr>
          <a:xfrm>
            <a:off x="58228" y="3431719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31" name="Flecha: cheurón 30">
            <a:extLst>
              <a:ext uri="{FF2B5EF4-FFF2-40B4-BE49-F238E27FC236}">
                <a16:creationId xmlns:a16="http://schemas.microsoft.com/office/drawing/2014/main" id="{5C3A76FA-954D-0EED-BB68-1B3A87760581}"/>
              </a:ext>
            </a:extLst>
          </p:cNvPr>
          <p:cNvSpPr/>
          <p:nvPr/>
        </p:nvSpPr>
        <p:spPr>
          <a:xfrm>
            <a:off x="2650290" y="3546871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38AF776E-B9AA-3D2F-8B38-47329E99E168}"/>
              </a:ext>
            </a:extLst>
          </p:cNvPr>
          <p:cNvSpPr txBox="1"/>
          <p:nvPr/>
        </p:nvSpPr>
        <p:spPr>
          <a:xfrm>
            <a:off x="58228" y="3852254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35" name="Flecha: cheurón 34">
            <a:extLst>
              <a:ext uri="{FF2B5EF4-FFF2-40B4-BE49-F238E27FC236}">
                <a16:creationId xmlns:a16="http://schemas.microsoft.com/office/drawing/2014/main" id="{FB28FA7B-B674-C9B7-CD5D-F10AD2216DE3}"/>
              </a:ext>
            </a:extLst>
          </p:cNvPr>
          <p:cNvSpPr/>
          <p:nvPr/>
        </p:nvSpPr>
        <p:spPr>
          <a:xfrm>
            <a:off x="2650290" y="3967406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704FC9E-1E93-75AB-3D92-13B1099F3636}"/>
              </a:ext>
            </a:extLst>
          </p:cNvPr>
          <p:cNvSpPr txBox="1"/>
          <p:nvPr/>
        </p:nvSpPr>
        <p:spPr>
          <a:xfrm>
            <a:off x="58228" y="4272789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39" name="Flecha: cheurón 38">
            <a:extLst>
              <a:ext uri="{FF2B5EF4-FFF2-40B4-BE49-F238E27FC236}">
                <a16:creationId xmlns:a16="http://schemas.microsoft.com/office/drawing/2014/main" id="{54BB083F-1421-58C1-398B-373A21C8BC2F}"/>
              </a:ext>
            </a:extLst>
          </p:cNvPr>
          <p:cNvSpPr/>
          <p:nvPr/>
        </p:nvSpPr>
        <p:spPr>
          <a:xfrm>
            <a:off x="2650290" y="4387941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D55E8B7-C17F-9606-175A-D5753E9532C7}"/>
              </a:ext>
            </a:extLst>
          </p:cNvPr>
          <p:cNvSpPr txBox="1"/>
          <p:nvPr/>
        </p:nvSpPr>
        <p:spPr>
          <a:xfrm>
            <a:off x="58228" y="4693324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41" name="Flecha: cheurón 40">
            <a:extLst>
              <a:ext uri="{FF2B5EF4-FFF2-40B4-BE49-F238E27FC236}">
                <a16:creationId xmlns:a16="http://schemas.microsoft.com/office/drawing/2014/main" id="{4A85157E-F3B9-8D4B-6B4E-747A1892E428}"/>
              </a:ext>
            </a:extLst>
          </p:cNvPr>
          <p:cNvSpPr/>
          <p:nvPr/>
        </p:nvSpPr>
        <p:spPr>
          <a:xfrm>
            <a:off x="2650290" y="4808476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3BDED10-0F7E-FBC9-A6D4-FCE232C698C2}"/>
              </a:ext>
            </a:extLst>
          </p:cNvPr>
          <p:cNvSpPr txBox="1"/>
          <p:nvPr/>
        </p:nvSpPr>
        <p:spPr>
          <a:xfrm>
            <a:off x="58228" y="5113859"/>
            <a:ext cx="2852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Siguiente sección</a:t>
            </a:r>
          </a:p>
        </p:txBody>
      </p:sp>
      <p:sp>
        <p:nvSpPr>
          <p:cNvPr id="43" name="Flecha: cheurón 42">
            <a:extLst>
              <a:ext uri="{FF2B5EF4-FFF2-40B4-BE49-F238E27FC236}">
                <a16:creationId xmlns:a16="http://schemas.microsoft.com/office/drawing/2014/main" id="{967D5803-BF5A-E7AF-3158-7E58446E893C}"/>
              </a:ext>
            </a:extLst>
          </p:cNvPr>
          <p:cNvSpPr/>
          <p:nvPr/>
        </p:nvSpPr>
        <p:spPr>
          <a:xfrm>
            <a:off x="2650290" y="5229011"/>
            <a:ext cx="79500" cy="116742"/>
          </a:xfrm>
          <a:prstGeom prst="chevron">
            <a:avLst>
              <a:gd name="adj" fmla="val 64406"/>
            </a:avLst>
          </a:prstGeom>
          <a:solidFill>
            <a:srgbClr val="5E68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5789B6D6-B31F-B43C-177D-E325957377B2}"/>
              </a:ext>
            </a:extLst>
          </p:cNvPr>
          <p:cNvCxnSpPr>
            <a:cxnSpLocks/>
          </p:cNvCxnSpPr>
          <p:nvPr/>
        </p:nvCxnSpPr>
        <p:spPr>
          <a:xfrm flipH="1">
            <a:off x="130834" y="2559590"/>
            <a:ext cx="2780007" cy="0"/>
          </a:xfrm>
          <a:prstGeom prst="line">
            <a:avLst/>
          </a:prstGeom>
          <a:ln w="12700">
            <a:solidFill>
              <a:srgbClr val="EBE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7CBC9A4-6C5F-6360-09C5-380D812B6C4C}"/>
              </a:ext>
            </a:extLst>
          </p:cNvPr>
          <p:cNvSpPr txBox="1"/>
          <p:nvPr/>
        </p:nvSpPr>
        <p:spPr>
          <a:xfrm>
            <a:off x="58228" y="2687484"/>
            <a:ext cx="28526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000" dirty="0">
                <a:solidFill>
                  <a:srgbClr val="5E687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D36A8585-C81D-BDA6-193D-07F787B2F500}"/>
              </a:ext>
            </a:extLst>
          </p:cNvPr>
          <p:cNvSpPr txBox="1">
            <a:spLocks/>
          </p:cNvSpPr>
          <p:nvPr/>
        </p:nvSpPr>
        <p:spPr>
          <a:xfrm>
            <a:off x="3352800" y="1049713"/>
            <a:ext cx="8001000" cy="5519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3600" dirty="0"/>
              <a:t>Subsección</a:t>
            </a: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8469A11D-E8EB-2A47-AB9F-9FBF9F5B434F}"/>
              </a:ext>
            </a:extLst>
          </p:cNvPr>
          <p:cNvSpPr txBox="1">
            <a:spLocks/>
          </p:cNvSpPr>
          <p:nvPr/>
        </p:nvSpPr>
        <p:spPr>
          <a:xfrm>
            <a:off x="3352800" y="752056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SECCIÓN</a:t>
            </a: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191AB395-D2EE-8CBB-D911-55DEE611DD50}"/>
              </a:ext>
            </a:extLst>
          </p:cNvPr>
          <p:cNvSpPr/>
          <p:nvPr/>
        </p:nvSpPr>
        <p:spPr>
          <a:xfrm>
            <a:off x="4673745" y="861562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8" name="Título 2">
            <a:extLst>
              <a:ext uri="{FF2B5EF4-FFF2-40B4-BE49-F238E27FC236}">
                <a16:creationId xmlns:a16="http://schemas.microsoft.com/office/drawing/2014/main" id="{10B6C1B8-4AFC-4B66-0E52-713857DB417C}"/>
              </a:ext>
            </a:extLst>
          </p:cNvPr>
          <p:cNvSpPr txBox="1">
            <a:spLocks/>
          </p:cNvSpPr>
          <p:nvPr/>
        </p:nvSpPr>
        <p:spPr>
          <a:xfrm>
            <a:off x="3352800" y="1706545"/>
            <a:ext cx="8001000" cy="3651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800" b="0" dirty="0">
                <a:solidFill>
                  <a:srgbClr val="404756"/>
                </a:solidFill>
              </a:rPr>
              <a:t>Descripción de la subsección</a:t>
            </a:r>
          </a:p>
        </p:txBody>
      </p:sp>
      <p:sp>
        <p:nvSpPr>
          <p:cNvPr id="23" name="Marcador de contenido 3">
            <a:extLst>
              <a:ext uri="{FF2B5EF4-FFF2-40B4-BE49-F238E27FC236}">
                <a16:creationId xmlns:a16="http://schemas.microsoft.com/office/drawing/2014/main" id="{3D6421C1-DB1F-2FA5-E5B1-1BE039D70D4A}"/>
              </a:ext>
            </a:extLst>
          </p:cNvPr>
          <p:cNvSpPr txBox="1">
            <a:spLocks/>
          </p:cNvSpPr>
          <p:nvPr/>
        </p:nvSpPr>
        <p:spPr>
          <a:xfrm>
            <a:off x="3352798" y="2330455"/>
            <a:ext cx="8001001" cy="38464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2400" kern="1200">
                <a:solidFill>
                  <a:srgbClr val="23272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3272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23272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1600" kern="1200">
                <a:solidFill>
                  <a:srgbClr val="23272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Char char="•"/>
              <a:defRPr sz="1600" kern="1200">
                <a:solidFill>
                  <a:srgbClr val="23272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 err="1"/>
              <a:t>Lorem</a:t>
            </a:r>
            <a:r>
              <a:rPr lang="es-ES" sz="1600" dirty="0"/>
              <a:t> </a:t>
            </a:r>
            <a:r>
              <a:rPr lang="es-ES" sz="1600" dirty="0" err="1"/>
              <a:t>ipsum</a:t>
            </a:r>
            <a:r>
              <a:rPr lang="es-ES" sz="1600" dirty="0"/>
              <a:t> dolor </a:t>
            </a:r>
            <a:r>
              <a:rPr lang="es-ES" sz="1600" dirty="0" err="1"/>
              <a:t>sit</a:t>
            </a:r>
            <a:r>
              <a:rPr lang="es-ES" sz="1600" dirty="0"/>
              <a:t> </a:t>
            </a:r>
            <a:r>
              <a:rPr lang="es-ES" sz="1600" dirty="0" err="1"/>
              <a:t>amet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Qué es lo que veremos en esta subsección</a:t>
            </a:r>
          </a:p>
          <a:p>
            <a:pPr marL="0" indent="0">
              <a:buNone/>
            </a:pPr>
            <a:r>
              <a:rPr lang="es-ES" sz="1600" dirty="0"/>
              <a:t>Objetivos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2000" b="1" dirty="0"/>
              <a:t>Elemento a tratar</a:t>
            </a:r>
          </a:p>
          <a:p>
            <a:pPr marL="0" indent="0">
              <a:buNone/>
            </a:pPr>
            <a:r>
              <a:rPr lang="es-ES" sz="1600" dirty="0"/>
              <a:t>Pequeña descripción</a:t>
            </a:r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2000" b="1" dirty="0"/>
              <a:t>Elemento a tratar</a:t>
            </a:r>
          </a:p>
          <a:p>
            <a:pPr marL="0" indent="0">
              <a:buNone/>
            </a:pPr>
            <a:r>
              <a:rPr lang="es-ES" sz="1600" dirty="0"/>
              <a:t>Pequeña descripción</a:t>
            </a:r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89F08A6-D55F-7F19-B933-B9A76231A990}"/>
              </a:ext>
            </a:extLst>
          </p:cNvPr>
          <p:cNvCxnSpPr>
            <a:cxnSpLocks/>
          </p:cNvCxnSpPr>
          <p:nvPr/>
        </p:nvCxnSpPr>
        <p:spPr>
          <a:xfrm flipH="1">
            <a:off x="3352798" y="6176957"/>
            <a:ext cx="8001002" cy="0"/>
          </a:xfrm>
          <a:prstGeom prst="line">
            <a:avLst/>
          </a:prstGeom>
          <a:ln>
            <a:solidFill>
              <a:srgbClr val="EBE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FAC58DDB-9067-6807-E3C1-4BEC492D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235" y="6356350"/>
            <a:ext cx="2743200" cy="365125"/>
          </a:xfrm>
        </p:spPr>
        <p:txBody>
          <a:bodyPr/>
          <a:lstStyle/>
          <a:p>
            <a:fld id="{0915DD6F-B599-4241-8DE6-669E1648ABA3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949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61D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64D6B-457B-3FB5-55A1-B9B2C0C14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>
                <a:solidFill>
                  <a:srgbClr val="23272F"/>
                </a:solidFill>
              </a:rPr>
              <a:t>React</a:t>
            </a:r>
            <a:endParaRPr lang="es-ES" dirty="0">
              <a:solidFill>
                <a:srgbClr val="23272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3F8D1A-B1A8-2DB4-B68B-84DA20E7B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rgbClr val="23272F"/>
                </a:solidFill>
              </a:rPr>
              <a:t>Y programación funcional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031CA0C3-9C72-F9F4-0F25-C1E0A2D8F268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04756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None/>
              <a:defRPr sz="2000" kern="1200">
                <a:solidFill>
                  <a:srgbClr val="23272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None/>
              <a:defRPr sz="1800" kern="1200">
                <a:solidFill>
                  <a:srgbClr val="23272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None/>
              <a:defRPr sz="1600" kern="1200">
                <a:solidFill>
                  <a:srgbClr val="23272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04756"/>
              </a:buClr>
              <a:buFont typeface="Arial" panose="020B0604020202020204" pitchFamily="34" charset="0"/>
              <a:buNone/>
              <a:defRPr sz="1600" kern="1200">
                <a:solidFill>
                  <a:srgbClr val="23272F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>
                <a:solidFill>
                  <a:srgbClr val="23272F"/>
                </a:solidFill>
              </a:rPr>
              <a:t>MEJORAR EL DISEÑO</a:t>
            </a:r>
          </a:p>
          <a:p>
            <a:r>
              <a:rPr lang="es-ES" b="1">
                <a:solidFill>
                  <a:srgbClr val="23272F"/>
                </a:solidFill>
              </a:rPr>
              <a:t>HACERLO MÁS INTERESANTE Y LLAMATIVO</a:t>
            </a:r>
            <a:endParaRPr lang="es-ES" b="1" dirty="0">
              <a:solidFill>
                <a:srgbClr val="2327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8109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90DCBDA-EEA7-4E34-C182-0153031A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20</a:t>
            </a:fld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C58567F-54B2-CF99-9505-8F6D7BE58B92}"/>
              </a:ext>
            </a:extLst>
          </p:cNvPr>
          <p:cNvSpPr txBox="1"/>
          <p:nvPr/>
        </p:nvSpPr>
        <p:spPr>
          <a:xfrm>
            <a:off x="2926080" y="17710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rmAutofit/>
          </a:bodyPr>
          <a:lstStyle/>
          <a:p>
            <a:pPr algn="l"/>
            <a:r>
              <a:rPr lang="es-ES" sz="1800" dirty="0">
                <a:solidFill>
                  <a:srgbClr val="087EA4"/>
                </a:solidFill>
              </a:rPr>
              <a:t>Poner el contenido de las </a:t>
            </a:r>
            <a:r>
              <a:rPr lang="es-ES" sz="1800" dirty="0" err="1">
                <a:solidFill>
                  <a:srgbClr val="087EA4"/>
                </a:solidFill>
              </a:rPr>
              <a:t>slides</a:t>
            </a:r>
            <a:r>
              <a:rPr lang="es-ES" sz="1800" dirty="0">
                <a:solidFill>
                  <a:srgbClr val="087EA4"/>
                </a:solidFill>
              </a:rPr>
              <a:t> con el </a:t>
            </a:r>
            <a:r>
              <a:rPr lang="es-ES" sz="1800" dirty="0" err="1">
                <a:solidFill>
                  <a:srgbClr val="087EA4"/>
                </a:solidFill>
              </a:rPr>
              <a:t>sidenav</a:t>
            </a:r>
            <a:r>
              <a:rPr lang="es-ES" sz="1800" dirty="0">
                <a:solidFill>
                  <a:srgbClr val="087EA4"/>
                </a:solidFill>
              </a:rPr>
              <a:t> constantemente?</a:t>
            </a:r>
          </a:p>
        </p:txBody>
      </p:sp>
    </p:spTree>
    <p:extLst>
      <p:ext uri="{BB962C8B-B14F-4D97-AF65-F5344CB8AC3E}">
        <p14:creationId xmlns:p14="http://schemas.microsoft.com/office/powerpoint/2010/main" val="3641198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E24647-6681-E278-6B90-DA32C642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 </a:t>
            </a:r>
            <a:r>
              <a:rPr lang="es-ES" dirty="0" err="1"/>
              <a:t>docs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FF88CB-19E3-DBF8-D9AF-5F096EEE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agsag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BAC12D-08F8-670D-65E1-BB00DB8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21</a:t>
            </a:fld>
            <a:endParaRPr lang="es-ES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8AB3290-D34B-5D42-3FE9-1265B5B1A091}"/>
              </a:ext>
            </a:extLst>
          </p:cNvPr>
          <p:cNvSpPr txBox="1">
            <a:spLocks/>
          </p:cNvSpPr>
          <p:nvPr/>
        </p:nvSpPr>
        <p:spPr>
          <a:xfrm>
            <a:off x="838200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SECCIÓN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6D14E40D-AD98-29C0-27FE-D55CB54E9CB0}"/>
              </a:ext>
            </a:extLst>
          </p:cNvPr>
          <p:cNvSpPr/>
          <p:nvPr/>
        </p:nvSpPr>
        <p:spPr>
          <a:xfrm>
            <a:off x="21591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93DECF9-F485-D860-F397-813BA3DB3A20}"/>
              </a:ext>
            </a:extLst>
          </p:cNvPr>
          <p:cNvSpPr txBox="1">
            <a:spLocks/>
          </p:cNvSpPr>
          <p:nvPr/>
        </p:nvSpPr>
        <p:spPr>
          <a:xfrm>
            <a:off x="2238645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SUBSECCIÓN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C5D6F226-FBD5-7AAC-FE4D-1824B8A7E548}"/>
              </a:ext>
            </a:extLst>
          </p:cNvPr>
          <p:cNvSpPr/>
          <p:nvPr/>
        </p:nvSpPr>
        <p:spPr>
          <a:xfrm>
            <a:off x="38228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008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E24647-6681-E278-6B90-DA32C642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 </a:t>
            </a:r>
            <a:r>
              <a:rPr lang="es-ES" dirty="0" err="1"/>
              <a:t>docs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FF88CB-19E3-DBF8-D9AF-5F096EEE1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agsag</a:t>
            </a:r>
            <a:endParaRPr lang="es-ES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BAC12D-08F8-670D-65E1-BB00DB8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22</a:t>
            </a:fld>
            <a:endParaRPr lang="es-ES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8AB3290-D34B-5D42-3FE9-1265B5B1A091}"/>
              </a:ext>
            </a:extLst>
          </p:cNvPr>
          <p:cNvSpPr txBox="1">
            <a:spLocks/>
          </p:cNvSpPr>
          <p:nvPr/>
        </p:nvSpPr>
        <p:spPr>
          <a:xfrm>
            <a:off x="838200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SECCIÓN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6D14E40D-AD98-29C0-27FE-D55CB54E9CB0}"/>
              </a:ext>
            </a:extLst>
          </p:cNvPr>
          <p:cNvSpPr/>
          <p:nvPr/>
        </p:nvSpPr>
        <p:spPr>
          <a:xfrm>
            <a:off x="21591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93DECF9-F485-D860-F397-813BA3DB3A20}"/>
              </a:ext>
            </a:extLst>
          </p:cNvPr>
          <p:cNvSpPr txBox="1">
            <a:spLocks/>
          </p:cNvSpPr>
          <p:nvPr/>
        </p:nvSpPr>
        <p:spPr>
          <a:xfrm>
            <a:off x="2238645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SUBSECCIÓN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C5D6F226-FBD5-7AAC-FE4D-1824B8A7E548}"/>
              </a:ext>
            </a:extLst>
          </p:cNvPr>
          <p:cNvSpPr/>
          <p:nvPr/>
        </p:nvSpPr>
        <p:spPr>
          <a:xfrm>
            <a:off x="38228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E96CA57-88D1-F474-8ED5-A32E71412A76}"/>
              </a:ext>
            </a:extLst>
          </p:cNvPr>
          <p:cNvCxnSpPr/>
          <p:nvPr/>
        </p:nvCxnSpPr>
        <p:spPr>
          <a:xfrm flipH="1" flipV="1">
            <a:off x="5788152" y="329184"/>
            <a:ext cx="2212848" cy="3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B73CE53-DD13-2D36-965F-48BAA40FB31C}"/>
              </a:ext>
            </a:extLst>
          </p:cNvPr>
          <p:cNvSpPr txBox="1"/>
          <p:nvPr/>
        </p:nvSpPr>
        <p:spPr>
          <a:xfrm>
            <a:off x="8001000" y="457251"/>
            <a:ext cx="914400" cy="34737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rmAutofit lnSpcReduction="10000"/>
          </a:bodyPr>
          <a:lstStyle/>
          <a:p>
            <a:pPr algn="l"/>
            <a:r>
              <a:rPr lang="es-ES" sz="1800" dirty="0">
                <a:solidFill>
                  <a:srgbClr val="087EA4"/>
                </a:solidFill>
              </a:rPr>
              <a:t>¡¿Eliminar?! Rompe la estética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5ADB7B-9D38-FB8D-F0FA-80EC0C2AD0DC}"/>
              </a:ext>
            </a:extLst>
          </p:cNvPr>
          <p:cNvSpPr txBox="1"/>
          <p:nvPr/>
        </p:nvSpPr>
        <p:spPr>
          <a:xfrm>
            <a:off x="552450" y="147016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5E687E"/>
                </a:solidFill>
              </a:rPr>
              <a:t>React</a:t>
            </a:r>
            <a:r>
              <a:rPr lang="es-ES" dirty="0">
                <a:solidFill>
                  <a:srgbClr val="5E687E"/>
                </a:solidFill>
              </a:rPr>
              <a:t> y Programación Funcional - Pepe Fabra Valverde</a:t>
            </a:r>
          </a:p>
        </p:txBody>
      </p:sp>
    </p:spTree>
    <p:extLst>
      <p:ext uri="{BB962C8B-B14F-4D97-AF65-F5344CB8AC3E}">
        <p14:creationId xmlns:p14="http://schemas.microsoft.com/office/powerpoint/2010/main" val="274176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A11E395-2400-C23B-5DB0-BF88E62E2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11"/>
          <a:stretch/>
        </p:blipFill>
        <p:spPr>
          <a:xfrm>
            <a:off x="428625" y="2216156"/>
            <a:ext cx="11334750" cy="383460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4E24647-6681-E278-6B90-DA32C642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 </a:t>
            </a:r>
            <a:r>
              <a:rPr lang="es-ES" dirty="0" err="1"/>
              <a:t>docs</a:t>
            </a:r>
            <a:r>
              <a:rPr lang="es-ES" dirty="0"/>
              <a:t> - Código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BAC12D-08F8-670D-65E1-BB00DB8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23</a:t>
            </a:fld>
            <a:endParaRPr lang="es-ES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8AB3290-D34B-5D42-3FE9-1265B5B1A091}"/>
              </a:ext>
            </a:extLst>
          </p:cNvPr>
          <p:cNvSpPr txBox="1">
            <a:spLocks/>
          </p:cNvSpPr>
          <p:nvPr/>
        </p:nvSpPr>
        <p:spPr>
          <a:xfrm>
            <a:off x="838200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SECCIÓN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6D14E40D-AD98-29C0-27FE-D55CB54E9CB0}"/>
              </a:ext>
            </a:extLst>
          </p:cNvPr>
          <p:cNvSpPr/>
          <p:nvPr/>
        </p:nvSpPr>
        <p:spPr>
          <a:xfrm>
            <a:off x="21591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93DECF9-F485-D860-F397-813BA3DB3A20}"/>
              </a:ext>
            </a:extLst>
          </p:cNvPr>
          <p:cNvSpPr txBox="1">
            <a:spLocks/>
          </p:cNvSpPr>
          <p:nvPr/>
        </p:nvSpPr>
        <p:spPr>
          <a:xfrm>
            <a:off x="2238645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SUBSECCIÓN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C5D6F226-FBD5-7AAC-FE4D-1824B8A7E548}"/>
              </a:ext>
            </a:extLst>
          </p:cNvPr>
          <p:cNvSpPr/>
          <p:nvPr/>
        </p:nvSpPr>
        <p:spPr>
          <a:xfrm>
            <a:off x="38228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437980-D4BC-DB98-D02D-E55190E3780F}"/>
              </a:ext>
            </a:extLst>
          </p:cNvPr>
          <p:cNvSpPr txBox="1"/>
          <p:nvPr/>
        </p:nvSpPr>
        <p:spPr>
          <a:xfrm>
            <a:off x="6962507" y="54689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rmAutofit/>
          </a:bodyPr>
          <a:lstStyle/>
          <a:p>
            <a:pPr algn="l"/>
            <a:r>
              <a:rPr lang="es-ES" sz="1800" dirty="0">
                <a:solidFill>
                  <a:srgbClr val="087EA4"/>
                </a:solidFill>
              </a:rPr>
              <a:t>TODO: PENDIENTE</a:t>
            </a:r>
          </a:p>
        </p:txBody>
      </p:sp>
    </p:spTree>
    <p:extLst>
      <p:ext uri="{BB962C8B-B14F-4D97-AF65-F5344CB8AC3E}">
        <p14:creationId xmlns:p14="http://schemas.microsoft.com/office/powerpoint/2010/main" val="1360010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A11E395-2400-C23B-5DB0-BF88E62E2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111"/>
          <a:stretch/>
        </p:blipFill>
        <p:spPr>
          <a:xfrm>
            <a:off x="428625" y="2216156"/>
            <a:ext cx="11334750" cy="383460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54E24647-6681-E278-6B90-DA32C642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 </a:t>
            </a:r>
            <a:r>
              <a:rPr lang="es-ES" dirty="0" err="1"/>
              <a:t>docs</a:t>
            </a:r>
            <a:r>
              <a:rPr lang="es-ES" dirty="0"/>
              <a:t> - Código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4BAC12D-08F8-670D-65E1-BB00DB8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24</a:t>
            </a:fld>
            <a:endParaRPr lang="es-ES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8AB3290-D34B-5D42-3FE9-1265B5B1A091}"/>
              </a:ext>
            </a:extLst>
          </p:cNvPr>
          <p:cNvSpPr txBox="1">
            <a:spLocks/>
          </p:cNvSpPr>
          <p:nvPr/>
        </p:nvSpPr>
        <p:spPr>
          <a:xfrm>
            <a:off x="838200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SECCIÓN</a:t>
            </a:r>
          </a:p>
        </p:txBody>
      </p:sp>
      <p:sp>
        <p:nvSpPr>
          <p:cNvPr id="6" name="Flecha: cheurón 5">
            <a:extLst>
              <a:ext uri="{FF2B5EF4-FFF2-40B4-BE49-F238E27FC236}">
                <a16:creationId xmlns:a16="http://schemas.microsoft.com/office/drawing/2014/main" id="{6D14E40D-AD98-29C0-27FE-D55CB54E9CB0}"/>
              </a:ext>
            </a:extLst>
          </p:cNvPr>
          <p:cNvSpPr/>
          <p:nvPr/>
        </p:nvSpPr>
        <p:spPr>
          <a:xfrm>
            <a:off x="21591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93DECF9-F485-D860-F397-813BA3DB3A20}"/>
              </a:ext>
            </a:extLst>
          </p:cNvPr>
          <p:cNvSpPr txBox="1">
            <a:spLocks/>
          </p:cNvSpPr>
          <p:nvPr/>
        </p:nvSpPr>
        <p:spPr>
          <a:xfrm>
            <a:off x="2238645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SUBSECCIÓN</a:t>
            </a:r>
          </a:p>
        </p:txBody>
      </p:sp>
      <p:sp>
        <p:nvSpPr>
          <p:cNvPr id="10" name="Flecha: cheurón 9">
            <a:extLst>
              <a:ext uri="{FF2B5EF4-FFF2-40B4-BE49-F238E27FC236}">
                <a16:creationId xmlns:a16="http://schemas.microsoft.com/office/drawing/2014/main" id="{C5D6F226-FBD5-7AAC-FE4D-1824B8A7E548}"/>
              </a:ext>
            </a:extLst>
          </p:cNvPr>
          <p:cNvSpPr/>
          <p:nvPr/>
        </p:nvSpPr>
        <p:spPr>
          <a:xfrm>
            <a:off x="38228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CB88B47-E77C-4275-1119-92EC1BEFEC14}"/>
              </a:ext>
            </a:extLst>
          </p:cNvPr>
          <p:cNvSpPr/>
          <p:nvPr/>
        </p:nvSpPr>
        <p:spPr>
          <a:xfrm>
            <a:off x="1238250" y="3333751"/>
            <a:ext cx="3543300" cy="742950"/>
          </a:xfrm>
          <a:prstGeom prst="rect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1AAC23B-3E20-EE1A-D414-C204B71033C5}"/>
              </a:ext>
            </a:extLst>
          </p:cNvPr>
          <p:cNvSpPr/>
          <p:nvPr/>
        </p:nvSpPr>
        <p:spPr>
          <a:xfrm>
            <a:off x="1257570" y="4076702"/>
            <a:ext cx="2200005" cy="714374"/>
          </a:xfrm>
          <a:prstGeom prst="rect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2678010-A4BB-DB4D-3D48-8966EAB68A3A}"/>
              </a:ext>
            </a:extLst>
          </p:cNvPr>
          <p:cNvSpPr/>
          <p:nvPr/>
        </p:nvSpPr>
        <p:spPr>
          <a:xfrm>
            <a:off x="1381395" y="4972050"/>
            <a:ext cx="4257405" cy="1078707"/>
          </a:xfrm>
          <a:prstGeom prst="rect">
            <a:avLst/>
          </a:prstGeom>
          <a:solidFill>
            <a:srgbClr val="FFFFFF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61429C6-61EB-2995-A336-F5E949C4F7F2}"/>
              </a:ext>
            </a:extLst>
          </p:cNvPr>
          <p:cNvSpPr txBox="1"/>
          <p:nvPr/>
        </p:nvSpPr>
        <p:spPr>
          <a:xfrm>
            <a:off x="6962507" y="54689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b" anchorCtr="0">
            <a:normAutofit/>
          </a:bodyPr>
          <a:lstStyle/>
          <a:p>
            <a:pPr algn="l"/>
            <a:r>
              <a:rPr lang="es-ES" sz="1800" dirty="0">
                <a:solidFill>
                  <a:srgbClr val="087EA4"/>
                </a:solidFill>
              </a:rPr>
              <a:t>TODO: PENDIENTE</a:t>
            </a:r>
          </a:p>
        </p:txBody>
      </p:sp>
    </p:spTree>
    <p:extLst>
      <p:ext uri="{BB962C8B-B14F-4D97-AF65-F5344CB8AC3E}">
        <p14:creationId xmlns:p14="http://schemas.microsoft.com/office/powerpoint/2010/main" val="2976736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126F-21EF-9549-A4FE-88F92CA0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Plantilla </a:t>
            </a:r>
            <a:r>
              <a:rPr lang="es-ES" dirty="0" err="1"/>
              <a:t>Docs</a:t>
            </a:r>
            <a:r>
              <a:rPr lang="es-ES" dirty="0"/>
              <a:t> - Declaración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8F34C6-2B32-D855-B757-B08BF789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25</a:t>
            </a:fld>
            <a:endParaRPr lang="es-ES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D6788D0-7B7C-51F7-34A0-1EDD55DA4308}"/>
              </a:ext>
            </a:extLst>
          </p:cNvPr>
          <p:cNvSpPr txBox="1">
            <a:spLocks/>
          </p:cNvSpPr>
          <p:nvPr/>
        </p:nvSpPr>
        <p:spPr>
          <a:xfrm>
            <a:off x="838200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SECCIÓN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7AED61E9-0ABF-B3D6-23DB-520F0418F314}"/>
              </a:ext>
            </a:extLst>
          </p:cNvPr>
          <p:cNvSpPr/>
          <p:nvPr/>
        </p:nvSpPr>
        <p:spPr>
          <a:xfrm>
            <a:off x="21591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67E11B40-E110-1FBD-440C-1F100B16F6C0}"/>
              </a:ext>
            </a:extLst>
          </p:cNvPr>
          <p:cNvSpPr txBox="1">
            <a:spLocks/>
          </p:cNvSpPr>
          <p:nvPr/>
        </p:nvSpPr>
        <p:spPr>
          <a:xfrm>
            <a:off x="2238645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SUBSECCIÓN</a:t>
            </a: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8C8393A9-0E5B-8609-05C3-8CD35A632B51}"/>
              </a:ext>
            </a:extLst>
          </p:cNvPr>
          <p:cNvSpPr/>
          <p:nvPr/>
        </p:nvSpPr>
        <p:spPr>
          <a:xfrm>
            <a:off x="38228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Marcador de fecha 4">
            <a:extLst>
              <a:ext uri="{FF2B5EF4-FFF2-40B4-BE49-F238E27FC236}">
                <a16:creationId xmlns:a16="http://schemas.microsoft.com/office/drawing/2014/main" id="{EFFE142A-AE89-8E87-1A6C-6DB99E16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564" y="6356350"/>
            <a:ext cx="1028700" cy="365125"/>
          </a:xfrm>
        </p:spPr>
        <p:txBody>
          <a:bodyPr/>
          <a:lstStyle/>
          <a:p>
            <a:fld id="{28F6A1B1-7067-477A-98B5-9FEC346300FD}" type="datetime1">
              <a:rPr lang="es-ES" smtClean="0"/>
              <a:t>29/06/2024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58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126F-21EF-9549-A4FE-88F92CA0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gdslorem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</a:t>
            </a:r>
            <a:r>
              <a:rPr lang="es-ES" dirty="0"/>
              <a:t> </a:t>
            </a:r>
            <a:r>
              <a:rPr lang="es-ES" dirty="0" err="1"/>
              <a:t>lorem</a:t>
            </a:r>
            <a:r>
              <a:rPr lang="es-ES" dirty="0"/>
              <a:t> </a:t>
            </a:r>
            <a:r>
              <a:rPr lang="es-ES" dirty="0" err="1"/>
              <a:t>ipsum</a:t>
            </a:r>
            <a:r>
              <a:rPr lang="es-ES" dirty="0"/>
              <a:t> dolor </a:t>
            </a:r>
            <a:r>
              <a:rPr lang="es-ES" dirty="0" err="1"/>
              <a:t>sit</a:t>
            </a:r>
            <a:r>
              <a:rPr lang="es-ES" dirty="0"/>
              <a:t> </a:t>
            </a:r>
            <a:r>
              <a:rPr lang="es-ES" dirty="0" err="1"/>
              <a:t>ametasf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8F34C6-2B32-D855-B757-B08BF789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26</a:t>
            </a:fld>
            <a:endParaRPr lang="es-ES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D6788D0-7B7C-51F7-34A0-1EDD55DA4308}"/>
              </a:ext>
            </a:extLst>
          </p:cNvPr>
          <p:cNvSpPr txBox="1">
            <a:spLocks/>
          </p:cNvSpPr>
          <p:nvPr/>
        </p:nvSpPr>
        <p:spPr>
          <a:xfrm>
            <a:off x="838200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SECCIÓN</a:t>
            </a:r>
          </a:p>
        </p:txBody>
      </p:sp>
      <p:sp>
        <p:nvSpPr>
          <p:cNvPr id="7" name="Flecha: cheurón 6">
            <a:extLst>
              <a:ext uri="{FF2B5EF4-FFF2-40B4-BE49-F238E27FC236}">
                <a16:creationId xmlns:a16="http://schemas.microsoft.com/office/drawing/2014/main" id="{7AED61E9-0ABF-B3D6-23DB-520F0418F314}"/>
              </a:ext>
            </a:extLst>
          </p:cNvPr>
          <p:cNvSpPr/>
          <p:nvPr/>
        </p:nvSpPr>
        <p:spPr>
          <a:xfrm>
            <a:off x="21591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67E11B40-E110-1FBD-440C-1F100B16F6C0}"/>
              </a:ext>
            </a:extLst>
          </p:cNvPr>
          <p:cNvSpPr txBox="1">
            <a:spLocks/>
          </p:cNvSpPr>
          <p:nvPr/>
        </p:nvSpPr>
        <p:spPr>
          <a:xfrm>
            <a:off x="2238645" y="807243"/>
            <a:ext cx="2076450" cy="29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rgbClr val="23272F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s-ES" sz="1200" dirty="0">
                <a:solidFill>
                  <a:srgbClr val="087EA4"/>
                </a:solidFill>
              </a:rPr>
              <a:t>TÍTULO SUBSECCIÓN</a:t>
            </a: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8C8393A9-0E5B-8609-05C3-8CD35A632B51}"/>
              </a:ext>
            </a:extLst>
          </p:cNvPr>
          <p:cNvSpPr/>
          <p:nvPr/>
        </p:nvSpPr>
        <p:spPr>
          <a:xfrm>
            <a:off x="3822845" y="916749"/>
            <a:ext cx="79500" cy="116742"/>
          </a:xfrm>
          <a:prstGeom prst="chevron">
            <a:avLst>
              <a:gd name="adj" fmla="val 64406"/>
            </a:avLst>
          </a:prstGeom>
          <a:solidFill>
            <a:srgbClr val="08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Marcador de fecha 4">
            <a:extLst>
              <a:ext uri="{FF2B5EF4-FFF2-40B4-BE49-F238E27FC236}">
                <a16:creationId xmlns:a16="http://schemas.microsoft.com/office/drawing/2014/main" id="{36559674-FECC-68AB-1878-8BCDB88F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564" y="6356350"/>
            <a:ext cx="1028700" cy="365125"/>
          </a:xfrm>
        </p:spPr>
        <p:txBody>
          <a:bodyPr/>
          <a:lstStyle/>
          <a:p>
            <a:fld id="{28F6A1B1-7067-477A-98B5-9FEC346300FD}" type="datetime1">
              <a:rPr lang="es-ES" smtClean="0"/>
              <a:t>29/06/2024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6331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D73885-C364-22D0-7696-8E2F4D7B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756E2-07E4-4BC8-872B-5B9E16107C00}" type="datetime1">
              <a:rPr lang="es-ES" smtClean="0"/>
              <a:t>29/06/2024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B546E78-52CB-A303-6AE3-F0B5ADEA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EF5563-17B6-49E1-A0DC-9BE17F2B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27</a:t>
            </a:fld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4B8BA61-CB82-CA85-B8E4-63AA0885E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QR de las diapositivas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AFFCD3-E1EF-830B-4FBA-2F3BC41CF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26233E6-56B4-155A-D373-01C24D234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99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6074EC2-ECBE-EAAB-6AF2-B3146E5A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16250-2133-BD77-2B7C-22C7B9AE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A1B1-7067-477A-98B5-9FEC346300FD}" type="datetime1">
              <a:rPr lang="es-ES" smtClean="0"/>
              <a:t>29/06/2024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7DB773-5536-436C-B868-51F2B898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4CB16-85A6-0B6E-0049-E674576E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950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3858B-E747-AB7D-4D95-8DF305A7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Créditos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53F5E2-256E-C095-2A19-4816C0FCB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Refactoring.guru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1C0868-C2F4-FD85-A1A9-B54E395A9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A304-C99C-451B-9A6A-5DFB34EE9190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D55F5F-EBD8-F8C3-4A4F-DD024F8FB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67A13-EAFC-7799-7AD3-184E0C1D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640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AD11D-1C57-7E60-F34F-1EFC618C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A91B8BA-BACF-B9AE-5701-AA3B8F9CB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033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B2773931-3961-0DCE-EA3E-71409CE3DB8B}"/>
              </a:ext>
            </a:extLst>
          </p:cNvPr>
          <p:cNvSpPr/>
          <p:nvPr/>
        </p:nvSpPr>
        <p:spPr>
          <a:xfrm>
            <a:off x="5137608" y="377072"/>
            <a:ext cx="7054392" cy="64809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D1CEADB9-4255-08D1-A7DF-92E3CC4C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9D9E2B4-258A-B0E3-DE2A-930067738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071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6074EC2-ECBE-EAAB-6AF2-B3146E5A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s-ES" dirty="0"/>
              <a:t>Gracias por la atención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16250-2133-BD77-2B7C-22C7B9AE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A1B1-7067-477A-98B5-9FEC346300FD}" type="datetime1">
              <a:rPr lang="es-ES" smtClean="0"/>
              <a:t>29/06/2024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7DB773-5536-436C-B868-51F2B898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|  </a:t>
            </a:r>
            <a:r>
              <a:rPr lang="es-ES" dirty="0" err="1"/>
              <a:t>React</a:t>
            </a:r>
            <a:r>
              <a:rPr lang="es-ES" dirty="0"/>
              <a:t> y Programación Funcional - Pepe Fabra Valverde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4CB16-85A6-0B6E-0049-E674576E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354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6074EC2-ECBE-EAAB-6AF2-B3146E5A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s-ES" dirty="0"/>
              <a:t>Preguntas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16250-2133-BD77-2B7C-22C7B9AE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A1B1-7067-477A-98B5-9FEC346300FD}" type="datetime1">
              <a:rPr lang="es-ES" smtClean="0"/>
              <a:t>29/06/2024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7DB773-5536-436C-B868-51F2B898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4CB16-85A6-0B6E-0049-E674576E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428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C2836-EA0F-8E8F-4C90-70B23672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Temática rollo </a:t>
            </a:r>
            <a:r>
              <a:rPr lang="es-ES" dirty="0" err="1"/>
              <a:t>typescript</a:t>
            </a:r>
            <a:r>
              <a:rPr lang="es-ES" dirty="0"/>
              <a:t> workshop, temática de colores más </a:t>
            </a:r>
            <a:r>
              <a:rPr lang="es-ES" dirty="0" err="1"/>
              <a:t>bold</a:t>
            </a:r>
            <a:r>
              <a:rPr lang="es-ES"/>
              <a:t>, solo 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50C93-C08A-C648-7FA2-16D046C6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4F2B1-2006-B6EC-C6C2-3ACE40E8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A86C8-E812-4B82-B254-D447D4486D03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D60A45-B8BD-58B2-8C18-40CBB487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A1768E-5321-2DC7-3E87-2002C43A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6936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40E16-CB92-803E-FE56-977C10F1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Usar/Reutilizar PDF de Conceptos de JavaScript</a:t>
            </a:r>
            <a:r>
              <a:rPr lang="es-ES"/>
              <a:t>, adaptarlo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8BA2C-B582-5B66-9407-34E75B1B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3CEEB-FBCF-FA38-1FA1-B1D27DCF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80571-9128-4EA0-A15C-9E5DF1A642C2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F9BF3-928E-7F6C-490F-A47CEF4E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44AEB-9C31-5A61-C322-D40365B7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333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C6AF70A-150A-3F4B-5AA3-79F11419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JSX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D1AF7A8-F3F7-CE38-0C15-A3802C355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6345E4-516E-4B26-A811-737CFEE8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3C728-0704-43B5-B467-F2D093D3ABD2}" type="datetime1">
              <a:rPr lang="es-ES" smtClean="0"/>
              <a:t>29/06/2024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C8A654E-CED6-0FB0-F258-F1B5B12E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39F0C3-6A5C-B77D-BEDC-3A57FDCC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686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8B8FA-339A-806B-4770-A348A3826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Añadir </a:t>
            </a:r>
            <a:r>
              <a:rPr lang="es-ES" dirty="0" err="1"/>
              <a:t>sidenav</a:t>
            </a:r>
            <a:r>
              <a:rPr lang="es-ES" dirty="0"/>
              <a:t> en las secciones, mostrando la sección actual y las que quedan, como en los </a:t>
            </a:r>
            <a:r>
              <a:rPr lang="es-ES" dirty="0" err="1"/>
              <a:t>docs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D86E3C-4DAB-85F3-8CD7-A15421254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4E6CE1-0262-7093-1480-09F6BBA0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11A9-FF24-47A6-B377-0AC690CBFABE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C9E73A-4F99-BEB6-FDEE-A04AE42E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42928-AB3D-D69E-ED73-11C3139E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019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3401C-8CF7-16DC-F20F-5C52ADD9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Añadir </a:t>
            </a:r>
            <a:r>
              <a:rPr lang="es-ES" dirty="0" err="1"/>
              <a:t>declaration</a:t>
            </a:r>
            <a:r>
              <a:rPr lang="es-ES" dirty="0"/>
              <a:t> </a:t>
            </a:r>
            <a:r>
              <a:rPr lang="es-ES" dirty="0" err="1"/>
              <a:t>slide</a:t>
            </a:r>
            <a:r>
              <a:rPr lang="es-ES" dirty="0"/>
              <a:t>, de </a:t>
            </a:r>
            <a:r>
              <a:rPr lang="es-ES" dirty="0" err="1"/>
              <a:t>docs</a:t>
            </a:r>
            <a:r>
              <a:rPr lang="es-ES" dirty="0"/>
              <a:t> </a:t>
            </a:r>
            <a:r>
              <a:rPr lang="es-ES"/>
              <a:t>y normal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7CBE7-AFE3-91EF-9CCF-FDA5841CB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623AC-A51B-B88C-C850-DA1EE7C2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11A9-FF24-47A6-B377-0AC690CBFABE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93D458-19EF-3E9F-8409-4D23187E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0BC06-738C-6EDC-D969-4309E173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231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57D0C3-7CD6-C803-974F-781166B4A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Patrón de diseño: </a:t>
            </a:r>
            <a:r>
              <a:rPr lang="es-ES" dirty="0" err="1"/>
              <a:t>Template</a:t>
            </a:r>
            <a:r>
              <a:rPr lang="es-ES" dirty="0"/>
              <a:t> y </a:t>
            </a:r>
            <a:r>
              <a:rPr lang="es-ES" dirty="0" err="1"/>
              <a:t>Observer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AD11D-1C57-7E60-F34F-1EFC618C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0509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57D0C3-7CD6-C803-974F-781166B4A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Patrón de diseño: </a:t>
            </a:r>
            <a:r>
              <a:rPr lang="es-ES" dirty="0" err="1"/>
              <a:t>Template</a:t>
            </a:r>
            <a:r>
              <a:rPr lang="es-ES" dirty="0"/>
              <a:t> y </a:t>
            </a:r>
            <a:r>
              <a:rPr lang="es-ES" dirty="0" err="1"/>
              <a:t>Observer</a:t>
            </a:r>
            <a:endParaRPr lang="es-ES" dirty="0"/>
          </a:p>
          <a:p>
            <a:r>
              <a:rPr lang="es-ES" dirty="0"/>
              <a:t>Historia antes de </a:t>
            </a:r>
            <a:r>
              <a:rPr lang="es-ES" dirty="0" err="1"/>
              <a:t>React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AD11D-1C57-7E60-F34F-1EFC618C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9597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57D0C3-7CD6-C803-974F-781166B4A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Patrón de diseño: </a:t>
            </a:r>
            <a:r>
              <a:rPr lang="es-ES" dirty="0" err="1"/>
              <a:t>Template</a:t>
            </a:r>
            <a:r>
              <a:rPr lang="es-ES" dirty="0"/>
              <a:t> y </a:t>
            </a:r>
            <a:r>
              <a:rPr lang="es-ES" dirty="0" err="1"/>
              <a:t>Observer</a:t>
            </a:r>
            <a:endParaRPr lang="es-ES" dirty="0"/>
          </a:p>
          <a:p>
            <a:r>
              <a:rPr lang="es-ES" dirty="0"/>
              <a:t>Historia antes de </a:t>
            </a:r>
            <a:r>
              <a:rPr lang="es-ES" dirty="0" err="1"/>
              <a:t>React</a:t>
            </a:r>
            <a:endParaRPr lang="es-ES" dirty="0"/>
          </a:p>
          <a:p>
            <a:r>
              <a:rPr lang="es-ES" dirty="0"/>
              <a:t>Introducción a </a:t>
            </a:r>
            <a:r>
              <a:rPr lang="es-ES" dirty="0" err="1"/>
              <a:t>React</a:t>
            </a:r>
            <a:r>
              <a:rPr lang="es-ES" dirty="0"/>
              <a:t>; </a:t>
            </a:r>
            <a:r>
              <a:rPr lang="es-ES" dirty="0" err="1"/>
              <a:t>Lifecycle</a:t>
            </a:r>
            <a:r>
              <a:rPr lang="es-ES" dirty="0"/>
              <a:t> y </a:t>
            </a:r>
            <a:r>
              <a:rPr lang="es-ES" dirty="0" err="1"/>
              <a:t>Rendercycle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AD11D-1C57-7E60-F34F-1EFC618C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187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90CB0-9248-642F-072B-49238C2F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e Historia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DA907-87AF-4047-04B5-7FB0DA655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MEJORAR EL DISEÑO</a:t>
            </a:r>
          </a:p>
          <a:p>
            <a:r>
              <a:rPr lang="es-ES" dirty="0"/>
              <a:t>HACERLO MÁS INTERESANTE Y LLAMATIVO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5FDACC-DB3F-AE2A-5996-70781CB1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11A9-FF24-47A6-B377-0AC690CBFABE}" type="datetime1">
              <a:rPr lang="es-ES" smtClean="0"/>
              <a:t>29/06/2024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976C14-A4B8-5AC4-D268-5B118259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|  React y Programación Funcional - Pepe Fabra Valverde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171066-ED42-9324-6471-FEF1CEA8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DD6F-B599-4241-8DE6-669E1648ABA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79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20FCA5D-77A5-ABFB-00FB-1C74314285AA}"/>
              </a:ext>
            </a:extLst>
          </p:cNvPr>
          <p:cNvSpPr/>
          <p:nvPr/>
        </p:nvSpPr>
        <p:spPr>
          <a:xfrm>
            <a:off x="-685800" y="2743239"/>
            <a:ext cx="11057231" cy="1371521"/>
          </a:xfrm>
          <a:prstGeom prst="roundRect">
            <a:avLst>
              <a:gd name="adj" fmla="val 31110"/>
            </a:avLst>
          </a:prstGeom>
          <a:solidFill>
            <a:srgbClr val="E6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68D01D-3C01-F2CB-D3F5-EF1AFDD7CE5B}"/>
              </a:ext>
            </a:extLst>
          </p:cNvPr>
          <p:cNvSpPr txBox="1"/>
          <p:nvPr/>
        </p:nvSpPr>
        <p:spPr>
          <a:xfrm>
            <a:off x="373092" y="2949577"/>
            <a:ext cx="9742458" cy="923330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r>
              <a:rPr lang="es-ES" sz="5400" b="1" dirty="0">
                <a:solidFill>
                  <a:srgbClr val="087E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 e Historia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216219-1D03-805C-36D0-C4387848B2AF}"/>
              </a:ext>
            </a:extLst>
          </p:cNvPr>
          <p:cNvSpPr txBox="1"/>
          <p:nvPr/>
        </p:nvSpPr>
        <p:spPr>
          <a:xfrm>
            <a:off x="373092" y="4358684"/>
            <a:ext cx="10980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 err="1">
                <a:solidFill>
                  <a:srgbClr val="23272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endParaRPr lang="es-ES" sz="3600" dirty="0">
              <a:solidFill>
                <a:srgbClr val="23272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87C690-2104-4D2E-48F7-B081783E89E8}"/>
              </a:ext>
            </a:extLst>
          </p:cNvPr>
          <p:cNvSpPr txBox="1"/>
          <p:nvPr/>
        </p:nvSpPr>
        <p:spPr>
          <a:xfrm>
            <a:off x="373092" y="1817470"/>
            <a:ext cx="11209308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s-ES" sz="3600" dirty="0">
                <a:solidFill>
                  <a:srgbClr val="96AB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Programación Funcional</a:t>
            </a:r>
          </a:p>
        </p:txBody>
      </p:sp>
    </p:spTree>
    <p:extLst>
      <p:ext uri="{BB962C8B-B14F-4D97-AF65-F5344CB8AC3E}">
        <p14:creationId xmlns:p14="http://schemas.microsoft.com/office/powerpoint/2010/main" val="370625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20FCA5D-77A5-ABFB-00FB-1C74314285AA}"/>
              </a:ext>
            </a:extLst>
          </p:cNvPr>
          <p:cNvSpPr/>
          <p:nvPr/>
        </p:nvSpPr>
        <p:spPr>
          <a:xfrm>
            <a:off x="-676656" y="3610631"/>
            <a:ext cx="11048087" cy="1371521"/>
          </a:xfrm>
          <a:prstGeom prst="roundRect">
            <a:avLst>
              <a:gd name="adj" fmla="val 31110"/>
            </a:avLst>
          </a:prstGeom>
          <a:solidFill>
            <a:srgbClr val="E6F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68D01D-3C01-F2CB-D3F5-EF1AFDD7CE5B}"/>
              </a:ext>
            </a:extLst>
          </p:cNvPr>
          <p:cNvSpPr txBox="1"/>
          <p:nvPr/>
        </p:nvSpPr>
        <p:spPr>
          <a:xfrm>
            <a:off x="373092" y="2689953"/>
            <a:ext cx="9742458" cy="646331"/>
          </a:xfrm>
          <a:prstGeom prst="rect">
            <a:avLst/>
          </a:prstGeom>
          <a:noFill/>
        </p:spPr>
        <p:txBody>
          <a:bodyPr wrap="square" anchor="t" anchorCtr="0">
            <a:spAutoFit/>
          </a:bodyPr>
          <a:lstStyle/>
          <a:p>
            <a:r>
              <a:rPr lang="es-ES" sz="3600" dirty="0">
                <a:solidFill>
                  <a:srgbClr val="96AB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Introducción e Historia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0216219-1D03-805C-36D0-C4387848B2AF}"/>
              </a:ext>
            </a:extLst>
          </p:cNvPr>
          <p:cNvSpPr txBox="1"/>
          <p:nvPr/>
        </p:nvSpPr>
        <p:spPr>
          <a:xfrm>
            <a:off x="373092" y="3791105"/>
            <a:ext cx="10980708" cy="92333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s-ES" sz="5400" b="1" dirty="0" err="1">
                <a:solidFill>
                  <a:srgbClr val="087EA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</a:t>
            </a:r>
            <a:endParaRPr lang="es-ES" sz="5400" b="1" dirty="0">
              <a:solidFill>
                <a:srgbClr val="087EA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287C690-2104-4D2E-48F7-B081783E89E8}"/>
              </a:ext>
            </a:extLst>
          </p:cNvPr>
          <p:cNvSpPr txBox="1"/>
          <p:nvPr/>
        </p:nvSpPr>
        <p:spPr>
          <a:xfrm>
            <a:off x="373092" y="1811830"/>
            <a:ext cx="11209308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r>
              <a:rPr lang="es-ES" sz="3600" dirty="0">
                <a:solidFill>
                  <a:srgbClr val="96ABB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Programación Funcional</a:t>
            </a:r>
          </a:p>
        </p:txBody>
      </p:sp>
    </p:spTree>
    <p:extLst>
      <p:ext uri="{BB962C8B-B14F-4D97-AF65-F5344CB8AC3E}">
        <p14:creationId xmlns:p14="http://schemas.microsoft.com/office/powerpoint/2010/main" val="2415327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 anchorCtr="0">
        <a:normAutofit/>
      </a:bodyPr>
      <a:lstStyle>
        <a:defPPr algn="l">
          <a:defRPr sz="1800" dirty="0" smtClean="0">
            <a:solidFill>
              <a:srgbClr val="087EA4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715</Words>
  <Application>Microsoft Office PowerPoint</Application>
  <PresentationFormat>Panorámica</PresentationFormat>
  <Paragraphs>198</Paragraphs>
  <Slides>37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1" baseType="lpstr">
      <vt:lpstr>Arial</vt:lpstr>
      <vt:lpstr>Calibri</vt:lpstr>
      <vt:lpstr>Segoe UI</vt:lpstr>
      <vt:lpstr>Tema de Office</vt:lpstr>
      <vt:lpstr>React</vt:lpstr>
      <vt:lpstr>React</vt:lpstr>
      <vt:lpstr>Agenda</vt:lpstr>
      <vt:lpstr>Agenda</vt:lpstr>
      <vt:lpstr>Agenda</vt:lpstr>
      <vt:lpstr>Agenda</vt:lpstr>
      <vt:lpstr>Introducción e Historia</vt:lpstr>
      <vt:lpstr>Presentación de PowerPoint</vt:lpstr>
      <vt:lpstr>Presentación de PowerPoint</vt:lpstr>
      <vt:lpstr>Presentación de PowerPoint</vt:lpstr>
      <vt:lpstr>Presentación de PowerPoint</vt:lpstr>
      <vt:lpstr>Template Method</vt:lpstr>
      <vt:lpstr>Template Method</vt:lpstr>
      <vt:lpstr>Template Method</vt:lpstr>
      <vt:lpstr>Template Method</vt:lpstr>
      <vt:lpstr>Template Method</vt:lpstr>
      <vt:lpstr>Presentación de PowerPoint</vt:lpstr>
      <vt:lpstr>Presentación de PowerPoint</vt:lpstr>
      <vt:lpstr>Presentación de PowerPoint</vt:lpstr>
      <vt:lpstr>Presentación de PowerPoint</vt:lpstr>
      <vt:lpstr>Plantilla docs</vt:lpstr>
      <vt:lpstr>Plantilla docs</vt:lpstr>
      <vt:lpstr>Plantilla docs - Código</vt:lpstr>
      <vt:lpstr>Plantilla docs - Código</vt:lpstr>
      <vt:lpstr>Plantilla Docs - Declaración</vt:lpstr>
      <vt:lpstr>Lorem ipsum dolor sit amet lorem ipsum dolor sit amet gdslorem ipsum dolor sit amet lorem ipsum dolor sit ametasf</vt:lpstr>
      <vt:lpstr>QR de las diapositivas</vt:lpstr>
      <vt:lpstr>Conclusiones</vt:lpstr>
      <vt:lpstr>Créditos</vt:lpstr>
      <vt:lpstr>React</vt:lpstr>
      <vt:lpstr>Gracias por la atención</vt:lpstr>
      <vt:lpstr>Preguntas</vt:lpstr>
      <vt:lpstr>Temática rollo typescript workshop, temática de colores más bold, solo dos</vt:lpstr>
      <vt:lpstr>Usar/Reutilizar PDF de Conceptos de JavaScript, adaptarlo</vt:lpstr>
      <vt:lpstr>JSX</vt:lpstr>
      <vt:lpstr>Añadir sidenav en las secciones, mostrando la sección actual y las que quedan, como en los docs</vt:lpstr>
      <vt:lpstr>Añadir declaration slide, de docs y normal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Pepe Fabra</dc:creator>
  <cp:lastModifiedBy>Pepe Fabra</cp:lastModifiedBy>
  <cp:revision>89</cp:revision>
  <dcterms:created xsi:type="dcterms:W3CDTF">2024-06-16T10:12:38Z</dcterms:created>
  <dcterms:modified xsi:type="dcterms:W3CDTF">2024-06-29T13:12:48Z</dcterms:modified>
</cp:coreProperties>
</file>