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67BFFE7F-5D5B-450E-B063-DEDD56028DC4}">
          <p14:sldIdLst>
            <p14:sldId id="256"/>
          </p14:sldIdLst>
        </p14:section>
        <p14:section name="Conceptos (Modelo mental)" id="{2E200D25-3479-488F-8095-05C650D48EB5}">
          <p14:sldIdLst>
            <p14:sldId id="257"/>
            <p14:sldId id="259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F151-7E94-23FA-BED4-52E50914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881FD-7807-1520-93B3-C726BB36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35788-ED59-00F0-EDF2-A975693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8FAB1-2925-B44F-9C7E-EB3A2A3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789E3-AF4A-29D9-AC3F-1B5FC3A0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85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726BB-DADA-2864-04D5-14F7EE1D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768CA-B3C5-BA07-1EF5-254306E8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17314-4B2E-27C2-77DF-B613F84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1B139-EB96-1A11-C23E-F53E43DA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8A591-48CC-ECDE-9CBF-4D6F5A65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2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81D82-FBD8-D143-18EF-9FBEE1D8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9AB15-E043-FEC6-7534-B1936904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427E0-5C93-DAAE-BB6F-94C2EBB2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C8843-FBD6-5242-BAB6-7B7B94A4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02086-5024-06B7-C813-64D8F47A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25D4-0C4B-F2D2-AD6B-20B25F9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6C343-BC1E-00E1-E2F4-19B5F2BE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43EA1-7879-999A-62E9-2A270E5C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98587-8CA9-61E1-4AB7-097FA249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0B3DE-E6D0-D624-6E12-112A7EFB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11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38FD5-DD4F-9858-9B8C-87932E10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BC1772-3BEB-F97F-BBF1-A0466B98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503C3-A1F9-AAED-3F4E-A0B2F656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D157A-6913-0197-0E0F-665F6C2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E1BF9-541A-3D37-7726-83D0C5AD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9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8C649-9DD6-F87E-2FF1-117921C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11DDC-EE9A-A5B5-970F-136611E6B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5B768-DDD9-515D-2495-E13461A9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564C6D-876E-A09B-22AF-2E6AC34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CBE03-81F1-DB44-2FDA-1EDA6A7A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B8478-AF66-E488-58E9-3E693CF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AE4C-8732-9805-2C36-145BE367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72076-04CC-C406-E9FD-DBE72E57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334C5-1971-A880-F5BD-45E5FDD9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5F4256-583E-D006-D5E0-BB9DA9C2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204F4E-EB12-4F48-C6EF-47E47F32E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85AA2-C6D9-296D-7115-7980AE9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A70C4-770E-FA06-87F1-07664B0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E477DE-64E3-10A0-0CB5-A67E8372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3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C424C-57BB-DBE9-B459-3F5A51A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962D45-38BE-29E1-2D4C-0D0D22C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0D7C49-87E6-E717-F9C5-31D8B70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D398FC-D755-CAE6-DA34-BCB18F33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6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E41A91-8A55-A0F5-0D95-20C843F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F04F66-2120-6999-B584-778DDCE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B421B-0330-CABD-6C1B-27A53A8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1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B79A-69AF-37A5-DDE1-7A844A9F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9BAD-606A-50E0-A7AC-7F254F4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D7EF57-A138-0F4E-23A0-ED897175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3CCDA-0ADB-2BD5-ECED-7346271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15E9B-CAA2-08EC-E4D4-5C4D65BB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D5694-94E8-1E3C-80C6-858C819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9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7356-10D8-6D74-9448-A00E1FEA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5211DC-E8C5-B6B8-B1E2-1EC24B3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3AC33-0028-A6BC-FCE2-BE3541C3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03B44-DB2C-BEF7-C11C-9E31D8E5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71CA4-AC86-E891-11F7-47C3542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3C846-D607-5654-B0F8-FE22DE4C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797AEE-9421-F4FB-6E17-0150A78E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2A4B8-C64F-5EF1-BACF-4B508BE3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6ECB8-6599-210E-1538-DEA70B4A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B0C9-757F-4D7A-8A7C-BC915ADF917F}" type="datetimeFigureOut">
              <a:rPr lang="es-ES" smtClean="0"/>
              <a:t>06/06/2023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AE1EB-EC78-3980-CA64-550531358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25A6F-8725-F66A-808C-ED79977C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1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Internet_Fundamentals/Communic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Montserrat" panose="00000500000000000000" pitchFamily="50" charset="0"/>
              </a:rPr>
              <a:t>SIMPLIFICANDO</a:t>
            </a:r>
            <a:r>
              <a:rPr lang="es-ES" b="1" dirty="0"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Montserrat" panose="00000500000000000000" pitchFamily="50" charset="0"/>
              </a:rPr>
              <a:t>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Piérdele el miedo a la línea de comandos</a:t>
            </a:r>
          </a:p>
        </p:txBody>
      </p:sp>
    </p:spTree>
    <p:extLst>
      <p:ext uri="{BB962C8B-B14F-4D97-AF65-F5344CB8AC3E}">
        <p14:creationId xmlns:p14="http://schemas.microsoft.com/office/powerpoint/2010/main" val="37993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3F0D-C37E-4138-11E6-B9D959FA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34"/>
            <a:ext cx="10515600" cy="1325563"/>
          </a:xfrm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Montserrat" panose="00000500000000000000" pitchFamily="50" charset="0"/>
              </a:rPr>
              <a:t>MODELO MENTAL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77EB0-4397-F7DF-56F3-A044FE9A40BB}"/>
              </a:ext>
            </a:extLst>
          </p:cNvPr>
          <p:cNvSpPr txBox="1"/>
          <p:nvPr/>
        </p:nvSpPr>
        <p:spPr>
          <a:xfrm>
            <a:off x="838201" y="1998697"/>
            <a:ext cx="9993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nada, vamos a explicar algunos conceptos que ayudarán a entender/repasar cómo funciona Git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4F2AF0A-9FFB-EFB9-4B2B-6167ACC02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0128" y="3194424"/>
            <a:ext cx="1143000" cy="1143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4EDC6F-6C88-5EB6-578F-C986EDB688D0}"/>
              </a:ext>
            </a:extLst>
          </p:cNvPr>
          <p:cNvSpPr txBox="1"/>
          <p:nvPr/>
        </p:nvSpPr>
        <p:spPr>
          <a:xfrm>
            <a:off x="2706164" y="3073426"/>
            <a:ext cx="8125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Git es un Sistema de Control de Versiones (VCS), esto quiere decir que nos permite </a:t>
            </a:r>
            <a:r>
              <a:rPr lang="es-ES" sz="2800" b="1" dirty="0">
                <a:gradFill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</a:gradFill>
              </a:rPr>
              <a:t>gestionar</a:t>
            </a:r>
            <a:r>
              <a:rPr lang="es-ES" sz="2800" dirty="0"/>
              <a:t> un </a:t>
            </a:r>
            <a:r>
              <a:rPr lang="es-ES" sz="2800" b="1" dirty="0">
                <a:gradFill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</a:gradFill>
              </a:rPr>
              <a:t>historial de versiones</a:t>
            </a:r>
            <a:r>
              <a:rPr lang="es-ES" sz="2800" dirty="0"/>
              <a:t> de lo que queramos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630C59-AC81-194F-09C1-C357D45AE648}"/>
              </a:ext>
            </a:extLst>
          </p:cNvPr>
          <p:cNvSpPr txBox="1"/>
          <p:nvPr/>
        </p:nvSpPr>
        <p:spPr>
          <a:xfrm>
            <a:off x="838200" y="4579044"/>
            <a:ext cx="8125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entenderlo explicaremos dos conceptos, por encima: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Listas enlazadas (</a:t>
            </a:r>
            <a:r>
              <a:rPr lang="es-ES" sz="2800" dirty="0" err="1"/>
              <a:t>Linked</a:t>
            </a:r>
            <a:r>
              <a:rPr lang="es-ES" sz="2800" dirty="0"/>
              <a:t> </a:t>
            </a:r>
            <a:r>
              <a:rPr lang="es-ES" sz="2800" dirty="0" err="1"/>
              <a:t>Lists</a:t>
            </a:r>
            <a:r>
              <a:rPr lang="es-E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56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7B76-1775-B480-36B1-555978DC7E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50" charset="0"/>
              </a:rPr>
              <a:t>HASHES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895123-4D3A-17A7-08F2-29A6DFD8A0CC}"/>
              </a:ext>
            </a:extLst>
          </p:cNvPr>
          <p:cNvSpPr txBox="1"/>
          <p:nvPr/>
        </p:nvSpPr>
        <p:spPr>
          <a:xfrm>
            <a:off x="838200" y="1690688"/>
            <a:ext cx="7257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Funciones matemáticas</a:t>
            </a:r>
          </a:p>
          <a:p>
            <a:r>
              <a:rPr lang="es-ES" sz="2800" dirty="0"/>
              <a:t>Únicas, </a:t>
            </a:r>
            <a:r>
              <a:rPr lang="es-ES" sz="2800" dirty="0" err="1"/>
              <a:t>uid</a:t>
            </a:r>
            <a:r>
              <a:rPr lang="es-ES" sz="2800" dirty="0"/>
              <a:t>, un hash no da dos veces el mismo id</a:t>
            </a:r>
          </a:p>
          <a:p>
            <a:r>
              <a:rPr lang="es-ES" sz="2800" dirty="0"/>
              <a:t>Inmutabilidad, un cambio, nuevo hash</a:t>
            </a:r>
          </a:p>
        </p:txBody>
      </p:sp>
    </p:spTree>
    <p:extLst>
      <p:ext uri="{BB962C8B-B14F-4D97-AF65-F5344CB8AC3E}">
        <p14:creationId xmlns:p14="http://schemas.microsoft.com/office/powerpoint/2010/main" val="31287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EAEF-8D67-D80D-C9A5-27E66DC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Montserrat" panose="00000500000000000000" pitchFamily="50" charset="0"/>
              </a:rPr>
              <a:t>LISTAS ENLAZADAS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463BB-39A5-59C0-CEDB-21B6F79FBDCF}"/>
              </a:ext>
            </a:extLst>
          </p:cNvPr>
          <p:cNvSpPr txBox="1"/>
          <p:nvPr/>
        </p:nvSpPr>
        <p:spPr>
          <a:xfrm>
            <a:off x="838200" y="1690688"/>
            <a:ext cx="46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Estructuras de datos</a:t>
            </a:r>
          </a:p>
          <a:p>
            <a:r>
              <a:rPr lang="es-ES" sz="2800" dirty="0"/>
              <a:t>Nodos anteriores y posteriores</a:t>
            </a:r>
          </a:p>
        </p:txBody>
      </p:sp>
    </p:spTree>
    <p:extLst>
      <p:ext uri="{BB962C8B-B14F-4D97-AF65-F5344CB8AC3E}">
        <p14:creationId xmlns:p14="http://schemas.microsoft.com/office/powerpoint/2010/main" val="250473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AFC8-2CF3-7BFE-326B-0915B8CD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3C8AD-23B4-8D9A-3244-2E7AE404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cambio altera la lista enlazada, y cada cambio en la lista enlaza es un nuevo hash, explicar entonces porque hace un rebase el cambio y aparecen </a:t>
            </a:r>
            <a:r>
              <a:rPr lang="es-ES" dirty="0" err="1"/>
              <a:t>commits</a:t>
            </a:r>
            <a:r>
              <a:rPr lang="es-ES" dirty="0"/>
              <a:t> a descargar</a:t>
            </a:r>
          </a:p>
          <a:p>
            <a:r>
              <a:rPr lang="es-ES" dirty="0"/>
              <a:t>Dibujo de una lista enlazada</a:t>
            </a:r>
          </a:p>
          <a:p>
            <a:r>
              <a:rPr lang="es-ES" dirty="0"/>
              <a:t>Dibujo simplificado de un hash</a:t>
            </a:r>
          </a:p>
        </p:txBody>
      </p:sp>
    </p:spTree>
    <p:extLst>
      <p:ext uri="{BB962C8B-B14F-4D97-AF65-F5344CB8AC3E}">
        <p14:creationId xmlns:p14="http://schemas.microsoft.com/office/powerpoint/2010/main" val="3976417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147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Tema de Office</vt:lpstr>
      <vt:lpstr>SIMPLIFICANDO GIT</vt:lpstr>
      <vt:lpstr>MODELO MENTAL</vt:lpstr>
      <vt:lpstr>HASHES</vt:lpstr>
      <vt:lpstr>LISTAS ENLAZADAS</vt:lpstr>
      <vt:lpstr>ESQUEMAS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SIMPLIFICANDO GIT</dc:title>
  <dc:creator>Pepe Fabra</dc:creator>
  <cp:lastModifiedBy>Pepe Fabra</cp:lastModifiedBy>
  <cp:revision>2</cp:revision>
  <dcterms:created xsi:type="dcterms:W3CDTF">2023-06-06T20:51:15Z</dcterms:created>
  <dcterms:modified xsi:type="dcterms:W3CDTF">2023-06-06T21:11:49Z</dcterms:modified>
</cp:coreProperties>
</file>