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60" r:id="rId4"/>
    <p:sldId id="261" r:id="rId5"/>
    <p:sldId id="262" r:id="rId6"/>
    <p:sldId id="258" r:id="rId7"/>
    <p:sldId id="263" r:id="rId8"/>
    <p:sldId id="264" r:id="rId9"/>
    <p:sldId id="265" r:id="rId10"/>
    <p:sldId id="259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78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316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24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1280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27600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0768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85225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508452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3806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21335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7564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19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9716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7966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897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493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160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4026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437BB27-27D8-4FDE-BB2F-8E2E45670D92}" type="datetimeFigureOut">
              <a:rPr lang="es-ES" smtClean="0"/>
              <a:t>22/12/2023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69C687A-FA60-4D9D-AD00-C38D6AA55EE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0884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DC895F7-4E59-40FB-87DD-ACE47F94C1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6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44D4B220-1872-6C77-755E-E46ACA3FD2A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A4C720E-710D-44F8-A8D7-2BAA61E18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 amt="5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65AA328-1FB9-2247-6B5B-747587FED7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>
            <a:normAutofit/>
          </a:bodyPr>
          <a:lstStyle/>
          <a:p>
            <a:r>
              <a:rPr lang="es-ES"/>
              <a:t>Web Scraping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754AC2-9B5F-451B-E96D-4A3B8D7221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>
            <a:normAutofit/>
          </a:bodyPr>
          <a:lstStyle/>
          <a:p>
            <a:r>
              <a:rPr lang="es-ES"/>
              <a:t>Y las Bases de Datos Ofuscadas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5206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ED8D2B-5D68-D037-D743-00DDE32E4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Web </a:t>
            </a:r>
            <a:r>
              <a:rPr lang="es-ES" dirty="0" err="1"/>
              <a:t>Scraping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A7E8E3-FA05-F0BD-04A6-2226624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36839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0EDCAB-4C47-4ABC-73AB-394EA9DF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Navegadores y HTTP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7FA2EC9-A2AC-1C54-E88C-35AFC4A2D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64682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9DEAD8-7A47-AC96-919B-A72385270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SCraping</a:t>
            </a:r>
            <a:r>
              <a:rPr lang="es-ES" dirty="0"/>
              <a:t> básico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A4FCC44-4282-1F66-B8C9-239C59AB01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3863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B4A59B-C8C5-A95D-5FDE-33A83CE41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0EDEC6D-FB15-022E-E55D-AB3E827B06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s-ES" dirty="0"/>
              <a:t>Esquema (estructura) de los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Ingesta de datos</a:t>
            </a:r>
          </a:p>
          <a:p>
            <a:pPr marL="342900" indent="-342900">
              <a:buFont typeface="+mj-lt"/>
              <a:buAutoNum type="arabicPeriod"/>
            </a:pPr>
            <a:r>
              <a:rPr lang="es-ES" dirty="0"/>
              <a:t>Consulta de datos</a:t>
            </a:r>
          </a:p>
        </p:txBody>
      </p:sp>
    </p:spTree>
    <p:extLst>
      <p:ext uri="{BB962C8B-B14F-4D97-AF65-F5344CB8AC3E}">
        <p14:creationId xmlns:p14="http://schemas.microsoft.com/office/powerpoint/2010/main" val="4025027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ta superior de cubos conectados con líneas negras">
            <a:extLst>
              <a:ext uri="{FF2B5EF4-FFF2-40B4-BE49-F238E27FC236}">
                <a16:creationId xmlns:a16="http://schemas.microsoft.com/office/drawing/2014/main" id="{620579AC-6B37-16A6-F808-BE14BDEC57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4721" b="1027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BA2372E-E566-BFDB-3C8B-F9376B699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un esquema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079DA9-B86F-D419-7709-7E47FD892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Qué queremos guardar</a:t>
            </a:r>
          </a:p>
          <a:p>
            <a:r>
              <a:rPr lang="es-ES" dirty="0"/>
              <a:t>Cómo lo queremos guardar</a:t>
            </a:r>
          </a:p>
          <a:p>
            <a:r>
              <a:rPr lang="es-ES" dirty="0"/>
              <a:t>Prioridades y propósito</a:t>
            </a:r>
          </a:p>
        </p:txBody>
      </p:sp>
    </p:spTree>
    <p:extLst>
      <p:ext uri="{BB962C8B-B14F-4D97-AF65-F5344CB8AC3E}">
        <p14:creationId xmlns:p14="http://schemas.microsoft.com/office/powerpoint/2010/main" val="2292761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E7B589-CFBF-B621-ED17-8C03AA4FD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Ingesta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A32D0B-52CC-7418-EB5A-54B1FDBA5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Extracción (origen)</a:t>
            </a:r>
          </a:p>
          <a:p>
            <a:pPr lvl="1"/>
            <a:r>
              <a:rPr lang="es-ES" dirty="0"/>
              <a:t>API, </a:t>
            </a:r>
            <a:r>
              <a:rPr lang="es-ES" dirty="0" err="1"/>
              <a:t>IoT</a:t>
            </a:r>
            <a:r>
              <a:rPr lang="es-ES" dirty="0"/>
              <a:t>, Explotación… Web </a:t>
            </a:r>
            <a:r>
              <a:rPr lang="es-ES" dirty="0" err="1"/>
              <a:t>Scraping</a:t>
            </a:r>
            <a:endParaRPr lang="es-ES" dirty="0"/>
          </a:p>
          <a:p>
            <a:r>
              <a:rPr lang="es-ES" dirty="0"/>
              <a:t>Inserción (destino)</a:t>
            </a:r>
          </a:p>
          <a:p>
            <a:pPr lvl="1"/>
            <a:r>
              <a:rPr lang="es-ES" dirty="0"/>
              <a:t>Bases de Datos, Cache, Ficheros, Cola de Eventos</a:t>
            </a:r>
          </a:p>
        </p:txBody>
      </p:sp>
    </p:spTree>
    <p:extLst>
      <p:ext uri="{BB962C8B-B14F-4D97-AF65-F5344CB8AC3E}">
        <p14:creationId xmlns:p14="http://schemas.microsoft.com/office/powerpoint/2010/main" val="3546088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3039BD-A11B-D2A0-C7B5-B2B86F89B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s-ES" dirty="0"/>
              <a:t>Consulta de Datos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BC9A0E-0769-FBC8-BDA2-F521CFD86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endParaRPr lang="es-ES"/>
          </a:p>
        </p:txBody>
      </p:sp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F8BE1F4A-5122-45A1-4E91-689D1C145B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0752" b="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7914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Lupa resalta un rendimiento económico decreciente">
            <a:extLst>
              <a:ext uri="{FF2B5EF4-FFF2-40B4-BE49-F238E27FC236}">
                <a16:creationId xmlns:a16="http://schemas.microsoft.com/office/drawing/2014/main" id="{07F2278B-1ECC-6B15-2A58-9E932DADDFA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</a:blip>
          <a:srcRect t="1220" b="1451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7A20B45-225D-872E-282F-099D0958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2399" y="1964267"/>
            <a:ext cx="7197726" cy="24214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Pero… ¿</a:t>
            </a:r>
            <a:r>
              <a:rPr lang="en-US" sz="4800"/>
              <a:t>Qué</a:t>
            </a:r>
            <a:r>
              <a:rPr lang="en-US" sz="4800" dirty="0"/>
              <a:t> son </a:t>
            </a:r>
            <a:r>
              <a:rPr lang="en-US" sz="4800"/>
              <a:t>los</a:t>
            </a:r>
            <a:r>
              <a:rPr lang="en-US" sz="4800" dirty="0"/>
              <a:t> </a:t>
            </a:r>
            <a:r>
              <a:rPr lang="en-US" sz="4800"/>
              <a:t>datos</a:t>
            </a:r>
            <a:r>
              <a:rPr lang="en-US" sz="4800" dirty="0"/>
              <a:t>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B7169C-8CC3-CE7A-17CF-5CEC598B0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62399" y="4385732"/>
            <a:ext cx="7197726" cy="14054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Era de la información</a:t>
            </a:r>
          </a:p>
        </p:txBody>
      </p:sp>
    </p:spTree>
    <p:extLst>
      <p:ext uri="{BB962C8B-B14F-4D97-AF65-F5344CB8AC3E}">
        <p14:creationId xmlns:p14="http://schemas.microsoft.com/office/powerpoint/2010/main" val="1878524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83C737-715E-3254-A0C0-CEB48FF4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5806" y="643463"/>
            <a:ext cx="3706762" cy="1608124"/>
          </a:xfrm>
        </p:spPr>
        <p:txBody>
          <a:bodyPr>
            <a:normAutofit/>
          </a:bodyPr>
          <a:lstStyle/>
          <a:p>
            <a:r>
              <a:rPr lang="es-ES" dirty="0"/>
              <a:t>Pirámide del conocimiento</a:t>
            </a:r>
          </a:p>
        </p:txBody>
      </p:sp>
      <p:sp>
        <p:nvSpPr>
          <p:cNvPr id="11" name="Content Placeholder 8">
            <a:extLst>
              <a:ext uri="{FF2B5EF4-FFF2-40B4-BE49-F238E27FC236}">
                <a16:creationId xmlns:a16="http://schemas.microsoft.com/office/drawing/2014/main" id="{BA038476-F0E6-65FC-02B0-4FB9ED8EA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06" y="2251587"/>
            <a:ext cx="3706762" cy="3972232"/>
          </a:xfrm>
        </p:spPr>
        <p:txBody>
          <a:bodyPr>
            <a:normAutofit/>
          </a:bodyPr>
          <a:lstStyle/>
          <a:p>
            <a:r>
              <a:rPr lang="en-US" dirty="0" err="1"/>
              <a:t>Sabiduría</a:t>
            </a:r>
            <a:endParaRPr lang="en-US" dirty="0"/>
          </a:p>
          <a:p>
            <a:r>
              <a:rPr lang="en-US" dirty="0" err="1"/>
              <a:t>Conocimiento</a:t>
            </a:r>
            <a:endParaRPr lang="en-US" dirty="0"/>
          </a:p>
          <a:p>
            <a:r>
              <a:rPr lang="en-US" dirty="0" err="1"/>
              <a:t>Información</a:t>
            </a:r>
            <a:endParaRPr lang="en-US" dirty="0"/>
          </a:p>
          <a:p>
            <a:r>
              <a:rPr lang="en-US" dirty="0"/>
              <a:t>Dato</a:t>
            </a:r>
          </a:p>
        </p:txBody>
      </p:sp>
      <p:pic>
        <p:nvPicPr>
          <p:cNvPr id="5" name="Marcador de contenido 4" descr="Imagen que contiene tarjeta de presentación&#10;&#10;Descripción generada automáticamente">
            <a:extLst>
              <a:ext uri="{FF2B5EF4-FFF2-40B4-BE49-F238E27FC236}">
                <a16:creationId xmlns:a16="http://schemas.microsoft.com/office/drawing/2014/main" id="{8399C413-B6F6-275B-8A69-B39829685F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4" y="855559"/>
            <a:ext cx="6897878" cy="515616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4021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C7DFE-16B9-7308-BCF6-28674CE52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Indexación de motores de búsqueda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36471C3-49D0-8C73-A1C2-7785DE696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4742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DC74-BE4B-790A-CA37-07768183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Bases de Datos Ofuscadas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7526D-B9D7-5057-2D73-AEC681A41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0066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25</TotalTime>
  <Words>105</Words>
  <Application>Microsoft Office PowerPoint</Application>
  <PresentationFormat>Panorámica</PresentationFormat>
  <Paragraphs>28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Celestial</vt:lpstr>
      <vt:lpstr>Web Scraping</vt:lpstr>
      <vt:lpstr>Bases de Datos</vt:lpstr>
      <vt:lpstr>Definir un esquema</vt:lpstr>
      <vt:lpstr>Ingesta de Datos</vt:lpstr>
      <vt:lpstr>Consulta de Datos</vt:lpstr>
      <vt:lpstr>Pero… ¿Qué son los datos?</vt:lpstr>
      <vt:lpstr>Pirámide del conocimiento</vt:lpstr>
      <vt:lpstr>Indexación de motores de búsqueda</vt:lpstr>
      <vt:lpstr>Bases de Datos Ofuscadas</vt:lpstr>
      <vt:lpstr>Web Scraping</vt:lpstr>
      <vt:lpstr>Navegadores y HTTP</vt:lpstr>
      <vt:lpstr>SCraping básico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Scraping</dc:title>
  <dc:creator>Pepe Fabra</dc:creator>
  <cp:lastModifiedBy>Pepe Fabra</cp:lastModifiedBy>
  <cp:revision>3</cp:revision>
  <dcterms:created xsi:type="dcterms:W3CDTF">2023-12-22T22:53:42Z</dcterms:created>
  <dcterms:modified xsi:type="dcterms:W3CDTF">2023-12-22T23:19:37Z</dcterms:modified>
</cp:coreProperties>
</file>