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9178CBB8-D6F3-4522-9408-AF8B0000FC83}">
          <p14:sldIdLst>
            <p14:sldId id="256"/>
            <p14:sldId id="257"/>
            <p14:sldId id="258"/>
          </p14:sldIdLst>
        </p14:section>
        <p14:section name="Introducción" id="{F7DE4F80-4002-4C20-B4D9-1DFE5EEB6053}">
          <p14:sldIdLst>
            <p14:sldId id="259"/>
          </p14:sldIdLst>
        </p14:section>
        <p14:section name="Seguir aprendiendo" id="{3646C42F-421A-41DE-B9B4-EECD3AC6AFA3}">
          <p14:sldIdLst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363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841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1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6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1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10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10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qo_fUjb02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e de círculo 3D de neón">
            <a:extLst>
              <a:ext uri="{FF2B5EF4-FFF2-40B4-BE49-F238E27FC236}">
                <a16:creationId xmlns:a16="http://schemas.microsoft.com/office/drawing/2014/main" id="{E1CAB9D6-D565-FF90-2100-B8CA1832A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effectLst>
            <a:outerShdw dist="165100" dir="19200000" algn="bl" rotWithShape="0">
              <a:schemeClr val="tx1"/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F9CC1B-24A5-C096-0379-B382CD3A5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2006601"/>
          </a:xfrm>
        </p:spPr>
        <p:txBody>
          <a:bodyPr>
            <a:norm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</a:rPr>
              <a:t>Introducción al web </a:t>
            </a:r>
            <a:r>
              <a:rPr lang="es-ES" sz="2000" dirty="0" err="1">
                <a:solidFill>
                  <a:schemeClr val="bg1"/>
                </a:solidFill>
              </a:rPr>
              <a:t>scraping</a:t>
            </a:r>
            <a:endParaRPr lang="es-ES" sz="2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A0AB8D-CFC4-BB7C-7270-009EA2185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512" y="4262120"/>
            <a:ext cx="3231472" cy="907895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Data </a:t>
            </a:r>
            <a:r>
              <a:rPr lang="es-ES" dirty="0" err="1">
                <a:solidFill>
                  <a:schemeClr val="bg1"/>
                </a:solidFill>
              </a:rPr>
              <a:t>mining</a:t>
            </a:r>
            <a:r>
              <a:rPr lang="es-ES" dirty="0">
                <a:solidFill>
                  <a:schemeClr val="bg1"/>
                </a:solidFill>
              </a:rPr>
              <a:t> sencillo</a:t>
            </a:r>
          </a:p>
        </p:txBody>
      </p:sp>
    </p:spTree>
    <p:extLst>
      <p:ext uri="{BB962C8B-B14F-4D97-AF65-F5344CB8AC3E}">
        <p14:creationId xmlns:p14="http://schemas.microsoft.com/office/powerpoint/2010/main" val="226734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7923B-78B5-2302-3BBD-27A6648B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¡¡AVISO A NAVEGANTES!!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E7B09-28A3-9106-EB02-AD07EBD51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/>
              <a:t>Al terminar la sesión se compartirá el acceso:</a:t>
            </a:r>
          </a:p>
          <a:p>
            <a:r>
              <a:rPr lang="es-ES"/>
              <a:t>A la grabación</a:t>
            </a:r>
          </a:p>
          <a:p>
            <a:r>
              <a:rPr lang="es-ES"/>
              <a:t>A las diapositivas</a:t>
            </a:r>
          </a:p>
          <a:p>
            <a:r>
              <a:rPr lang="es-ES"/>
              <a:t>A los recursos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5570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4CFA6-667B-C684-0B9F-602BD76C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C0091-7EE3-6EFB-08C4-58B3E495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Pepe</a:t>
            </a:r>
          </a:p>
        </p:txBody>
      </p:sp>
    </p:spTree>
    <p:extLst>
      <p:ext uri="{BB962C8B-B14F-4D97-AF65-F5344CB8AC3E}">
        <p14:creationId xmlns:p14="http://schemas.microsoft.com/office/powerpoint/2010/main" val="119101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95700-BCB7-F202-AF4F-91CA213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65DFE-6378-7957-75BA-6522340A9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84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6DC9F-B185-FADE-886B-0A1D369C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Siguientes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C4F0E-E40B-2C68-8537-388B0BEFD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al </a:t>
            </a:r>
            <a:r>
              <a:rPr lang="es-ES" dirty="0" err="1"/>
              <a:t>Headless</a:t>
            </a:r>
            <a:r>
              <a:rPr lang="es-ES" dirty="0"/>
              <a:t> </a:t>
            </a:r>
            <a:r>
              <a:rPr lang="es-ES" dirty="0" err="1"/>
              <a:t>WebScraping</a:t>
            </a:r>
            <a:endParaRPr lang="es-ES" dirty="0"/>
          </a:p>
          <a:p>
            <a:pPr lvl="1"/>
            <a:r>
              <a:rPr lang="es-ES" dirty="0" err="1"/>
              <a:t>Headless</a:t>
            </a:r>
            <a:r>
              <a:rPr lang="es-ES" dirty="0"/>
              <a:t> Browsers</a:t>
            </a:r>
          </a:p>
          <a:p>
            <a:pPr lvl="1"/>
            <a:r>
              <a:rPr lang="es-ES" dirty="0"/>
              <a:t>Cómo </a:t>
            </a:r>
            <a:r>
              <a:rPr lang="es-ES" dirty="0" err="1"/>
              <a:t>scrapear</a:t>
            </a:r>
            <a:r>
              <a:rPr lang="es-ES" dirty="0"/>
              <a:t> páginas modernas (</a:t>
            </a:r>
            <a:r>
              <a:rPr lang="es-ES" dirty="0" err="1"/>
              <a:t>SPAs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, </a:t>
            </a:r>
            <a:r>
              <a:rPr lang="es-ES" dirty="0" err="1"/>
              <a:t>Vue</a:t>
            </a:r>
            <a:r>
              <a:rPr lang="es-ES" dirty="0"/>
              <a:t>, etc.)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Selenium</a:t>
            </a:r>
            <a:endParaRPr lang="es-ES" dirty="0"/>
          </a:p>
          <a:p>
            <a:pPr lvl="1"/>
            <a:r>
              <a:rPr lang="es-ES" dirty="0"/>
              <a:t>Qué es </a:t>
            </a:r>
            <a:r>
              <a:rPr lang="es-ES" dirty="0" err="1"/>
              <a:t>selenium</a:t>
            </a:r>
            <a:endParaRPr lang="es-ES" dirty="0"/>
          </a:p>
          <a:p>
            <a:pPr lvl="1"/>
            <a:r>
              <a:rPr lang="es-ES" dirty="0" err="1"/>
              <a:t>Scraping</a:t>
            </a:r>
            <a:r>
              <a:rPr lang="es-ES" dirty="0"/>
              <a:t> con </a:t>
            </a:r>
            <a:r>
              <a:rPr lang="es-ES" dirty="0" err="1"/>
              <a:t>selenium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077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72464-40EC-5877-1A5C-2F7606684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4617720" cy="2852928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500" dirty="0">
                <a:solidFill>
                  <a:schemeClr val="bg1"/>
                </a:solidFill>
              </a:rPr>
              <a:t>Industrial-scale Web Scraping with AI &amp; Proxy Networks</a:t>
            </a:r>
            <a:endParaRPr lang="es-ES" sz="25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0634A-5F8F-C436-2655-6A803C25A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4617720" cy="929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5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https://www.youtube.com/watch?v=qo_fUjb02ns</a:t>
            </a:r>
            <a:endParaRPr lang="es-ES" sz="1500"/>
          </a:p>
        </p:txBody>
      </p:sp>
      <p:pic>
        <p:nvPicPr>
          <p:cNvPr id="6" name="Imagen 5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F034613-AD19-6948-23C0-28F7117F55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148780" y="2384333"/>
            <a:ext cx="3332135" cy="1874325"/>
          </a:xfrm>
          <a:prstGeom prst="rect">
            <a:avLst/>
          </a:prstGeom>
          <a:noFill/>
        </p:spPr>
      </p:pic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5DD69E2F-7316-4B16-9C4F-363D9389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C2BB0A4-3372-4833-9F13-3AEF4864B24A}" type="datetime1">
              <a:rPr lang="en-US" smtClean="0"/>
              <a:pPr>
                <a:spcAft>
                  <a:spcPts val="600"/>
                </a:spcAft>
              </a:pPr>
              <a:t>4/25/2023</a:t>
            </a:fld>
            <a:endParaRPr 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4FDB5F6F-8B8C-4D23-A25F-794F0E4C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10" name="Slide Number Placeholder 13">
            <a:extLst>
              <a:ext uri="{FF2B5EF4-FFF2-40B4-BE49-F238E27FC236}">
                <a16:creationId xmlns:a16="http://schemas.microsoft.com/office/drawing/2014/main" id="{ACB4B61A-AB81-45D1-89A6-02B070AC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DBD40FF-5280-488D-861F-B97B375D8C98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500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</TotalTime>
  <Words>91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 Next LT Pro Light</vt:lpstr>
      <vt:lpstr>VeniceBeachVTI</vt:lpstr>
      <vt:lpstr>Introducción al web scraping</vt:lpstr>
      <vt:lpstr>¡¡AVISO A NAVEGANTES!!</vt:lpstr>
      <vt:lpstr>¿Quién soy?</vt:lpstr>
      <vt:lpstr>Presentación de PowerPoint</vt:lpstr>
      <vt:lpstr>Siguientes pasos</vt:lpstr>
      <vt:lpstr>Industrial-scale Web Scraping with AI &amp; Proxy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web scraping</dc:title>
  <dc:creator>Pepe Fabra</dc:creator>
  <cp:lastModifiedBy>Pepe Fabra</cp:lastModifiedBy>
  <cp:revision>14</cp:revision>
  <dcterms:created xsi:type="dcterms:W3CDTF">2023-04-24T21:58:21Z</dcterms:created>
  <dcterms:modified xsi:type="dcterms:W3CDTF">2023-04-24T22:23:19Z</dcterms:modified>
</cp:coreProperties>
</file>