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317" r:id="rId3"/>
    <p:sldId id="336" r:id="rId4"/>
    <p:sldId id="266" r:id="rId5"/>
    <p:sldId id="268" r:id="rId6"/>
    <p:sldId id="269" r:id="rId7"/>
    <p:sldId id="272" r:id="rId8"/>
    <p:sldId id="270" r:id="rId9"/>
    <p:sldId id="271" r:id="rId10"/>
    <p:sldId id="273" r:id="rId11"/>
    <p:sldId id="281" r:id="rId12"/>
    <p:sldId id="282" r:id="rId13"/>
    <p:sldId id="280" r:id="rId14"/>
    <p:sldId id="283" r:id="rId15"/>
    <p:sldId id="289" r:id="rId16"/>
    <p:sldId id="330" r:id="rId17"/>
    <p:sldId id="335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339" r:id="rId27"/>
    <p:sldId id="344" r:id="rId28"/>
    <p:sldId id="287" r:id="rId29"/>
    <p:sldId id="288" r:id="rId30"/>
    <p:sldId id="328" r:id="rId31"/>
    <p:sldId id="329" r:id="rId32"/>
    <p:sldId id="314" r:id="rId33"/>
    <p:sldId id="341" r:id="rId34"/>
    <p:sldId id="342" r:id="rId35"/>
    <p:sldId id="316" r:id="rId36"/>
    <p:sldId id="315" r:id="rId37"/>
    <p:sldId id="264" r:id="rId38"/>
    <p:sldId id="326" r:id="rId39"/>
    <p:sldId id="327" r:id="rId40"/>
    <p:sldId id="305" r:id="rId41"/>
    <p:sldId id="306" r:id="rId42"/>
    <p:sldId id="304" r:id="rId43"/>
    <p:sldId id="324" r:id="rId44"/>
    <p:sldId id="325" r:id="rId45"/>
    <p:sldId id="308" r:id="rId46"/>
    <p:sldId id="307" r:id="rId47"/>
    <p:sldId id="322" r:id="rId48"/>
    <p:sldId id="323" r:id="rId49"/>
    <p:sldId id="340" r:id="rId50"/>
    <p:sldId id="313" r:id="rId51"/>
    <p:sldId id="320" r:id="rId52"/>
    <p:sldId id="321" r:id="rId53"/>
    <p:sldId id="311" r:id="rId54"/>
    <p:sldId id="309" r:id="rId55"/>
    <p:sldId id="310" r:id="rId56"/>
    <p:sldId id="312" r:id="rId57"/>
    <p:sldId id="302" r:id="rId58"/>
    <p:sldId id="303" r:id="rId59"/>
    <p:sldId id="290" r:id="rId60"/>
    <p:sldId id="291" r:id="rId61"/>
    <p:sldId id="333" r:id="rId62"/>
    <p:sldId id="334" r:id="rId63"/>
    <p:sldId id="299" r:id="rId64"/>
    <p:sldId id="300" r:id="rId65"/>
    <p:sldId id="296" r:id="rId66"/>
    <p:sldId id="298" r:id="rId67"/>
    <p:sldId id="297" r:id="rId68"/>
    <p:sldId id="301" r:id="rId69"/>
    <p:sldId id="318" r:id="rId70"/>
    <p:sldId id="319" r:id="rId71"/>
    <p:sldId id="294" r:id="rId72"/>
    <p:sldId id="292" r:id="rId73"/>
    <p:sldId id="293" r:id="rId74"/>
    <p:sldId id="295" r:id="rId75"/>
    <p:sldId id="332" r:id="rId76"/>
    <p:sldId id="331" r:id="rId77"/>
    <p:sldId id="343" r:id="rId78"/>
    <p:sldId id="345" r:id="rId79"/>
    <p:sldId id="338" r:id="rId80"/>
    <p:sldId id="261" r:id="rId81"/>
    <p:sldId id="337" r:id="rId82"/>
    <p:sldId id="262" r:id="rId83"/>
    <p:sldId id="263" r:id="rId84"/>
    <p:sldId id="257" r:id="rId85"/>
    <p:sldId id="258" r:id="rId86"/>
    <p:sldId id="259" r:id="rId8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B8BB1B96-12B2-4C4C-8FD5-84F64AF6C10A}">
          <p14:sldIdLst>
            <p14:sldId id="256"/>
            <p14:sldId id="317"/>
            <p14:sldId id="336"/>
          </p14:sldIdLst>
        </p14:section>
        <p14:section name="I - modelo mental" id="{0E82A432-1771-4F69-B993-3F15A51FE016}">
          <p14:sldIdLst>
            <p14:sldId id="266"/>
            <p14:sldId id="268"/>
            <p14:sldId id="269"/>
            <p14:sldId id="272"/>
            <p14:sldId id="270"/>
            <p14:sldId id="271"/>
            <p14:sldId id="273"/>
          </p14:sldIdLst>
        </p14:section>
        <p14:section name="II - config" id="{9D8D4C06-50E5-44DC-9097-1248C12EF11D}">
          <p14:sldIdLst>
            <p14:sldId id="281"/>
            <p14:sldId id="282"/>
            <p14:sldId id="280"/>
            <p14:sldId id="283"/>
            <p14:sldId id="289"/>
            <p14:sldId id="330"/>
            <p14:sldId id="335"/>
          </p14:sldIdLst>
        </p14:section>
        <p14:section name="III - working, estados y remotes" id="{5CFDEB64-CAA8-487E-A936-078E5E5AB144}">
          <p14:sldIdLst>
            <p14:sldId id="275"/>
            <p14:sldId id="276"/>
            <p14:sldId id="277"/>
            <p14:sldId id="278"/>
            <p14:sldId id="279"/>
          </p14:sldIdLst>
        </p14:section>
        <p14:section name="IV - commits y puntero" id="{92982AE8-498E-4EDE-8AD5-D24B6962519A}">
          <p14:sldIdLst>
            <p14:sldId id="284"/>
            <p14:sldId id="285"/>
            <p14:sldId id="286"/>
            <p14:sldId id="339"/>
            <p14:sldId id="344"/>
            <p14:sldId id="287"/>
            <p14:sldId id="288"/>
          </p14:sldIdLst>
        </p14:section>
        <p14:section name="V - ramas y movimientos" id="{A290D71C-2AB8-4378-BE27-2A2DBDAFBE9B}">
          <p14:sldIdLst>
            <p14:sldId id="328"/>
            <p14:sldId id="329"/>
            <p14:sldId id="314"/>
            <p14:sldId id="341"/>
            <p14:sldId id="342"/>
            <p14:sldId id="316"/>
            <p14:sldId id="315"/>
            <p14:sldId id="264"/>
          </p14:sldIdLst>
        </p14:section>
        <p14:section name="VI - merge y rebase" id="{8277ECD6-02BB-446D-A58F-19EA84508C07}">
          <p14:sldIdLst>
            <p14:sldId id="326"/>
            <p14:sldId id="327"/>
            <p14:sldId id="305"/>
            <p14:sldId id="306"/>
            <p14:sldId id="304"/>
          </p14:sldIdLst>
        </p14:section>
        <p14:section name="VII - cherry-pick" id="{537FB6A4-44D9-4F3E-B25D-92B3AFB7CC52}">
          <p14:sldIdLst>
            <p14:sldId id="324"/>
            <p14:sldId id="325"/>
            <p14:sldId id="308"/>
            <p14:sldId id="307"/>
          </p14:sldIdLst>
        </p14:section>
        <p14:section name="VIII - resolución de conflictos" id="{9A1B7A5D-32D1-49FF-8E86-B7338F5DFF32}">
          <p14:sldIdLst>
            <p14:sldId id="322"/>
            <p14:sldId id="323"/>
            <p14:sldId id="340"/>
            <p14:sldId id="313"/>
          </p14:sldIdLst>
        </p14:section>
        <p14:section name="IX - pull y push" id="{4E4422BC-E72D-4716-9159-28DE98547303}">
          <p14:sldIdLst>
            <p14:sldId id="320"/>
            <p14:sldId id="321"/>
            <p14:sldId id="311"/>
            <p14:sldId id="309"/>
            <p14:sldId id="310"/>
            <p14:sldId id="312"/>
          </p14:sldIdLst>
        </p14:section>
        <p14:section name="X - tags" id="{F6BCDAAF-D8C4-4471-85CE-21140B68CFE3}">
          <p14:sldIdLst>
            <p14:sldId id="302"/>
            <p14:sldId id="303"/>
            <p14:sldId id="290"/>
            <p14:sldId id="291"/>
            <p14:sldId id="333"/>
            <p14:sldId id="334"/>
          </p14:sldIdLst>
        </p14:section>
        <p14:section name="XI - git hooks" id="{4924BC0C-A2F4-41F8-81C6-04B4C64EB158}">
          <p14:sldIdLst>
            <p14:sldId id="299"/>
            <p14:sldId id="300"/>
            <p14:sldId id="296"/>
            <p14:sldId id="298"/>
            <p14:sldId id="297"/>
            <p14:sldId id="301"/>
          </p14:sldIdLst>
        </p14:section>
        <p14:section name="XII - trunk based development" id="{800F2867-B5FE-4FD3-8ABC-92FEBEEAC4C9}">
          <p14:sldIdLst>
            <p14:sldId id="318"/>
            <p14:sldId id="319"/>
            <p14:sldId id="294"/>
            <p14:sldId id="292"/>
            <p14:sldId id="293"/>
            <p14:sldId id="295"/>
          </p14:sldIdLst>
        </p14:section>
        <p14:section name="XIII - trucos" id="{1FCA7638-C77A-44CC-918D-B2378866A43E}">
          <p14:sldIdLst>
            <p14:sldId id="332"/>
            <p14:sldId id="331"/>
            <p14:sldId id="343"/>
            <p14:sldId id="345"/>
          </p14:sldIdLst>
        </p14:section>
        <p14:section name="XIV - cierre" id="{4FD1C0A2-490B-4A53-B099-8874DD8C1C65}">
          <p14:sldIdLst>
            <p14:sldId id="338"/>
            <p14:sldId id="261"/>
            <p14:sldId id="337"/>
            <p14:sldId id="262"/>
            <p14:sldId id="263"/>
          </p14:sldIdLst>
        </p14:section>
        <p14:section name="diseño" id="{B0DCCA02-2EC7-4F70-A00A-88D3B45AC2C5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DD35F"/>
    <a:srgbClr val="80B3FF"/>
    <a:srgbClr val="FFE680"/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BDCCCD4-9CA3-995B-847C-D914C1EB4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5823E5-A826-F56B-2692-CA8A85BD9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E9BC-CE5E-4099-AD41-9A21F324BD5E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6765FE-0022-4E82-CA60-9FF3F658FE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B14A1B-AFFA-AD00-6BCA-F7A4B62A9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72EE-08B1-47E5-A78A-F979DCE1B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37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98C2-ECA2-4467-8A75-A07470F08486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FA91-FBD1-44FA-BA65-5F294BA1B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95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03FC-244A-87E0-3B28-AB8FB0A3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67E05-AF03-2C5B-6EF8-9BEA6387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5E94E-D653-CB36-9464-F36E8CC3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956-1D7D-4407-B556-3C2F806857B8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4B380-04A8-E2A1-7B16-E05CB33C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DF6C7-1D61-497C-3A30-DDF6407C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FA27-73CD-B5F0-7D56-3225A879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77011A-0C27-5F5A-664C-A8A4E4FE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F2754-61E0-CC71-C328-FCF5A81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E0B-B57E-450D-9364-ECD0C981F8A4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BA66F-1CC2-619E-2726-092C7D4F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8363F-D599-B0E5-3D00-A8B25844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7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9505A-E109-4E2D-C8D7-CA279B1C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C0D57F-B2B2-D6D9-426A-7A5D591F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D3B2C-02E8-A311-538C-0F29FE68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38B1-F2AE-4F29-950E-0964F66A489C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EFD5D-ABBC-0FCF-7D8B-C947E4AE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180D4-B65E-4699-FDA9-0E3AAF8E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7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1498E-6F2F-06C4-96C2-83A19C4B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40FCF-5B07-D167-D75B-95E6D1F2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81640-F86E-898B-6AAA-9BFD2E3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D695-BD48-4D6C-A440-50A8187326E2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C9C9-669A-A6F3-FB65-14177D0C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0E147-A9F3-EDA8-8398-878C2216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8DD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E9E6-E22E-83A8-2738-E7613F27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53D8D9-F128-AB14-5D92-5BCBB93B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4FC5F-8A27-DE5D-73A4-486437F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618-3053-4E01-9AC4-A9AE0C7FA9F7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EA537-6FB6-8A9E-1DFE-6586A1AF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BD4D-E8EB-A8E1-E4EB-EFDF812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40B82-3F3C-D9B8-1CBC-D13C10FB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CBE10C-2529-026D-FDD8-D17F0AD8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ECDFB-6EDE-F7CF-58A4-870CE8F4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70C-6BE3-4C05-831E-23275E67FEC3}" type="datetime1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A6688-B554-6CEC-E5E3-8AD56E0A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69C4D-EDA8-8755-8DEF-85C79EAB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2038-5480-C357-AE36-0F68FEF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3B8E1-990E-AF04-253C-64A106EC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7C2D3-D71A-40C1-474A-391DF0BA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7241E-5594-5D44-E104-2D79F00C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4750AC-F3B0-9773-F1BF-D8ADB047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AB92CC-B4A5-BE1A-A065-C8F6E2DD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7EFA-B7F9-49CD-A4A2-1F6586E01696}" type="datetime1">
              <a:rPr lang="es-ES" smtClean="0"/>
              <a:t>06/10/2024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B50B05-F563-FA6A-A18B-AAA6D5C5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57DBE9-B3A4-02A8-559E-BEEF68C6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0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3630-285A-A1B1-310D-A281D40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E24090-D0ED-6EFE-0CFE-DD27CFE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2C92-027B-4F5A-96C8-3C7F22A7B87E}" type="datetime1">
              <a:rPr lang="es-ES" smtClean="0"/>
              <a:t>06/10/2024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9A9DDB-835F-CC42-39C3-99EA4AD8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2B5A06-C068-517F-93C4-A02C684D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FC241-4F69-4F84-283F-5FACCB3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7AC-372E-4C56-8F74-980EFED87C3C}" type="datetime1">
              <a:rPr lang="es-ES" smtClean="0"/>
              <a:t>06/10/2024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39BDBE-5A2A-0266-7BC9-E134B2FD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75CB2-9B21-EAD6-EDC2-CF2B8B07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05F3C-2D18-A869-7AF4-E14C46A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B8835-8947-04CB-CD74-A76E9290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3E6EF-6482-B0CD-3471-D29EC0A9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B90A2-80C8-CC4F-D3D7-E792C51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DE5-DC26-4CEB-AACA-108521E69216}" type="datetime1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4942D-11F1-CB69-63DC-D4B5396C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872E83-DDA6-780B-F708-8CD5559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1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490D0-15E6-E521-26B4-C2B2AD68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CB34F1-F951-0FED-4A76-8DF6ABAD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8F87B-A12F-9C90-4E9E-0B5BE2FA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E3429-CA77-7994-DDC2-5CF1466D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F65-910A-4FCE-9819-1430B860CCB6}" type="datetime1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84869-C5F6-666B-5C8F-A67FC711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A671E-D6E4-C3FA-C85C-8D0968D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0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5AD78E-DA3C-A495-22A1-604A206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824B-0221-8385-FAC0-46B410D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57C5F-BDBE-7D14-74F7-7D60787E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EA6E819D-DF03-48F7-8BDA-E0D70CB715C4}" type="datetime1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23656-B583-2EC2-0E57-DF50CE531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96F87-F04E-E302-4E2C-DB72FD4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79C32612-ED6F-4D79-A30A-D06898BD5A0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909C88-E841-8141-0C7E-48EAF2D22196}"/>
              </a:ext>
            </a:extLst>
          </p:cNvPr>
          <p:cNvSpPr/>
          <p:nvPr userDrawn="1"/>
        </p:nvSpPr>
        <p:spPr>
          <a:xfrm>
            <a:off x="3724977" y="-548640"/>
            <a:ext cx="423512" cy="423512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012C84-3CDA-2C1A-386A-3039AD91A40B}"/>
              </a:ext>
            </a:extLst>
          </p:cNvPr>
          <p:cNvSpPr/>
          <p:nvPr userDrawn="1"/>
        </p:nvSpPr>
        <p:spPr>
          <a:xfrm>
            <a:off x="4202230" y="-548640"/>
            <a:ext cx="423512" cy="423512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17B1AB-7456-F951-31B8-6D4D3A2FF839}"/>
              </a:ext>
            </a:extLst>
          </p:cNvPr>
          <p:cNvSpPr/>
          <p:nvPr userDrawn="1"/>
        </p:nvSpPr>
        <p:spPr>
          <a:xfrm>
            <a:off x="4679483" y="-548640"/>
            <a:ext cx="423512" cy="42351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C13A3DD-477C-AAFA-0A03-D6E9FE64CDEF}"/>
              </a:ext>
            </a:extLst>
          </p:cNvPr>
          <p:cNvSpPr/>
          <p:nvPr userDrawn="1"/>
        </p:nvSpPr>
        <p:spPr>
          <a:xfrm>
            <a:off x="5156736" y="-548640"/>
            <a:ext cx="423512" cy="423512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9BC053-81D4-BC88-9317-4879A10E6DE5}"/>
              </a:ext>
            </a:extLst>
          </p:cNvPr>
          <p:cNvSpPr/>
          <p:nvPr userDrawn="1"/>
        </p:nvSpPr>
        <p:spPr>
          <a:xfrm>
            <a:off x="5633989" y="-548640"/>
            <a:ext cx="423512" cy="423512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Customizing-Git-Git-Hook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jofaval/talks-about/blob/master/simplifying-git/overview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6AE3-5376-5DEA-5C1E-FC69BC041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7C64-44D9-138A-A6FF-36D559C33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680" y="3602038"/>
            <a:ext cx="7299157" cy="1655762"/>
          </a:xfrm>
        </p:spPr>
        <p:txBody>
          <a:bodyPr anchor="ctr" anchorCtr="0">
            <a:normAutofit/>
          </a:bodyPr>
          <a:lstStyle/>
          <a:p>
            <a:pPr algn="l"/>
            <a:r>
              <a:rPr lang="es-ES" sz="6600" b="1" dirty="0" err="1">
                <a:solidFill>
                  <a:schemeClr val="bg1"/>
                </a:solidFill>
              </a:rPr>
              <a:t>simplifying</a:t>
            </a:r>
            <a:r>
              <a:rPr lang="es-ES" sz="6600" b="1" dirty="0">
                <a:solidFill>
                  <a:schemeClr val="bg1"/>
                </a:solidFill>
              </a:rPr>
              <a:t> </a:t>
            </a:r>
            <a:r>
              <a:rPr lang="es-ES" sz="6600" b="1" dirty="0" err="1">
                <a:solidFill>
                  <a:schemeClr val="bg1"/>
                </a:solidFill>
              </a:rPr>
              <a:t>git</a:t>
            </a:r>
            <a:endParaRPr lang="es-ES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ED4C06-5374-B7A9-ED14-FABFBDDA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9" y="3602038"/>
            <a:ext cx="1655762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604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E948-2D43-7D2E-AD37-61BB4A16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enfoque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55990-7BF4-ADD1-97EB-F7DAD6BF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Desde lo conceptual</a:t>
            </a:r>
          </a:p>
          <a:p>
            <a:pPr marL="0" indent="0">
              <a:buNone/>
            </a:pPr>
            <a:r>
              <a:rPr lang="es-ES" dirty="0"/>
              <a:t>Árboles, semillas y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Desde lo técnico</a:t>
            </a:r>
          </a:p>
          <a:p>
            <a:pPr marL="0" indent="0">
              <a:buNone/>
            </a:pPr>
            <a:r>
              <a:rPr lang="es-ES" dirty="0"/>
              <a:t>Deltas, </a:t>
            </a:r>
            <a:r>
              <a:rPr lang="es-ES" dirty="0" err="1"/>
              <a:t>LinkedLists</a:t>
            </a:r>
            <a:r>
              <a:rPr lang="es-ES" dirty="0"/>
              <a:t> y hashes</a:t>
            </a:r>
          </a:p>
        </p:txBody>
      </p:sp>
    </p:spTree>
    <p:extLst>
      <p:ext uri="{BB962C8B-B14F-4D97-AF65-F5344CB8AC3E}">
        <p14:creationId xmlns:p14="http://schemas.microsoft.com/office/powerpoint/2010/main" val="129637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8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config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tipos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prioridades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sensitive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</a:t>
            </a:r>
            <a:r>
              <a:rPr lang="es-ES" sz="3600" b="1" dirty="0" err="1">
                <a:latin typeface="Montserrat" panose="00000500000000000000" pitchFamily="50" charset="0"/>
              </a:rPr>
              <a:t>rerere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7693-D559-3C7A-41E8-1054C9DC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9B22F-A6E0-91C3-918D-7BCA58C6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system</a:t>
            </a:r>
            <a:endParaRPr lang="es-ES" b="1" dirty="0"/>
          </a:p>
          <a:p>
            <a:pPr lvl="1"/>
            <a:r>
              <a:rPr lang="es-ES" dirty="0"/>
              <a:t>máquina</a:t>
            </a:r>
          </a:p>
          <a:p>
            <a:r>
              <a:rPr lang="es-ES" b="1" dirty="0"/>
              <a:t>global</a:t>
            </a:r>
          </a:p>
          <a:p>
            <a:pPr lvl="1"/>
            <a:r>
              <a:rPr lang="es-ES" dirty="0"/>
              <a:t>usuario</a:t>
            </a:r>
          </a:p>
          <a:p>
            <a:r>
              <a:rPr lang="es-ES" b="1" dirty="0"/>
              <a:t>local</a:t>
            </a:r>
          </a:p>
          <a:p>
            <a:pPr lvl="1"/>
            <a:r>
              <a:rPr lang="es-ES" dirty="0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322752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6E51-29FD-9E3D-721E-DEB33587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prioridades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74A53-4F2A-4D27-BC07-7DBDD7A0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 no existe, </a:t>
            </a:r>
            <a:r>
              <a:rPr lang="es-ES" dirty="0" err="1"/>
              <a:t>system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 no existe, global</a:t>
            </a:r>
          </a:p>
        </p:txBody>
      </p:sp>
    </p:spTree>
    <p:extLst>
      <p:ext uri="{BB962C8B-B14F-4D97-AF65-F5344CB8AC3E}">
        <p14:creationId xmlns:p14="http://schemas.microsoft.com/office/powerpoint/2010/main" val="394223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2979-E597-9E64-E76E-60F70FEA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case sensitive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A4B56-D3F8-1A78-4CD9-10320436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es case sensitive, tiene en cuenta mayúsculas y minúsculas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Windows, activa:</a:t>
            </a:r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core.ignorecase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76536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1453-C171-AACA-33C6-D1B5129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rerere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3BDC-EE74-2E8D-FC15-0AC4A684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resolución para siempre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rerere.enabled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97127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1453-C171-AACA-33C6-D1B5129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rerere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3BDC-EE74-2E8D-FC15-0AC4A684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resolución para siempre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rerere.enabled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true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¡¡WARNING!!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Puede ser que no se resuelvan bien, </a:t>
            </a:r>
            <a:r>
              <a:rPr lang="es-ES" dirty="0" err="1"/>
              <a:t>rerere</a:t>
            </a:r>
            <a:r>
              <a:rPr lang="es-ES" dirty="0"/>
              <a:t> te obliga a resolver bien los conflictos o generarás caos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F4B12D-880A-E8E8-26DB-63241D1D5AF6}"/>
              </a:ext>
            </a:extLst>
          </p:cNvPr>
          <p:cNvSpPr/>
          <p:nvPr/>
        </p:nvSpPr>
        <p:spPr>
          <a:xfrm>
            <a:off x="759125" y="1590676"/>
            <a:ext cx="10239554" cy="19634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47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, estados y remotes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76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working</a:t>
            </a:r>
            <a:r>
              <a:rPr lang="es-ES" sz="4000" dirty="0"/>
              <a:t>, estados y remotes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working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estados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remotes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EC8B8DEF-E3A4-44FF-6A75-6757713AE166}"/>
              </a:ext>
            </a:extLst>
          </p:cNvPr>
          <p:cNvSpPr/>
          <p:nvPr/>
        </p:nvSpPr>
        <p:spPr>
          <a:xfrm>
            <a:off x="-1683346" y="-812447"/>
            <a:ext cx="14426494" cy="14426494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F96343B-946B-4DC7-10D6-620C763B4A17}"/>
              </a:ext>
            </a:extLst>
          </p:cNvPr>
          <p:cNvSpPr/>
          <p:nvPr/>
        </p:nvSpPr>
        <p:spPr>
          <a:xfrm rot="2700000">
            <a:off x="-5449330" y="65669"/>
            <a:ext cx="14426494" cy="14426494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E2B4C0-171B-AC19-FCAA-D9AFF2ADFF51}"/>
              </a:ext>
            </a:extLst>
          </p:cNvPr>
          <p:cNvSpPr/>
          <p:nvPr/>
        </p:nvSpPr>
        <p:spPr>
          <a:xfrm rot="900000">
            <a:off x="-6783882" y="5921038"/>
            <a:ext cx="14426494" cy="14426494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FCA8CAF-9447-F7F0-E3ED-F877513A2FBF}"/>
              </a:ext>
            </a:extLst>
          </p:cNvPr>
          <p:cNvSpPr/>
          <p:nvPr/>
        </p:nvSpPr>
        <p:spPr>
          <a:xfrm rot="18900000">
            <a:off x="5529901" y="2399984"/>
            <a:ext cx="14426494" cy="14426494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81E1AF-18AB-2F09-E98C-A819E5B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411788"/>
          </a:xfrm>
        </p:spPr>
        <p:txBody>
          <a:bodyPr anchor="ctr" anchorCtr="0">
            <a:normAutofit/>
          </a:bodyPr>
          <a:lstStyle/>
          <a:p>
            <a:r>
              <a:rPr lang="es-ES" sz="3600" b="1" dirty="0"/>
              <a:t>Pepe Fabra Valverde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9D252622-6513-FF1D-6105-94A61E6B5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r="945"/>
          <a:stretch>
            <a:fillRect/>
          </a:stretch>
        </p:blipFill>
        <p:spPr>
          <a:xfrm>
            <a:off x="6573838" y="987425"/>
            <a:ext cx="4781550" cy="4873625"/>
          </a:xfrm>
        </p:spPr>
      </p:pic>
    </p:spTree>
    <p:extLst>
      <p:ext uri="{BB962C8B-B14F-4D97-AF65-F5344CB8AC3E}">
        <p14:creationId xmlns:p14="http://schemas.microsoft.com/office/powerpoint/2010/main" val="1830396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161D6C-5358-AE21-F21A-C5773E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working</a:t>
            </a:r>
            <a:r>
              <a:rPr lang="es-ES" dirty="0"/>
              <a:t>[</a:t>
            </a:r>
            <a:r>
              <a:rPr lang="es-ES" dirty="0" err="1"/>
              <a:t>name</a:t>
            </a:r>
            <a:r>
              <a:rPr lang="es-ES" dirty="0"/>
              <a:t>]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7AB4DB-617C-B7C1-B284-6A565DFC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E639E-8F75-95E6-B752-7C995C26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00698-736F-2BB7-FA5F-ED1DF2E8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0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E962-D59A-F5A4-8055-BCFBA234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remotes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A4026-A5F0-9699-52F6-BC136B45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26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commits</a:t>
            </a:r>
            <a:r>
              <a:rPr lang="es-ES" dirty="0"/>
              <a:t> y puntero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50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commits</a:t>
            </a:r>
            <a:r>
              <a:rPr lang="es-ES" sz="4000" dirty="0"/>
              <a:t> y puntero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commit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puntero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749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movimiento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0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átomo de </a:t>
            </a:r>
            <a:r>
              <a:rPr lang="es-ES" dirty="0" err="1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09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átomo de </a:t>
            </a:r>
            <a:r>
              <a:rPr lang="es-ES" dirty="0" err="1"/>
              <a:t>git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40161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E08D5-CBDE-BFA0-5BAE-3F40E5BA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BD645-7BEC-6A7B-AE93-6C11F3A6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Commits</a:t>
            </a:r>
            <a:r>
              <a:rPr lang="es-ES" dirty="0"/>
              <a:t> semánticos</a:t>
            </a:r>
          </a:p>
        </p:txBody>
      </p:sp>
    </p:spTree>
    <p:extLst>
      <p:ext uri="{BB962C8B-B14F-4D97-AF65-F5344CB8AC3E}">
        <p14:creationId xmlns:p14="http://schemas.microsoft.com/office/powerpoint/2010/main" val="197951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078E-8338-90B8-6057-E08D10AF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puntero (HEAD)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A4132-0850-71E5-D4BD-A5036F42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39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7EF3C-67D3-5A6A-6E84-6D63E39D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B432-A865-257A-55FF-E68C9417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5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B155B0-A347-CE69-7B75-38B8C15E74CD}"/>
              </a:ext>
            </a:extLst>
          </p:cNvPr>
          <p:cNvSpPr/>
          <p:nvPr/>
        </p:nvSpPr>
        <p:spPr>
          <a:xfrm rot="20428490">
            <a:off x="-1683346" y="-812447"/>
            <a:ext cx="14426494" cy="14426494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E77AE3-24D0-7C38-96DB-3DDE6A44D8E7}"/>
              </a:ext>
            </a:extLst>
          </p:cNvPr>
          <p:cNvSpPr/>
          <p:nvPr/>
        </p:nvSpPr>
        <p:spPr>
          <a:xfrm rot="1528490">
            <a:off x="-5449330" y="65669"/>
            <a:ext cx="14426494" cy="14426494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4C33030-B493-D1AF-5ECE-554298D3709C}"/>
              </a:ext>
            </a:extLst>
          </p:cNvPr>
          <p:cNvSpPr/>
          <p:nvPr/>
        </p:nvSpPr>
        <p:spPr>
          <a:xfrm rot="21328490">
            <a:off x="-6783882" y="5921038"/>
            <a:ext cx="14426494" cy="14426494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2265EF-9036-AB5B-C5CA-8266969E804E}"/>
              </a:ext>
            </a:extLst>
          </p:cNvPr>
          <p:cNvSpPr/>
          <p:nvPr/>
        </p:nvSpPr>
        <p:spPr>
          <a:xfrm rot="17728490">
            <a:off x="4628407" y="971900"/>
            <a:ext cx="17590263" cy="14426494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C5BACBD-7159-F67F-264A-CF06954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238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C6EAB2-33CD-285B-72E7-D201231C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738"/>
            <a:ext cx="10515600" cy="4351338"/>
          </a:xfrm>
        </p:spPr>
        <p:txBody>
          <a:bodyPr/>
          <a:lstStyle/>
          <a:p>
            <a:r>
              <a:rPr lang="es-ES" dirty="0"/>
              <a:t>Compartiré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cuando quieras</a:t>
            </a:r>
          </a:p>
        </p:txBody>
      </p:sp>
    </p:spTree>
    <p:extLst>
      <p:ext uri="{BB962C8B-B14F-4D97-AF65-F5344CB8AC3E}">
        <p14:creationId xmlns:p14="http://schemas.microsoft.com/office/powerpoint/2010/main" val="204555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y movimientos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5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ramas y movimientos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ramas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768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movimiento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B47F-D6D3-D4A0-D77C-1C86F679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C3CBE-B84F-1FAF-EFFD-FC74C239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51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7F69-6BCF-7B40-C644-EFADE67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874AD-38E5-F2FD-08AB-15DB1A08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Cómo crearlas</a:t>
            </a:r>
          </a:p>
        </p:txBody>
      </p:sp>
    </p:spTree>
    <p:extLst>
      <p:ext uri="{BB962C8B-B14F-4D97-AF65-F5344CB8AC3E}">
        <p14:creationId xmlns:p14="http://schemas.microsoft.com/office/powerpoint/2010/main" val="127538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0218B-20B9-1CD4-7E59-78122AD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6ED76-BD9A-FAB2-B71F-AD229423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Cómo eliminarlas</a:t>
            </a:r>
          </a:p>
        </p:txBody>
      </p:sp>
    </p:spTree>
    <p:extLst>
      <p:ext uri="{BB962C8B-B14F-4D97-AF65-F5344CB8AC3E}">
        <p14:creationId xmlns:p14="http://schemas.microsoft.com/office/powerpoint/2010/main" val="3348922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623B-44CE-1D94-68E6-E9D92E3C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01,5 ramas huérfanas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06015-2A56-9AA3-2FA3-9D91AEA7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0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1FB62-8F95-3FF1-EF9C-FA34B5F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07F85-91F6-44B1-61E4-645E46FF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23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9722-3421-BA2E-2E63-6F46194C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FF846-A9BC-DC96-B345-1361B7B4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Práctica:</a:t>
            </a:r>
            <a:r>
              <a:rPr lang="es-ES" dirty="0"/>
              <a:t> </a:t>
            </a:r>
            <a:r>
              <a:rPr lang="es-ES" dirty="0">
                <a:solidFill>
                  <a:srgbClr val="80B3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https://learngitbranching.js.org/</a:t>
            </a:r>
            <a:endParaRPr lang="es-ES" dirty="0">
              <a:solidFill>
                <a:srgbClr val="8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47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y rebase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42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merge</a:t>
            </a:r>
            <a:r>
              <a:rPr lang="es-ES" sz="4000" dirty="0"/>
              <a:t> y rebase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merge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rebase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425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interactivo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mental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54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8330-25DB-1D47-5639-92A5820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merge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B4E83-596F-A6CE-C8AE-6A314D0C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7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9-BB1C-9FAB-F218-69DFCA0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BD08B-7D5F-316C-8923-03B8E9E4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8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92813-CE23-B706-E1ED-2E08CA9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rebase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26B81-2409-C9E4-799A-29829003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80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cherry</a:t>
            </a:r>
            <a:r>
              <a:rPr lang="es-ES" dirty="0"/>
              <a:t>-pick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34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cherry</a:t>
            </a:r>
            <a:r>
              <a:rPr lang="es-ES" sz="4000" dirty="0"/>
              <a:t>-pick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511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cherry</a:t>
            </a:r>
            <a:r>
              <a:rPr lang="es-ES" sz="3600" b="1" dirty="0">
                <a:latin typeface="Montserrat" panose="00000500000000000000" pitchFamily="50" charset="0"/>
              </a:rPr>
              <a:t>-pick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rev-parse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0823-78CA-2F8A-2440-EE514163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cherry</a:t>
            </a:r>
            <a:r>
              <a:rPr lang="es-ES" dirty="0"/>
              <a:t>-pick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042CF-CC30-2C17-2047-CFB4777E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62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B567C-6992-E394-CF7E-D55E400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rev-parse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C0383-6EB0-AEA8-8BE0-68B8CAF5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904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de conflictos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3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resolución de conflictos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conflicto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resolución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580E75-08F4-A258-A3E3-9A9532D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conflicto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0017BC6-AC62-374A-0496-1101DA2F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72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modelo mental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git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enfoque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10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AED2-D5C6-9F3D-BD1A-1ACC6134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F8A75-B70D-A3EC-70B2-B5B19C0B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085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y </a:t>
            </a:r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08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pull</a:t>
            </a:r>
            <a:r>
              <a:rPr lang="es-ES" sz="4000" dirty="0"/>
              <a:t> y </a:t>
            </a:r>
            <a:r>
              <a:rPr lang="es-ES" sz="4000" dirty="0" err="1"/>
              <a:t>push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fetch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pull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push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PR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7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31C2-5C7E-86DB-1922-4152CDF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00 </a:t>
            </a:r>
            <a:r>
              <a:rPr lang="es-ES" dirty="0" err="1"/>
              <a:t>fetch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4D120-FF54-F131-B16C-81E52793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970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C0FD-5D60-7518-211C-62AE2B65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pull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52638-AAC1-D47A-95D0-BBBF620C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597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1370-BA04-F7EA-2F3C-1BB966F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2F9BC-26A1-94A5-020C-F1D9D193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825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00CB-28F0-6067-7A99-3DBFBA25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pull-request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FCD26-6929-1349-EA07-06C9D34C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721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tags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457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tags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tag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41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desde otra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push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</a:t>
            </a:r>
            <a:r>
              <a:rPr lang="es-ES" sz="3600" b="1" dirty="0" err="1">
                <a:latin typeface="Montserrat" panose="00000500000000000000" pitchFamily="50" charset="0"/>
              </a:rPr>
              <a:t>pull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41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B1343-6570-7F59-017A-6D0AD69B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tag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ED8E-9F38-BB0B-08F8-2FA5655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44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1035124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4B31B-FF1E-56EC-BADC-47CFC0D2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02 </a:t>
            </a:r>
            <a:r>
              <a:rPr lang="es-ES" dirty="0"/>
              <a:t>tag desde otro tag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4AFEF-DAF2-D7E4-41BB-D5BB1881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761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37DA-67AE-110D-837B-B097D385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push</a:t>
            </a:r>
            <a:r>
              <a:rPr lang="es-ES" dirty="0"/>
              <a:t> 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03DED-9702-A50D-0957-5A2B4F9F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push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--tags [remote]</a:t>
            </a:r>
          </a:p>
        </p:txBody>
      </p:sp>
    </p:spTree>
    <p:extLst>
      <p:ext uri="{BB962C8B-B14F-4D97-AF65-F5344CB8AC3E}">
        <p14:creationId xmlns:p14="http://schemas.microsoft.com/office/powerpoint/2010/main" val="847557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ED10D-5D2B-C733-2D7E-024113D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pull</a:t>
            </a:r>
            <a:r>
              <a:rPr lang="es-ES" dirty="0"/>
              <a:t> 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56E7A-795A-A7E5-DCFF-01F67F1B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fetch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--tags [remote]</a:t>
            </a:r>
          </a:p>
        </p:txBody>
      </p:sp>
    </p:spTree>
    <p:extLst>
      <p:ext uri="{BB962C8B-B14F-4D97-AF65-F5344CB8AC3E}">
        <p14:creationId xmlns:p14="http://schemas.microsoft.com/office/powerpoint/2010/main" val="2628481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hooks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55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git</a:t>
            </a:r>
            <a:r>
              <a:rPr lang="es-ES" sz="4000" dirty="0"/>
              <a:t> </a:t>
            </a:r>
            <a:r>
              <a:rPr lang="es-ES" sz="4000" dirty="0" err="1"/>
              <a:t>hooks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lifecycle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hook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03 --no-</a:t>
            </a:r>
            <a:r>
              <a:rPr lang="es-ES" sz="3600" b="1" dirty="0" err="1">
                <a:latin typeface="Montserrat" panose="00000500000000000000" pitchFamily="50" charset="0"/>
              </a:rPr>
              <a:t>verify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73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7FA7-D199-3478-EFB0-60A5426B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lifecycle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0A4D-6A1A-6888-FA18-8367AE75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https://git-scm.com/book/en/v2/Customizing-Git-Git-Hooks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pre-commit</a:t>
            </a:r>
            <a:r>
              <a:rPr lang="es-ES" dirty="0"/>
              <a:t>, prepare-</a:t>
            </a:r>
            <a:r>
              <a:rPr lang="es-ES" dirty="0" err="1"/>
              <a:t>commit</a:t>
            </a:r>
            <a:r>
              <a:rPr lang="es-ES" dirty="0"/>
              <a:t>-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commit-msg</a:t>
            </a:r>
            <a:r>
              <a:rPr lang="es-ES" dirty="0"/>
              <a:t>, </a:t>
            </a:r>
            <a:r>
              <a:rPr lang="es-ES" dirty="0" err="1"/>
              <a:t>post-commit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659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B078-B362-8BC9-30A4-9E928E2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lifecycle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814F2-C908-AE47-00CE-39A61007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B304CE-8A8C-764E-CA5C-0EDF6BE9936E}"/>
              </a:ext>
            </a:extLst>
          </p:cNvPr>
          <p:cNvSpPr/>
          <p:nvPr/>
        </p:nvSpPr>
        <p:spPr>
          <a:xfrm>
            <a:off x="1630393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staging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34234B-363D-D884-C4A2-43BDEFBB1222}"/>
              </a:ext>
            </a:extLst>
          </p:cNvPr>
          <p:cNvSpPr/>
          <p:nvPr/>
        </p:nvSpPr>
        <p:spPr>
          <a:xfrm>
            <a:off x="5036389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D53687-5F1F-D1AC-83CE-D5A6687B319F}"/>
              </a:ext>
            </a:extLst>
          </p:cNvPr>
          <p:cNvSpPr/>
          <p:nvPr/>
        </p:nvSpPr>
        <p:spPr>
          <a:xfrm>
            <a:off x="8442385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push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4FB3A73-5D99-55F7-C120-A991DD6D157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10951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4CEEB9-CF7E-249C-1AAA-29BC4F64627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16947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43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FC87-DA83-BA05-4429-9CD69E79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hook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45650-7746-5408-B587-2E2A48FD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E9E8FE-B04A-AC61-1F42-76CB6364EA01}"/>
              </a:ext>
            </a:extLst>
          </p:cNvPr>
          <p:cNvSpPr/>
          <p:nvPr/>
        </p:nvSpPr>
        <p:spPr>
          <a:xfrm>
            <a:off x="1630393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staging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B4FB9A-5644-F860-2534-C41704B87A63}"/>
              </a:ext>
            </a:extLst>
          </p:cNvPr>
          <p:cNvSpPr/>
          <p:nvPr/>
        </p:nvSpPr>
        <p:spPr>
          <a:xfrm>
            <a:off x="5036389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2C9525-5E97-7F24-A02D-B95963D31217}"/>
              </a:ext>
            </a:extLst>
          </p:cNvPr>
          <p:cNvSpPr/>
          <p:nvPr/>
        </p:nvSpPr>
        <p:spPr>
          <a:xfrm>
            <a:off x="8442385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push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62DE51F-9A3B-C70C-047A-B17116A5D3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10951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4206450-E750-E478-942A-3553985D2D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16947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5431920-381A-3857-41B8-C96AE7FA2E88}"/>
              </a:ext>
            </a:extLst>
          </p:cNvPr>
          <p:cNvSpPr/>
          <p:nvPr/>
        </p:nvSpPr>
        <p:spPr>
          <a:xfrm>
            <a:off x="3845944" y="3873261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118FA1B-4313-2D61-22FE-90C2586C7FEB}"/>
              </a:ext>
            </a:extLst>
          </p:cNvPr>
          <p:cNvSpPr/>
          <p:nvPr/>
        </p:nvSpPr>
        <p:spPr>
          <a:xfrm>
            <a:off x="3689232" y="3994031"/>
            <a:ext cx="914400" cy="854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8A6CD4-99E8-E086-AA18-9A0DB74D44D9}"/>
              </a:ext>
            </a:extLst>
          </p:cNvPr>
          <p:cNvSpPr/>
          <p:nvPr/>
        </p:nvSpPr>
        <p:spPr>
          <a:xfrm>
            <a:off x="3845944" y="4751570"/>
            <a:ext cx="914400" cy="1354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2EFD1B-F41D-D165-906C-92B503E55597}"/>
              </a:ext>
            </a:extLst>
          </p:cNvPr>
          <p:cNvSpPr/>
          <p:nvPr/>
        </p:nvSpPr>
        <p:spPr>
          <a:xfrm>
            <a:off x="5671870" y="4225717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77870B-6C30-3C49-DC94-A57E8548A0A2}"/>
              </a:ext>
            </a:extLst>
          </p:cNvPr>
          <p:cNvSpPr/>
          <p:nvPr/>
        </p:nvSpPr>
        <p:spPr>
          <a:xfrm>
            <a:off x="5515158" y="4346487"/>
            <a:ext cx="914400" cy="854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B9AB3B-080F-50CE-8366-5D5DC4FCF710}"/>
              </a:ext>
            </a:extLst>
          </p:cNvPr>
          <p:cNvSpPr/>
          <p:nvPr/>
        </p:nvSpPr>
        <p:spPr>
          <a:xfrm>
            <a:off x="5671870" y="5104026"/>
            <a:ext cx="914400" cy="1354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702224-7BF8-BE66-93DD-170A833B581D}"/>
              </a:ext>
            </a:extLst>
          </p:cNvPr>
          <p:cNvSpPr txBox="1"/>
          <p:nvPr/>
        </p:nvSpPr>
        <p:spPr>
          <a:xfrm>
            <a:off x="2281157" y="5158596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anose="00000500000000000000" pitchFamily="50" charset="0"/>
              </a:rPr>
              <a:t>pre-commit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755398-9711-153E-E82C-60CD314AA5A1}"/>
              </a:ext>
            </a:extLst>
          </p:cNvPr>
          <p:cNvSpPr txBox="1"/>
          <p:nvPr/>
        </p:nvSpPr>
        <p:spPr>
          <a:xfrm>
            <a:off x="6732918" y="5527928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anose="00000500000000000000" pitchFamily="50" charset="0"/>
              </a:rPr>
              <a:t>commit-msg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49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F115-1CD5-EAD9-062A-3078AB2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03 --no-</a:t>
            </a:r>
            <a:r>
              <a:rPr lang="es-ES" dirty="0" err="1"/>
              <a:t>verify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DD1B4-FAF2-2993-D21A-1E86019C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696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15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F5BCCE6-3A7D-096F-79BF-5EFF8004957A}"/>
              </a:ext>
            </a:extLst>
          </p:cNvPr>
          <p:cNvSpPr/>
          <p:nvPr/>
        </p:nvSpPr>
        <p:spPr>
          <a:xfrm>
            <a:off x="759125" y="1590676"/>
            <a:ext cx="10239554" cy="9334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006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trunk</a:t>
            </a:r>
            <a:r>
              <a:rPr lang="es-ES" sz="4000" dirty="0"/>
              <a:t> </a:t>
            </a:r>
            <a:r>
              <a:rPr lang="es-ES" sz="4000" dirty="0" err="1"/>
              <a:t>based</a:t>
            </a:r>
            <a:r>
              <a:rPr lang="es-ES" sz="4000" dirty="0"/>
              <a:t> </a:t>
            </a:r>
            <a:r>
              <a:rPr lang="es-ES" sz="4000" dirty="0" err="1"/>
              <a:t>development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512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integración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flag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branches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despliegue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57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8A46-F191-CDF9-A733-3F432F20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integración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3AFF9-F6D3-312F-9AFF-97D28024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0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5A0B-56F7-B880-6036-9FD60C5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247AC-7988-A223-9867-77834C5C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27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6BAC-9F59-232B-BF63-4368459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long-lived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2BF09-5A27-4821-0EFA-9A71D9D0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7063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45B3-5FFE-E372-624B-CD08232F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despliegues a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F4C1F-B6FD-49FB-0179-6A309F8D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Despliegue a </a:t>
            </a:r>
            <a:r>
              <a:rPr lang="es-ES" dirty="0" err="1"/>
              <a:t>prod</a:t>
            </a:r>
            <a:r>
              <a:rPr lang="es-ES" dirty="0"/>
              <a:t> != </a:t>
            </a:r>
            <a:r>
              <a:rPr lang="es-ES" dirty="0" err="1"/>
              <a:t>release</a:t>
            </a:r>
            <a:r>
              <a:rPr lang="es-ES" dirty="0"/>
              <a:t> de una </a:t>
            </a:r>
            <a:r>
              <a:rPr lang="es-ES" dirty="0" err="1"/>
              <a:t>feature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</a:t>
            </a:r>
            <a:r>
              <a:rPr lang="es-ES" b="1" dirty="0"/>
              <a:t>Producto</a:t>
            </a:r>
            <a:r>
              <a:rPr lang="es-ES" dirty="0"/>
              <a:t> quien tiene el control de sacar una </a:t>
            </a:r>
            <a:r>
              <a:rPr lang="es-ES" dirty="0" err="1"/>
              <a:t>feature</a:t>
            </a:r>
            <a:r>
              <a:rPr lang="es-ES" dirty="0"/>
              <a:t> ya </a:t>
            </a:r>
            <a:r>
              <a:rPr lang="es-ES" dirty="0" err="1"/>
              <a:t>desarollada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45166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trucos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8131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2A4A0-BA20-EBF3-07C2-24489555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eliminar virtualmente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1C8D5-6C9D-855F-9F46-0D202687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hemos </a:t>
            </a:r>
            <a:r>
              <a:rPr lang="es-ES" dirty="0" err="1"/>
              <a:t>comitteado</a:t>
            </a:r>
            <a:r>
              <a:rPr lang="es-ES" dirty="0"/>
              <a:t> un archivo que no hacía falta, pero no lo queremos borrar en local.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rm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--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cached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filename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0716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D6677-8C12-2E53-58D2-CA053D2F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máquina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5112A-A9EF-40E7-0F55-E40294AD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“Esto hace X semanas funcionaba”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checkout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[rama]~[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commits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Búsqueda binaria hasta encontrar el </a:t>
            </a:r>
            <a:r>
              <a:rPr lang="es-ES" dirty="0" err="1"/>
              <a:t>commit</a:t>
            </a:r>
            <a:r>
              <a:rPr lang="es-ES" dirty="0"/>
              <a:t> que tiene la culpa</a:t>
            </a:r>
          </a:p>
        </p:txBody>
      </p:sp>
    </p:spTree>
    <p:extLst>
      <p:ext uri="{BB962C8B-B14F-4D97-AF65-F5344CB8AC3E}">
        <p14:creationId xmlns:p14="http://schemas.microsoft.com/office/powerpoint/2010/main" val="1313367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AADF-2B8C-A8CB-57FE-3D0F14E1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PRs</a:t>
            </a:r>
            <a:r>
              <a:rPr lang="es-ES" dirty="0"/>
              <a:t> y ramas de otras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F3C00-73A0-FE33-3100-81B6BC53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muchas tareas tiene que desplegarse de una, ¿qué hacemos?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Rama principal, vamos </a:t>
            </a:r>
            <a:r>
              <a:rPr lang="es-ES" dirty="0" err="1"/>
              <a:t>mergeando</a:t>
            </a:r>
            <a:r>
              <a:rPr lang="es-ES" dirty="0"/>
              <a:t> a esa y luego la </a:t>
            </a:r>
            <a:r>
              <a:rPr lang="es-ES" dirty="0" err="1"/>
              <a:t>mergeamos</a:t>
            </a:r>
            <a:r>
              <a:rPr lang="es-ES" dirty="0"/>
              <a:t> de golpe?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¿Por qué no, desarrollar las partes y luego juntarlas sin que el usuario se entere?</a:t>
            </a:r>
          </a:p>
        </p:txBody>
      </p:sp>
    </p:spTree>
    <p:extLst>
      <p:ext uri="{BB962C8B-B14F-4D97-AF65-F5344CB8AC3E}">
        <p14:creationId xmlns:p14="http://schemas.microsoft.com/office/powerpoint/2010/main" val="769850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1A120-F498-68E2-A9C5-384A0125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cierre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D44842-545D-540A-4CC0-02D163B31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1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  <a:p>
            <a:pPr marL="0" indent="0">
              <a:buNone/>
            </a:pPr>
            <a:r>
              <a:rPr lang="es-ES" dirty="0"/>
              <a:t>Soluciones incompletas o demasiado complejas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¿Para qué?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3070903-22C2-8765-ACDB-32B230CAB258}"/>
              </a:ext>
            </a:extLst>
          </p:cNvPr>
          <p:cNvSpPr/>
          <p:nvPr/>
        </p:nvSpPr>
        <p:spPr>
          <a:xfrm>
            <a:off x="759125" y="1590676"/>
            <a:ext cx="10239554" cy="9334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221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F5DAA-74F0-77EA-8270-BCED1A8E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7374E-6EBD-A159-E175-D53A7ABD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066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355A-5131-BEA2-2CF5-82B2B2B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2B695-16D6-F454-8DE9-9B816E8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639B22B-CDCC-B159-8E59-54A268B6DB8A}"/>
              </a:ext>
            </a:extLst>
          </p:cNvPr>
          <p:cNvSpPr txBox="1">
            <a:spLocks/>
          </p:cNvSpPr>
          <p:nvPr/>
        </p:nvSpPr>
        <p:spPr>
          <a:xfrm>
            <a:off x="2773680" y="3602038"/>
            <a:ext cx="7299157" cy="1655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6600" b="1" dirty="0" err="1"/>
              <a:t>simplifying</a:t>
            </a:r>
            <a:r>
              <a:rPr lang="es-ES" sz="6600" b="1" dirty="0"/>
              <a:t> </a:t>
            </a:r>
            <a:r>
              <a:rPr lang="es-ES" sz="6600" b="1" dirty="0" err="1"/>
              <a:t>git</a:t>
            </a:r>
            <a:endParaRPr lang="es-ES" sz="6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CA960E-FFFA-6921-99ED-8DE1496D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9" y="3602038"/>
            <a:ext cx="1655762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66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1E31-54F9-D453-282F-17914ED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642708"/>
          </a:xfrm>
        </p:spPr>
        <p:txBody>
          <a:bodyPr>
            <a:normAutofit/>
          </a:bodyPr>
          <a:lstStyle/>
          <a:p>
            <a:r>
              <a:rPr lang="es-ES" sz="4400" b="1" dirty="0" err="1"/>
              <a:t>slides</a:t>
            </a:r>
            <a:endParaRPr lang="es-ES" sz="4400" b="1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CF9C2797-11B8-63CF-C282-36D21C4F8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88" y="1252537"/>
            <a:ext cx="4343400" cy="43434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C25620-C66D-14C4-A4A4-53258871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6278"/>
            <a:ext cx="4663865" cy="2642709"/>
          </a:xfrm>
        </p:spPr>
        <p:txBody>
          <a:bodyPr/>
          <a:lstStyle/>
          <a:p>
            <a:r>
              <a:rPr lang="es-ES" dirty="0">
                <a:hlinkClick r:id="rId4"/>
              </a:rPr>
              <a:t>jofaval/</a:t>
            </a:r>
            <a:r>
              <a:rPr lang="es-ES" dirty="0" err="1">
                <a:hlinkClick r:id="rId4"/>
              </a:rPr>
              <a:t>talks-about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simplifying-git</a:t>
            </a:r>
            <a:r>
              <a:rPr lang="es-ES" dirty="0">
                <a:hlinkClick r:id="rId4"/>
              </a:rPr>
              <a:t>/overview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583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DA80B-888A-7133-C326-59AFC79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preguntas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DB20D1-4585-FFB0-BE00-DF98CF8C9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753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 de sección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367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título de sección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37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apartado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0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  <a:p>
            <a:pPr marL="0" indent="0">
              <a:buNone/>
            </a:pPr>
            <a:r>
              <a:rPr lang="es-ES" dirty="0"/>
              <a:t>Soluciones incompletas o demasiado complejas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¿Para qué?</a:t>
            </a:r>
          </a:p>
          <a:p>
            <a:pPr marL="0" indent="0">
              <a:buNone/>
            </a:pPr>
            <a:r>
              <a:rPr lang="es-ES" dirty="0"/>
              <a:t>Poder versionar y compartir el </a:t>
            </a:r>
            <a:r>
              <a:rPr lang="es-ES" dirty="0" err="1"/>
              <a:t>kernel</a:t>
            </a:r>
            <a:r>
              <a:rPr lang="es-ES" dirty="0"/>
              <a:t> de Linux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D3651A-8333-3132-588F-CC70F2380187}"/>
              </a:ext>
            </a:extLst>
          </p:cNvPr>
          <p:cNvSpPr/>
          <p:nvPr/>
        </p:nvSpPr>
        <p:spPr>
          <a:xfrm>
            <a:off x="759125" y="1590675"/>
            <a:ext cx="10239554" cy="23602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35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930</Words>
  <Application>Microsoft Office PowerPoint</Application>
  <PresentationFormat>Panorámica</PresentationFormat>
  <Paragraphs>274</Paragraphs>
  <Slides>86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1" baseType="lpstr">
      <vt:lpstr>Arial</vt:lpstr>
      <vt:lpstr>Calibri</vt:lpstr>
      <vt:lpstr>JetBrains Mono</vt:lpstr>
      <vt:lpstr>Montserrat</vt:lpstr>
      <vt:lpstr>Tema de Office</vt:lpstr>
      <vt:lpstr>Presentación de PowerPoint</vt:lpstr>
      <vt:lpstr>Pepe Fabra Valverde</vt:lpstr>
      <vt:lpstr>Disclaimer</vt:lpstr>
      <vt:lpstr>modelo mental</vt:lpstr>
      <vt:lpstr>modelo mental</vt:lpstr>
      <vt:lpstr>01 git</vt:lpstr>
      <vt:lpstr>01 git</vt:lpstr>
      <vt:lpstr>01 git</vt:lpstr>
      <vt:lpstr>01 git</vt:lpstr>
      <vt:lpstr>02 enfoque</vt:lpstr>
      <vt:lpstr>config</vt:lpstr>
      <vt:lpstr>config</vt:lpstr>
      <vt:lpstr>01 tipos</vt:lpstr>
      <vt:lpstr>02 prioridades</vt:lpstr>
      <vt:lpstr>03 case sensitive</vt:lpstr>
      <vt:lpstr>04 rerere</vt:lpstr>
      <vt:lpstr>04 rerere</vt:lpstr>
      <vt:lpstr>working, estados y remotes</vt:lpstr>
      <vt:lpstr>working, estados y remotes</vt:lpstr>
      <vt:lpstr>01 working[name]</vt:lpstr>
      <vt:lpstr>02 estados</vt:lpstr>
      <vt:lpstr>03 remotes</vt:lpstr>
      <vt:lpstr>commits y puntero</vt:lpstr>
      <vt:lpstr>commits y puntero</vt:lpstr>
      <vt:lpstr>01 commit</vt:lpstr>
      <vt:lpstr>01 commit</vt:lpstr>
      <vt:lpstr>01 commit</vt:lpstr>
      <vt:lpstr>02 puntero (HEAD)</vt:lpstr>
      <vt:lpstr>03 movimiento</vt:lpstr>
      <vt:lpstr>ramas y movimientos</vt:lpstr>
      <vt:lpstr>ramas y movimientos</vt:lpstr>
      <vt:lpstr>01 ramas</vt:lpstr>
      <vt:lpstr>01 ramas</vt:lpstr>
      <vt:lpstr>01 ramas</vt:lpstr>
      <vt:lpstr>01,5 ramas huérfanas</vt:lpstr>
      <vt:lpstr>02 movimiento</vt:lpstr>
      <vt:lpstr>02 movimiento</vt:lpstr>
      <vt:lpstr>merge y rebase</vt:lpstr>
      <vt:lpstr>merge y rebase</vt:lpstr>
      <vt:lpstr>01 merge</vt:lpstr>
      <vt:lpstr>02 rebase</vt:lpstr>
      <vt:lpstr>03 rebase interactivo</vt:lpstr>
      <vt:lpstr>cherry-pick</vt:lpstr>
      <vt:lpstr>cherry-pick</vt:lpstr>
      <vt:lpstr>01 cherry-pick</vt:lpstr>
      <vt:lpstr>02 rev-parse</vt:lpstr>
      <vt:lpstr>resolución de conflictos</vt:lpstr>
      <vt:lpstr>resolución de conflictos</vt:lpstr>
      <vt:lpstr>01 conflicto</vt:lpstr>
      <vt:lpstr>02 resolución</vt:lpstr>
      <vt:lpstr>pull y push</vt:lpstr>
      <vt:lpstr>pull y push</vt:lpstr>
      <vt:lpstr>00 fetch</vt:lpstr>
      <vt:lpstr>01 pull</vt:lpstr>
      <vt:lpstr>02 push</vt:lpstr>
      <vt:lpstr>03 pull-request</vt:lpstr>
      <vt:lpstr>tags</vt:lpstr>
      <vt:lpstr>tags</vt:lpstr>
      <vt:lpstr>01 tag</vt:lpstr>
      <vt:lpstr>02 tag desde otro tag</vt:lpstr>
      <vt:lpstr>03 push tags</vt:lpstr>
      <vt:lpstr>04 pull tags</vt:lpstr>
      <vt:lpstr>git hooks</vt:lpstr>
      <vt:lpstr>git hooks</vt:lpstr>
      <vt:lpstr>01 lifecycle</vt:lpstr>
      <vt:lpstr>01 lifecycle</vt:lpstr>
      <vt:lpstr>02 hook</vt:lpstr>
      <vt:lpstr>03 --no-verify</vt:lpstr>
      <vt:lpstr>trunk based development</vt:lpstr>
      <vt:lpstr>trunk based development</vt:lpstr>
      <vt:lpstr>01 integración continua</vt:lpstr>
      <vt:lpstr>02 feature flags</vt:lpstr>
      <vt:lpstr>03 long-lived branches</vt:lpstr>
      <vt:lpstr>04 despliegues a prod</vt:lpstr>
      <vt:lpstr>trucos</vt:lpstr>
      <vt:lpstr>01 eliminar virtualmente</vt:lpstr>
      <vt:lpstr>02 máquina del tiempo</vt:lpstr>
      <vt:lpstr>03 PRs y ramas de otras ramas</vt:lpstr>
      <vt:lpstr>cierre</vt:lpstr>
      <vt:lpstr>agradecimientos</vt:lpstr>
      <vt:lpstr>Presentación de PowerPoint</vt:lpstr>
      <vt:lpstr>slides</vt:lpstr>
      <vt:lpstr>preguntas</vt:lpstr>
      <vt:lpstr>título de sección</vt:lpstr>
      <vt:lpstr>título de sección</vt:lpstr>
      <vt:lpstr>01 apartado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52</cp:revision>
  <dcterms:created xsi:type="dcterms:W3CDTF">2024-09-21T17:59:21Z</dcterms:created>
  <dcterms:modified xsi:type="dcterms:W3CDTF">2024-10-06T14:58:45Z</dcterms:modified>
</cp:coreProperties>
</file>