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ción" id="{3C4BEFBC-4725-480C-AA48-0D94E9E79E1B}">
          <p14:sldIdLst>
            <p14:sldId id="256"/>
          </p14:sldIdLst>
        </p14:section>
        <p14:section name="ELK y ETL" id="{CE75F62D-3CEF-40D4-B155-C095AB6BBC1F}">
          <p14:sldIdLst>
            <p14:sldId id="257"/>
            <p14:sldId id="258"/>
            <p14:sldId id="259"/>
          </p14:sldIdLst>
        </p14:section>
        <p14:section name="ELK Stack" id="{BA24201B-8CFA-4CD5-9B35-C896C73AE08E}">
          <p14:sldIdLst>
            <p14:sldId id="260"/>
            <p14:sldId id="261"/>
            <p14:sldId id="262"/>
            <p14:sldId id="263"/>
          </p14:sldIdLst>
        </p14:section>
        <p14:section name="Casos de uso" id="{31EFEC75-AC30-486A-9406-326B377210B4}">
          <p14:sldIdLst>
            <p14:sldId id="264"/>
          </p14:sldIdLst>
        </p14:section>
        <p14:section name="Bonus" id="{FC900BA0-4531-4576-A64D-B5AA40A37395}">
          <p14:sldIdLst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2569-821E-4032-9007-E6BAF6D524A3}" type="datetimeFigureOut">
              <a:rPr lang="es-ES" smtClean="0"/>
              <a:t>02/05/2024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A0927-9A2F-49DE-B556-7277718905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2571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2569-821E-4032-9007-E6BAF6D524A3}" type="datetimeFigureOut">
              <a:rPr lang="es-ES" smtClean="0"/>
              <a:t>02/05/2024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A0927-9A2F-49DE-B556-7277718905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9516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2569-821E-4032-9007-E6BAF6D524A3}" type="datetimeFigureOut">
              <a:rPr lang="es-ES" smtClean="0"/>
              <a:t>02/05/2024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A0927-9A2F-49DE-B556-7277718905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7826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2569-821E-4032-9007-E6BAF6D524A3}" type="datetimeFigureOut">
              <a:rPr lang="es-ES" smtClean="0"/>
              <a:t>02/05/2024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A0927-9A2F-49DE-B556-7277718905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4779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2569-821E-4032-9007-E6BAF6D524A3}" type="datetimeFigureOut">
              <a:rPr lang="es-ES" smtClean="0"/>
              <a:t>02/05/2024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A0927-9A2F-49DE-B556-7277718905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842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2569-821E-4032-9007-E6BAF6D524A3}" type="datetimeFigureOut">
              <a:rPr lang="es-ES" smtClean="0"/>
              <a:t>02/05/2024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A0927-9A2F-49DE-B556-7277718905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2307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2569-821E-4032-9007-E6BAF6D524A3}" type="datetimeFigureOut">
              <a:rPr lang="es-ES" smtClean="0"/>
              <a:t>02/05/2024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A0927-9A2F-49DE-B556-7277718905EE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08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2569-821E-4032-9007-E6BAF6D524A3}" type="datetimeFigureOut">
              <a:rPr lang="es-ES" smtClean="0"/>
              <a:t>02/05/2024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A0927-9A2F-49DE-B556-7277718905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862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2569-821E-4032-9007-E6BAF6D524A3}" type="datetimeFigureOut">
              <a:rPr lang="es-ES" smtClean="0"/>
              <a:t>02/05/2024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A0927-9A2F-49DE-B556-7277718905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7479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2569-821E-4032-9007-E6BAF6D524A3}" type="datetimeFigureOut">
              <a:rPr lang="es-ES" smtClean="0"/>
              <a:t>02/05/2024</a:t>
            </a:fld>
            <a:endParaRPr lang="es-E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A0927-9A2F-49DE-B556-7277718905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541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5FF2569-821E-4032-9007-E6BAF6D524A3}" type="datetimeFigureOut">
              <a:rPr lang="es-ES" smtClean="0"/>
              <a:t>02/05/2024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A0927-9A2F-49DE-B556-7277718905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899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5FF2569-821E-4032-9007-E6BAF6D524A3}" type="datetimeFigureOut">
              <a:rPr lang="es-ES" smtClean="0"/>
              <a:t>02/05/2024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71A0927-9A2F-49DE-B556-7277718905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7272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F3F3B9-426D-AD52-A817-5BC51F6D9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4269282"/>
            <a:ext cx="8991600" cy="1264762"/>
          </a:xfrm>
        </p:spPr>
        <p:txBody>
          <a:bodyPr>
            <a:normAutofit/>
          </a:bodyPr>
          <a:lstStyle/>
          <a:p>
            <a:r>
              <a:rPr lang="es-ES" sz="3200"/>
              <a:t>ELK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8C4013-CCEB-DD28-6C30-35F4A6CE0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5688535"/>
            <a:ext cx="6801612" cy="536125"/>
          </a:xfrm>
        </p:spPr>
        <p:txBody>
          <a:bodyPr>
            <a:normAutofit/>
          </a:bodyPr>
          <a:lstStyle/>
          <a:p>
            <a:r>
              <a:rPr lang="es-ES" sz="1800">
                <a:solidFill>
                  <a:srgbClr val="FFFFFF"/>
                </a:solidFill>
              </a:rPr>
              <a:t>Elastic Search, Logstash y Kibana</a:t>
            </a:r>
          </a:p>
        </p:txBody>
      </p:sp>
      <p:pic>
        <p:nvPicPr>
          <p:cNvPr id="5" name="Imagen 4" descr="Un dibujo animado con letras&#10;&#10;Descripción generada automáticamente con confianza media">
            <a:extLst>
              <a:ext uri="{FF2B5EF4-FFF2-40B4-BE49-F238E27FC236}">
                <a16:creationId xmlns:a16="http://schemas.microsoft.com/office/drawing/2014/main" id="{31DBB159-A3F6-A3AE-303A-0D1329D36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72" y="640078"/>
            <a:ext cx="9299455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871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5B3FFA-7066-5EEE-D68D-52510931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BONUS: ELT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BE539C-7B09-F65F-9BE8-A843D998D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ETL es </a:t>
            </a:r>
            <a:r>
              <a:rPr lang="es-ES" b="1" dirty="0" err="1"/>
              <a:t>E</a:t>
            </a:r>
            <a:r>
              <a:rPr lang="es-ES" dirty="0" err="1"/>
              <a:t>xtract</a:t>
            </a:r>
            <a:r>
              <a:rPr lang="es-ES" dirty="0"/>
              <a:t> </a:t>
            </a:r>
            <a:r>
              <a:rPr lang="es-ES" b="1" dirty="0" err="1"/>
              <a:t>T</a:t>
            </a:r>
            <a:r>
              <a:rPr lang="es-ES" dirty="0" err="1"/>
              <a:t>ransform</a:t>
            </a:r>
            <a:r>
              <a:rPr lang="es-ES" dirty="0"/>
              <a:t> </a:t>
            </a:r>
            <a:r>
              <a:rPr lang="es-ES" b="1" dirty="0"/>
              <a:t>L</a:t>
            </a:r>
            <a:r>
              <a:rPr lang="es-ES" dirty="0"/>
              <a:t>oad</a:t>
            </a:r>
          </a:p>
          <a:p>
            <a:r>
              <a:rPr lang="es-ES" dirty="0"/>
              <a:t>ELT es </a:t>
            </a:r>
            <a:r>
              <a:rPr lang="es-ES" b="1" dirty="0" err="1"/>
              <a:t>E</a:t>
            </a:r>
            <a:r>
              <a:rPr lang="es-ES" dirty="0" err="1"/>
              <a:t>xtract</a:t>
            </a:r>
            <a:r>
              <a:rPr lang="es-ES" dirty="0"/>
              <a:t> </a:t>
            </a:r>
            <a:r>
              <a:rPr lang="es-ES" b="1" dirty="0"/>
              <a:t>L</a:t>
            </a:r>
            <a:r>
              <a:rPr lang="es-ES" dirty="0"/>
              <a:t>oad </a:t>
            </a:r>
            <a:r>
              <a:rPr lang="es-ES" b="1" dirty="0" err="1"/>
              <a:t>T</a:t>
            </a:r>
            <a:r>
              <a:rPr lang="es-ES" dirty="0" err="1"/>
              <a:t>ransform</a:t>
            </a:r>
            <a:endParaRPr lang="es-ES" dirty="0"/>
          </a:p>
          <a:p>
            <a:endParaRPr lang="es-ES" dirty="0"/>
          </a:p>
          <a:p>
            <a:r>
              <a:rPr lang="es-ES" dirty="0"/>
              <a:t>Diferencias clave:</a:t>
            </a:r>
          </a:p>
          <a:p>
            <a:pPr lvl="1"/>
            <a:r>
              <a:rPr lang="es-ES" dirty="0"/>
              <a:t>ETL sabes formato de destino, ELT delegas la transformación a más adelante</a:t>
            </a:r>
          </a:p>
          <a:p>
            <a:pPr lvl="1"/>
            <a:r>
              <a:rPr lang="es-ES" dirty="0"/>
              <a:t>ETL usado en Data </a:t>
            </a:r>
            <a:r>
              <a:rPr lang="es-ES" dirty="0" err="1"/>
              <a:t>Warehouses</a:t>
            </a:r>
            <a:r>
              <a:rPr lang="es-ES" dirty="0"/>
              <a:t> (estructurado), ELT Data </a:t>
            </a:r>
            <a:r>
              <a:rPr lang="es-ES" dirty="0" err="1"/>
              <a:t>Lakes</a:t>
            </a:r>
            <a:r>
              <a:rPr lang="es-ES" dirty="0"/>
              <a:t> (al montón)</a:t>
            </a:r>
          </a:p>
          <a:p>
            <a:pPr lvl="1"/>
            <a:r>
              <a:rPr lang="es-ES" dirty="0"/>
              <a:t>ELT permite poder crear varios ETL y </a:t>
            </a:r>
            <a:r>
              <a:rPr lang="es-ES" dirty="0" err="1"/>
              <a:t>Warehouses</a:t>
            </a:r>
            <a:r>
              <a:rPr lang="es-ES" dirty="0"/>
              <a:t>, mantienes origen y creas varios destinos</a:t>
            </a:r>
          </a:p>
        </p:txBody>
      </p:sp>
    </p:spTree>
    <p:extLst>
      <p:ext uri="{BB962C8B-B14F-4D97-AF65-F5344CB8AC3E}">
        <p14:creationId xmlns:p14="http://schemas.microsoft.com/office/powerpoint/2010/main" val="1972834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93710-5C3C-E7E2-9F42-E78776D20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Qué es ELK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1B8DA2-9296-EC42-8845-5CB59E567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/>
              <a:t>Stack</a:t>
            </a:r>
            <a:r>
              <a:rPr lang="es-ES" dirty="0"/>
              <a:t> open-</a:t>
            </a:r>
            <a:r>
              <a:rPr lang="es-ES" dirty="0" err="1"/>
              <a:t>source</a:t>
            </a:r>
            <a:r>
              <a:rPr lang="es-ES" dirty="0"/>
              <a:t> de software libre</a:t>
            </a:r>
          </a:p>
          <a:p>
            <a:r>
              <a:rPr lang="es-ES" dirty="0" err="1"/>
              <a:t>Elastic</a:t>
            </a:r>
            <a:r>
              <a:rPr lang="es-ES" dirty="0"/>
              <a:t> </a:t>
            </a:r>
            <a:r>
              <a:rPr lang="es-ES" dirty="0" err="1"/>
              <a:t>Search</a:t>
            </a:r>
            <a:endParaRPr lang="es-ES" dirty="0"/>
          </a:p>
          <a:p>
            <a:r>
              <a:rPr lang="es-ES" dirty="0" err="1"/>
              <a:t>Logstash</a:t>
            </a:r>
            <a:endParaRPr lang="es-ES" dirty="0"/>
          </a:p>
          <a:p>
            <a:r>
              <a:rPr lang="es-ES" dirty="0" err="1"/>
              <a:t>Kibana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1698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9A790D-A54E-CCAD-CA99-89FF0C1C9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ETL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9F5F80-6AF3-B659-566E-229D834EE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255264"/>
          </a:xfrm>
        </p:spPr>
        <p:txBody>
          <a:bodyPr>
            <a:normAutofit fontScale="92500" lnSpcReduction="20000"/>
          </a:bodyPr>
          <a:lstStyle/>
          <a:p>
            <a:r>
              <a:rPr lang="es-ES" dirty="0" err="1"/>
              <a:t>Extract</a:t>
            </a:r>
            <a:endParaRPr lang="es-ES" dirty="0"/>
          </a:p>
          <a:p>
            <a:pPr lvl="1"/>
            <a:r>
              <a:rPr lang="es-ES" dirty="0"/>
              <a:t>API</a:t>
            </a:r>
          </a:p>
          <a:p>
            <a:pPr lvl="1"/>
            <a:r>
              <a:rPr lang="es-ES" dirty="0" err="1"/>
              <a:t>Beats</a:t>
            </a:r>
            <a:endParaRPr lang="es-ES" dirty="0"/>
          </a:p>
          <a:p>
            <a:pPr lvl="1"/>
            <a:r>
              <a:rPr lang="es-ES" dirty="0"/>
              <a:t>Web </a:t>
            </a:r>
            <a:r>
              <a:rPr lang="es-ES" dirty="0" err="1"/>
              <a:t>Scraping</a:t>
            </a:r>
            <a:endParaRPr lang="es-ES" dirty="0"/>
          </a:p>
          <a:p>
            <a:r>
              <a:rPr lang="es-ES" dirty="0" err="1"/>
              <a:t>Transform</a:t>
            </a:r>
            <a:endParaRPr lang="es-ES" dirty="0"/>
          </a:p>
          <a:p>
            <a:pPr lvl="1"/>
            <a:r>
              <a:rPr lang="es-ES" dirty="0"/>
              <a:t>Renombrar campos</a:t>
            </a:r>
          </a:p>
          <a:p>
            <a:pPr lvl="1"/>
            <a:r>
              <a:rPr lang="es-ES" dirty="0"/>
              <a:t>Transformar una fecha en </a:t>
            </a:r>
            <a:r>
              <a:rPr lang="es-ES" dirty="0" err="1"/>
              <a:t>timestamp</a:t>
            </a:r>
            <a:endParaRPr lang="es-ES" dirty="0"/>
          </a:p>
          <a:p>
            <a:pPr lvl="2"/>
            <a:r>
              <a:rPr lang="es-ES" dirty="0"/>
              <a:t>Desglosarla en varios campos</a:t>
            </a:r>
          </a:p>
          <a:p>
            <a:r>
              <a:rPr lang="es-ES" dirty="0"/>
              <a:t>Load</a:t>
            </a:r>
          </a:p>
          <a:p>
            <a:pPr lvl="1"/>
            <a:r>
              <a:rPr lang="es-ES" dirty="0"/>
              <a:t>Cargar el registro en una Base de Datos</a:t>
            </a:r>
          </a:p>
        </p:txBody>
      </p:sp>
    </p:spTree>
    <p:extLst>
      <p:ext uri="{BB962C8B-B14F-4D97-AF65-F5344CB8AC3E}">
        <p14:creationId xmlns:p14="http://schemas.microsoft.com/office/powerpoint/2010/main" val="2769006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9923C-E0B1-2E00-6EFA-A4871FFD6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ELK &lt;3 ETL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20B43E-8C26-DA11-9272-4A8922893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[</a:t>
            </a:r>
            <a:r>
              <a:rPr lang="es-ES" dirty="0" err="1"/>
              <a:t>Beats</a:t>
            </a:r>
            <a:r>
              <a:rPr lang="es-ES" dirty="0"/>
              <a:t>] – </a:t>
            </a:r>
            <a:r>
              <a:rPr lang="es-ES" dirty="0" err="1"/>
              <a:t>Extract</a:t>
            </a:r>
            <a:endParaRPr lang="es-ES" dirty="0"/>
          </a:p>
          <a:p>
            <a:r>
              <a:rPr lang="es-ES" dirty="0" err="1"/>
              <a:t>Logstash</a:t>
            </a:r>
            <a:r>
              <a:rPr lang="es-ES" dirty="0"/>
              <a:t> – </a:t>
            </a:r>
            <a:r>
              <a:rPr lang="es-ES" dirty="0" err="1"/>
              <a:t>Transform</a:t>
            </a:r>
            <a:endParaRPr lang="es-ES" dirty="0"/>
          </a:p>
          <a:p>
            <a:r>
              <a:rPr lang="es-ES" dirty="0" err="1"/>
              <a:t>Elastic</a:t>
            </a:r>
            <a:r>
              <a:rPr lang="es-ES" dirty="0"/>
              <a:t> </a:t>
            </a:r>
            <a:r>
              <a:rPr lang="es-ES" dirty="0" err="1"/>
              <a:t>Search</a:t>
            </a:r>
            <a:r>
              <a:rPr lang="es-ES" dirty="0"/>
              <a:t> – Load</a:t>
            </a:r>
          </a:p>
          <a:p>
            <a:r>
              <a:rPr lang="es-ES" dirty="0" err="1"/>
              <a:t>Kibana</a:t>
            </a:r>
            <a:r>
              <a:rPr lang="es-ES" dirty="0"/>
              <a:t> – </a:t>
            </a:r>
            <a:r>
              <a:rPr lang="es-ES" dirty="0" err="1"/>
              <a:t>Analyze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80507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C0F7B-57AC-D05A-39A0-EFB60AF8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Elastic</a:t>
            </a:r>
            <a:r>
              <a:rPr lang="es-ES" dirty="0"/>
              <a:t> </a:t>
            </a:r>
            <a:r>
              <a:rPr lang="es-ES" dirty="0" err="1"/>
              <a:t>Search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12C5AA-528C-0E27-F69E-CAE81F822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Base de Datos</a:t>
            </a:r>
          </a:p>
          <a:p>
            <a:pPr lvl="1"/>
            <a:r>
              <a:rPr lang="es-ES" dirty="0"/>
              <a:t>NoSQL</a:t>
            </a:r>
          </a:p>
          <a:p>
            <a:pPr lvl="1"/>
            <a:r>
              <a:rPr lang="es-ES" dirty="0"/>
              <a:t>Documental (Parecida a MongoDB)</a:t>
            </a:r>
          </a:p>
          <a:p>
            <a:pPr lvl="1"/>
            <a:r>
              <a:rPr lang="es-ES" dirty="0"/>
              <a:t>Buena para series temporales</a:t>
            </a:r>
          </a:p>
          <a:p>
            <a:r>
              <a:rPr lang="es-ES" dirty="0" err="1"/>
              <a:t>Sharding</a:t>
            </a:r>
            <a:r>
              <a:rPr lang="es-ES" dirty="0"/>
              <a:t>, réplicas, particiones, RAID</a:t>
            </a:r>
          </a:p>
          <a:p>
            <a:r>
              <a:rPr lang="es-ES" dirty="0"/>
              <a:t>Buena integración por defecto con </a:t>
            </a:r>
            <a:r>
              <a:rPr lang="es-ES" dirty="0" err="1"/>
              <a:t>Logstash</a:t>
            </a:r>
            <a:r>
              <a:rPr lang="es-ES" dirty="0"/>
              <a:t>/</a:t>
            </a:r>
            <a:r>
              <a:rPr lang="es-ES" dirty="0" err="1"/>
              <a:t>Kibana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65474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65269E-E5B9-0E58-CE12-CB1EEC429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Logstash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15D83C-B652-27D5-1C4F-855C46DD5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Transformador</a:t>
            </a:r>
          </a:p>
          <a:p>
            <a:r>
              <a:rPr lang="es-ES" dirty="0"/>
              <a:t>In/</a:t>
            </a:r>
            <a:r>
              <a:rPr lang="es-ES" dirty="0" err="1"/>
              <a:t>Out</a:t>
            </a:r>
            <a:r>
              <a:rPr lang="es-ES" dirty="0"/>
              <a:t>, pensado para pipelines</a:t>
            </a:r>
          </a:p>
          <a:p>
            <a:pPr lvl="1"/>
            <a:r>
              <a:rPr lang="es-ES" dirty="0"/>
              <a:t>Datos entran</a:t>
            </a:r>
          </a:p>
          <a:p>
            <a:pPr lvl="1"/>
            <a:r>
              <a:rPr lang="es-ES" dirty="0"/>
              <a:t>Datos salen procesados</a:t>
            </a:r>
          </a:p>
          <a:p>
            <a:r>
              <a:rPr lang="es-ES" dirty="0"/>
              <a:t>En Java, pero configurable con fichero legible</a:t>
            </a:r>
          </a:p>
          <a:p>
            <a:r>
              <a:rPr lang="es-ES" dirty="0"/>
              <a:t>Integración con </a:t>
            </a:r>
            <a:r>
              <a:rPr lang="es-ES" dirty="0" err="1"/>
              <a:t>plugins</a:t>
            </a:r>
            <a:r>
              <a:rPr lang="es-ES" dirty="0"/>
              <a:t> y ampliable por terceros</a:t>
            </a:r>
          </a:p>
        </p:txBody>
      </p:sp>
    </p:spTree>
    <p:extLst>
      <p:ext uri="{BB962C8B-B14F-4D97-AF65-F5344CB8AC3E}">
        <p14:creationId xmlns:p14="http://schemas.microsoft.com/office/powerpoint/2010/main" val="818675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A3520-8755-DB3D-BBEE-CB2F11143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Kibana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6ACA0D-9B44-63DC-8812-62F686421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Visualizador de datos</a:t>
            </a:r>
          </a:p>
          <a:p>
            <a:r>
              <a:rPr lang="es-ES" dirty="0"/>
              <a:t>Cuadros de mandos (</a:t>
            </a:r>
            <a:r>
              <a:rPr lang="es-ES" dirty="0" err="1"/>
              <a:t>Dashboard</a:t>
            </a:r>
            <a:r>
              <a:rPr lang="es-ES" dirty="0"/>
              <a:t>) personalizables desde 0</a:t>
            </a:r>
          </a:p>
          <a:p>
            <a:r>
              <a:rPr lang="es-ES" dirty="0"/>
              <a:t>Integración por defecto para</a:t>
            </a:r>
          </a:p>
          <a:p>
            <a:pPr lvl="1"/>
            <a:r>
              <a:rPr lang="es-ES" dirty="0"/>
              <a:t>Gráficos</a:t>
            </a:r>
          </a:p>
          <a:p>
            <a:pPr lvl="1"/>
            <a:r>
              <a:rPr lang="es-ES" dirty="0"/>
              <a:t>Mapas (y visualizaciones geográficas)</a:t>
            </a:r>
          </a:p>
          <a:p>
            <a:pPr lvl="1"/>
            <a:r>
              <a:rPr lang="es-ES" dirty="0"/>
              <a:t>Series temporales (</a:t>
            </a:r>
            <a:r>
              <a:rPr lang="es-ES" dirty="0" err="1"/>
              <a:t>forecasting</a:t>
            </a:r>
            <a:r>
              <a:rPr lang="es-ES" dirty="0"/>
              <a:t> por ejemplo)</a:t>
            </a:r>
          </a:p>
        </p:txBody>
      </p:sp>
    </p:spTree>
    <p:extLst>
      <p:ext uri="{BB962C8B-B14F-4D97-AF65-F5344CB8AC3E}">
        <p14:creationId xmlns:p14="http://schemas.microsoft.com/office/powerpoint/2010/main" val="2200905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C26F57-DE55-1803-B2CC-97D9C1854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Beats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125759-670F-743A-4138-BA1CB0218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Extractores de </a:t>
            </a:r>
            <a:r>
              <a:rPr lang="es-ES" dirty="0" err="1"/>
              <a:t>info</a:t>
            </a:r>
            <a:endParaRPr lang="es-ES" dirty="0"/>
          </a:p>
          <a:p>
            <a:r>
              <a:rPr lang="es-ES" dirty="0"/>
              <a:t>Distintos puntos de entrada a la pipeline</a:t>
            </a:r>
          </a:p>
          <a:p>
            <a:r>
              <a:rPr lang="es-ES" dirty="0"/>
              <a:t>Integraciones </a:t>
            </a:r>
            <a:r>
              <a:rPr lang="es-ES" dirty="0" err="1"/>
              <a:t>out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box para muchas fuentes de datos</a:t>
            </a:r>
          </a:p>
          <a:p>
            <a:r>
              <a:rPr lang="es-ES" dirty="0"/>
              <a:t>Altamente configurables</a:t>
            </a:r>
          </a:p>
        </p:txBody>
      </p:sp>
    </p:spTree>
    <p:extLst>
      <p:ext uri="{BB962C8B-B14F-4D97-AF65-F5344CB8AC3E}">
        <p14:creationId xmlns:p14="http://schemas.microsoft.com/office/powerpoint/2010/main" val="1559829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8B424-F567-E9DD-4120-FE301B4C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Casos de uso comunes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5A1F79-814A-E5E5-45E8-8EE73D106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Monitorización y Logs</a:t>
            </a:r>
          </a:p>
          <a:p>
            <a:r>
              <a:rPr lang="es-ES" dirty="0" err="1"/>
              <a:t>Health</a:t>
            </a:r>
            <a:r>
              <a:rPr lang="es-ES" dirty="0"/>
              <a:t> </a:t>
            </a:r>
            <a:r>
              <a:rPr lang="es-ES" dirty="0" err="1"/>
              <a:t>checks</a:t>
            </a:r>
            <a:r>
              <a:rPr lang="es-ES" dirty="0"/>
              <a:t> y </a:t>
            </a:r>
            <a:r>
              <a:rPr lang="es-ES" dirty="0" err="1"/>
              <a:t>Observabilidad</a:t>
            </a:r>
            <a:endParaRPr lang="es-ES" dirty="0"/>
          </a:p>
          <a:p>
            <a:pPr lvl="1"/>
            <a:r>
              <a:rPr lang="es-ES" dirty="0"/>
              <a:t>El sistema está en marcha (</a:t>
            </a:r>
            <a:r>
              <a:rPr lang="es-ES" dirty="0" err="1"/>
              <a:t>uptime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¿Cuánto está consumiendo de cada recurso? RAM, CPU, Disco duro</a:t>
            </a:r>
          </a:p>
          <a:p>
            <a:r>
              <a:rPr lang="es-ES" dirty="0"/>
              <a:t>Visualizaciones</a:t>
            </a:r>
          </a:p>
          <a:p>
            <a:pPr lvl="1"/>
            <a:r>
              <a:rPr lang="es-ES" dirty="0"/>
              <a:t>Geográficas (segmentaciones de clientes)</a:t>
            </a:r>
          </a:p>
          <a:p>
            <a:pPr lvl="1"/>
            <a:r>
              <a:rPr lang="es-ES" dirty="0"/>
              <a:t>Series temporales (picos de usuarios)</a:t>
            </a:r>
          </a:p>
          <a:p>
            <a:r>
              <a:rPr lang="es-ES" dirty="0" err="1"/>
              <a:t>ETLs</a:t>
            </a:r>
            <a:r>
              <a:rPr lang="es-ES" dirty="0"/>
              <a:t> y </a:t>
            </a:r>
            <a:r>
              <a:rPr lang="es-ES" dirty="0" err="1"/>
              <a:t>ELTs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3257589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Violeta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Paque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que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22</TotalTime>
  <Words>288</Words>
  <Application>Microsoft Office PowerPoint</Application>
  <PresentationFormat>Panorámica</PresentationFormat>
  <Paragraphs>66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Paquete</vt:lpstr>
      <vt:lpstr>ELK</vt:lpstr>
      <vt:lpstr>Qué es ELK</vt:lpstr>
      <vt:lpstr>ETL</vt:lpstr>
      <vt:lpstr>ELK &lt;3 ETL</vt:lpstr>
      <vt:lpstr>Elastic Search</vt:lpstr>
      <vt:lpstr>Logstash</vt:lpstr>
      <vt:lpstr>Kibana</vt:lpstr>
      <vt:lpstr>Beats</vt:lpstr>
      <vt:lpstr>Casos de uso comunes</vt:lpstr>
      <vt:lpstr>BONUS: ELT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ELK</dc:title>
  <dc:creator>Pepe Fabra</dc:creator>
  <cp:lastModifiedBy>Pepe Fabra</cp:lastModifiedBy>
  <cp:revision>8</cp:revision>
  <dcterms:created xsi:type="dcterms:W3CDTF">2024-05-02T01:22:19Z</dcterms:created>
  <dcterms:modified xsi:type="dcterms:W3CDTF">2024-05-02T01:44:36Z</dcterms:modified>
</cp:coreProperties>
</file>