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925"/>
    <a:srgbClr val="FFFFFF"/>
    <a:srgbClr val="B92B27"/>
    <a:srgbClr val="F1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3F63-7B62-E3A1-789B-4E0CC3AA0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A012F-7BB5-7999-470E-5B6DD74D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99E37-1112-BB34-D75C-2FB8DD1B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F583A-EDE2-2555-4B76-398E3349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2510EE-ADF5-33F0-2E77-697838BB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16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85CAE-1E1E-950A-C4AA-E9740929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BCE1CD-1050-0571-18F9-77A27D7A5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57A8D-CA8D-AB5C-FB99-25CA9019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705046-F817-E031-E76F-2A2CA0DD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F8495E-FEA8-96A6-D7C8-DACD91A3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88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9E214C-88C4-86A8-41CB-E6E58DA83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D1959F-35B1-3F7A-BA91-F83E49A1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DEFE7-448D-CDC8-345E-D44DC3B2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E8A70F-A651-667B-A24E-5498B09E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341FD-BAB2-57AF-1F98-9C0CE886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2270-C94E-FF15-F474-2219FB45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DB14A-62EC-4F0A-7EB2-EA2AEFDAA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F8F84-4742-338E-2CAE-59F10AB8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DC7D3-A50B-27E8-627E-6380D597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B5ADE-665B-7DDB-17ED-9275E012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60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4DDF8-99EA-BD26-7D34-56C145C2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BC52A-BED0-21E3-987B-F9E311AD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8A491-1E29-284C-9CB4-22530199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1AE7AD-D863-C0FB-D1FA-25E478A3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556C7C-1F2A-A527-68EF-750CD3A3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05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A1AB8-862E-3F5C-2E0C-B3EB9AF2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A9B78-7C0A-6826-E54B-92970E629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CEA96-7869-AAEA-D4D0-20742E635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9FF63-EAD1-FB52-900D-EA6D7E03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3EFF49-7950-F86B-1655-CE72B59A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64C0E3-4095-93AC-7263-25B8FD22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5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AE65F-4C30-280A-69E9-D91D7520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1947B-4BA2-E3C6-CAF4-651AB6E48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7A3EC-176E-EEC8-8342-2B7DCBF6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ACD28D-322C-1954-34F9-FFE817897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90E1F8-7D5F-87C7-0C7F-FD1B539C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816370-4795-6F38-D487-20070CB6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1C489F-E2AF-E258-993A-92E6F277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0CAEE4-E597-B713-C5CB-0372D97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C24A-6230-4150-080B-48533F57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BF5BAE-A6EF-2951-6151-3417B3F3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D1B169-2E3E-915B-88D4-386E01AA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0E5606-DD99-91AA-3A9F-630756CC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64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926FD5-4259-4579-8B1C-FF9C6D36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888911-8F53-C907-0E6C-5A909814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31973-C979-9136-41CD-23D43D5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9473-B1E1-4056-146F-2D0340EC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41FD6-9728-F999-202F-106C6F142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80CAAC-D4D1-D677-E0C2-0DEE6806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FBF4F2-CED6-8E2C-72DD-3C412433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7DADB0-53B1-F64B-F057-9F0D108F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106EA9-54DF-CBC6-75D4-9C73EFD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02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8DAEF-E4C1-4820-0EF6-E3A66F8D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5808A2-D661-6223-750F-3F2E05AB4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703D95-6883-8A41-E5CE-1059D6ED6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6E582-1C17-CB33-1C12-0AD80421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862856-4BB5-9260-4CC0-276DCC31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084ED-6583-D190-8BED-E63D15D2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23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46BCF8C-C9D1-53E5-6B3E-469C9E2D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E576D-43F8-2FDD-2661-4B61044B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6B18E-0B5C-FEB4-69AD-9BD9B193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6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398D-3379-485C-AAC1-B8DBAD7DB77F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06423-7CA0-584C-5FA1-F9E7B9323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1816C-4149-3DB0-D92F-0B17EF59E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2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66DE-9E82-42C7-91DF-EAC3D7865A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3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the-concept-of-state-in-functional-programm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56F1A-B498-6384-AF27-AB6C7F8E2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4A2946-ED05-F522-6346-47EDC4218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08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60977-28BE-61BE-2766-DC2048A9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Pathing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D3B0CA-96E7-F7F8-B5D9-92CCEB5B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Algo difícil de cuadrar bien a la primera</a:t>
            </a:r>
          </a:p>
          <a:p>
            <a:r>
              <a:rPr lang="es-ES" dirty="0"/>
              <a:t>Origen y destino se vuelven muy importantes en las </a:t>
            </a:r>
            <a:r>
              <a:rPr lang="es-ES" dirty="0" err="1"/>
              <a:t>CLIs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274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DC82C4-B4BE-24A3-56F8-11496F80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componente esencial que le falta a más de un </a:t>
            </a:r>
            <a:r>
              <a:rPr lang="es-ES" dirty="0" err="1"/>
              <a:t>framework</a:t>
            </a:r>
            <a:r>
              <a:rPr lang="es-ES" dirty="0"/>
              <a:t> estupendo, es una CLI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86DBBF-EE8B-168C-557D-8B488950B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205366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A6694-C73C-4316-3AAF-059C530E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4143E-8B88-6198-974E-008B6E5C8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8D3106-FB39-711D-37F9-C705F46F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66156"/>
          </a:xfrm>
          <a:prstGeom prst="rect">
            <a:avLst/>
          </a:prstGeom>
        </p:spPr>
      </p:pic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3C788C88-4EF8-1375-6E2E-F8C1A539DCEA}"/>
              </a:ext>
            </a:extLst>
          </p:cNvPr>
          <p:cNvSpPr/>
          <p:nvPr/>
        </p:nvSpPr>
        <p:spPr>
          <a:xfrm>
            <a:off x="-2" y="3879449"/>
            <a:ext cx="12192001" cy="1837903"/>
          </a:xfrm>
          <a:custGeom>
            <a:avLst/>
            <a:gdLst>
              <a:gd name="connsiteX0" fmla="*/ 0 w 12192001"/>
              <a:gd name="connsiteY0" fmla="*/ 0 h 1837903"/>
              <a:gd name="connsiteX1" fmla="*/ 5054 w 12192001"/>
              <a:gd name="connsiteY1" fmla="*/ 0 h 1837903"/>
              <a:gd name="connsiteX2" fmla="*/ 31475 w 12192001"/>
              <a:gd name="connsiteY2" fmla="*/ 82557 h 1837903"/>
              <a:gd name="connsiteX3" fmla="*/ 6096002 w 12192001"/>
              <a:gd name="connsiteY3" fmla="*/ 946060 h 1837903"/>
              <a:gd name="connsiteX4" fmla="*/ 12160529 w 12192001"/>
              <a:gd name="connsiteY4" fmla="*/ 82557 h 1837903"/>
              <a:gd name="connsiteX5" fmla="*/ 12186950 w 12192001"/>
              <a:gd name="connsiteY5" fmla="*/ 0 h 1837903"/>
              <a:gd name="connsiteX6" fmla="*/ 12192001 w 12192001"/>
              <a:gd name="connsiteY6" fmla="*/ 0 h 1837903"/>
              <a:gd name="connsiteX7" fmla="*/ 12192001 w 12192001"/>
              <a:gd name="connsiteY7" fmla="*/ 1837903 h 1837903"/>
              <a:gd name="connsiteX8" fmla="*/ 0 w 12192001"/>
              <a:gd name="connsiteY8" fmla="*/ 1837903 h 18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837903">
                <a:moveTo>
                  <a:pt x="0" y="0"/>
                </a:moveTo>
                <a:lnTo>
                  <a:pt x="5054" y="0"/>
                </a:lnTo>
                <a:lnTo>
                  <a:pt x="31475" y="82557"/>
                </a:lnTo>
                <a:cubicBezTo>
                  <a:pt x="343651" y="567574"/>
                  <a:pt x="2939695" y="946060"/>
                  <a:pt x="6096002" y="946060"/>
                </a:cubicBezTo>
                <a:cubicBezTo>
                  <a:pt x="9252309" y="946060"/>
                  <a:pt x="11848353" y="567574"/>
                  <a:pt x="12160529" y="82557"/>
                </a:cubicBezTo>
                <a:lnTo>
                  <a:pt x="12186950" y="0"/>
                </a:lnTo>
                <a:lnTo>
                  <a:pt x="12192001" y="0"/>
                </a:lnTo>
                <a:lnTo>
                  <a:pt x="12192001" y="1837903"/>
                </a:lnTo>
                <a:lnTo>
                  <a:pt x="0" y="18379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012595C-032A-1839-9215-CB8EA3C072FF}"/>
              </a:ext>
            </a:extLst>
          </p:cNvPr>
          <p:cNvSpPr/>
          <p:nvPr/>
        </p:nvSpPr>
        <p:spPr>
          <a:xfrm>
            <a:off x="-2" y="5339556"/>
            <a:ext cx="12192000" cy="1518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7C0CF5B-BE99-865B-A678-3E32604D23DD}"/>
              </a:ext>
            </a:extLst>
          </p:cNvPr>
          <p:cNvSpPr txBox="1">
            <a:spLocks/>
          </p:cNvSpPr>
          <p:nvPr/>
        </p:nvSpPr>
        <p:spPr>
          <a:xfrm>
            <a:off x="838200" y="5168870"/>
            <a:ext cx="851283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82925"/>
                </a:solidFill>
              </a:rPr>
              <a:t>What is the concept of state in functional programming?</a:t>
            </a:r>
            <a:endParaRPr lang="es-ES" b="1" dirty="0">
              <a:solidFill>
                <a:srgbClr val="B82925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C55B19-71DB-91A5-855C-3D306BFFDAA1}"/>
              </a:ext>
            </a:extLst>
          </p:cNvPr>
          <p:cNvSpPr txBox="1"/>
          <p:nvPr/>
        </p:nvSpPr>
        <p:spPr>
          <a:xfrm>
            <a:off x="10142925" y="5646985"/>
            <a:ext cx="1034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hlinkClick r:id="rId3"/>
              </a:rPr>
              <a:t>Artículo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32172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Pathing</vt:lpstr>
      <vt:lpstr>El componente esencial que le falta a más de un framework estupendo, es una CLI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3</cp:revision>
  <dcterms:created xsi:type="dcterms:W3CDTF">2024-06-16T10:46:28Z</dcterms:created>
  <dcterms:modified xsi:type="dcterms:W3CDTF">2024-07-16T13:43:48Z</dcterms:modified>
</cp:coreProperties>
</file>