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256" r:id="rId2"/>
    <p:sldId id="317" r:id="rId3"/>
    <p:sldId id="336" r:id="rId4"/>
    <p:sldId id="266" r:id="rId5"/>
    <p:sldId id="268" r:id="rId6"/>
    <p:sldId id="269" r:id="rId7"/>
    <p:sldId id="272" r:id="rId8"/>
    <p:sldId id="270" r:id="rId9"/>
    <p:sldId id="271" r:id="rId10"/>
    <p:sldId id="273" r:id="rId11"/>
    <p:sldId id="281" r:id="rId12"/>
    <p:sldId id="282" r:id="rId13"/>
    <p:sldId id="280" r:id="rId14"/>
    <p:sldId id="283" r:id="rId15"/>
    <p:sldId id="289" r:id="rId16"/>
    <p:sldId id="330" r:id="rId17"/>
    <p:sldId id="335" r:id="rId18"/>
    <p:sldId id="275" r:id="rId19"/>
    <p:sldId id="276" r:id="rId20"/>
    <p:sldId id="277" r:id="rId21"/>
    <p:sldId id="278" r:id="rId22"/>
    <p:sldId id="279" r:id="rId23"/>
    <p:sldId id="284" r:id="rId24"/>
    <p:sldId id="285" r:id="rId25"/>
    <p:sldId id="286" r:id="rId26"/>
    <p:sldId id="339" r:id="rId27"/>
    <p:sldId id="287" r:id="rId28"/>
    <p:sldId id="288" r:id="rId29"/>
    <p:sldId id="328" r:id="rId30"/>
    <p:sldId id="329" r:id="rId31"/>
    <p:sldId id="314" r:id="rId32"/>
    <p:sldId id="341" r:id="rId33"/>
    <p:sldId id="342" r:id="rId34"/>
    <p:sldId id="316" r:id="rId35"/>
    <p:sldId id="315" r:id="rId36"/>
    <p:sldId id="264" r:id="rId37"/>
    <p:sldId id="326" r:id="rId38"/>
    <p:sldId id="327" r:id="rId39"/>
    <p:sldId id="305" r:id="rId40"/>
    <p:sldId id="306" r:id="rId41"/>
    <p:sldId id="304" r:id="rId42"/>
    <p:sldId id="324" r:id="rId43"/>
    <p:sldId id="325" r:id="rId44"/>
    <p:sldId id="308" r:id="rId45"/>
    <p:sldId id="307" r:id="rId46"/>
    <p:sldId id="322" r:id="rId47"/>
    <p:sldId id="323" r:id="rId48"/>
    <p:sldId id="340" r:id="rId49"/>
    <p:sldId id="313" r:id="rId50"/>
    <p:sldId id="320" r:id="rId51"/>
    <p:sldId id="321" r:id="rId52"/>
    <p:sldId id="311" r:id="rId53"/>
    <p:sldId id="309" r:id="rId54"/>
    <p:sldId id="310" r:id="rId55"/>
    <p:sldId id="312" r:id="rId56"/>
    <p:sldId id="302" r:id="rId57"/>
    <p:sldId id="303" r:id="rId58"/>
    <p:sldId id="290" r:id="rId59"/>
    <p:sldId id="291" r:id="rId60"/>
    <p:sldId id="333" r:id="rId61"/>
    <p:sldId id="334" r:id="rId62"/>
    <p:sldId id="299" r:id="rId63"/>
    <p:sldId id="300" r:id="rId64"/>
    <p:sldId id="296" r:id="rId65"/>
    <p:sldId id="298" r:id="rId66"/>
    <p:sldId id="297" r:id="rId67"/>
    <p:sldId id="301" r:id="rId68"/>
    <p:sldId id="318" r:id="rId69"/>
    <p:sldId id="319" r:id="rId70"/>
    <p:sldId id="294" r:id="rId71"/>
    <p:sldId id="292" r:id="rId72"/>
    <p:sldId id="293" r:id="rId73"/>
    <p:sldId id="295" r:id="rId74"/>
    <p:sldId id="332" r:id="rId75"/>
    <p:sldId id="331" r:id="rId76"/>
    <p:sldId id="338" r:id="rId77"/>
    <p:sldId id="261" r:id="rId78"/>
    <p:sldId id="337" r:id="rId79"/>
    <p:sldId id="262" r:id="rId80"/>
    <p:sldId id="263" r:id="rId81"/>
    <p:sldId id="257" r:id="rId82"/>
    <p:sldId id="258" r:id="rId83"/>
    <p:sldId id="259" r:id="rId8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B8BB1B96-12B2-4C4C-8FD5-84F64AF6C10A}">
          <p14:sldIdLst>
            <p14:sldId id="256"/>
            <p14:sldId id="317"/>
            <p14:sldId id="336"/>
          </p14:sldIdLst>
        </p14:section>
        <p14:section name="I - modelo mental" id="{0E82A432-1771-4F69-B993-3F15A51FE016}">
          <p14:sldIdLst>
            <p14:sldId id="266"/>
            <p14:sldId id="268"/>
            <p14:sldId id="269"/>
            <p14:sldId id="272"/>
            <p14:sldId id="270"/>
            <p14:sldId id="271"/>
            <p14:sldId id="273"/>
          </p14:sldIdLst>
        </p14:section>
        <p14:section name="II - config" id="{9D8D4C06-50E5-44DC-9097-1248C12EF11D}">
          <p14:sldIdLst>
            <p14:sldId id="281"/>
            <p14:sldId id="282"/>
            <p14:sldId id="280"/>
            <p14:sldId id="283"/>
            <p14:sldId id="289"/>
            <p14:sldId id="330"/>
            <p14:sldId id="335"/>
          </p14:sldIdLst>
        </p14:section>
        <p14:section name="III - working, estados y remotes" id="{5CFDEB64-CAA8-487E-A936-078E5E5AB144}">
          <p14:sldIdLst>
            <p14:sldId id="275"/>
            <p14:sldId id="276"/>
            <p14:sldId id="277"/>
            <p14:sldId id="278"/>
            <p14:sldId id="279"/>
          </p14:sldIdLst>
        </p14:section>
        <p14:section name="IV - commits y puntero" id="{92982AE8-498E-4EDE-8AD5-D24B6962519A}">
          <p14:sldIdLst>
            <p14:sldId id="284"/>
            <p14:sldId id="285"/>
            <p14:sldId id="286"/>
            <p14:sldId id="339"/>
            <p14:sldId id="287"/>
            <p14:sldId id="288"/>
          </p14:sldIdLst>
        </p14:section>
        <p14:section name="V - ramas y movimientos" id="{A290D71C-2AB8-4378-BE27-2A2DBDAFBE9B}">
          <p14:sldIdLst>
            <p14:sldId id="328"/>
            <p14:sldId id="329"/>
            <p14:sldId id="314"/>
            <p14:sldId id="341"/>
            <p14:sldId id="342"/>
            <p14:sldId id="316"/>
            <p14:sldId id="315"/>
            <p14:sldId id="264"/>
          </p14:sldIdLst>
        </p14:section>
        <p14:section name="VI - merge y rebase" id="{8277ECD6-02BB-446D-A58F-19EA84508C07}">
          <p14:sldIdLst>
            <p14:sldId id="326"/>
            <p14:sldId id="327"/>
            <p14:sldId id="305"/>
            <p14:sldId id="306"/>
            <p14:sldId id="304"/>
          </p14:sldIdLst>
        </p14:section>
        <p14:section name="VII - cherry-pick" id="{537FB6A4-44D9-4F3E-B25D-92B3AFB7CC52}">
          <p14:sldIdLst>
            <p14:sldId id="324"/>
            <p14:sldId id="325"/>
            <p14:sldId id="308"/>
            <p14:sldId id="307"/>
          </p14:sldIdLst>
        </p14:section>
        <p14:section name="VIII - resolución de conflictos" id="{9A1B7A5D-32D1-49FF-8E86-B7338F5DFF32}">
          <p14:sldIdLst>
            <p14:sldId id="322"/>
            <p14:sldId id="323"/>
            <p14:sldId id="340"/>
            <p14:sldId id="313"/>
          </p14:sldIdLst>
        </p14:section>
        <p14:section name="IX - pull y push" id="{4E4422BC-E72D-4716-9159-28DE98547303}">
          <p14:sldIdLst>
            <p14:sldId id="320"/>
            <p14:sldId id="321"/>
            <p14:sldId id="311"/>
            <p14:sldId id="309"/>
            <p14:sldId id="310"/>
            <p14:sldId id="312"/>
          </p14:sldIdLst>
        </p14:section>
        <p14:section name="X - tags" id="{F6BCDAAF-D8C4-4471-85CE-21140B68CFE3}">
          <p14:sldIdLst>
            <p14:sldId id="302"/>
            <p14:sldId id="303"/>
            <p14:sldId id="290"/>
            <p14:sldId id="291"/>
            <p14:sldId id="333"/>
            <p14:sldId id="334"/>
          </p14:sldIdLst>
        </p14:section>
        <p14:section name="XI - git hooks" id="{4924BC0C-A2F4-41F8-81C6-04B4C64EB158}">
          <p14:sldIdLst>
            <p14:sldId id="299"/>
            <p14:sldId id="300"/>
            <p14:sldId id="296"/>
            <p14:sldId id="298"/>
            <p14:sldId id="297"/>
            <p14:sldId id="301"/>
          </p14:sldIdLst>
        </p14:section>
        <p14:section name="XII - trunk based development" id="{800F2867-B5FE-4FD3-8ABC-92FEBEEAC4C9}">
          <p14:sldIdLst>
            <p14:sldId id="318"/>
            <p14:sldId id="319"/>
            <p14:sldId id="294"/>
            <p14:sldId id="292"/>
            <p14:sldId id="293"/>
            <p14:sldId id="295"/>
          </p14:sldIdLst>
        </p14:section>
        <p14:section name="XIII - trucos" id="{1FCA7638-C77A-44CC-918D-B2378866A43E}">
          <p14:sldIdLst>
            <p14:sldId id="332"/>
            <p14:sldId id="331"/>
          </p14:sldIdLst>
        </p14:section>
        <p14:section name="XIV - cierre" id="{4FD1C0A2-490B-4A53-B099-8874DD8C1C65}">
          <p14:sldIdLst>
            <p14:sldId id="338"/>
            <p14:sldId id="261"/>
            <p14:sldId id="337"/>
            <p14:sldId id="262"/>
            <p14:sldId id="263"/>
          </p14:sldIdLst>
        </p14:section>
        <p14:section name="diseño" id="{B0DCCA02-2EC7-4F70-A00A-88D3B45AC2C5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8DD35F"/>
    <a:srgbClr val="80B3FF"/>
    <a:srgbClr val="FFE680"/>
    <a:srgbClr val="F05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73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BDCCCD4-9CA3-995B-847C-D914C1EB4D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5823E5-A826-F56B-2692-CA8A85BD90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CE9BC-CE5E-4099-AD41-9A21F324BD5E}" type="datetimeFigureOut">
              <a:rPr lang="es-ES" smtClean="0"/>
              <a:t>28/09/2024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6765FE-0022-4E82-CA60-9FF3F658FE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B14A1B-AFFA-AD00-6BCA-F7A4B62A9C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972EE-08B1-47E5-A78A-F979DCE1BD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379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798C2-ECA2-4467-8A75-A07470F08486}" type="datetimeFigureOut">
              <a:rPr lang="es-ES" smtClean="0"/>
              <a:t>28/09/2024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CFA91-FBD1-44FA-BA65-5F294BA1BA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5958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703FC-244A-87E0-3B28-AB8FB0A37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567E05-AF03-2C5B-6EF8-9BEA6387C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45E94E-D653-CB36-9464-F36E8CC3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7956-1D7D-4407-B556-3C2F806857B8}" type="datetime1">
              <a:rPr lang="es-ES" smtClean="0"/>
              <a:t>28/09/2024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B4B380-04A8-E2A1-7B16-E05CB33C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9DF6C7-1D61-497C-3A30-DDF6407C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2612-ED6F-4D79-A30A-D06898BD5A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29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FFA27-73CD-B5F0-7D56-3225A879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77011A-0C27-5F5A-664C-A8A4E4FEA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1F2754-61E0-CC71-C328-FCF5A81E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9E0B-B57E-450D-9364-ECD0C981F8A4}" type="datetime1">
              <a:rPr lang="es-ES" smtClean="0"/>
              <a:t>28/09/2024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9BA66F-1CC2-619E-2726-092C7D4F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58363F-D599-B0E5-3D00-A8B25844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2612-ED6F-4D79-A30A-D06898BD5A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273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E9505A-E109-4E2D-C8D7-CA279B1C1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C0D57F-B2B2-D6D9-426A-7A5D591F6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DD3B2C-02E8-A311-538C-0F29FE68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38B1-F2AE-4F29-950E-0964F66A489C}" type="datetime1">
              <a:rPr lang="es-ES" smtClean="0"/>
              <a:t>28/09/2024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FEFD5D-ABBC-0FCF-7D8B-C947E4AE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7180D4-B65E-4699-FDA9-0E3AAF8E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2612-ED6F-4D79-A30A-D06898BD5A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70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1498E-6F2F-06C4-96C2-83A19C4B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B40FCF-5B07-D167-D75B-95E6D1F27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881640-F86E-898B-6AAA-9BFD2E3A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D695-BD48-4D6C-A440-50A8187326E2}" type="datetime1">
              <a:rPr lang="es-ES" smtClean="0"/>
              <a:t>28/09/2024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C2C9C9-669A-A6F3-FB65-14177D0C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D0E147-A9F3-EDA8-8398-878C2216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2612-ED6F-4D79-A30A-D06898BD5A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77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rgbClr val="8DD3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0E9E6-E22E-83A8-2738-E7613F27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53D8D9-F128-AB14-5D92-5BCBB93B4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64FC5F-8A27-DE5D-73A4-486437F5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4618-3053-4E01-9AC4-A9AE0C7FA9F7}" type="datetime1">
              <a:rPr lang="es-ES" smtClean="0"/>
              <a:t>28/09/2024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FEA537-6FB6-8A9E-1DFE-6586A1AF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33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EBD4D-E8EB-A8E1-E4EB-EFDF8122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E40B82-3F3C-D9B8-1CBC-D13C10FBF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CBE10C-2529-026D-FDD8-D17F0AD84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2ECDFB-6EDE-F7CF-58A4-870CE8F4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2570C-6BE3-4C05-831E-23275E67FEC3}" type="datetime1">
              <a:rPr lang="es-ES" smtClean="0"/>
              <a:t>28/09/2024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EA6688-B554-6CEC-E5E3-8AD56E0A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069C4D-EDA8-8755-8DEF-85C79EAB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2612-ED6F-4D79-A30A-D06898BD5A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9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F2038-5480-C357-AE36-0F68FEFD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A3B8E1-990E-AF04-253C-64A106ECA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A7C2D3-D71A-40C1-474A-391DF0BAB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E7241E-5594-5D44-E104-2D79F00CB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4750AC-F3B0-9773-F1BF-D8ADB0476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AB92CC-B4A5-BE1A-A065-C8F6E2DD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27EFA-B7F9-49CD-A4A2-1F6586E01696}" type="datetime1">
              <a:rPr lang="es-ES" smtClean="0"/>
              <a:t>28/09/2024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7B50B05-F563-FA6A-A18B-AAA6D5C5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57DBE9-B3A4-02A8-559E-BEEF68C6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2612-ED6F-4D79-A30A-D06898BD5A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06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43630-285A-A1B1-310D-A281D405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E24090-D0ED-6EFE-0CFE-DD27CFE4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2C92-027B-4F5A-96C8-3C7F22A7B87E}" type="datetime1">
              <a:rPr lang="es-ES" smtClean="0"/>
              <a:t>28/09/2024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9A9DDB-835F-CC42-39C3-99EA4AD8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2B5A06-C068-517F-93C4-A02C684D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2612-ED6F-4D79-A30A-D06898BD5A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536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6FC241-4F69-4F84-283F-5FACCB31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77AC-372E-4C56-8F74-980EFED87C3C}" type="datetime1">
              <a:rPr lang="es-ES" smtClean="0"/>
              <a:t>28/09/2024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39BDBE-5A2A-0266-7BC9-E134B2FD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775CB2-9B21-EAD6-EDC2-CF2B8B07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2612-ED6F-4D79-A30A-D06898BD5A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86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05F3C-2D18-A869-7AF4-E14C46A2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9B8835-8947-04CB-CD74-A76E92907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03E6EF-6482-B0CD-3471-D29EC0A90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6B90A2-80C8-CC4F-D3D7-E792C51D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DDE5-DC26-4CEB-AACA-108521E69216}" type="datetime1">
              <a:rPr lang="es-ES" smtClean="0"/>
              <a:t>28/09/2024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54942D-11F1-CB69-63DC-D4B5396C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872E83-DDA6-780B-F708-8CD55591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2612-ED6F-4D79-A30A-D06898BD5A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717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490D0-15E6-E521-26B4-C2B2AD68D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CB34F1-F951-0FED-4A76-8DF6ABADB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18F87B-A12F-9C90-4E9E-0B5BE2FAA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5E3429-CA77-7994-DDC2-5CF1466D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F65-910A-4FCE-9819-1430B860CCB6}" type="datetime1">
              <a:rPr lang="es-ES" smtClean="0"/>
              <a:t>28/09/2024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A84869-C5F6-666B-5C8F-A67FC711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CA671E-D6E4-C3FA-C85C-8D0968D0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2612-ED6F-4D79-A30A-D06898BD5A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905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5AD78E-DA3C-A495-22A1-604A206C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F1824B-0221-8385-FAC0-46B410D3C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E57C5F-BDBE-7D14-74F7-7D60787E3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EA6E819D-DF03-48F7-8BDA-E0D70CB715C4}" type="datetime1">
              <a:rPr lang="es-ES" smtClean="0"/>
              <a:t>28/09/2024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823656-B583-2EC2-0E57-DF50CE531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596F87-F04E-E302-4E2C-DB72FD4F9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" panose="00000500000000000000" pitchFamily="50" charset="0"/>
              </a:defRPr>
            </a:lvl1pPr>
          </a:lstStyle>
          <a:p>
            <a:fld id="{79C32612-ED6F-4D79-A30A-D06898BD5A0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4909C88-E841-8141-0C7E-48EAF2D22196}"/>
              </a:ext>
            </a:extLst>
          </p:cNvPr>
          <p:cNvSpPr/>
          <p:nvPr userDrawn="1"/>
        </p:nvSpPr>
        <p:spPr>
          <a:xfrm>
            <a:off x="3724977" y="-548640"/>
            <a:ext cx="423512" cy="423512"/>
          </a:xfrm>
          <a:prstGeom prst="rect">
            <a:avLst/>
          </a:pr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F012C84-3CDA-2C1A-386A-3039AD91A40B}"/>
              </a:ext>
            </a:extLst>
          </p:cNvPr>
          <p:cNvSpPr/>
          <p:nvPr userDrawn="1"/>
        </p:nvSpPr>
        <p:spPr>
          <a:xfrm>
            <a:off x="4202230" y="-548640"/>
            <a:ext cx="423512" cy="423512"/>
          </a:xfrm>
          <a:prstGeom prst="rect">
            <a:avLst/>
          </a:prstGeom>
          <a:solidFill>
            <a:srgbClr val="FF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F17B1AB-7456-F951-31B8-6D4D3A2FF839}"/>
              </a:ext>
            </a:extLst>
          </p:cNvPr>
          <p:cNvSpPr/>
          <p:nvPr userDrawn="1"/>
        </p:nvSpPr>
        <p:spPr>
          <a:xfrm>
            <a:off x="4679483" y="-548640"/>
            <a:ext cx="423512" cy="423512"/>
          </a:xfrm>
          <a:prstGeom prst="rect">
            <a:avLst/>
          </a:prstGeom>
          <a:solidFill>
            <a:srgbClr val="8DD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C13A3DD-477C-AAFA-0A03-D6E9FE64CDEF}"/>
              </a:ext>
            </a:extLst>
          </p:cNvPr>
          <p:cNvSpPr/>
          <p:nvPr userDrawn="1"/>
        </p:nvSpPr>
        <p:spPr>
          <a:xfrm>
            <a:off x="5156736" y="-548640"/>
            <a:ext cx="423512" cy="423512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F9BC053-81D4-BC88-9317-4879A10E6DE5}"/>
              </a:ext>
            </a:extLst>
          </p:cNvPr>
          <p:cNvSpPr/>
          <p:nvPr userDrawn="1"/>
        </p:nvSpPr>
        <p:spPr>
          <a:xfrm>
            <a:off x="5633989" y="-548640"/>
            <a:ext cx="423512" cy="423512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79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Customizing-Git-Git-Hooks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jofaval/talks-about/blob/master/simplifying-git/overview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B6AE3-5376-5DEA-5C1E-FC69BC041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737C64-44D9-138A-A6FF-36D559C33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3680" y="3602038"/>
            <a:ext cx="7299157" cy="1655762"/>
          </a:xfrm>
        </p:spPr>
        <p:txBody>
          <a:bodyPr anchor="ctr" anchorCtr="0">
            <a:normAutofit/>
          </a:bodyPr>
          <a:lstStyle/>
          <a:p>
            <a:pPr algn="l"/>
            <a:r>
              <a:rPr lang="es-ES" sz="6600" b="1" dirty="0" err="1">
                <a:solidFill>
                  <a:schemeClr val="bg1"/>
                </a:solidFill>
              </a:rPr>
              <a:t>simplifying</a:t>
            </a:r>
            <a:r>
              <a:rPr lang="es-ES" sz="6600" b="1" dirty="0">
                <a:solidFill>
                  <a:schemeClr val="bg1"/>
                </a:solidFill>
              </a:rPr>
              <a:t> </a:t>
            </a:r>
            <a:r>
              <a:rPr lang="es-ES" sz="6600" b="1" dirty="0" err="1">
                <a:solidFill>
                  <a:schemeClr val="bg1"/>
                </a:solidFill>
              </a:rPr>
              <a:t>git</a:t>
            </a:r>
            <a:endParaRPr lang="es-ES" sz="6600" b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ED4C06-5374-B7A9-ED14-FABFBDDA782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39" y="3602038"/>
            <a:ext cx="1655762" cy="1655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604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1E948-2D43-7D2E-AD37-61BB4A16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02 enfoque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E55990-7BF4-ADD1-97EB-F7DAD6BF3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Desde lo conceptual</a:t>
            </a:r>
          </a:p>
          <a:p>
            <a:pPr marL="0" indent="0">
              <a:buNone/>
            </a:pPr>
            <a:r>
              <a:rPr lang="es-ES" dirty="0"/>
              <a:t>Árboles, semillas y ramas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Desde lo técnico</a:t>
            </a:r>
          </a:p>
          <a:p>
            <a:pPr marL="0" indent="0">
              <a:buNone/>
            </a:pPr>
            <a:r>
              <a:rPr lang="es-ES" dirty="0"/>
              <a:t>Deltas, </a:t>
            </a:r>
            <a:r>
              <a:rPr lang="es-ES" dirty="0" err="1"/>
              <a:t>LinkedLists</a:t>
            </a:r>
            <a:r>
              <a:rPr lang="es-ES" dirty="0"/>
              <a:t> y hashes</a:t>
            </a:r>
          </a:p>
        </p:txBody>
      </p:sp>
    </p:spTree>
    <p:extLst>
      <p:ext uri="{BB962C8B-B14F-4D97-AF65-F5344CB8AC3E}">
        <p14:creationId xmlns:p14="http://schemas.microsoft.com/office/powerpoint/2010/main" val="129637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68BCFD-3DDA-008F-ABD9-B8A0FE7F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config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10CEA5-03D8-6473-263D-B1A30B2DB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873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A67494D-F4E8-77C9-93B9-0D3E7A3153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14098-37A6-D724-8EC6-CC46403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18581"/>
            <a:ext cx="3916613" cy="2852737"/>
          </a:xfrm>
        </p:spPr>
        <p:txBody>
          <a:bodyPr anchor="t" anchorCtr="0">
            <a:normAutofit/>
          </a:bodyPr>
          <a:lstStyle/>
          <a:p>
            <a:r>
              <a:rPr lang="es-ES" sz="4000" dirty="0" err="1"/>
              <a:t>config</a:t>
            </a:r>
            <a:endParaRPr lang="es-ES" sz="40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2FC13-3CFD-635F-3A34-906EB2BBB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88E46F-5F61-C849-6B29-2BE4B2D15C28}"/>
              </a:ext>
            </a:extLst>
          </p:cNvPr>
          <p:cNvSpPr/>
          <p:nvPr/>
        </p:nvSpPr>
        <p:spPr>
          <a:xfrm rot="2700000">
            <a:off x="3848490" y="-1341262"/>
            <a:ext cx="8624068" cy="13376789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AB4AA9-AC46-D673-78F1-21EC361FEE20}"/>
              </a:ext>
            </a:extLst>
          </p:cNvPr>
          <p:cNvSpPr txBox="1"/>
          <p:nvPr/>
        </p:nvSpPr>
        <p:spPr>
          <a:xfrm>
            <a:off x="4531018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01 tipos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A1C553-D82E-AD8E-45D6-7638F081678E}"/>
              </a:ext>
            </a:extLst>
          </p:cNvPr>
          <p:cNvSpPr txBox="1"/>
          <p:nvPr/>
        </p:nvSpPr>
        <p:spPr>
          <a:xfrm>
            <a:off x="8468124" y="3429000"/>
            <a:ext cx="3611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02 prioridades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C37678-9D97-D521-2485-D7E362C2C016}"/>
              </a:ext>
            </a:extLst>
          </p:cNvPr>
          <p:cNvSpPr txBox="1"/>
          <p:nvPr/>
        </p:nvSpPr>
        <p:spPr>
          <a:xfrm>
            <a:off x="4531018" y="516632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03 sensitive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18D6A5-8C68-A161-B03E-989703854C7D}"/>
              </a:ext>
            </a:extLst>
          </p:cNvPr>
          <p:cNvSpPr txBox="1"/>
          <p:nvPr/>
        </p:nvSpPr>
        <p:spPr>
          <a:xfrm>
            <a:off x="8468124" y="516632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04 </a:t>
            </a:r>
            <a:r>
              <a:rPr lang="es-ES" sz="3600" b="1" dirty="0" err="1">
                <a:latin typeface="Montserrat" panose="00000500000000000000" pitchFamily="50" charset="0"/>
              </a:rPr>
              <a:t>rerere</a:t>
            </a:r>
            <a:endParaRPr lang="es-ES" sz="3600" b="1" dirty="0">
              <a:latin typeface="Montserrat" panose="00000500000000000000" pitchFamily="50" charset="0"/>
            </a:endParaRP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1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37693-D559-3C7A-41E8-1054C9DCB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A9B22F-A6E0-91C3-918D-7BCA58C66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system</a:t>
            </a:r>
            <a:endParaRPr lang="es-ES" b="1" dirty="0"/>
          </a:p>
          <a:p>
            <a:pPr lvl="1"/>
            <a:r>
              <a:rPr lang="es-ES" dirty="0"/>
              <a:t>máquina</a:t>
            </a:r>
          </a:p>
          <a:p>
            <a:r>
              <a:rPr lang="es-ES" b="1" dirty="0"/>
              <a:t>global</a:t>
            </a:r>
          </a:p>
          <a:p>
            <a:pPr lvl="1"/>
            <a:r>
              <a:rPr lang="es-ES" dirty="0"/>
              <a:t>usuario</a:t>
            </a:r>
          </a:p>
          <a:p>
            <a:r>
              <a:rPr lang="es-ES" b="1" dirty="0"/>
              <a:t>local</a:t>
            </a:r>
          </a:p>
          <a:p>
            <a:pPr lvl="1"/>
            <a:r>
              <a:rPr lang="es-ES" dirty="0"/>
              <a:t>repositorio</a:t>
            </a:r>
          </a:p>
        </p:txBody>
      </p:sp>
    </p:spTree>
    <p:extLst>
      <p:ext uri="{BB962C8B-B14F-4D97-AF65-F5344CB8AC3E}">
        <p14:creationId xmlns:p14="http://schemas.microsoft.com/office/powerpoint/2010/main" val="3227525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46E51-29FD-9E3D-721E-DEB33587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02 prioridades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74A53-4F2A-4D27-BC07-7DBDD7A0F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local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Si no existe, </a:t>
            </a:r>
            <a:r>
              <a:rPr lang="es-ES" dirty="0" err="1"/>
              <a:t>system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Si no existe, global</a:t>
            </a:r>
          </a:p>
        </p:txBody>
      </p:sp>
    </p:spTree>
    <p:extLst>
      <p:ext uri="{BB962C8B-B14F-4D97-AF65-F5344CB8AC3E}">
        <p14:creationId xmlns:p14="http://schemas.microsoft.com/office/powerpoint/2010/main" val="3942238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22979-E597-9E64-E76E-60F70FEA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03 case sensitive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DA4B56-D3F8-1A78-4CD9-10320436C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es case sensitive, tiene en cuenta mayúsculas y minúsculas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En Windows, activa:</a:t>
            </a:r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config</a:t>
            </a:r>
            <a:r>
              <a:rPr lang="es-ES" dirty="0"/>
              <a:t> [</a:t>
            </a:r>
            <a:r>
              <a:rPr lang="es-ES" dirty="0" err="1"/>
              <a:t>scope</a:t>
            </a:r>
            <a:r>
              <a:rPr lang="es-ES" dirty="0"/>
              <a:t>] </a:t>
            </a:r>
            <a:r>
              <a:rPr lang="es-ES" dirty="0" err="1"/>
              <a:t>core.ignorecase</a:t>
            </a:r>
            <a:r>
              <a:rPr lang="es-ES" dirty="0"/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1765360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21453-C171-AACA-33C6-D1B51293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04 </a:t>
            </a:r>
            <a:r>
              <a:rPr lang="es-ES" dirty="0" err="1"/>
              <a:t>rerere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133BDC-EE74-2E8D-FC15-0AC4A6842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Una resolución para siempre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config</a:t>
            </a:r>
            <a:r>
              <a:rPr lang="es-ES" dirty="0"/>
              <a:t> [</a:t>
            </a:r>
            <a:r>
              <a:rPr lang="es-ES" dirty="0" err="1"/>
              <a:t>scope</a:t>
            </a:r>
            <a:r>
              <a:rPr lang="es-ES" dirty="0"/>
              <a:t>] </a:t>
            </a:r>
            <a:r>
              <a:rPr lang="es-ES" dirty="0" err="1"/>
              <a:t>rerere.enabled</a:t>
            </a:r>
            <a:r>
              <a:rPr lang="es-ES" dirty="0"/>
              <a:t> true</a:t>
            </a:r>
          </a:p>
        </p:txBody>
      </p:sp>
    </p:spTree>
    <p:extLst>
      <p:ext uri="{BB962C8B-B14F-4D97-AF65-F5344CB8AC3E}">
        <p14:creationId xmlns:p14="http://schemas.microsoft.com/office/powerpoint/2010/main" val="1971279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21453-C171-AACA-33C6-D1B51293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04 </a:t>
            </a:r>
            <a:r>
              <a:rPr lang="es-ES" dirty="0" err="1"/>
              <a:t>rerere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133BDC-EE74-2E8D-FC15-0AC4A6842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Una resolución para siempre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config</a:t>
            </a:r>
            <a:r>
              <a:rPr lang="es-ES" dirty="0"/>
              <a:t> [</a:t>
            </a:r>
            <a:r>
              <a:rPr lang="es-ES" dirty="0" err="1"/>
              <a:t>scope</a:t>
            </a:r>
            <a:r>
              <a:rPr lang="es-ES" dirty="0"/>
              <a:t>] </a:t>
            </a:r>
            <a:r>
              <a:rPr lang="es-ES" dirty="0" err="1"/>
              <a:t>rerere.enabled</a:t>
            </a:r>
            <a:r>
              <a:rPr lang="es-ES" dirty="0"/>
              <a:t> true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¡¡WARNING!!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Puede ser que no se resuelvan bien, </a:t>
            </a:r>
            <a:r>
              <a:rPr lang="es-ES" dirty="0" err="1"/>
              <a:t>rerere</a:t>
            </a:r>
            <a:r>
              <a:rPr lang="es-ES" dirty="0"/>
              <a:t> te obliga a resolver bien los conflictos o generarás caos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2F4B12D-880A-E8E8-26DB-63241D1D5AF6}"/>
              </a:ext>
            </a:extLst>
          </p:cNvPr>
          <p:cNvSpPr/>
          <p:nvPr/>
        </p:nvSpPr>
        <p:spPr>
          <a:xfrm>
            <a:off x="759125" y="1590676"/>
            <a:ext cx="10239554" cy="196340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7476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68BCFD-3DDA-008F-ABD9-B8A0FE7F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working</a:t>
            </a:r>
            <a:r>
              <a:rPr lang="es-ES" dirty="0"/>
              <a:t>, estados y remotes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10CEA5-03D8-6473-263D-B1A30B2DB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760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A67494D-F4E8-77C9-93B9-0D3E7A3153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14098-37A6-D724-8EC6-CC46403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18581"/>
            <a:ext cx="3916613" cy="2852737"/>
          </a:xfrm>
        </p:spPr>
        <p:txBody>
          <a:bodyPr anchor="t" anchorCtr="0">
            <a:normAutofit/>
          </a:bodyPr>
          <a:lstStyle/>
          <a:p>
            <a:r>
              <a:rPr lang="es-ES" sz="4000" dirty="0" err="1"/>
              <a:t>working</a:t>
            </a:r>
            <a:r>
              <a:rPr lang="es-ES" sz="4000" dirty="0"/>
              <a:t>, estados y remotes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2FC13-3CFD-635F-3A34-906EB2BBB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88E46F-5F61-C849-6B29-2BE4B2D15C28}"/>
              </a:ext>
            </a:extLst>
          </p:cNvPr>
          <p:cNvSpPr/>
          <p:nvPr/>
        </p:nvSpPr>
        <p:spPr>
          <a:xfrm rot="2700000">
            <a:off x="3848490" y="-1341262"/>
            <a:ext cx="8624068" cy="13376789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AB4AA9-AC46-D673-78F1-21EC361FEE20}"/>
              </a:ext>
            </a:extLst>
          </p:cNvPr>
          <p:cNvSpPr txBox="1"/>
          <p:nvPr/>
        </p:nvSpPr>
        <p:spPr>
          <a:xfrm>
            <a:off x="4531018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01 </a:t>
            </a:r>
            <a:r>
              <a:rPr lang="es-ES" sz="3600" b="1" dirty="0" err="1">
                <a:latin typeface="Montserrat" panose="00000500000000000000" pitchFamily="50" charset="0"/>
              </a:rPr>
              <a:t>working</a:t>
            </a:r>
            <a:endParaRPr lang="es-ES" sz="3600" b="1" dirty="0">
              <a:latin typeface="Montserrat" panose="00000500000000000000" pitchFamily="50" charset="0"/>
            </a:endParaRP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A1C553-D82E-AD8E-45D6-7638F081678E}"/>
              </a:ext>
            </a:extLst>
          </p:cNvPr>
          <p:cNvSpPr txBox="1"/>
          <p:nvPr/>
        </p:nvSpPr>
        <p:spPr>
          <a:xfrm>
            <a:off x="8468124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02 estados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C37678-9D97-D521-2485-D7E362C2C016}"/>
              </a:ext>
            </a:extLst>
          </p:cNvPr>
          <p:cNvSpPr txBox="1"/>
          <p:nvPr/>
        </p:nvSpPr>
        <p:spPr>
          <a:xfrm>
            <a:off x="4531018" y="516632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03 remotes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18D6A5-8C68-A161-B03E-989703854C7D}"/>
              </a:ext>
            </a:extLst>
          </p:cNvPr>
          <p:cNvSpPr txBox="1"/>
          <p:nvPr/>
        </p:nvSpPr>
        <p:spPr>
          <a:xfrm>
            <a:off x="8468124" y="516632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04 apartado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09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EC8B8DEF-E3A4-44FF-6A75-6757713AE166}"/>
              </a:ext>
            </a:extLst>
          </p:cNvPr>
          <p:cNvSpPr/>
          <p:nvPr/>
        </p:nvSpPr>
        <p:spPr>
          <a:xfrm>
            <a:off x="-1683346" y="-812447"/>
            <a:ext cx="14426494" cy="14426494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F96343B-946B-4DC7-10D6-620C763B4A17}"/>
              </a:ext>
            </a:extLst>
          </p:cNvPr>
          <p:cNvSpPr/>
          <p:nvPr/>
        </p:nvSpPr>
        <p:spPr>
          <a:xfrm rot="2700000">
            <a:off x="-5449330" y="65669"/>
            <a:ext cx="14426494" cy="14426494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DE2B4C0-171B-AC19-FCAA-D9AFF2ADFF51}"/>
              </a:ext>
            </a:extLst>
          </p:cNvPr>
          <p:cNvSpPr/>
          <p:nvPr/>
        </p:nvSpPr>
        <p:spPr>
          <a:xfrm rot="900000">
            <a:off x="-6783882" y="5921038"/>
            <a:ext cx="14426494" cy="14426494"/>
          </a:xfrm>
          <a:prstGeom prst="rect">
            <a:avLst/>
          </a:prstGeom>
          <a:solidFill>
            <a:srgbClr val="FF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FCA8CAF-9447-F7F0-E3ED-F877513A2FBF}"/>
              </a:ext>
            </a:extLst>
          </p:cNvPr>
          <p:cNvSpPr/>
          <p:nvPr/>
        </p:nvSpPr>
        <p:spPr>
          <a:xfrm rot="18900000">
            <a:off x="5529901" y="2399984"/>
            <a:ext cx="14426494" cy="14426494"/>
          </a:xfrm>
          <a:prstGeom prst="rect">
            <a:avLst/>
          </a:prstGeom>
          <a:solidFill>
            <a:srgbClr val="8DD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381E1AF-18AB-2F09-E98C-A819E5B7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5411788"/>
          </a:xfrm>
        </p:spPr>
        <p:txBody>
          <a:bodyPr anchor="ctr" anchorCtr="0">
            <a:normAutofit/>
          </a:bodyPr>
          <a:lstStyle/>
          <a:p>
            <a:r>
              <a:rPr lang="es-ES" sz="3600" b="1" dirty="0"/>
              <a:t>Pepe Fabra Valverde</a:t>
            </a:r>
          </a:p>
        </p:txBody>
      </p:sp>
      <p:pic>
        <p:nvPicPr>
          <p:cNvPr id="18" name="Marcador de posición de imagen 17">
            <a:extLst>
              <a:ext uri="{FF2B5EF4-FFF2-40B4-BE49-F238E27FC236}">
                <a16:creationId xmlns:a16="http://schemas.microsoft.com/office/drawing/2014/main" id="{9D252622-6513-FF1D-6105-94A61E6B5E6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" r="945"/>
          <a:stretch>
            <a:fillRect/>
          </a:stretch>
        </p:blipFill>
        <p:spPr>
          <a:xfrm>
            <a:off x="6573838" y="987425"/>
            <a:ext cx="4781550" cy="4873625"/>
          </a:xfrm>
        </p:spPr>
      </p:pic>
    </p:spTree>
    <p:extLst>
      <p:ext uri="{BB962C8B-B14F-4D97-AF65-F5344CB8AC3E}">
        <p14:creationId xmlns:p14="http://schemas.microsoft.com/office/powerpoint/2010/main" val="1830396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0161D6C-5358-AE21-F21A-C5773E95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</a:t>
            </a:r>
            <a:r>
              <a:rPr lang="es-ES" dirty="0" err="1"/>
              <a:t>working</a:t>
            </a:r>
            <a:r>
              <a:rPr lang="es-ES" dirty="0"/>
              <a:t>[</a:t>
            </a:r>
            <a:r>
              <a:rPr lang="es-ES" dirty="0" err="1"/>
              <a:t>name</a:t>
            </a:r>
            <a:r>
              <a:rPr lang="es-ES" dirty="0"/>
              <a:t>]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7AB4DB-617C-B7C1-B284-6A565DFC9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97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E639E-8F75-95E6-B752-7C995C26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02 estados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200698-736F-2BB7-FA5F-ED1DF2E8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006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2E962-D59A-F5A4-8055-BCFBA234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03 remotes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9A4026-A5F0-9699-52F6-BC136B45A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9260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68BCFD-3DDA-008F-ABD9-B8A0FE7F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commits</a:t>
            </a:r>
            <a:r>
              <a:rPr lang="es-ES" dirty="0"/>
              <a:t> y puntero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10CEA5-03D8-6473-263D-B1A30B2DB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509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A67494D-F4E8-77C9-93B9-0D3E7A3153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14098-37A6-D724-8EC6-CC46403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18581"/>
            <a:ext cx="3916613" cy="2852737"/>
          </a:xfrm>
        </p:spPr>
        <p:txBody>
          <a:bodyPr anchor="t" anchorCtr="0">
            <a:normAutofit/>
          </a:bodyPr>
          <a:lstStyle/>
          <a:p>
            <a:r>
              <a:rPr lang="es-ES" sz="4000" dirty="0" err="1"/>
              <a:t>commits</a:t>
            </a:r>
            <a:r>
              <a:rPr lang="es-ES" sz="4000" dirty="0"/>
              <a:t> y puntero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2FC13-3CFD-635F-3A34-906EB2BBB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88E46F-5F61-C849-6B29-2BE4B2D15C28}"/>
              </a:ext>
            </a:extLst>
          </p:cNvPr>
          <p:cNvSpPr/>
          <p:nvPr/>
        </p:nvSpPr>
        <p:spPr>
          <a:xfrm rot="2700000">
            <a:off x="3848490" y="-1341262"/>
            <a:ext cx="8624068" cy="13376789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AB4AA9-AC46-D673-78F1-21EC361FEE20}"/>
              </a:ext>
            </a:extLst>
          </p:cNvPr>
          <p:cNvSpPr txBox="1"/>
          <p:nvPr/>
        </p:nvSpPr>
        <p:spPr>
          <a:xfrm>
            <a:off x="4531018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01 </a:t>
            </a:r>
            <a:r>
              <a:rPr lang="es-ES" sz="3600" b="1" dirty="0" err="1">
                <a:latin typeface="Montserrat" panose="00000500000000000000" pitchFamily="50" charset="0"/>
              </a:rPr>
              <a:t>commit</a:t>
            </a:r>
            <a:endParaRPr lang="es-ES" sz="3600" b="1" dirty="0">
              <a:latin typeface="Montserrat" panose="00000500000000000000" pitchFamily="50" charset="0"/>
            </a:endParaRP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A1C553-D82E-AD8E-45D6-7638F081678E}"/>
              </a:ext>
            </a:extLst>
          </p:cNvPr>
          <p:cNvSpPr txBox="1"/>
          <p:nvPr/>
        </p:nvSpPr>
        <p:spPr>
          <a:xfrm>
            <a:off x="8468124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02 puntero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C37678-9D97-D521-2485-D7E362C2C016}"/>
              </a:ext>
            </a:extLst>
          </p:cNvPr>
          <p:cNvSpPr txBox="1"/>
          <p:nvPr/>
        </p:nvSpPr>
        <p:spPr>
          <a:xfrm>
            <a:off x="4531018" y="5166320"/>
            <a:ext cx="3749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03 movimiento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18D6A5-8C68-A161-B03E-989703854C7D}"/>
              </a:ext>
            </a:extLst>
          </p:cNvPr>
          <p:cNvSpPr txBox="1"/>
          <p:nvPr/>
        </p:nvSpPr>
        <p:spPr>
          <a:xfrm>
            <a:off x="8468124" y="5166320"/>
            <a:ext cx="3419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04 apartado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507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447352C-F5B5-3055-9354-54EB564C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</a:t>
            </a:r>
            <a:r>
              <a:rPr lang="es-ES" dirty="0" err="1"/>
              <a:t>commit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D80ADFE-2796-5FAF-EEDE-8232A8475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El átomo de </a:t>
            </a:r>
            <a:r>
              <a:rPr lang="es-ES" dirty="0" err="1"/>
              <a:t>git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2095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447352C-F5B5-3055-9354-54EB564C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</a:t>
            </a:r>
            <a:r>
              <a:rPr lang="es-ES" dirty="0" err="1"/>
              <a:t>commit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D80ADFE-2796-5FAF-EEDE-8232A8475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El átomo de </a:t>
            </a:r>
            <a:r>
              <a:rPr lang="es-ES" dirty="0" err="1"/>
              <a:t>git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hash</a:t>
            </a:r>
          </a:p>
        </p:txBody>
      </p:sp>
    </p:spTree>
    <p:extLst>
      <p:ext uri="{BB962C8B-B14F-4D97-AF65-F5344CB8AC3E}">
        <p14:creationId xmlns:p14="http://schemas.microsoft.com/office/powerpoint/2010/main" val="1401617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0078E-8338-90B8-6057-E08D10AF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02 puntero (HEAD)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A4132-0850-71E5-D4BD-A5036F424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390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7EF3C-67D3-5A6A-6E84-6D63E39D7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03 movimiento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74B432-A865-257A-55FF-E68C9417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6539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68BCFD-3DDA-008F-ABD9-B8A0FE7F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ramas y movimientos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10CEA5-03D8-6473-263D-B1A30B2DB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55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DB155B0-A347-CE69-7B75-38B8C15E74CD}"/>
              </a:ext>
            </a:extLst>
          </p:cNvPr>
          <p:cNvSpPr/>
          <p:nvPr/>
        </p:nvSpPr>
        <p:spPr>
          <a:xfrm rot="20428490">
            <a:off x="-1683346" y="-812447"/>
            <a:ext cx="14426494" cy="14426494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EE77AE3-24D0-7C38-96DB-3DDE6A44D8E7}"/>
              </a:ext>
            </a:extLst>
          </p:cNvPr>
          <p:cNvSpPr/>
          <p:nvPr/>
        </p:nvSpPr>
        <p:spPr>
          <a:xfrm rot="1528490">
            <a:off x="-5449330" y="65669"/>
            <a:ext cx="14426494" cy="14426494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4C33030-B493-D1AF-5ECE-554298D3709C}"/>
              </a:ext>
            </a:extLst>
          </p:cNvPr>
          <p:cNvSpPr/>
          <p:nvPr/>
        </p:nvSpPr>
        <p:spPr>
          <a:xfrm rot="21328490">
            <a:off x="-6783882" y="5921038"/>
            <a:ext cx="14426494" cy="14426494"/>
          </a:xfrm>
          <a:prstGeom prst="rect">
            <a:avLst/>
          </a:prstGeom>
          <a:solidFill>
            <a:srgbClr val="FF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22265EF-9036-AB5B-C5CA-8266969E804E}"/>
              </a:ext>
            </a:extLst>
          </p:cNvPr>
          <p:cNvSpPr/>
          <p:nvPr/>
        </p:nvSpPr>
        <p:spPr>
          <a:xfrm rot="17728490">
            <a:off x="4628407" y="971900"/>
            <a:ext cx="17590263" cy="14426494"/>
          </a:xfrm>
          <a:prstGeom prst="rect">
            <a:avLst/>
          </a:prstGeom>
          <a:solidFill>
            <a:srgbClr val="8DD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C5BACBD-7159-F67F-264A-CF06954D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7238"/>
            <a:ext cx="10515600" cy="1325563"/>
          </a:xfrm>
        </p:spPr>
        <p:txBody>
          <a:bodyPr/>
          <a:lstStyle/>
          <a:p>
            <a:r>
              <a:rPr lang="es-ES" dirty="0" err="1"/>
              <a:t>Disclaimer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C6EAB2-33CD-285B-72E7-D201231C7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7738"/>
            <a:ext cx="10515600" cy="4351338"/>
          </a:xfrm>
        </p:spPr>
        <p:txBody>
          <a:bodyPr/>
          <a:lstStyle/>
          <a:p>
            <a:r>
              <a:rPr lang="es-ES" dirty="0"/>
              <a:t>Compartiré las </a:t>
            </a:r>
            <a:r>
              <a:rPr lang="es-ES" dirty="0" err="1"/>
              <a:t>slides</a:t>
            </a:r>
            <a:endParaRPr lang="es-ES" dirty="0"/>
          </a:p>
          <a:p>
            <a:r>
              <a:rPr lang="es-ES" dirty="0"/>
              <a:t>Pregunta cuando quieras</a:t>
            </a:r>
          </a:p>
        </p:txBody>
      </p:sp>
    </p:spTree>
    <p:extLst>
      <p:ext uri="{BB962C8B-B14F-4D97-AF65-F5344CB8AC3E}">
        <p14:creationId xmlns:p14="http://schemas.microsoft.com/office/powerpoint/2010/main" val="2045558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A67494D-F4E8-77C9-93B9-0D3E7A3153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14098-37A6-D724-8EC6-CC46403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18581"/>
            <a:ext cx="3916613" cy="2852737"/>
          </a:xfrm>
        </p:spPr>
        <p:txBody>
          <a:bodyPr anchor="t" anchorCtr="0">
            <a:normAutofit/>
          </a:bodyPr>
          <a:lstStyle/>
          <a:p>
            <a:r>
              <a:rPr lang="es-ES" sz="4000" dirty="0"/>
              <a:t>ramas y movimientos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2FC13-3CFD-635F-3A34-906EB2BBB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88E46F-5F61-C849-6B29-2BE4B2D15C28}"/>
              </a:ext>
            </a:extLst>
          </p:cNvPr>
          <p:cNvSpPr/>
          <p:nvPr/>
        </p:nvSpPr>
        <p:spPr>
          <a:xfrm rot="2700000">
            <a:off x="3848490" y="-1341262"/>
            <a:ext cx="8624068" cy="13376789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AB4AA9-AC46-D673-78F1-21EC361FEE20}"/>
              </a:ext>
            </a:extLst>
          </p:cNvPr>
          <p:cNvSpPr txBox="1"/>
          <p:nvPr/>
        </p:nvSpPr>
        <p:spPr>
          <a:xfrm>
            <a:off x="4531018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01 ramas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A1C553-D82E-AD8E-45D6-7638F081678E}"/>
              </a:ext>
            </a:extLst>
          </p:cNvPr>
          <p:cNvSpPr txBox="1"/>
          <p:nvPr/>
        </p:nvSpPr>
        <p:spPr>
          <a:xfrm>
            <a:off x="8468124" y="3429000"/>
            <a:ext cx="3768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02 movimiento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C37678-9D97-D521-2485-D7E362C2C016}"/>
              </a:ext>
            </a:extLst>
          </p:cNvPr>
          <p:cNvSpPr txBox="1"/>
          <p:nvPr/>
        </p:nvSpPr>
        <p:spPr>
          <a:xfrm>
            <a:off x="4531018" y="516632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03 apartado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18D6A5-8C68-A161-B03E-989703854C7D}"/>
              </a:ext>
            </a:extLst>
          </p:cNvPr>
          <p:cNvSpPr txBox="1"/>
          <p:nvPr/>
        </p:nvSpPr>
        <p:spPr>
          <a:xfrm>
            <a:off x="8468124" y="5166320"/>
            <a:ext cx="3419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04 apartado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2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7B47F-D6D3-D4A0-D77C-1C86F679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ramas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FC3CBE-B84F-1FAF-EFFD-FC74C2390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2518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57F69-6BCF-7B40-C644-EFADE679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ramas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8874AD-38E5-F2FD-08AB-15DB1A08D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Cómo crearlas</a:t>
            </a:r>
          </a:p>
        </p:txBody>
      </p:sp>
    </p:spTree>
    <p:extLst>
      <p:ext uri="{BB962C8B-B14F-4D97-AF65-F5344CB8AC3E}">
        <p14:creationId xmlns:p14="http://schemas.microsoft.com/office/powerpoint/2010/main" val="1275383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0218B-20B9-1CD4-7E59-78122AD2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ramas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6ED76-BD9A-FAB2-B71F-AD229423D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Cómo eliminarlas</a:t>
            </a:r>
          </a:p>
        </p:txBody>
      </p:sp>
    </p:spTree>
    <p:extLst>
      <p:ext uri="{BB962C8B-B14F-4D97-AF65-F5344CB8AC3E}">
        <p14:creationId xmlns:p14="http://schemas.microsoft.com/office/powerpoint/2010/main" val="3348922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C623B-44CE-1D94-68E6-E9D92E3C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01,5 ramas huérfanas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706015-2A56-9AA3-2FA3-9D91AEA7E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208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1FB62-8F95-3FF1-EF9C-FA34B5FD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02 movimiento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B07F85-91F6-44B1-61E4-645E46FF4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523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F9722-3421-BA2E-2E63-6F46194C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02 movimiento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FFF846-A9BC-DC96-B345-1361B7B4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Práctica:</a:t>
            </a:r>
            <a:r>
              <a:rPr lang="es-ES" dirty="0"/>
              <a:t> </a:t>
            </a:r>
            <a:r>
              <a:rPr lang="es-ES" dirty="0">
                <a:solidFill>
                  <a:srgbClr val="80B3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https://learngitbranching.js.org/</a:t>
            </a:r>
            <a:endParaRPr lang="es-ES" dirty="0">
              <a:solidFill>
                <a:srgbClr val="80B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947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68BCFD-3DDA-008F-ABD9-B8A0FE7F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merge</a:t>
            </a:r>
            <a:r>
              <a:rPr lang="es-ES" dirty="0"/>
              <a:t> y rebase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10CEA5-03D8-6473-263D-B1A30B2DB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5424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A67494D-F4E8-77C9-93B9-0D3E7A3153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14098-37A6-D724-8EC6-CC46403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18581"/>
            <a:ext cx="3916613" cy="2852737"/>
          </a:xfrm>
        </p:spPr>
        <p:txBody>
          <a:bodyPr anchor="t" anchorCtr="0">
            <a:normAutofit/>
          </a:bodyPr>
          <a:lstStyle/>
          <a:p>
            <a:r>
              <a:rPr lang="es-ES" sz="4000" dirty="0" err="1"/>
              <a:t>merge</a:t>
            </a:r>
            <a:r>
              <a:rPr lang="es-ES" sz="4000" dirty="0"/>
              <a:t> y rebase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2FC13-3CFD-635F-3A34-906EB2BBB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88E46F-5F61-C849-6B29-2BE4B2D15C28}"/>
              </a:ext>
            </a:extLst>
          </p:cNvPr>
          <p:cNvSpPr/>
          <p:nvPr/>
        </p:nvSpPr>
        <p:spPr>
          <a:xfrm rot="2700000">
            <a:off x="3848490" y="-1341262"/>
            <a:ext cx="8624068" cy="13376789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AB4AA9-AC46-D673-78F1-21EC361FEE20}"/>
              </a:ext>
            </a:extLst>
          </p:cNvPr>
          <p:cNvSpPr txBox="1"/>
          <p:nvPr/>
        </p:nvSpPr>
        <p:spPr>
          <a:xfrm>
            <a:off x="4531018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01 </a:t>
            </a:r>
            <a:r>
              <a:rPr lang="es-ES" sz="3600" b="1" dirty="0" err="1">
                <a:latin typeface="Montserrat" panose="00000500000000000000" pitchFamily="50" charset="0"/>
              </a:rPr>
              <a:t>merge</a:t>
            </a:r>
            <a:endParaRPr lang="es-ES" sz="3600" b="1" dirty="0">
              <a:latin typeface="Montserrat" panose="00000500000000000000" pitchFamily="50" charset="0"/>
            </a:endParaRP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A1C553-D82E-AD8E-45D6-7638F081678E}"/>
              </a:ext>
            </a:extLst>
          </p:cNvPr>
          <p:cNvSpPr txBox="1"/>
          <p:nvPr/>
        </p:nvSpPr>
        <p:spPr>
          <a:xfrm>
            <a:off x="8468124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02 rebase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C37678-9D97-D521-2485-D7E362C2C016}"/>
              </a:ext>
            </a:extLst>
          </p:cNvPr>
          <p:cNvSpPr txBox="1"/>
          <p:nvPr/>
        </p:nvSpPr>
        <p:spPr>
          <a:xfrm>
            <a:off x="4531018" y="5166320"/>
            <a:ext cx="3425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03 interactivo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18D6A5-8C68-A161-B03E-989703854C7D}"/>
              </a:ext>
            </a:extLst>
          </p:cNvPr>
          <p:cNvSpPr txBox="1"/>
          <p:nvPr/>
        </p:nvSpPr>
        <p:spPr>
          <a:xfrm>
            <a:off x="8468124" y="5166320"/>
            <a:ext cx="3419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04 apartado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799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D8330-25DB-1D47-5639-92A5820F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</a:t>
            </a:r>
            <a:r>
              <a:rPr lang="es-ES" dirty="0" err="1"/>
              <a:t>merge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B4E83-596F-A6CE-C8AE-6A314D0C3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87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68BCFD-3DDA-008F-ABD9-B8A0FE7F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mental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10CEA5-03D8-6473-263D-B1A30B2DB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554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E16C9-BB1C-9FAB-F218-69DFCA00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02 rebase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DBD08B-7D5F-316C-8923-03B8E9E4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9083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92813-CE23-B706-E1ED-2E08CA9B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03 rebase interactivo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E26B81-2409-C9E4-799A-298290033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80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68BCFD-3DDA-008F-ABD9-B8A0FE7F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cherry</a:t>
            </a:r>
            <a:r>
              <a:rPr lang="es-ES" dirty="0"/>
              <a:t>-pick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10CEA5-03D8-6473-263D-B1A30B2DB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346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A67494D-F4E8-77C9-93B9-0D3E7A3153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14098-37A6-D724-8EC6-CC46403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18581"/>
            <a:ext cx="3916613" cy="2852737"/>
          </a:xfrm>
        </p:spPr>
        <p:txBody>
          <a:bodyPr anchor="t" anchorCtr="0">
            <a:normAutofit/>
          </a:bodyPr>
          <a:lstStyle/>
          <a:p>
            <a:r>
              <a:rPr lang="es-ES" sz="4000" dirty="0" err="1"/>
              <a:t>cherry</a:t>
            </a:r>
            <a:r>
              <a:rPr lang="es-ES" sz="4000" dirty="0"/>
              <a:t>-pick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2FC13-3CFD-635F-3A34-906EB2BBB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88E46F-5F61-C849-6B29-2BE4B2D15C28}"/>
              </a:ext>
            </a:extLst>
          </p:cNvPr>
          <p:cNvSpPr/>
          <p:nvPr/>
        </p:nvSpPr>
        <p:spPr>
          <a:xfrm rot="2700000">
            <a:off x="3848490" y="-1341262"/>
            <a:ext cx="8624068" cy="13376789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AB4AA9-AC46-D673-78F1-21EC361FEE20}"/>
              </a:ext>
            </a:extLst>
          </p:cNvPr>
          <p:cNvSpPr txBox="1"/>
          <p:nvPr/>
        </p:nvSpPr>
        <p:spPr>
          <a:xfrm>
            <a:off x="4531018" y="3429000"/>
            <a:ext cx="3511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01 </a:t>
            </a:r>
            <a:r>
              <a:rPr lang="es-ES" sz="3600" b="1" dirty="0" err="1">
                <a:latin typeface="Montserrat" panose="00000500000000000000" pitchFamily="50" charset="0"/>
              </a:rPr>
              <a:t>cherry</a:t>
            </a:r>
            <a:r>
              <a:rPr lang="es-ES" sz="3600" b="1" dirty="0">
                <a:latin typeface="Montserrat" panose="00000500000000000000" pitchFamily="50" charset="0"/>
              </a:rPr>
              <a:t>-pick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A1C553-D82E-AD8E-45D6-7638F081678E}"/>
              </a:ext>
            </a:extLst>
          </p:cNvPr>
          <p:cNvSpPr txBox="1"/>
          <p:nvPr/>
        </p:nvSpPr>
        <p:spPr>
          <a:xfrm>
            <a:off x="8468124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02 </a:t>
            </a:r>
            <a:r>
              <a:rPr lang="es-ES" sz="3600" b="1" dirty="0" err="1">
                <a:latin typeface="Montserrat" panose="00000500000000000000" pitchFamily="50" charset="0"/>
              </a:rPr>
              <a:t>rev-parse</a:t>
            </a:r>
            <a:endParaRPr lang="es-ES" sz="3600" b="1" dirty="0">
              <a:latin typeface="Montserrat" panose="00000500000000000000" pitchFamily="50" charset="0"/>
            </a:endParaRP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C37678-9D97-D521-2485-D7E362C2C016}"/>
              </a:ext>
            </a:extLst>
          </p:cNvPr>
          <p:cNvSpPr txBox="1"/>
          <p:nvPr/>
        </p:nvSpPr>
        <p:spPr>
          <a:xfrm>
            <a:off x="4531018" y="516632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03 apartado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18D6A5-8C68-A161-B03E-989703854C7D}"/>
              </a:ext>
            </a:extLst>
          </p:cNvPr>
          <p:cNvSpPr txBox="1"/>
          <p:nvPr/>
        </p:nvSpPr>
        <p:spPr>
          <a:xfrm>
            <a:off x="8468124" y="5166320"/>
            <a:ext cx="3419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04 apartado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70823-78CA-2F8A-2440-EE514163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</a:t>
            </a:r>
            <a:r>
              <a:rPr lang="es-ES" dirty="0" err="1"/>
              <a:t>cherry</a:t>
            </a:r>
            <a:r>
              <a:rPr lang="es-ES" dirty="0"/>
              <a:t>-pick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E042CF-CC30-2C17-2047-CFB4777E7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8621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B567C-6992-E394-CF7E-D55E400D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02 </a:t>
            </a:r>
            <a:r>
              <a:rPr lang="es-ES" dirty="0" err="1"/>
              <a:t>rev-parse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7C0383-6EB0-AEA8-8BE0-68B8CAF5E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6904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68BCFD-3DDA-008F-ABD9-B8A0FE7F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resolución de conflictos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10CEA5-03D8-6473-263D-B1A30B2DB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430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A67494D-F4E8-77C9-93B9-0D3E7A3153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14098-37A6-D724-8EC6-CC46403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18581"/>
            <a:ext cx="3916613" cy="2852737"/>
          </a:xfrm>
        </p:spPr>
        <p:txBody>
          <a:bodyPr anchor="t" anchorCtr="0">
            <a:normAutofit/>
          </a:bodyPr>
          <a:lstStyle/>
          <a:p>
            <a:r>
              <a:rPr lang="es-ES" sz="4000" dirty="0"/>
              <a:t>resolución de conflictos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2FC13-3CFD-635F-3A34-906EB2BBB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88E46F-5F61-C849-6B29-2BE4B2D15C28}"/>
              </a:ext>
            </a:extLst>
          </p:cNvPr>
          <p:cNvSpPr/>
          <p:nvPr/>
        </p:nvSpPr>
        <p:spPr>
          <a:xfrm rot="2700000">
            <a:off x="3848490" y="-1341262"/>
            <a:ext cx="8624068" cy="13376789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AB4AA9-AC46-D673-78F1-21EC361FEE20}"/>
              </a:ext>
            </a:extLst>
          </p:cNvPr>
          <p:cNvSpPr txBox="1"/>
          <p:nvPr/>
        </p:nvSpPr>
        <p:spPr>
          <a:xfrm>
            <a:off x="4531018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01 conflicto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A1C553-D82E-AD8E-45D6-7638F081678E}"/>
              </a:ext>
            </a:extLst>
          </p:cNvPr>
          <p:cNvSpPr txBox="1"/>
          <p:nvPr/>
        </p:nvSpPr>
        <p:spPr>
          <a:xfrm>
            <a:off x="8468124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02 resolución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C37678-9D97-D521-2485-D7E362C2C016}"/>
              </a:ext>
            </a:extLst>
          </p:cNvPr>
          <p:cNvSpPr txBox="1"/>
          <p:nvPr/>
        </p:nvSpPr>
        <p:spPr>
          <a:xfrm>
            <a:off x="4531018" y="516632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03 apartado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18D6A5-8C68-A161-B03E-989703854C7D}"/>
              </a:ext>
            </a:extLst>
          </p:cNvPr>
          <p:cNvSpPr txBox="1"/>
          <p:nvPr/>
        </p:nvSpPr>
        <p:spPr>
          <a:xfrm>
            <a:off x="8468124" y="5166320"/>
            <a:ext cx="3419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04 apartado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1850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2580E75-08F4-A258-A3E3-9A9532DB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conflicto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0017BC6-AC62-374A-0496-1101DA2F0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4723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2AED2-D5C6-9F3D-BD1A-1ACC6134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02 resolución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CF8A75-B70D-A3EC-70B2-B5B19C0B7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08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A67494D-F4E8-77C9-93B9-0D3E7A3153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14098-37A6-D724-8EC6-CC46403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18581"/>
            <a:ext cx="3916613" cy="2852737"/>
          </a:xfrm>
        </p:spPr>
        <p:txBody>
          <a:bodyPr anchor="t" anchorCtr="0">
            <a:normAutofit/>
          </a:bodyPr>
          <a:lstStyle/>
          <a:p>
            <a:r>
              <a:rPr lang="es-ES" sz="4000" dirty="0"/>
              <a:t>modelo mental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2FC13-3CFD-635F-3A34-906EB2BBB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88E46F-5F61-C849-6B29-2BE4B2D15C28}"/>
              </a:ext>
            </a:extLst>
          </p:cNvPr>
          <p:cNvSpPr/>
          <p:nvPr/>
        </p:nvSpPr>
        <p:spPr>
          <a:xfrm rot="2700000">
            <a:off x="3848490" y="-1341262"/>
            <a:ext cx="8624068" cy="13376789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AB4AA9-AC46-D673-78F1-21EC361FEE20}"/>
              </a:ext>
            </a:extLst>
          </p:cNvPr>
          <p:cNvSpPr txBox="1"/>
          <p:nvPr/>
        </p:nvSpPr>
        <p:spPr>
          <a:xfrm>
            <a:off x="4531018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01 </a:t>
            </a:r>
            <a:r>
              <a:rPr lang="es-ES" sz="3600" b="1" dirty="0" err="1">
                <a:latin typeface="Montserrat" panose="00000500000000000000" pitchFamily="50" charset="0"/>
              </a:rPr>
              <a:t>git</a:t>
            </a:r>
            <a:endParaRPr lang="es-ES" sz="3600" b="1" dirty="0">
              <a:latin typeface="Montserrat" panose="00000500000000000000" pitchFamily="50" charset="0"/>
            </a:endParaRP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A1C553-D82E-AD8E-45D6-7638F081678E}"/>
              </a:ext>
            </a:extLst>
          </p:cNvPr>
          <p:cNvSpPr txBox="1"/>
          <p:nvPr/>
        </p:nvSpPr>
        <p:spPr>
          <a:xfrm>
            <a:off x="8468124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02 enfoque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C37678-9D97-D521-2485-D7E362C2C016}"/>
              </a:ext>
            </a:extLst>
          </p:cNvPr>
          <p:cNvSpPr txBox="1"/>
          <p:nvPr/>
        </p:nvSpPr>
        <p:spPr>
          <a:xfrm>
            <a:off x="4531018" y="516632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03 apartado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18D6A5-8C68-A161-B03E-989703854C7D}"/>
              </a:ext>
            </a:extLst>
          </p:cNvPr>
          <p:cNvSpPr txBox="1"/>
          <p:nvPr/>
        </p:nvSpPr>
        <p:spPr>
          <a:xfrm>
            <a:off x="8468124" y="516632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04 apartado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910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68BCFD-3DDA-008F-ABD9-B8A0FE7F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pull</a:t>
            </a:r>
            <a:r>
              <a:rPr lang="es-ES" dirty="0"/>
              <a:t> y </a:t>
            </a:r>
            <a:r>
              <a:rPr lang="es-ES" dirty="0" err="1"/>
              <a:t>push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10CEA5-03D8-6473-263D-B1A30B2DB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4080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A67494D-F4E8-77C9-93B9-0D3E7A3153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14098-37A6-D724-8EC6-CC46403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18581"/>
            <a:ext cx="3916613" cy="2852737"/>
          </a:xfrm>
        </p:spPr>
        <p:txBody>
          <a:bodyPr anchor="t" anchorCtr="0">
            <a:normAutofit/>
          </a:bodyPr>
          <a:lstStyle/>
          <a:p>
            <a:r>
              <a:rPr lang="es-ES" sz="4000" dirty="0" err="1"/>
              <a:t>pull</a:t>
            </a:r>
            <a:r>
              <a:rPr lang="es-ES" sz="4000" dirty="0"/>
              <a:t> y </a:t>
            </a:r>
            <a:r>
              <a:rPr lang="es-ES" sz="4000" dirty="0" err="1"/>
              <a:t>push</a:t>
            </a:r>
            <a:endParaRPr lang="es-ES" sz="40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2FC13-3CFD-635F-3A34-906EB2BBB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88E46F-5F61-C849-6B29-2BE4B2D15C28}"/>
              </a:ext>
            </a:extLst>
          </p:cNvPr>
          <p:cNvSpPr/>
          <p:nvPr/>
        </p:nvSpPr>
        <p:spPr>
          <a:xfrm rot="2700000">
            <a:off x="3848490" y="-1341262"/>
            <a:ext cx="8624068" cy="13376789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AB4AA9-AC46-D673-78F1-21EC361FEE20}"/>
              </a:ext>
            </a:extLst>
          </p:cNvPr>
          <p:cNvSpPr txBox="1"/>
          <p:nvPr/>
        </p:nvSpPr>
        <p:spPr>
          <a:xfrm>
            <a:off x="4531018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01 </a:t>
            </a:r>
            <a:r>
              <a:rPr lang="es-ES" sz="3600" b="1" dirty="0" err="1">
                <a:latin typeface="Montserrat" panose="00000500000000000000" pitchFamily="50" charset="0"/>
              </a:rPr>
              <a:t>fetch</a:t>
            </a:r>
            <a:endParaRPr lang="es-ES" sz="3600" b="1" dirty="0">
              <a:latin typeface="Montserrat" panose="00000500000000000000" pitchFamily="50" charset="0"/>
            </a:endParaRP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A1C553-D82E-AD8E-45D6-7638F081678E}"/>
              </a:ext>
            </a:extLst>
          </p:cNvPr>
          <p:cNvSpPr txBox="1"/>
          <p:nvPr/>
        </p:nvSpPr>
        <p:spPr>
          <a:xfrm>
            <a:off x="8468124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02 </a:t>
            </a:r>
            <a:r>
              <a:rPr lang="es-ES" sz="3600" b="1" dirty="0" err="1">
                <a:latin typeface="Montserrat" panose="00000500000000000000" pitchFamily="50" charset="0"/>
              </a:rPr>
              <a:t>pull</a:t>
            </a:r>
            <a:endParaRPr lang="es-ES" sz="3600" b="1" dirty="0">
              <a:latin typeface="Montserrat" panose="00000500000000000000" pitchFamily="50" charset="0"/>
            </a:endParaRP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C37678-9D97-D521-2485-D7E362C2C016}"/>
              </a:ext>
            </a:extLst>
          </p:cNvPr>
          <p:cNvSpPr txBox="1"/>
          <p:nvPr/>
        </p:nvSpPr>
        <p:spPr>
          <a:xfrm>
            <a:off x="4531018" y="516632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03 </a:t>
            </a:r>
            <a:r>
              <a:rPr lang="es-ES" sz="3600" b="1" dirty="0" err="1">
                <a:latin typeface="Montserrat" panose="00000500000000000000" pitchFamily="50" charset="0"/>
              </a:rPr>
              <a:t>push</a:t>
            </a:r>
            <a:endParaRPr lang="es-ES" sz="3600" b="1" dirty="0">
              <a:latin typeface="Montserrat" panose="00000500000000000000" pitchFamily="50" charset="0"/>
            </a:endParaRP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18D6A5-8C68-A161-B03E-989703854C7D}"/>
              </a:ext>
            </a:extLst>
          </p:cNvPr>
          <p:cNvSpPr txBox="1"/>
          <p:nvPr/>
        </p:nvSpPr>
        <p:spPr>
          <a:xfrm>
            <a:off x="8468124" y="516632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04 PR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2767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A31C2-5C7E-86DB-1922-4152CDF9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00 </a:t>
            </a:r>
            <a:r>
              <a:rPr lang="es-ES" dirty="0" err="1"/>
              <a:t>fetch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64D120-FF54-F131-B16C-81E527934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99701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9C0FD-5D60-7518-211C-62AE2B65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</a:t>
            </a:r>
            <a:r>
              <a:rPr lang="es-ES" dirty="0" err="1"/>
              <a:t>pull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152638-AAC1-D47A-95D0-BBBF620C0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5971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01370-BA04-F7EA-2F3C-1BB966F3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02 </a:t>
            </a:r>
            <a:r>
              <a:rPr lang="es-ES" dirty="0" err="1"/>
              <a:t>push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02F9BC-26A1-94A5-020C-F1D9D1937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8253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800CB-28F0-6067-7A99-3DBFBA25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03 </a:t>
            </a:r>
            <a:r>
              <a:rPr lang="es-ES" dirty="0" err="1"/>
              <a:t>pull-request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FCD26-6929-1349-EA07-06C9D34C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67214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68BCFD-3DDA-008F-ABD9-B8A0FE7F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tags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10CEA5-03D8-6473-263D-B1A30B2DB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54576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A67494D-F4E8-77C9-93B9-0D3E7A3153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14098-37A6-D724-8EC6-CC46403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18581"/>
            <a:ext cx="3916613" cy="2852737"/>
          </a:xfrm>
        </p:spPr>
        <p:txBody>
          <a:bodyPr anchor="t" anchorCtr="0">
            <a:normAutofit/>
          </a:bodyPr>
          <a:lstStyle/>
          <a:p>
            <a:r>
              <a:rPr lang="es-ES" sz="4000" dirty="0"/>
              <a:t>tags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2FC13-3CFD-635F-3A34-906EB2BBB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88E46F-5F61-C849-6B29-2BE4B2D15C28}"/>
              </a:ext>
            </a:extLst>
          </p:cNvPr>
          <p:cNvSpPr/>
          <p:nvPr/>
        </p:nvSpPr>
        <p:spPr>
          <a:xfrm rot="2700000">
            <a:off x="3848490" y="-1341262"/>
            <a:ext cx="8624068" cy="13376789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AB4AA9-AC46-D673-78F1-21EC361FEE20}"/>
              </a:ext>
            </a:extLst>
          </p:cNvPr>
          <p:cNvSpPr txBox="1"/>
          <p:nvPr/>
        </p:nvSpPr>
        <p:spPr>
          <a:xfrm>
            <a:off x="4531018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01 tag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A1C553-D82E-AD8E-45D6-7638F081678E}"/>
              </a:ext>
            </a:extLst>
          </p:cNvPr>
          <p:cNvSpPr txBox="1"/>
          <p:nvPr/>
        </p:nvSpPr>
        <p:spPr>
          <a:xfrm>
            <a:off x="8468124" y="3429000"/>
            <a:ext cx="3411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02 desde otra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C37678-9D97-D521-2485-D7E362C2C016}"/>
              </a:ext>
            </a:extLst>
          </p:cNvPr>
          <p:cNvSpPr txBox="1"/>
          <p:nvPr/>
        </p:nvSpPr>
        <p:spPr>
          <a:xfrm>
            <a:off x="4531018" y="516632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03 </a:t>
            </a:r>
            <a:r>
              <a:rPr lang="es-ES" sz="3600" b="1" dirty="0" err="1">
                <a:latin typeface="Montserrat" panose="00000500000000000000" pitchFamily="50" charset="0"/>
              </a:rPr>
              <a:t>push</a:t>
            </a:r>
            <a:endParaRPr lang="es-ES" sz="3600" b="1" dirty="0">
              <a:latin typeface="Montserrat" panose="00000500000000000000" pitchFamily="50" charset="0"/>
            </a:endParaRP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18D6A5-8C68-A161-B03E-989703854C7D}"/>
              </a:ext>
            </a:extLst>
          </p:cNvPr>
          <p:cNvSpPr txBox="1"/>
          <p:nvPr/>
        </p:nvSpPr>
        <p:spPr>
          <a:xfrm>
            <a:off x="8468124" y="5166320"/>
            <a:ext cx="3419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04 </a:t>
            </a:r>
            <a:r>
              <a:rPr lang="es-ES" sz="3600" b="1" dirty="0" err="1">
                <a:latin typeface="Montserrat" panose="00000500000000000000" pitchFamily="50" charset="0"/>
              </a:rPr>
              <a:t>pull</a:t>
            </a:r>
            <a:endParaRPr lang="es-ES" sz="3600" b="1" dirty="0">
              <a:latin typeface="Montserrat" panose="00000500000000000000" pitchFamily="50" charset="0"/>
            </a:endParaRP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4419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B1343-6570-7F59-017A-6D0AD69B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tag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44ED8E-9F38-BB0B-08F8-2FA56554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54474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4B31B-FF1E-56EC-BADC-47CFC0D2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00 tag desde otro tag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94AFEF-DAF2-D7E4-41BB-D5BB18810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76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447352C-F5B5-3055-9354-54EB564C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D80ADFE-2796-5FAF-EEDE-8232A8475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Sistema Control de Versiones</a:t>
            </a:r>
          </a:p>
        </p:txBody>
      </p:sp>
    </p:spTree>
    <p:extLst>
      <p:ext uri="{BB962C8B-B14F-4D97-AF65-F5344CB8AC3E}">
        <p14:creationId xmlns:p14="http://schemas.microsoft.com/office/powerpoint/2010/main" val="10351246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237DA-67AE-110D-837B-B097D385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03 </a:t>
            </a:r>
            <a:r>
              <a:rPr lang="es-ES" dirty="0" err="1"/>
              <a:t>push</a:t>
            </a:r>
            <a:r>
              <a:rPr lang="es-ES" dirty="0"/>
              <a:t> tags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103DED-9702-A50D-0957-5A2B4F9F9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push</a:t>
            </a:r>
            <a:r>
              <a:rPr lang="es-ES" dirty="0"/>
              <a:t> --tags [remote]</a:t>
            </a:r>
          </a:p>
        </p:txBody>
      </p:sp>
    </p:spTree>
    <p:extLst>
      <p:ext uri="{BB962C8B-B14F-4D97-AF65-F5344CB8AC3E}">
        <p14:creationId xmlns:p14="http://schemas.microsoft.com/office/powerpoint/2010/main" val="8475577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ED10D-5D2B-C733-2D7E-024113D6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04 </a:t>
            </a:r>
            <a:r>
              <a:rPr lang="es-ES" dirty="0" err="1"/>
              <a:t>pull</a:t>
            </a:r>
            <a:r>
              <a:rPr lang="es-ES" dirty="0"/>
              <a:t> tags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756E7A-795A-A7E5-DCFF-01F67F1B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fetch</a:t>
            </a:r>
            <a:r>
              <a:rPr lang="es-ES" dirty="0"/>
              <a:t> --tags [remote]</a:t>
            </a:r>
          </a:p>
        </p:txBody>
      </p:sp>
    </p:spTree>
    <p:extLst>
      <p:ext uri="{BB962C8B-B14F-4D97-AF65-F5344CB8AC3E}">
        <p14:creationId xmlns:p14="http://schemas.microsoft.com/office/powerpoint/2010/main" val="26284810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68BCFD-3DDA-008F-ABD9-B8A0FE7F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hooks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10CEA5-03D8-6473-263D-B1A30B2DB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1557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A67494D-F4E8-77C9-93B9-0D3E7A3153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14098-37A6-D724-8EC6-CC46403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18581"/>
            <a:ext cx="3916613" cy="2852737"/>
          </a:xfrm>
        </p:spPr>
        <p:txBody>
          <a:bodyPr anchor="t" anchorCtr="0">
            <a:normAutofit/>
          </a:bodyPr>
          <a:lstStyle/>
          <a:p>
            <a:r>
              <a:rPr lang="es-ES" sz="4000" dirty="0" err="1"/>
              <a:t>git</a:t>
            </a:r>
            <a:r>
              <a:rPr lang="es-ES" sz="4000" dirty="0"/>
              <a:t> </a:t>
            </a:r>
            <a:r>
              <a:rPr lang="es-ES" sz="4000" dirty="0" err="1"/>
              <a:t>hooks</a:t>
            </a:r>
            <a:endParaRPr lang="es-ES" sz="40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2FC13-3CFD-635F-3A34-906EB2BBB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88E46F-5F61-C849-6B29-2BE4B2D15C28}"/>
              </a:ext>
            </a:extLst>
          </p:cNvPr>
          <p:cNvSpPr/>
          <p:nvPr/>
        </p:nvSpPr>
        <p:spPr>
          <a:xfrm rot="2700000">
            <a:off x="3848490" y="-1341262"/>
            <a:ext cx="8624068" cy="13376789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AB4AA9-AC46-D673-78F1-21EC361FEE20}"/>
              </a:ext>
            </a:extLst>
          </p:cNvPr>
          <p:cNvSpPr txBox="1"/>
          <p:nvPr/>
        </p:nvSpPr>
        <p:spPr>
          <a:xfrm>
            <a:off x="4531018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01 </a:t>
            </a:r>
            <a:r>
              <a:rPr lang="es-ES" sz="3600" b="1" dirty="0" err="1">
                <a:latin typeface="Montserrat" panose="00000500000000000000" pitchFamily="50" charset="0"/>
              </a:rPr>
              <a:t>lifecycle</a:t>
            </a:r>
            <a:endParaRPr lang="es-ES" sz="3600" b="1" dirty="0">
              <a:latin typeface="Montserrat" panose="00000500000000000000" pitchFamily="50" charset="0"/>
            </a:endParaRP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A1C553-D82E-AD8E-45D6-7638F081678E}"/>
              </a:ext>
            </a:extLst>
          </p:cNvPr>
          <p:cNvSpPr txBox="1"/>
          <p:nvPr/>
        </p:nvSpPr>
        <p:spPr>
          <a:xfrm>
            <a:off x="8468124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02 </a:t>
            </a:r>
            <a:r>
              <a:rPr lang="es-ES" sz="3600" b="1" dirty="0" err="1">
                <a:latin typeface="Montserrat" panose="00000500000000000000" pitchFamily="50" charset="0"/>
              </a:rPr>
              <a:t>hook</a:t>
            </a:r>
            <a:endParaRPr lang="es-ES" sz="3600" b="1" dirty="0">
              <a:latin typeface="Montserrat" panose="00000500000000000000" pitchFamily="50" charset="0"/>
            </a:endParaRP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C37678-9D97-D521-2485-D7E362C2C016}"/>
              </a:ext>
            </a:extLst>
          </p:cNvPr>
          <p:cNvSpPr txBox="1"/>
          <p:nvPr/>
        </p:nvSpPr>
        <p:spPr>
          <a:xfrm>
            <a:off x="4531018" y="516632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03 --no-</a:t>
            </a:r>
            <a:r>
              <a:rPr lang="es-ES" sz="3600" b="1" dirty="0" err="1">
                <a:latin typeface="Montserrat" panose="00000500000000000000" pitchFamily="50" charset="0"/>
              </a:rPr>
              <a:t>verify</a:t>
            </a:r>
            <a:endParaRPr lang="es-ES" sz="3600" b="1" dirty="0">
              <a:latin typeface="Montserrat" panose="00000500000000000000" pitchFamily="50" charset="0"/>
            </a:endParaRP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18D6A5-8C68-A161-B03E-989703854C7D}"/>
              </a:ext>
            </a:extLst>
          </p:cNvPr>
          <p:cNvSpPr txBox="1"/>
          <p:nvPr/>
        </p:nvSpPr>
        <p:spPr>
          <a:xfrm>
            <a:off x="8468124" y="5166320"/>
            <a:ext cx="3419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04 apartado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773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C7FA7-D199-3478-EFB0-60A5426B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</a:t>
            </a:r>
            <a:r>
              <a:rPr lang="es-ES" dirty="0" err="1"/>
              <a:t>lifecycle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920A4D-6A1A-6888-FA18-8367AE754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hlinkClick r:id="rId2"/>
              </a:rPr>
              <a:t>https://git-scm.com/book/en/v2/Customizing-Git-Git-Hooks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pre-commit</a:t>
            </a:r>
            <a:r>
              <a:rPr lang="es-ES" dirty="0"/>
              <a:t>, prepare-</a:t>
            </a:r>
            <a:r>
              <a:rPr lang="es-ES" dirty="0" err="1"/>
              <a:t>commit</a:t>
            </a:r>
            <a:r>
              <a:rPr lang="es-ES" dirty="0"/>
              <a:t>-</a:t>
            </a:r>
            <a:r>
              <a:rPr lang="es-ES" dirty="0" err="1"/>
              <a:t>msg</a:t>
            </a:r>
            <a:r>
              <a:rPr lang="es-ES" dirty="0"/>
              <a:t>, </a:t>
            </a:r>
            <a:r>
              <a:rPr lang="es-ES" dirty="0" err="1"/>
              <a:t>commit-msg</a:t>
            </a:r>
            <a:r>
              <a:rPr lang="es-ES" dirty="0"/>
              <a:t>, </a:t>
            </a:r>
            <a:r>
              <a:rPr lang="es-ES" dirty="0" err="1"/>
              <a:t>post-commit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46594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9B078-B362-8BC9-30A4-9E928E2F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</a:t>
            </a:r>
            <a:r>
              <a:rPr lang="es-ES" dirty="0" err="1"/>
              <a:t>lifecycle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0814F2-C908-AE47-00CE-39A61007A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5B304CE-8A8C-764E-CA5C-0EDF6BE9936E}"/>
              </a:ext>
            </a:extLst>
          </p:cNvPr>
          <p:cNvSpPr/>
          <p:nvPr/>
        </p:nvSpPr>
        <p:spPr>
          <a:xfrm>
            <a:off x="1630393" y="3692106"/>
            <a:ext cx="1880558" cy="62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staging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934234B-363D-D884-C4A2-43BDEFBB1222}"/>
              </a:ext>
            </a:extLst>
          </p:cNvPr>
          <p:cNvSpPr/>
          <p:nvPr/>
        </p:nvSpPr>
        <p:spPr>
          <a:xfrm>
            <a:off x="5036389" y="3692106"/>
            <a:ext cx="1880558" cy="62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commit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6D53687-5F1F-D1AC-83CE-D5A6687B319F}"/>
              </a:ext>
            </a:extLst>
          </p:cNvPr>
          <p:cNvSpPr/>
          <p:nvPr/>
        </p:nvSpPr>
        <p:spPr>
          <a:xfrm>
            <a:off x="8442385" y="3692106"/>
            <a:ext cx="1880558" cy="62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push</a:t>
            </a:r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4FB3A73-5D99-55F7-C120-A991DD6D157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510951" y="4002656"/>
            <a:ext cx="1525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D4CEEB9-CF7E-249C-1AAA-29BC4F64627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916947" y="4002656"/>
            <a:ext cx="1525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0431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CFC87-DA83-BA05-4429-9CD69E79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02 </a:t>
            </a:r>
            <a:r>
              <a:rPr lang="es-ES" dirty="0" err="1"/>
              <a:t>hook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E45650-7746-5408-B587-2E2A48FD8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BE9E8FE-B04A-AC61-1F42-76CB6364EA01}"/>
              </a:ext>
            </a:extLst>
          </p:cNvPr>
          <p:cNvSpPr/>
          <p:nvPr/>
        </p:nvSpPr>
        <p:spPr>
          <a:xfrm>
            <a:off x="1630393" y="3692106"/>
            <a:ext cx="1880558" cy="62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staging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4B4FB9A-5644-F860-2534-C41704B87A63}"/>
              </a:ext>
            </a:extLst>
          </p:cNvPr>
          <p:cNvSpPr/>
          <p:nvPr/>
        </p:nvSpPr>
        <p:spPr>
          <a:xfrm>
            <a:off x="5036389" y="3692106"/>
            <a:ext cx="1880558" cy="62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commit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A2C9525-5E97-7F24-A02D-B95963D31217}"/>
              </a:ext>
            </a:extLst>
          </p:cNvPr>
          <p:cNvSpPr/>
          <p:nvPr/>
        </p:nvSpPr>
        <p:spPr>
          <a:xfrm>
            <a:off x="8442385" y="3692106"/>
            <a:ext cx="1880558" cy="62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push</a:t>
            </a:r>
            <a:endParaRPr lang="es-ES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62DE51F-9A3B-C70C-047A-B17116A5D36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510951" y="4002656"/>
            <a:ext cx="1525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4206450-E750-E478-942A-3553985D2D3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916947" y="4002656"/>
            <a:ext cx="1525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35431920-381A-3857-41B8-C96AE7FA2E88}"/>
              </a:ext>
            </a:extLst>
          </p:cNvPr>
          <p:cNvSpPr/>
          <p:nvPr/>
        </p:nvSpPr>
        <p:spPr>
          <a:xfrm>
            <a:off x="3845944" y="3873261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118FA1B-4313-2D61-22FE-90C2586C7FEB}"/>
              </a:ext>
            </a:extLst>
          </p:cNvPr>
          <p:cNvSpPr/>
          <p:nvPr/>
        </p:nvSpPr>
        <p:spPr>
          <a:xfrm>
            <a:off x="3689232" y="3994031"/>
            <a:ext cx="914400" cy="854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C8A6CD4-99E8-E086-AA18-9A0DB74D44D9}"/>
              </a:ext>
            </a:extLst>
          </p:cNvPr>
          <p:cNvSpPr/>
          <p:nvPr/>
        </p:nvSpPr>
        <p:spPr>
          <a:xfrm>
            <a:off x="3845944" y="4751570"/>
            <a:ext cx="914400" cy="1354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72EFD1B-F41D-D165-906C-92B503E55597}"/>
              </a:ext>
            </a:extLst>
          </p:cNvPr>
          <p:cNvSpPr/>
          <p:nvPr/>
        </p:nvSpPr>
        <p:spPr>
          <a:xfrm>
            <a:off x="5671870" y="4225717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D77870B-6C30-3C49-DC94-A57E8548A0A2}"/>
              </a:ext>
            </a:extLst>
          </p:cNvPr>
          <p:cNvSpPr/>
          <p:nvPr/>
        </p:nvSpPr>
        <p:spPr>
          <a:xfrm>
            <a:off x="5515158" y="4346487"/>
            <a:ext cx="914400" cy="854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5B9AB3B-080F-50CE-8366-5D5DC4FCF710}"/>
              </a:ext>
            </a:extLst>
          </p:cNvPr>
          <p:cNvSpPr/>
          <p:nvPr/>
        </p:nvSpPr>
        <p:spPr>
          <a:xfrm>
            <a:off x="5671870" y="5104026"/>
            <a:ext cx="914400" cy="1354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8702224-7BF8-BE66-93DD-170A833B581D}"/>
              </a:ext>
            </a:extLst>
          </p:cNvPr>
          <p:cNvSpPr txBox="1"/>
          <p:nvPr/>
        </p:nvSpPr>
        <p:spPr>
          <a:xfrm>
            <a:off x="2281157" y="5158596"/>
            <a:ext cx="15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Montserrat" panose="00000500000000000000" pitchFamily="50" charset="0"/>
              </a:rPr>
              <a:t>pre-commit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F755398-9711-153E-E82C-60CD314AA5A1}"/>
              </a:ext>
            </a:extLst>
          </p:cNvPr>
          <p:cNvSpPr txBox="1"/>
          <p:nvPr/>
        </p:nvSpPr>
        <p:spPr>
          <a:xfrm>
            <a:off x="6732918" y="5527928"/>
            <a:ext cx="167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Montserrat" panose="00000500000000000000" pitchFamily="50" charset="0"/>
              </a:rPr>
              <a:t>commit-msg</a:t>
            </a:r>
            <a:endParaRPr lang="es-E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5496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AF115-1CD5-EAD9-062A-3078AB24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03 --no-</a:t>
            </a:r>
            <a:r>
              <a:rPr lang="es-ES" dirty="0" err="1"/>
              <a:t>verify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EDD1B4-FAF2-2993-D21A-1E86019CD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6960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68BCFD-3DDA-008F-ABD9-B8A0FE7F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trunk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development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10CEA5-03D8-6473-263D-B1A30B2DB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1588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A67494D-F4E8-77C9-93B9-0D3E7A3153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14098-37A6-D724-8EC6-CC46403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18581"/>
            <a:ext cx="3916613" cy="2852737"/>
          </a:xfrm>
        </p:spPr>
        <p:txBody>
          <a:bodyPr anchor="t" anchorCtr="0">
            <a:normAutofit/>
          </a:bodyPr>
          <a:lstStyle/>
          <a:p>
            <a:r>
              <a:rPr lang="es-ES" sz="4000" dirty="0" err="1"/>
              <a:t>trunk</a:t>
            </a:r>
            <a:r>
              <a:rPr lang="es-ES" sz="4000" dirty="0"/>
              <a:t> </a:t>
            </a:r>
            <a:r>
              <a:rPr lang="es-ES" sz="4000" dirty="0" err="1"/>
              <a:t>based</a:t>
            </a:r>
            <a:r>
              <a:rPr lang="es-ES" sz="4000" dirty="0"/>
              <a:t> </a:t>
            </a:r>
            <a:r>
              <a:rPr lang="es-ES" sz="4000" dirty="0" err="1"/>
              <a:t>development</a:t>
            </a:r>
            <a:endParaRPr lang="es-ES" sz="40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2FC13-3CFD-635F-3A34-906EB2BBB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88E46F-5F61-C849-6B29-2BE4B2D15C28}"/>
              </a:ext>
            </a:extLst>
          </p:cNvPr>
          <p:cNvSpPr/>
          <p:nvPr/>
        </p:nvSpPr>
        <p:spPr>
          <a:xfrm rot="2700000">
            <a:off x="3848490" y="-1341262"/>
            <a:ext cx="8624068" cy="13376789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AB4AA9-AC46-D673-78F1-21EC361FEE20}"/>
              </a:ext>
            </a:extLst>
          </p:cNvPr>
          <p:cNvSpPr txBox="1"/>
          <p:nvPr/>
        </p:nvSpPr>
        <p:spPr>
          <a:xfrm>
            <a:off x="4531018" y="3429000"/>
            <a:ext cx="3512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01 integración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A1C553-D82E-AD8E-45D6-7638F081678E}"/>
              </a:ext>
            </a:extLst>
          </p:cNvPr>
          <p:cNvSpPr txBox="1"/>
          <p:nvPr/>
        </p:nvSpPr>
        <p:spPr>
          <a:xfrm>
            <a:off x="8468124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02 </a:t>
            </a:r>
            <a:r>
              <a:rPr lang="es-ES" sz="3600" b="1" dirty="0" err="1">
                <a:latin typeface="Montserrat" panose="00000500000000000000" pitchFamily="50" charset="0"/>
              </a:rPr>
              <a:t>flag</a:t>
            </a:r>
            <a:endParaRPr lang="es-ES" sz="3600" b="1" dirty="0">
              <a:latin typeface="Montserrat" panose="00000500000000000000" pitchFamily="50" charset="0"/>
            </a:endParaRP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C37678-9D97-D521-2485-D7E362C2C016}"/>
              </a:ext>
            </a:extLst>
          </p:cNvPr>
          <p:cNvSpPr txBox="1"/>
          <p:nvPr/>
        </p:nvSpPr>
        <p:spPr>
          <a:xfrm>
            <a:off x="4531018" y="516632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03 </a:t>
            </a:r>
            <a:r>
              <a:rPr lang="es-ES" sz="3600" b="1" dirty="0" err="1">
                <a:latin typeface="Montserrat" panose="00000500000000000000" pitchFamily="50" charset="0"/>
              </a:rPr>
              <a:t>branches</a:t>
            </a:r>
            <a:endParaRPr lang="es-ES" sz="3600" b="1" dirty="0">
              <a:latin typeface="Montserrat" panose="00000500000000000000" pitchFamily="50" charset="0"/>
            </a:endParaRP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18D6A5-8C68-A161-B03E-989703854C7D}"/>
              </a:ext>
            </a:extLst>
          </p:cNvPr>
          <p:cNvSpPr txBox="1"/>
          <p:nvPr/>
        </p:nvSpPr>
        <p:spPr>
          <a:xfrm>
            <a:off x="8468124" y="5166320"/>
            <a:ext cx="3506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04 despliegue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75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447352C-F5B5-3055-9354-54EB564C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D80ADFE-2796-5FAF-EEDE-8232A8475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Sistema Control de Versiones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¿Por qué?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F5BCCE6-3A7D-096F-79BF-5EFF8004957A}"/>
              </a:ext>
            </a:extLst>
          </p:cNvPr>
          <p:cNvSpPr/>
          <p:nvPr/>
        </p:nvSpPr>
        <p:spPr>
          <a:xfrm>
            <a:off x="759125" y="1590676"/>
            <a:ext cx="10239554" cy="9334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0068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28A46-F191-CDF9-A733-3F432F20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integración continua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93AFF9-F6D3-312F-9AFF-97D280244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09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C5A0B-56F7-B880-6036-9FD60C5E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02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flags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0247AC-7988-A223-9867-77834C5C9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41271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86BAC-9F59-232B-BF63-4368459A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03 </a:t>
            </a:r>
            <a:r>
              <a:rPr lang="es-ES" dirty="0" err="1"/>
              <a:t>long-lived</a:t>
            </a:r>
            <a:r>
              <a:rPr lang="es-ES" dirty="0"/>
              <a:t> </a:t>
            </a:r>
            <a:r>
              <a:rPr lang="es-ES" dirty="0" err="1"/>
              <a:t>branches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2BF09-5A27-4821-0EFA-9A71D9D06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7063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245B3-5FFE-E372-624B-CD08232F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04 despliegues a </a:t>
            </a:r>
            <a:r>
              <a:rPr lang="es-ES" dirty="0" err="1"/>
              <a:t>prod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1F4C1F-B6FD-49FB-0179-6A309F8D7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Despliegue a </a:t>
            </a:r>
            <a:r>
              <a:rPr lang="es-ES" dirty="0" err="1"/>
              <a:t>prod</a:t>
            </a:r>
            <a:r>
              <a:rPr lang="es-ES" dirty="0"/>
              <a:t> != </a:t>
            </a:r>
            <a:r>
              <a:rPr lang="es-ES" dirty="0" err="1"/>
              <a:t>release</a:t>
            </a:r>
            <a:r>
              <a:rPr lang="es-ES" dirty="0"/>
              <a:t> de una </a:t>
            </a:r>
            <a:r>
              <a:rPr lang="es-ES" dirty="0" err="1"/>
              <a:t>feature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 </a:t>
            </a:r>
            <a:r>
              <a:rPr lang="es-ES" b="1" dirty="0"/>
              <a:t>Producto</a:t>
            </a:r>
            <a:r>
              <a:rPr lang="es-ES" dirty="0"/>
              <a:t> quien tiene el control de sacar una </a:t>
            </a:r>
            <a:r>
              <a:rPr lang="es-ES" dirty="0" err="1"/>
              <a:t>feature</a:t>
            </a:r>
            <a:r>
              <a:rPr lang="es-ES" dirty="0"/>
              <a:t> ya </a:t>
            </a:r>
            <a:r>
              <a:rPr lang="es-ES" dirty="0" err="1"/>
              <a:t>desarollada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45166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68BCFD-3DDA-008F-ABD9-B8A0FE7F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trucos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10CEA5-03D8-6473-263D-B1A30B2DB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88131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2A4A0-BA20-EBF3-07C2-24489555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eliminar virtualmente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11C8D5-6C9D-855F-9F46-0D202687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 veces hemos </a:t>
            </a:r>
            <a:r>
              <a:rPr lang="es-ES" dirty="0" err="1"/>
              <a:t>comitteado</a:t>
            </a:r>
            <a:r>
              <a:rPr lang="es-ES" dirty="0"/>
              <a:t> un archivo que no hacía falta, pero no lo queremos borrar en local.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rm</a:t>
            </a:r>
            <a:r>
              <a:rPr lang="es-ES" dirty="0"/>
              <a:t> --</a:t>
            </a:r>
            <a:r>
              <a:rPr lang="es-ES" dirty="0" err="1"/>
              <a:t>cached</a:t>
            </a:r>
            <a:r>
              <a:rPr lang="es-ES" dirty="0"/>
              <a:t> [</a:t>
            </a:r>
            <a:r>
              <a:rPr lang="es-ES" dirty="0" err="1"/>
              <a:t>filename</a:t>
            </a:r>
            <a:r>
              <a:rPr lang="es-E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007161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E81A120-F498-68E2-A9C5-384A0125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cierre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D44842-545D-540A-4CC0-02D163B31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91954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F5DAA-74F0-77EA-8270-BCED1A8E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agradecimientos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47374E-6EBD-A159-E175-D53A7ABD5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86066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7355A-5131-BEA2-2CF5-82B2B2B0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F2B695-16D6-F454-8DE9-9B816E8B1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639B22B-CDCC-B159-8E59-54A268B6DB8A}"/>
              </a:ext>
            </a:extLst>
          </p:cNvPr>
          <p:cNvSpPr txBox="1">
            <a:spLocks/>
          </p:cNvSpPr>
          <p:nvPr/>
        </p:nvSpPr>
        <p:spPr>
          <a:xfrm>
            <a:off x="2773680" y="3602038"/>
            <a:ext cx="7299157" cy="16557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6600" b="1" dirty="0" err="1"/>
              <a:t>simplifying</a:t>
            </a:r>
            <a:r>
              <a:rPr lang="es-ES" sz="6600" b="1" dirty="0"/>
              <a:t> </a:t>
            </a:r>
            <a:r>
              <a:rPr lang="es-ES" sz="6600" b="1" dirty="0" err="1"/>
              <a:t>git</a:t>
            </a:r>
            <a:endParaRPr lang="es-ES" sz="66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CA960E-FFFA-6921-99ED-8DE1496D695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39" y="3602038"/>
            <a:ext cx="1655762" cy="1655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0668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E1E31-54F9-D453-282F-17914ED8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642708"/>
          </a:xfrm>
        </p:spPr>
        <p:txBody>
          <a:bodyPr>
            <a:normAutofit/>
          </a:bodyPr>
          <a:lstStyle/>
          <a:p>
            <a:r>
              <a:rPr lang="es-ES" sz="4400" b="1" dirty="0" err="1"/>
              <a:t>slides</a:t>
            </a:r>
            <a:endParaRPr lang="es-ES" sz="4400" b="1" dirty="0"/>
          </a:p>
        </p:txBody>
      </p:sp>
      <p:pic>
        <p:nvPicPr>
          <p:cNvPr id="11" name="Marcador de posición de imagen 10">
            <a:extLst>
              <a:ext uri="{FF2B5EF4-FFF2-40B4-BE49-F238E27FC236}">
                <a16:creationId xmlns:a16="http://schemas.microsoft.com/office/drawing/2014/main" id="{CF9C2797-11B8-63CF-C282-36D21C4F8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7588" y="1252537"/>
            <a:ext cx="4343400" cy="4343400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C25620-C66D-14C4-A4A4-53258871A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226278"/>
            <a:ext cx="4663865" cy="2642709"/>
          </a:xfrm>
        </p:spPr>
        <p:txBody>
          <a:bodyPr/>
          <a:lstStyle/>
          <a:p>
            <a:r>
              <a:rPr lang="es-ES" dirty="0">
                <a:hlinkClick r:id="rId4"/>
              </a:rPr>
              <a:t>jofaval/</a:t>
            </a:r>
            <a:r>
              <a:rPr lang="es-ES" dirty="0" err="1">
                <a:hlinkClick r:id="rId4"/>
              </a:rPr>
              <a:t>talks-about</a:t>
            </a:r>
            <a:r>
              <a:rPr lang="es-ES" dirty="0">
                <a:hlinkClick r:id="rId4"/>
              </a:rPr>
              <a:t>/</a:t>
            </a:r>
            <a:r>
              <a:rPr lang="es-ES" dirty="0" err="1">
                <a:hlinkClick r:id="rId4"/>
              </a:rPr>
              <a:t>simplifying-git</a:t>
            </a:r>
            <a:r>
              <a:rPr lang="es-ES" dirty="0">
                <a:hlinkClick r:id="rId4"/>
              </a:rPr>
              <a:t>/overview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8583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447352C-F5B5-3055-9354-54EB564C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D80ADFE-2796-5FAF-EEDE-8232A8475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Sistema Control de Versiones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¿Por qué?</a:t>
            </a:r>
          </a:p>
          <a:p>
            <a:pPr marL="0" indent="0">
              <a:buNone/>
            </a:pPr>
            <a:r>
              <a:rPr lang="es-ES" dirty="0"/>
              <a:t>Soluciones incompletas o demasiado complejas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¿Para qué?</a:t>
            </a:r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3070903-22C2-8765-ACDB-32B230CAB258}"/>
              </a:ext>
            </a:extLst>
          </p:cNvPr>
          <p:cNvSpPr/>
          <p:nvPr/>
        </p:nvSpPr>
        <p:spPr>
          <a:xfrm>
            <a:off x="759125" y="1590676"/>
            <a:ext cx="10239554" cy="9334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82210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DA80B-888A-7133-C326-59AFC7902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ES" dirty="0"/>
              <a:t>preguntas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DB20D1-4585-FFB0-BE00-DF98CF8C9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17530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68BCFD-3DDA-008F-ABD9-B8A0FE7F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título de sección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10CEA5-03D8-6473-263D-B1A30B2DB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7367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A67494D-F4E8-77C9-93B9-0D3E7A3153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14098-37A6-D724-8EC6-CC46403A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18581"/>
            <a:ext cx="3916613" cy="2852737"/>
          </a:xfrm>
        </p:spPr>
        <p:txBody>
          <a:bodyPr anchor="t" anchorCtr="0">
            <a:normAutofit/>
          </a:bodyPr>
          <a:lstStyle/>
          <a:p>
            <a:r>
              <a:rPr lang="es-ES" sz="4000" dirty="0"/>
              <a:t>título de sección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2FC13-3CFD-635F-3A34-906EB2BBB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88E46F-5F61-C849-6B29-2BE4B2D15C28}"/>
              </a:ext>
            </a:extLst>
          </p:cNvPr>
          <p:cNvSpPr/>
          <p:nvPr/>
        </p:nvSpPr>
        <p:spPr>
          <a:xfrm rot="2700000">
            <a:off x="3848490" y="-1341262"/>
            <a:ext cx="8624068" cy="13376789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AB4AA9-AC46-D673-78F1-21EC361FEE20}"/>
              </a:ext>
            </a:extLst>
          </p:cNvPr>
          <p:cNvSpPr txBox="1"/>
          <p:nvPr/>
        </p:nvSpPr>
        <p:spPr>
          <a:xfrm>
            <a:off x="4531018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01 apartado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A1C553-D82E-AD8E-45D6-7638F081678E}"/>
              </a:ext>
            </a:extLst>
          </p:cNvPr>
          <p:cNvSpPr txBox="1"/>
          <p:nvPr/>
        </p:nvSpPr>
        <p:spPr>
          <a:xfrm>
            <a:off x="8468124" y="342900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02 apartado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C37678-9D97-D521-2485-D7E362C2C016}"/>
              </a:ext>
            </a:extLst>
          </p:cNvPr>
          <p:cNvSpPr txBox="1"/>
          <p:nvPr/>
        </p:nvSpPr>
        <p:spPr>
          <a:xfrm>
            <a:off x="4531018" y="5166320"/>
            <a:ext cx="3360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03 apartado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18D6A5-8C68-A161-B03E-989703854C7D}"/>
              </a:ext>
            </a:extLst>
          </p:cNvPr>
          <p:cNvSpPr txBox="1"/>
          <p:nvPr/>
        </p:nvSpPr>
        <p:spPr>
          <a:xfrm>
            <a:off x="8468124" y="5166320"/>
            <a:ext cx="3419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latin typeface="Montserrat" panose="00000500000000000000" pitchFamily="50" charset="0"/>
              </a:rPr>
              <a:t>04 apartado</a:t>
            </a:r>
          </a:p>
          <a:p>
            <a:r>
              <a:rPr lang="es-ES" dirty="0" err="1">
                <a:latin typeface="Montserrat" panose="00000500000000000000" pitchFamily="50" charset="0"/>
              </a:rPr>
              <a:t>Lorem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ipsum</a:t>
            </a:r>
            <a:r>
              <a:rPr lang="es-ES" dirty="0">
                <a:latin typeface="Montserrat" panose="00000500000000000000" pitchFamily="50" charset="0"/>
              </a:rPr>
              <a:t> dolor </a:t>
            </a:r>
            <a:r>
              <a:rPr lang="es-ES" dirty="0" err="1">
                <a:latin typeface="Montserrat" panose="00000500000000000000" pitchFamily="50" charset="0"/>
              </a:rPr>
              <a:t>sit</a:t>
            </a:r>
            <a:r>
              <a:rPr lang="es-ES" dirty="0">
                <a:latin typeface="Montserrat" panose="00000500000000000000" pitchFamily="50" charset="0"/>
              </a:rPr>
              <a:t> </a:t>
            </a:r>
            <a:r>
              <a:rPr lang="es-ES" dirty="0" err="1">
                <a:latin typeface="Montserrat" panose="00000500000000000000" pitchFamily="50" charset="0"/>
              </a:rPr>
              <a:t>amet</a:t>
            </a:r>
            <a:endParaRPr lang="es-E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837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447352C-F5B5-3055-9354-54EB564C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apartado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D80ADFE-2796-5FAF-EEDE-8232A8475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304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447352C-F5B5-3055-9354-54EB564C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01 </a:t>
            </a:r>
            <a:r>
              <a:rPr lang="es-ES" dirty="0" err="1"/>
              <a:t>git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D80ADFE-2796-5FAF-EEDE-8232A8475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Sistema Control de Versiones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¿Por qué?</a:t>
            </a:r>
          </a:p>
          <a:p>
            <a:pPr marL="0" indent="0">
              <a:buNone/>
            </a:pPr>
            <a:r>
              <a:rPr lang="es-ES" dirty="0"/>
              <a:t>Soluciones incompletas o demasiado complejas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¿Para qué?</a:t>
            </a:r>
          </a:p>
          <a:p>
            <a:pPr marL="0" indent="0">
              <a:buNone/>
            </a:pPr>
            <a:r>
              <a:rPr lang="es-ES" dirty="0"/>
              <a:t>Poder versionar y compartir el </a:t>
            </a:r>
            <a:r>
              <a:rPr lang="es-ES" dirty="0" err="1"/>
              <a:t>kernel</a:t>
            </a:r>
            <a:r>
              <a:rPr lang="es-ES" dirty="0"/>
              <a:t> de Linux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6D3651A-8333-3132-588F-CC70F2380187}"/>
              </a:ext>
            </a:extLst>
          </p:cNvPr>
          <p:cNvSpPr/>
          <p:nvPr/>
        </p:nvSpPr>
        <p:spPr>
          <a:xfrm>
            <a:off x="759125" y="1590675"/>
            <a:ext cx="10239554" cy="236022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0355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846</Words>
  <Application>Microsoft Office PowerPoint</Application>
  <PresentationFormat>Panorámica</PresentationFormat>
  <Paragraphs>260</Paragraphs>
  <Slides>83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83</vt:i4>
      </vt:variant>
    </vt:vector>
  </HeadingPairs>
  <TitlesOfParts>
    <vt:vector size="87" baseType="lpstr">
      <vt:lpstr>Arial</vt:lpstr>
      <vt:lpstr>Calibri</vt:lpstr>
      <vt:lpstr>Montserrat</vt:lpstr>
      <vt:lpstr>Tema de Office</vt:lpstr>
      <vt:lpstr>Presentación de PowerPoint</vt:lpstr>
      <vt:lpstr>Pepe Fabra Valverde</vt:lpstr>
      <vt:lpstr>Disclaimer</vt:lpstr>
      <vt:lpstr>modelo mental</vt:lpstr>
      <vt:lpstr>modelo mental</vt:lpstr>
      <vt:lpstr>01 git</vt:lpstr>
      <vt:lpstr>01 git</vt:lpstr>
      <vt:lpstr>01 git</vt:lpstr>
      <vt:lpstr>01 git</vt:lpstr>
      <vt:lpstr>02 enfoque</vt:lpstr>
      <vt:lpstr>config</vt:lpstr>
      <vt:lpstr>config</vt:lpstr>
      <vt:lpstr>01 tipos</vt:lpstr>
      <vt:lpstr>02 prioridades</vt:lpstr>
      <vt:lpstr>03 case sensitive</vt:lpstr>
      <vt:lpstr>04 rerere</vt:lpstr>
      <vt:lpstr>04 rerere</vt:lpstr>
      <vt:lpstr>working, estados y remotes</vt:lpstr>
      <vt:lpstr>working, estados y remotes</vt:lpstr>
      <vt:lpstr>01 working[name]</vt:lpstr>
      <vt:lpstr>02 estados</vt:lpstr>
      <vt:lpstr>03 remotes</vt:lpstr>
      <vt:lpstr>commits y puntero</vt:lpstr>
      <vt:lpstr>commits y puntero</vt:lpstr>
      <vt:lpstr>01 commit</vt:lpstr>
      <vt:lpstr>01 commit</vt:lpstr>
      <vt:lpstr>02 puntero (HEAD)</vt:lpstr>
      <vt:lpstr>03 movimiento</vt:lpstr>
      <vt:lpstr>ramas y movimientos</vt:lpstr>
      <vt:lpstr>ramas y movimientos</vt:lpstr>
      <vt:lpstr>01 ramas</vt:lpstr>
      <vt:lpstr>01 ramas</vt:lpstr>
      <vt:lpstr>01 ramas</vt:lpstr>
      <vt:lpstr>01,5 ramas huérfanas</vt:lpstr>
      <vt:lpstr>02 movimiento</vt:lpstr>
      <vt:lpstr>02 movimiento</vt:lpstr>
      <vt:lpstr>merge y rebase</vt:lpstr>
      <vt:lpstr>merge y rebase</vt:lpstr>
      <vt:lpstr>01 merge</vt:lpstr>
      <vt:lpstr>02 rebase</vt:lpstr>
      <vt:lpstr>03 rebase interactivo</vt:lpstr>
      <vt:lpstr>cherry-pick</vt:lpstr>
      <vt:lpstr>cherry-pick</vt:lpstr>
      <vt:lpstr>01 cherry-pick</vt:lpstr>
      <vt:lpstr>02 rev-parse</vt:lpstr>
      <vt:lpstr>resolución de conflictos</vt:lpstr>
      <vt:lpstr>resolución de conflictos</vt:lpstr>
      <vt:lpstr>01 conflicto</vt:lpstr>
      <vt:lpstr>02 resolución</vt:lpstr>
      <vt:lpstr>pull y push</vt:lpstr>
      <vt:lpstr>pull y push</vt:lpstr>
      <vt:lpstr>00 fetch</vt:lpstr>
      <vt:lpstr>01 pull</vt:lpstr>
      <vt:lpstr>02 push</vt:lpstr>
      <vt:lpstr>03 pull-request</vt:lpstr>
      <vt:lpstr>tags</vt:lpstr>
      <vt:lpstr>tags</vt:lpstr>
      <vt:lpstr>01 tag</vt:lpstr>
      <vt:lpstr>00 tag desde otro tag</vt:lpstr>
      <vt:lpstr>03 push tags</vt:lpstr>
      <vt:lpstr>04 pull tags</vt:lpstr>
      <vt:lpstr>git hooks</vt:lpstr>
      <vt:lpstr>git hooks</vt:lpstr>
      <vt:lpstr>01 lifecycle</vt:lpstr>
      <vt:lpstr>01 lifecycle</vt:lpstr>
      <vt:lpstr>02 hook</vt:lpstr>
      <vt:lpstr>03 --no-verify</vt:lpstr>
      <vt:lpstr>trunk based development</vt:lpstr>
      <vt:lpstr>trunk based development</vt:lpstr>
      <vt:lpstr>01 integración continua</vt:lpstr>
      <vt:lpstr>02 feature flags</vt:lpstr>
      <vt:lpstr>03 long-lived branches</vt:lpstr>
      <vt:lpstr>04 despliegues a prod</vt:lpstr>
      <vt:lpstr>trucos</vt:lpstr>
      <vt:lpstr>01 eliminar virtualmente</vt:lpstr>
      <vt:lpstr>cierre</vt:lpstr>
      <vt:lpstr>agradecimientos</vt:lpstr>
      <vt:lpstr>Presentación de PowerPoint</vt:lpstr>
      <vt:lpstr>slides</vt:lpstr>
      <vt:lpstr>preguntas</vt:lpstr>
      <vt:lpstr>título de sección</vt:lpstr>
      <vt:lpstr>título de sección</vt:lpstr>
      <vt:lpstr>01 apartado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Pepe Fabra</dc:creator>
  <cp:lastModifiedBy>Pepe Fabra</cp:lastModifiedBy>
  <cp:revision>48</cp:revision>
  <dcterms:created xsi:type="dcterms:W3CDTF">2024-09-21T17:59:21Z</dcterms:created>
  <dcterms:modified xsi:type="dcterms:W3CDTF">2024-09-28T09:08:13Z</dcterms:modified>
</cp:coreProperties>
</file>