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4" r:id="rId7"/>
    <p:sldId id="263" r:id="rId8"/>
    <p:sldId id="266" r:id="rId9"/>
    <p:sldId id="267" r:id="rId10"/>
    <p:sldId id="268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B4557-D9C0-F4EE-4DD3-78C3DB28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3D5E94-2F0D-9ECF-4449-F7F2FEC34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4ED5DA-3319-4450-ED16-170334F6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8E6C8-69A5-C11A-42B1-05542C9E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0FB7D0-E041-368D-0972-3835BDFD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9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9E4DC-BD9E-EB4B-80D7-7BDB91C8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64EF85-8019-8A20-A50E-49DDD4E5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D10FF8-3732-D5A5-CCAC-65816316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6F44D3-D7FE-0127-D394-81BF88F8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3A585-C023-7FAF-DBEF-69BF02DE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38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3FBEE8-B5EE-89FA-4551-39F25EA8D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44C9FC-E695-9A71-CC5F-D68E22E91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003B59-84E2-09DF-B0BF-902CB803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EC48E-FDBA-D2BA-0226-6D0A998B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888F39-241B-BD2D-D1FB-B5E018D2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23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706F4-E71A-06B7-0F39-901D0BBC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1CE06-7AAA-E9B5-292E-78A016D1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7485CD-8BAB-C714-7421-068A4073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BB9500-1B39-26DD-697D-BE2EA1E7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A40101-71C6-AEE4-BE7A-6FF6B12C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60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5DC37-12FC-21CD-345C-1F78A6D5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AE6BA-E7C1-98F9-B09B-FEC9A1E2B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42C4F4-B3B4-35E6-05D0-5D16E6BE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B5120-68E6-D368-A786-B52FCE6C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43687F-874A-A2E6-D62A-B3EC93B8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02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8841E-74C2-F92B-D8C3-1EC0DD09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883AB-A730-2AE6-FB5F-38036F2A9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37BAD4-4FB1-9F7D-4FC8-0D045A8A2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EDF99D-1345-3003-7034-42642408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CB3E27-5504-797D-926A-026DBC94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550AE5-33CA-D3AF-5F1F-BEF99644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75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CF1E0-932A-AB0E-88BE-CA11B151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1EFA26-32F4-F43D-48DC-93B52DA50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D6C45F-5AF2-31C9-D18C-E2C8377E8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CA0DB5-EA34-1C1E-FA4F-845E3F3F6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A1D72B-E596-8554-8821-2AE9A3E09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8B0EE2-E863-0580-5D0A-04EC2B0A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C84320-4EB7-BF71-F8C3-484DEE8E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71D543-F115-87D6-4D97-D4005411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81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C2E98-E7FA-599D-F575-7D4DCA87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22CEA7-DC92-0FC1-7587-6EEBE669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AA9741-DCC4-A917-E247-BF3BAE9C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427EF9-F8D4-A19E-A02A-B1BC44B7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14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268D40-9F47-BE7C-C8AD-A75EFB0F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97AE84-1A92-3069-6E6D-82D304E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9E014D-F05A-85FF-4223-CFBEB3B6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25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2BF3-2906-8EC8-11BD-0D291DB2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3235A7-48BA-C2DA-89A7-63FCB97B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461225-9C5B-EED2-919E-A9A79316B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4CFECE-D657-F42A-85B5-C8019A23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F73931-5A7C-D500-9BED-B127394B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DAF8D0-FC1A-41D2-F5D0-22D829F4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95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7A191-85BD-CCED-055B-DA0ED4B5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E5D382-C891-B035-8214-B9BA628BB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C7A875-B206-AAC9-7ECA-AE9F5D549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08E61E-5219-2463-151B-ACC750A9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1C3D6E-92FE-CF13-553A-38D14C0D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058FAC-5F8B-D157-A190-4AE5377E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79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C4AEE9-030E-A083-66EC-4114366C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BA691D-E339-D946-A89E-D7AAA921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1326AD-6206-3A92-E7A0-D7EEE97FA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6AD28-77E8-4906-9AB4-3F899A695F37}" type="datetimeFigureOut">
              <a:rPr lang="es-ES" smtClean="0"/>
              <a:t>01/07/2024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AE79CE-37D7-8A64-D903-7591B3D93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BA5EF-7F7C-5E6E-FD73-BD13414E1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93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50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50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50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50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50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85B91-EDA2-F600-4ECB-9D0192390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Transacciones de BDD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8F8387-2065-7D65-8141-136FEE048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Consistencia de Datos sin importar el número de operaciones</a:t>
            </a:r>
          </a:p>
        </p:txBody>
      </p:sp>
    </p:spTree>
    <p:extLst>
      <p:ext uri="{BB962C8B-B14F-4D97-AF65-F5344CB8AC3E}">
        <p14:creationId xmlns:p14="http://schemas.microsoft.com/office/powerpoint/2010/main" val="1704996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A3179-5961-4E3C-C7A7-697DB805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PACELC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4370C9-A1E3-37C1-E98B-E65490632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31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A057-FDD6-4036-6A62-86152649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Atomicidad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A49C53-0A89-CC9A-5961-2EDE95F3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85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322C6-2FB9-250C-C763-3E646095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E4FB2C-DC7C-E259-4BFA-C5EC09BB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35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B091A-6D0B-40BC-BDB8-3F319512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Fantasma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8A542-17A6-74F4-3F9B-699099F8F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57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21482-8B57-E7A9-FEAA-41891BAB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es-ES" sz="9600" b="1" dirty="0"/>
              <a:t>ACID</a:t>
            </a:r>
          </a:p>
        </p:txBody>
      </p:sp>
    </p:spTree>
    <p:extLst>
      <p:ext uri="{BB962C8B-B14F-4D97-AF65-F5344CB8AC3E}">
        <p14:creationId xmlns:p14="http://schemas.microsoft.com/office/powerpoint/2010/main" val="429260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E0EE7-16BC-548B-91C8-FD7F25F6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AFF778-CF7F-C088-9682-4F2645DE9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r>
              <a:rPr lang="es-ES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marL="0" indent="0">
              <a:buNone/>
            </a:pPr>
            <a:r>
              <a:rPr lang="es-ES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marL="0" indent="0">
              <a:buNone/>
            </a:pPr>
            <a:r>
              <a:rPr lang="es-ES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33809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E0EE7-16BC-548B-91C8-FD7F25F6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AFF778-CF7F-C088-9682-4F2645DE9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6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tomicity</a:t>
            </a:r>
            <a:endParaRPr lang="es-E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marL="0" indent="0">
              <a:buNone/>
            </a:pPr>
            <a:r>
              <a:rPr lang="es-ES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marL="0" indent="0">
              <a:buNone/>
            </a:pPr>
            <a:r>
              <a:rPr lang="es-ES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A9E75B1-DC22-15C6-11D3-9DAE611DDBAD}"/>
              </a:ext>
            </a:extLst>
          </p:cNvPr>
          <p:cNvSpPr/>
          <p:nvPr/>
        </p:nvSpPr>
        <p:spPr>
          <a:xfrm>
            <a:off x="838200" y="2695755"/>
            <a:ext cx="4458419" cy="298315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69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E0EE7-16BC-548B-91C8-FD7F25F6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AFF778-CF7F-C088-9682-4F2645DE9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6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tomicity</a:t>
            </a:r>
            <a:endParaRPr lang="es-E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6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E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onsistency</a:t>
            </a:r>
            <a:endParaRPr lang="es-E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marL="0" indent="0">
              <a:buNone/>
            </a:pPr>
            <a:r>
              <a:rPr lang="es-ES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FB5787F-D598-FAD2-C88C-B1DAB613350A}"/>
              </a:ext>
            </a:extLst>
          </p:cNvPr>
          <p:cNvSpPr/>
          <p:nvPr/>
        </p:nvSpPr>
        <p:spPr>
          <a:xfrm>
            <a:off x="838200" y="3577876"/>
            <a:ext cx="4458419" cy="195592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941A82C-9F1F-56C9-0673-1A97E7DCFD47}"/>
              </a:ext>
            </a:extLst>
          </p:cNvPr>
          <p:cNvSpPr/>
          <p:nvPr/>
        </p:nvSpPr>
        <p:spPr>
          <a:xfrm>
            <a:off x="838200" y="1690688"/>
            <a:ext cx="4458419" cy="112951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97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E0EE7-16BC-548B-91C8-FD7F25F6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AFF778-CF7F-C088-9682-4F2645DE9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6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tomicity</a:t>
            </a:r>
            <a:endParaRPr lang="es-E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6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E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onsistency</a:t>
            </a:r>
            <a:endParaRPr lang="es-E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6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solation</a:t>
            </a:r>
            <a:endParaRPr lang="es-E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4D82FD-51F5-F47F-62C9-3575E4838F93}"/>
              </a:ext>
            </a:extLst>
          </p:cNvPr>
          <p:cNvSpPr/>
          <p:nvPr/>
        </p:nvSpPr>
        <p:spPr>
          <a:xfrm>
            <a:off x="838200" y="4610501"/>
            <a:ext cx="4458419" cy="85352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0DAB02F-8B29-2DBC-4D5B-956BE0A3D9AC}"/>
              </a:ext>
            </a:extLst>
          </p:cNvPr>
          <p:cNvSpPr/>
          <p:nvPr/>
        </p:nvSpPr>
        <p:spPr>
          <a:xfrm>
            <a:off x="838200" y="1825625"/>
            <a:ext cx="5783981" cy="198597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05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E0EE7-16BC-548B-91C8-FD7F25F6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AFF778-CF7F-C088-9682-4F2645DE9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6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tomicity</a:t>
            </a:r>
            <a:endParaRPr lang="es-E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6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E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onsistency</a:t>
            </a:r>
            <a:endParaRPr lang="es-E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6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solation</a:t>
            </a:r>
            <a:endParaRPr lang="es-E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6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s-E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urability</a:t>
            </a:r>
            <a:endParaRPr lang="es-E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7535089-82A4-521C-F502-CCBD36A453DA}"/>
              </a:ext>
            </a:extLst>
          </p:cNvPr>
          <p:cNvSpPr/>
          <p:nvPr/>
        </p:nvSpPr>
        <p:spPr>
          <a:xfrm>
            <a:off x="838200" y="1825625"/>
            <a:ext cx="5167964" cy="289075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8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E0EE7-16BC-548B-91C8-FD7F25F6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AFF778-CF7F-C088-9682-4F2645DE9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6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tomicity</a:t>
            </a:r>
            <a:endParaRPr lang="es-E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6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E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onsistency</a:t>
            </a:r>
            <a:endParaRPr lang="es-E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6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solation</a:t>
            </a:r>
            <a:endParaRPr lang="es-E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6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s-ES" sz="6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urability</a:t>
            </a:r>
            <a:endParaRPr lang="es-E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75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DEDD5-4E07-6D37-8AF6-5426CED4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10616D-D49B-1ADB-8655-799AC7944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035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</Words>
  <Application>Microsoft Office PowerPoint</Application>
  <PresentationFormat>Panorámica</PresentationFormat>
  <Paragraphs>32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Montserrat</vt:lpstr>
      <vt:lpstr>Tema de Office</vt:lpstr>
      <vt:lpstr>Transacciones de BDD</vt:lpstr>
      <vt:lpstr>ACID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CAP</vt:lpstr>
      <vt:lpstr>PACELC</vt:lpstr>
      <vt:lpstr>Atomicidad</vt:lpstr>
      <vt:lpstr>Tipos de Transacciones</vt:lpstr>
      <vt:lpstr>Fantasma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Transacciones de BDD</dc:title>
  <dc:creator>Pepe Fabra</dc:creator>
  <cp:lastModifiedBy>Pepe Fabra</cp:lastModifiedBy>
  <cp:revision>4</cp:revision>
  <dcterms:created xsi:type="dcterms:W3CDTF">2023-10-29T16:14:02Z</dcterms:created>
  <dcterms:modified xsi:type="dcterms:W3CDTF">2024-07-01T14:00:38Z</dcterms:modified>
</cp:coreProperties>
</file>