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62" r:id="rId3"/>
    <p:sldId id="263" r:id="rId4"/>
    <p:sldId id="286" r:id="rId5"/>
    <p:sldId id="285" r:id="rId6"/>
    <p:sldId id="287" r:id="rId7"/>
    <p:sldId id="289" r:id="rId8"/>
    <p:sldId id="288" r:id="rId9"/>
    <p:sldId id="311" r:id="rId10"/>
    <p:sldId id="290" r:id="rId11"/>
    <p:sldId id="291" r:id="rId12"/>
    <p:sldId id="300" r:id="rId13"/>
    <p:sldId id="271" r:id="rId14"/>
    <p:sldId id="264" r:id="rId15"/>
    <p:sldId id="278" r:id="rId16"/>
    <p:sldId id="307" r:id="rId17"/>
    <p:sldId id="309" r:id="rId18"/>
    <p:sldId id="308" r:id="rId19"/>
    <p:sldId id="272" r:id="rId20"/>
    <p:sldId id="275" r:id="rId21"/>
    <p:sldId id="276" r:id="rId22"/>
    <p:sldId id="305" r:id="rId23"/>
    <p:sldId id="306" r:id="rId24"/>
    <p:sldId id="273" r:id="rId25"/>
    <p:sldId id="274" r:id="rId26"/>
    <p:sldId id="280" r:id="rId27"/>
    <p:sldId id="293" r:id="rId28"/>
    <p:sldId id="292" r:id="rId29"/>
    <p:sldId id="294" r:id="rId30"/>
    <p:sldId id="295" r:id="rId31"/>
    <p:sldId id="296" r:id="rId32"/>
    <p:sldId id="297" r:id="rId33"/>
    <p:sldId id="301" r:id="rId34"/>
    <p:sldId id="302" r:id="rId35"/>
    <p:sldId id="303" r:id="rId36"/>
    <p:sldId id="304" r:id="rId37"/>
    <p:sldId id="299" r:id="rId38"/>
    <p:sldId id="298" r:id="rId39"/>
    <p:sldId id="277" r:id="rId40"/>
    <p:sldId id="284" r:id="rId41"/>
    <p:sldId id="310" r:id="rId42"/>
    <p:sldId id="282" r:id="rId43"/>
    <p:sldId id="283" r:id="rId44"/>
    <p:sldId id="279" r:id="rId45"/>
    <p:sldId id="267" r:id="rId46"/>
    <p:sldId id="270" r:id="rId47"/>
    <p:sldId id="269" r:id="rId48"/>
    <p:sldId id="268" r:id="rId49"/>
    <p:sldId id="281" r:id="rId50"/>
    <p:sldId id="265" r:id="rId51"/>
    <p:sldId id="266" r:id="rId5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ón" id="{1CB13DB1-2BA9-4971-971C-585DCC681537}">
          <p14:sldIdLst>
            <p14:sldId id="256"/>
            <p14:sldId id="262"/>
            <p14:sldId id="263"/>
          </p14:sldIdLst>
        </p14:section>
        <p14:section name="¿Por qué Kubernetes?" id="{C181B3D1-873D-4830-8745-E6654A41DE2B}">
          <p14:sldIdLst>
            <p14:sldId id="286"/>
            <p14:sldId id="285"/>
            <p14:sldId id="287"/>
          </p14:sldIdLst>
        </p14:section>
        <p14:section name="Cloud Native" id="{318D9E0C-3826-4DEA-9ED4-B2AB5131BEDE}">
          <p14:sldIdLst>
            <p14:sldId id="289"/>
            <p14:sldId id="288"/>
            <p14:sldId id="311"/>
            <p14:sldId id="290"/>
            <p14:sldId id="291"/>
            <p14:sldId id="300"/>
          </p14:sldIdLst>
        </p14:section>
        <p14:section name="k8s" id="{D5C66460-BE0E-4382-AA16-6EA7E587A5B9}">
          <p14:sldIdLst>
            <p14:sldId id="271"/>
            <p14:sldId id="264"/>
            <p14:sldId id="278"/>
            <p14:sldId id="307"/>
          </p14:sldIdLst>
        </p14:section>
        <p14:section name="Arquitectura de Kubernetes" id="{E21159AE-B17C-4791-A834-AF40E976247F}">
          <p14:sldIdLst>
            <p14:sldId id="309"/>
            <p14:sldId id="308"/>
          </p14:sldIdLst>
        </p14:section>
        <p14:section name="Servicios autosuficientes" id="{0EFEE73A-0924-4F6C-9EA2-DE1F5006883B}">
          <p14:sldIdLst>
            <p14:sldId id="272"/>
            <p14:sldId id="275"/>
            <p14:sldId id="276"/>
            <p14:sldId id="305"/>
            <p14:sldId id="306"/>
          </p14:sldIdLst>
        </p14:section>
        <p14:section name="Google SRE" id="{4F75AD00-3576-480E-B483-BEEFD7F178DF}">
          <p14:sldIdLst>
            <p14:sldId id="273"/>
            <p14:sldId id="274"/>
            <p14:sldId id="280"/>
          </p14:sldIdLst>
        </p14:section>
        <p14:section name="kubectl" id="{AB39E3BD-FE45-4DBC-97B2-A225FA0BAF66}">
          <p14:sldIdLst>
            <p14:sldId id="293"/>
            <p14:sldId id="292"/>
          </p14:sldIdLst>
        </p14:section>
        <p14:section name="Cloud Providers" id="{044C23DE-6363-4078-802D-46D69D3B0F38}">
          <p14:sldIdLst>
            <p14:sldId id="294"/>
            <p14:sldId id="295"/>
            <p14:sldId id="296"/>
            <p14:sldId id="297"/>
          </p14:sldIdLst>
        </p14:section>
        <p14:section name="Service Mesh" id="{65D1B874-31EE-4115-9E97-B26C027914D8}">
          <p14:sldIdLst>
            <p14:sldId id="301"/>
            <p14:sldId id="302"/>
            <p14:sldId id="303"/>
            <p14:sldId id="304"/>
          </p14:sldIdLst>
        </p14:section>
        <p14:section name="Helm" id="{CE99C99E-916B-4628-82A4-27EA264F9CB7}">
          <p14:sldIdLst>
            <p14:sldId id="299"/>
            <p14:sldId id="298"/>
          </p14:sldIdLst>
        </p14:section>
        <p14:section name="Estrategia de adopción" id="{E03B1409-D1C6-47B6-A6D6-3C5463E1EF80}">
          <p14:sldIdLst>
            <p14:sldId id="277"/>
            <p14:sldId id="284"/>
            <p14:sldId id="310"/>
            <p14:sldId id="282"/>
            <p14:sldId id="283"/>
            <p14:sldId id="279"/>
          </p14:sldIdLst>
        </p14:section>
        <p14:section name="Cierre" id="{47E4F88D-EFE0-427F-9B45-5B5BA06010D6}">
          <p14:sldIdLst>
            <p14:sldId id="267"/>
            <p14:sldId id="270"/>
            <p14:sldId id="269"/>
            <p14:sldId id="268"/>
            <p14:sldId id="281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6CE6"/>
    <a:srgbClr val="222222"/>
    <a:srgbClr val="30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6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7F000-FF99-4AAD-A256-55766621ACED}" type="datetimeFigureOut">
              <a:rPr lang="es-ES" smtClean="0"/>
              <a:t>23/06/2024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5115A-E5F7-4170-9763-BA0DBE7FC3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9917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rgbClr val="316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47AFF-7557-93AF-2F68-EF02C89BF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35437"/>
          </a:xfrm>
        </p:spPr>
        <p:txBody>
          <a:bodyPr anchor="ctr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E73FE4-6487-0088-3B46-0FF5A8EA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96FBE-C41D-4C08-8240-06F659CC10C5}" type="datetime1">
              <a:rPr lang="es-ES" smtClean="0"/>
              <a:t>23/06/2024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A52733-820B-C6B7-15F3-8108D89B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61DEC-244C-8613-96E9-7CC2BA62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989BAB-4993-445E-9193-10F3B95141B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535435F-262A-4491-8273-0956A61BEFFF}"/>
              </a:ext>
            </a:extLst>
          </p:cNvPr>
          <p:cNvSpPr/>
          <p:nvPr userDrawn="1"/>
        </p:nvSpPr>
        <p:spPr>
          <a:xfrm>
            <a:off x="0" y="-1"/>
            <a:ext cx="838200" cy="639271"/>
          </a:xfrm>
          <a:prstGeom prst="rect">
            <a:avLst/>
          </a:prstGeom>
          <a:solidFill>
            <a:srgbClr val="316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33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AC65B5C-9D8A-7082-D54C-CFE28E76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B586E-9349-4131-91D4-1F4E0E97A365}" type="datetime1">
              <a:rPr lang="es-ES" smtClean="0"/>
              <a:t>23/06/2024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7CA3376-51A4-6354-6A7C-3AC2E817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CC0CF-FBA9-8E8E-7572-1CCDD917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77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FE94A-1453-4CFC-1BF6-50EB31C2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A8C976-011D-8C8F-508D-B581A0A56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77E503-88A3-9B2F-21C6-61E78F26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4355BC-4859-9068-DBE9-9703C0BF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06D9E-9257-4830-825D-F9A89A64C866}" type="datetime1">
              <a:rPr lang="es-ES" smtClean="0"/>
              <a:t>23/06/2024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F9801C-1269-22FD-FB33-197F4DEC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FB0D7E-C2A7-363A-7D40-C10B5FE4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1425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02C78-597A-DB04-7DF6-FBE59B7A2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01CA05B-EC59-550C-F0C0-90033FC2B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41DE53E-99BA-09FA-F932-21794DDA0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5771EB-4876-442D-06CD-62EE4BA6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DAFB7-6E2A-48D2-9B8F-53172C890859}" type="datetime1">
              <a:rPr lang="es-ES" smtClean="0"/>
              <a:t>23/06/2024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DEA437-0304-6798-5F76-ED1F059E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8CE685-5671-0768-9BCA-B7714196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4231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992BA-6721-8EC7-7A54-983C07E3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E4D2A5-438E-2B90-EF42-D9EE173E0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FBA847-219C-AE66-709F-171A8C6F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87214-2649-4772-A87A-BC4730462150}" type="datetime1">
              <a:rPr lang="es-ES" smtClean="0"/>
              <a:t>23/06/2024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FDE17-1A83-02FF-C414-323435E8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268EAD-55E7-0437-E9E8-46E114D6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3069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BD4EE5B-E7E5-E1F3-071E-192F49BCE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75F5C7-7198-BED5-1441-0CF42D2D3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1ED312-3FE1-17CB-9132-FFEF142A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44D9-4C55-4AFA-AC1D-34099D6167A4}" type="datetime1">
              <a:rPr lang="es-ES" smtClean="0"/>
              <a:t>23/06/2024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09D903-60A8-169B-6F99-207205702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B75EA-FF4C-E20A-0D46-E03C8DE50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90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FE806-7992-AAD6-F309-2279A1AB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92131-343F-BC92-9D12-3B74F3CEE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3BBCE-EAF5-EFA8-F312-9C23EEE2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E591-8F56-4A79-96D3-5B984AECFA66}" type="datetime1">
              <a:rPr lang="es-ES" smtClean="0"/>
              <a:t>23/06/2024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B6FAC-ED18-043E-C62D-39DFAE0D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1F877-32AD-E2F2-51E5-09D67825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543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ne-li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FE806-7992-AAD6-F309-2279A1AB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33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92131-343F-BC92-9D12-3B74F3CE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38835"/>
            <a:ext cx="10515600" cy="283812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3BBCE-EAF5-EFA8-F312-9C23EEE2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E591-8F56-4A79-96D3-5B984AECFA66}" type="datetime1">
              <a:rPr lang="es-ES" smtClean="0"/>
              <a:t>23/06/2024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B6FAC-ED18-043E-C62D-39DFAE0D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1F877-32AD-E2F2-51E5-09D67825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8984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ocs - 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D902F243-8E45-40E4-B235-42267033E602}"/>
              </a:ext>
            </a:extLst>
          </p:cNvPr>
          <p:cNvSpPr/>
          <p:nvPr userDrawn="1"/>
        </p:nvSpPr>
        <p:spPr>
          <a:xfrm>
            <a:off x="0" y="0"/>
            <a:ext cx="12192000" cy="681037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FFE806-7992-AAD6-F309-2279A1AB5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915"/>
            <a:ext cx="10515600" cy="1325563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892131-343F-BC92-9D12-3B74F3CE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2416"/>
            <a:ext cx="10515600" cy="363454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53BBCE-EAF5-EFA8-F312-9C23EEE28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6863-A606-4A6D-B073-461D7D15DD32}" type="datetime1">
              <a:rPr lang="es-ES" smtClean="0"/>
              <a:t>23/06/2024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7B6FAC-ED18-043E-C62D-39DFAE0D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B1F877-32AD-E2F2-51E5-09D67825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‹Nº›</a:t>
            </a:fld>
            <a:endParaRPr lang="es-ES"/>
          </a:p>
        </p:txBody>
      </p:sp>
      <p:pic>
        <p:nvPicPr>
          <p:cNvPr id="9" name="Imagen 8" descr="Icono&#10;&#10;Descripción generada automáticamente">
            <a:extLst>
              <a:ext uri="{FF2B5EF4-FFF2-40B4-BE49-F238E27FC236}">
                <a16:creationId xmlns:a16="http://schemas.microsoft.com/office/drawing/2014/main" id="{8998A60E-59A8-CA57-94D4-6E1F5388E0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" y="135258"/>
            <a:ext cx="360698" cy="350264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19A3B1F9-E16A-46A0-DA7F-2C2790130F5E}"/>
              </a:ext>
            </a:extLst>
          </p:cNvPr>
          <p:cNvSpPr txBox="1"/>
          <p:nvPr userDrawn="1"/>
        </p:nvSpPr>
        <p:spPr>
          <a:xfrm>
            <a:off x="499984" y="132374"/>
            <a:ext cx="149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 err="1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  <a:endParaRPr lang="es-ES" b="1" dirty="0">
              <a:solidFill>
                <a:schemeClr val="bg1"/>
              </a:solidFill>
              <a:latin typeface="Ubuntu" panose="020B0504030602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0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rgbClr val="316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cono&#10;&#10;Descripción generada automáticamente">
            <a:extLst>
              <a:ext uri="{FF2B5EF4-FFF2-40B4-BE49-F238E27FC236}">
                <a16:creationId xmlns:a16="http://schemas.microsoft.com/office/drawing/2014/main" id="{74B7DDC4-CBF8-4138-88C8-0D1E9ADAAA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98600" y="-10540064"/>
            <a:ext cx="22352000" cy="217054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AE89EA3-47D7-4299-7C1F-493D922B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FC08B7-F2A5-6D7F-FFD9-9B46B7B0A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6E38C-24CF-582B-3C68-F69CB82D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C0D4-0F70-41DE-97A1-E41104C10159}" type="datetime1">
              <a:rPr lang="es-ES" smtClean="0"/>
              <a:t>23/06/2024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DB828-C4AF-5320-0A1F-8A345709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B036D-CC20-F662-B470-E538F498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989BAB-4993-445E-9193-10F3B95141B5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294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laración">
    <p:bg>
      <p:bgPr>
        <a:solidFill>
          <a:srgbClr val="316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89EA3-47D7-4299-7C1F-493D922B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0"/>
            <a:ext cx="10515600" cy="5321300"/>
          </a:xfrm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6E38C-24CF-582B-3C68-F69CB82D6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7C0D4-0F70-41DE-97A1-E41104C10159}" type="datetime1">
              <a:rPr lang="es-ES" smtClean="0"/>
              <a:t>23/06/2024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BDB828-C4AF-5320-0A1F-8A345709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7B036D-CC20-F662-B470-E538F498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2989BAB-4993-445E-9193-10F3B95141B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A4D73BC-0D0E-F6BE-09A5-C7C1C3104797}"/>
              </a:ext>
            </a:extLst>
          </p:cNvPr>
          <p:cNvSpPr/>
          <p:nvPr userDrawn="1"/>
        </p:nvSpPr>
        <p:spPr>
          <a:xfrm>
            <a:off x="0" y="-1"/>
            <a:ext cx="838200" cy="639271"/>
          </a:xfrm>
          <a:prstGeom prst="rect">
            <a:avLst/>
          </a:prstGeom>
          <a:solidFill>
            <a:srgbClr val="316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87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DCCB7D-665E-A30F-C8DC-41C959842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4A68DB-F3EA-56B8-CDB6-8540DA9FD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F65E4D-2E76-A401-DB82-A940A4FC8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CC034A-1201-D468-ACE6-624AE3D2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A1D56-29D6-4AEB-A91C-887821EB59E3}" type="datetime1">
              <a:rPr lang="es-ES" smtClean="0"/>
              <a:t>23/06/2024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51665B-F7E7-E46B-55C8-8AEE62F56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5C649D-D7CF-B685-1946-F578D117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67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91E42-CD6A-BCCC-D091-A95FFFF4D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CBF6F6-654E-13BF-DDC1-51DAA66F9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9CE246-0C5D-63D4-C97C-F50D03143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97CF9B6-B3C7-6613-BF84-C0D683C4E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ADCBA93-D511-5C2B-4513-BFD9B91E1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5138F6-3378-F250-825F-0A740FC7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F879E-DEFE-45BA-9B5A-63F0FD15CA5D}" type="datetime1">
              <a:rPr lang="es-ES" smtClean="0"/>
              <a:t>23/06/2024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2030A4E-CF98-9833-0CBD-DFAA36DB1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1A9D26-89D7-1D9B-4AB2-AADBB1D2E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9714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1E002-25CD-4D8E-6C18-677FD0CA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ED9C3CE-1D77-7A0D-1D8F-0D730F18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E942-CB6B-48EB-A767-EAD3E5EAA7DA}" type="datetime1">
              <a:rPr lang="es-ES" smtClean="0"/>
              <a:t>23/06/2024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EC0C4A-7816-D5FF-FD48-61DAD446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42C88D7-8FE8-760A-11B8-0802D182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93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FAE174-650C-617B-9100-08F499BDC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0CC492-C5DA-AC57-879D-47124DB09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74C441-CF83-5624-9766-339E53989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BA180696-73F9-4986-95C2-5F765EC5D2EB}" type="datetime1">
              <a:rPr lang="es-ES" smtClean="0"/>
              <a:t>23/06/2024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3D787B-0644-19A5-9F89-239E9591D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85E6FD-E220-BEA3-45AE-8275A179E0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12275" y="6356350"/>
            <a:ext cx="2743200" cy="365125"/>
          </a:xfrm>
          <a:prstGeom prst="rect">
            <a:avLst/>
          </a:prstGeom>
        </p:spPr>
        <p:txBody>
          <a:bodyPr vert="horz" lIns="91440" tIns="45720" rIns="0" bIns="0" rtlCol="0" anchor="b" anchorCtr="0"/>
          <a:lstStyle>
            <a:lvl1pPr algn="r">
              <a:defRPr sz="1000">
                <a:solidFill>
                  <a:srgbClr val="22222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2989BAB-4993-445E-9193-10F3B95141B5}" type="slidenum">
              <a:rPr lang="es-ES" smtClean="0"/>
              <a:pPr/>
              <a:t>‹Nº›</a:t>
            </a:fld>
            <a:endParaRPr lang="es-ES" dirty="0"/>
          </a:p>
        </p:txBody>
      </p:sp>
      <p:pic>
        <p:nvPicPr>
          <p:cNvPr id="10" name="Imagen 9" descr="Icono&#10;&#10;Descripción generada automáticamente">
            <a:extLst>
              <a:ext uri="{FF2B5EF4-FFF2-40B4-BE49-F238E27FC236}">
                <a16:creationId xmlns:a16="http://schemas.microsoft.com/office/drawing/2014/main" id="{7F12E6A1-3A1E-FE27-5590-C2CC06540B2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6" y="135258"/>
            <a:ext cx="360698" cy="3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51" r:id="rId5"/>
    <p:sldLayoutId id="214748366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2222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2222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2222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2222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2222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2222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jofaval/talks-about/tree/master/knowledge-sharing/docker-and-kubernetes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faval" TargetMode="External"/><Relationship Id="rId2" Type="http://schemas.openxmlformats.org/officeDocument/2006/relationships/hyperlink" Target="https://www.linkedin.com/in/jofaval/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6C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11236-8416-2542-3A16-C21DBFF3F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117" y="1122362"/>
            <a:ext cx="9144000" cy="4135437"/>
          </a:xfrm>
        </p:spPr>
        <p:txBody>
          <a:bodyPr/>
          <a:lstStyle/>
          <a:p>
            <a:pPr algn="l"/>
            <a:r>
              <a:rPr lang="es-ES" b="1" dirty="0" err="1">
                <a:latin typeface="Ubuntu" panose="020B0504030602030204" pitchFamily="34" charset="0"/>
              </a:rPr>
              <a:t>kubernetes</a:t>
            </a:r>
            <a:endParaRPr lang="es-ES" b="1" dirty="0">
              <a:latin typeface="Ubuntu" panose="020B0504030602030204" pitchFamily="34" charset="0"/>
            </a:endParaRPr>
          </a:p>
        </p:txBody>
      </p:sp>
      <p:pic>
        <p:nvPicPr>
          <p:cNvPr id="13" name="Imagen 12" descr="Icono&#10;&#10;Descripción generada automáticamente">
            <a:extLst>
              <a:ext uri="{FF2B5EF4-FFF2-40B4-BE49-F238E27FC236}">
                <a16:creationId xmlns:a16="http://schemas.microsoft.com/office/drawing/2014/main" id="{CF64856D-0972-F361-FDB5-32AA1CB3C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00" y="684864"/>
            <a:ext cx="7062267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029288BD-1E3A-0928-6639-162EF353DA1E}"/>
              </a:ext>
            </a:extLst>
          </p:cNvPr>
          <p:cNvSpPr>
            <a:spLocks noGrp="1"/>
          </p:cNvSpPr>
          <p:nvPr/>
        </p:nvSpPr>
        <p:spPr>
          <a:xfrm>
            <a:off x="713117" y="35804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084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00084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00084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084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084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Despliegue y gestión de contenedores a escala</a:t>
            </a:r>
          </a:p>
        </p:txBody>
      </p:sp>
    </p:spTree>
    <p:extLst>
      <p:ext uri="{BB962C8B-B14F-4D97-AF65-F5344CB8AC3E}">
        <p14:creationId xmlns:p14="http://schemas.microsoft.com/office/powerpoint/2010/main" val="313003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894A6E-A184-CF74-03D1-9A8A093F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 </a:t>
            </a:r>
            <a:r>
              <a:rPr lang="es-ES" dirty="0" err="1"/>
              <a:t>Hat</a:t>
            </a:r>
            <a:r>
              <a:rPr lang="es-ES" dirty="0"/>
              <a:t> y Open Shift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ED58E-E995-202A-DD2F-CDC4F88EE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568904-95C1-1C45-AECD-1C785022D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46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5828-BA96-5BF2-DCD5-598516A10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Health</a:t>
            </a:r>
            <a:r>
              <a:rPr lang="es-ES" dirty="0"/>
              <a:t> </a:t>
            </a:r>
            <a:r>
              <a:rPr lang="es-ES" dirty="0" err="1"/>
              <a:t>Checking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B1C3D3-1C30-D437-990A-6975D1710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AA7276-712B-E24F-CEF2-53B7DC19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707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AD6DA4-DDE1-93AC-986C-41CE34C3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Ansible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E2942B-B2B4-5FC9-774F-4D8AA6F40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DAFD66-5AE3-E81C-E85A-451411FD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5895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E458B38-9CCA-F604-A696-E4E58838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k8s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5A63BF9-903B-C602-C4B7-AAE98CB96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5BFFE4-B38A-B86E-3A9D-46E121BA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1098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A5BC49F-B2FC-0A00-DF0D-B22BD5729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C676F14-CF74-76D0-7574-4670BB4C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7DE281-FA12-2EF7-9EC9-33A3746D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789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7F518-0520-A4C3-E51A-D56D0D43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 dónde surge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1D96E-D6F6-8A49-5F8D-77EE9EDE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F18073-91EF-8767-27BB-E5EBCD256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624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F893-A9A5-9A9A-BA61-82FF674E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2AD25-C9EC-79F5-C987-1563B2385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unidad mínima, que puede ser uno o más contenedores</a:t>
            </a:r>
          </a:p>
          <a:p>
            <a:r>
              <a:rPr lang="es-ES" dirty="0"/>
              <a:t>En vez de pensar en el </a:t>
            </a:r>
            <a:r>
              <a:rPr lang="es-ES" dirty="0" err="1"/>
              <a:t>pod</a:t>
            </a:r>
            <a:r>
              <a:rPr lang="es-ES" dirty="0"/>
              <a:t> como contenedor, piensa en este como aplicación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Kubernetes</a:t>
            </a:r>
            <a:r>
              <a:rPr lang="es-ES" dirty="0"/>
              <a:t> te permite gestionar sistemas, y la unidad con la que trabajas en algunos sistemas, son aplicaciones (</a:t>
            </a:r>
            <a:r>
              <a:rPr lang="es-ES" dirty="0" err="1"/>
              <a:t>front</a:t>
            </a:r>
            <a:r>
              <a:rPr lang="es-ES" dirty="0"/>
              <a:t> y back por ejemplo)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ABD55D-A38E-2B92-9A6F-3E9BF162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7945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3AC6D62-2B57-5C59-FF74-5803C8817C3D}"/>
              </a:ext>
            </a:extLst>
          </p:cNvPr>
          <p:cNvSpPr/>
          <p:nvPr/>
        </p:nvSpPr>
        <p:spPr>
          <a:xfrm>
            <a:off x="1198485" y="3542190"/>
            <a:ext cx="1180731" cy="1047272"/>
          </a:xfrm>
          <a:prstGeom prst="rect">
            <a:avLst/>
          </a:prstGeom>
          <a:solidFill>
            <a:srgbClr val="316C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CB387CC-2F3D-61E9-412F-9273BB8EC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de </a:t>
            </a:r>
            <a:r>
              <a:rPr lang="es-ES" dirty="0" err="1"/>
              <a:t>Kubernetes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CC7E879-9FE3-EA29-87A0-25D0542C1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BC3D5-533F-8CE2-F038-224CF87C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314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BC20A0-E14D-B129-BAD1-7A4FE7C4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3D23B-67B2-2935-B258-4D6476375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B56ABC-4C4B-0B65-1105-1F8857F9F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2734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7EE52B2-D14D-9F51-54DA-47E1C2DE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autosuficientes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8FFF5A1-AEBF-4EA8-BF2F-CA77F73C2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CED00F-1A1B-91CE-C9C6-8874ECBF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57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651FA3-B4A1-4E98-9B71-4CF82087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A5C738C-9492-E397-2121-49E7B566F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53626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/>
              <a:t>Me </a:t>
            </a:r>
            <a:r>
              <a:rPr lang="en-US" sz="6000" dirty="0" err="1"/>
              <a:t>presento</a:t>
            </a:r>
            <a:endParaRPr lang="en-US" sz="60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8BDA3E5-4EB4-942B-6185-98633CC5D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849845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2400" dirty="0"/>
              <a:t>Pepe Fabra Valverde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3994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Marcador de contenido 8" descr="Hombre sonriendo con barba y bigote&#10;&#10;Descripción generada automáticamente">
            <a:extLst>
              <a:ext uri="{FF2B5EF4-FFF2-40B4-BE49-F238E27FC236}">
                <a16:creationId xmlns:a16="http://schemas.microsoft.com/office/drawing/2014/main" id="{C28DDCA9-EE25-22DB-653A-2FFC729A8D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595884" y="57974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A3D9C7-29DB-FEDC-E30C-BD65CC47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3432" y="6258756"/>
            <a:ext cx="291904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E3464E5-6FFC-4F02-B3C8-9E85F06087C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61544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6638C6F1-10C9-78AE-C4DF-021776D7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Escalabilidad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3B56FB1-1B31-AE31-8DD2-0F9D3A62E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5A656F-DBFD-3E09-58EF-1B6F14A1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pPr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993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29A83-F3FC-1300-8537-31BD8907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Escalabilidad vs Elasticidad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CFC4C3-E367-B2CA-4575-E7C8B04C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AAD16F-18EE-6FA4-22ED-A2045B3D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746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AC49A2-8C86-3E50-5581-19062147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Rollback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4725D-3D32-E415-B56B-5F5FCE69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D7B4F-F548-E7F8-2C24-D132DB9B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0951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D236CE-F9D6-2981-C940-AD54785B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Supervivencia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77E064-D7A2-A827-DB58-5D97D74F0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45BD6C-63A9-FB3E-4199-FD7511DFB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6027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861A4-A9A9-C1C6-C57A-B3F28181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Google SRE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729810-AB2A-3813-64B4-972410775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64C0E9-00BC-33A4-875F-CC38B393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pPr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856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E56EA45-14AA-FBB0-798C-EC3DC662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SRE?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9B6D21-75AA-4E33-83EA-C68189F1C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pPr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388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D5DEFF7-0FF2-47D7-FB63-9283C53D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SRE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7BD786C-8240-7416-E133-6FCAD347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343D18D-82ED-35EC-72EE-0D95738D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8701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4E444FE-A9E4-48E3-25C7-2965C836C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kubectl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DC616D7B-466B-E34C-D309-23B667E71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 CLI de </a:t>
            </a:r>
            <a:r>
              <a:rPr lang="es-ES" dirty="0" err="1"/>
              <a:t>Kubernetes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7F06A7-42E4-7ABA-C51E-312FB6F1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2726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43C1F-C1BF-B90D-4B2F-D285825D6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F0FB42-069F-888F-B190-4BF0B170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9647E6-FB9B-C936-A552-1725F1CC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667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298732E-EAC2-032B-C9F3-87B246643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Cloud </a:t>
            </a:r>
            <a:r>
              <a:rPr lang="es-ES" dirty="0" err="1"/>
              <a:t>Providers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51BF6F4-15AD-3619-D36C-4D05BDC47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B9FAB1-28CB-71F7-23D5-E90A586C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8170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DBA06B5-01E2-CA70-D1E0-3EFDD397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092C027-83DB-70C0-A2E2-D645006EE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k8s</a:t>
            </a:r>
          </a:p>
          <a:p>
            <a:pPr lvl="1"/>
            <a:r>
              <a:rPr lang="es-ES" dirty="0"/>
              <a:t>¿Por qué no Docker?</a:t>
            </a:r>
          </a:p>
          <a:p>
            <a:pPr lvl="1"/>
            <a:r>
              <a:rPr lang="es-ES" dirty="0"/>
              <a:t>Evolución necesaria</a:t>
            </a:r>
          </a:p>
          <a:p>
            <a:r>
              <a:rPr lang="es-ES" dirty="0"/>
              <a:t>Servicios autosuficientes</a:t>
            </a:r>
          </a:p>
          <a:p>
            <a:pPr lvl="1"/>
            <a:r>
              <a:rPr lang="es-ES" dirty="0"/>
              <a:t>vs Docker </a:t>
            </a:r>
            <a:r>
              <a:rPr lang="es-ES" dirty="0" err="1"/>
              <a:t>Swarm</a:t>
            </a:r>
            <a:endParaRPr lang="es-ES" dirty="0"/>
          </a:p>
          <a:p>
            <a:r>
              <a:rPr lang="es-ES" dirty="0"/>
              <a:t>Google SRE</a:t>
            </a:r>
          </a:p>
          <a:p>
            <a:r>
              <a:rPr lang="es-ES" dirty="0"/>
              <a:t>Estrategia de adopción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FAB624-CF5F-2EAA-D682-3960D488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3821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E915337-F0D0-7384-A525-FF245E550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GCP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68638C3-1A70-4F04-A210-862C871F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GKE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348734-5D73-C6AB-FDE9-48983202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70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6A7EA-E75B-0B40-1F2B-73E2F8637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253F6F-A84A-9B1E-A3EB-9B6110F65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A96EEF-CC1E-5478-95FE-12B7C489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339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71699-245D-6548-BDAE-A9B3327E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Azure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0887B-705E-C4B6-4BF1-EA6F06A84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0D6253-CA00-1CE7-3DA5-CA7DC77A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853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B1299D9-9E6F-F736-3AFD-5AEAC0EA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Mesh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DF6493F-5813-B3D1-B416-265F26915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5C2DCA-2A33-EB15-218A-0F6F6391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654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ABDB0A6-617B-6507-27C2-033ECF376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un </a:t>
            </a: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Mesh</a:t>
            </a:r>
            <a:endParaRPr lang="es-E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4F691C-BFA0-2007-5941-D9844F801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F5085D-75C4-35E5-E541-97965799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pPr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691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7D6CA-AC68-EE73-86EE-68DF8D84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Istio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43665-3C1F-9BF2-693C-FFE7E3AD6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A466FF-F745-F593-35EE-A1CB0C3CC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9461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4148B-87DF-4A5E-7C01-2298B9493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BONUS: Data </a:t>
            </a:r>
            <a:r>
              <a:rPr lang="es-ES" dirty="0" err="1"/>
              <a:t>Mesh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A8CC4-8FBF-946A-91B6-FA83FE4B3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57B938-F393-2752-0A23-024F4423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0309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9FFF23B-2B01-193F-A9AF-0F16B6F6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Helm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63DB7C47-6DD4-A6EA-0C5D-74285D103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5D7FDF-05D0-7FC4-899E-773C872E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978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F648C-6D11-D0C9-1193-4949DEF37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C7E817-9D85-8113-2D32-B5888C0B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BD6F36-C83A-E27F-8004-07C9CA1B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5645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0FE7F5-05C6-D4F5-596B-C6E3988F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Estrategia de adopción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34C68D29-2173-9011-54EF-893F5D5D7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CC9B86-42B0-C037-3333-D5B3C886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pPr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16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FF9D0-A23A-C6CA-2183-E5E32B8AA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</a:t>
            </a:r>
            <a:r>
              <a:rPr lang="es-ES" dirty="0" err="1"/>
              <a:t>Kubernetes</a:t>
            </a:r>
            <a:r>
              <a:rPr lang="es-ES" dirty="0"/>
              <a:t>?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BB3968-A033-A622-48CB-E710C4851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7302FF-339F-15C6-54DF-0850E506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901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8134F66-3F65-4FD4-CC45-7A585494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 interesante pero… ¿te hace falta?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C9FB1F-AA52-C84C-5050-E5F46E82C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59860F-7C84-00EE-C2BC-F0B71AA5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pPr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865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428F8-CAAB-AA79-56AC-642F6E42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Requisitos técnicos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545278-810B-1ACB-2BC7-871B2D1C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Dockerizado</a:t>
            </a:r>
            <a:r>
              <a:rPr lang="es-ES" dirty="0"/>
              <a:t> (o contenerizado, </a:t>
            </a:r>
            <a:r>
              <a:rPr lang="es-ES" i="1" dirty="0" err="1"/>
              <a:t>containerized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3D6D29-DC31-CC15-EAAE-7C20FFB7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950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7874EDC-B8EC-70E7-4147-E2A365DF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Desde lo técnico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A9ECED-CF95-7276-2FCB-BA6F8CFD2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65665AD-A5A7-3553-D3E0-B8C302D9B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pPr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403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B3192-DEED-48F7-9FA6-F652E1FA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Para el negocio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96EDE-3FD8-3514-72F2-7D4FFFEAE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C5113D-528B-B1B5-37CE-F1AB8620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791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6D742F9-8334-EBB5-6E9A-1FA8A3833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éxito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5EAC9B-B493-5015-3AFE-C7FF04186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9E0C2D-8DE4-0C95-B5B0-39CF8E60A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pPr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53542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A96C0-F5F7-F25D-2294-AA32DDB94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4D93C2F-194F-D5DE-B111-1F78FB1D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pPr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4379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6B1D0EE-7F22-D82C-6BC7-38B893EAF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Créditos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2CD015-CAA3-B775-96F1-3ED0F5362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531DA83-28F0-28D8-9C42-5AA39089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pPr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4129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E7B493E-6B5E-FD37-3623-53018A676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2700068"/>
          </a:xfrm>
        </p:spPr>
        <p:txBody>
          <a:bodyPr>
            <a:normAutofit/>
          </a:bodyPr>
          <a:lstStyle/>
          <a:p>
            <a:r>
              <a:rPr lang="es-ES" sz="4000" dirty="0"/>
              <a:t>QR de las </a:t>
            </a:r>
            <a:r>
              <a:rPr lang="es-ES" sz="4000" dirty="0" err="1"/>
              <a:t>slides</a:t>
            </a:r>
            <a:endParaRPr lang="es-ES" sz="4000" dirty="0"/>
          </a:p>
        </p:txBody>
      </p:sp>
      <p:pic>
        <p:nvPicPr>
          <p:cNvPr id="13" name="Marcador de contenido 12">
            <a:extLst>
              <a:ext uri="{FF2B5EF4-FFF2-40B4-BE49-F238E27FC236}">
                <a16:creationId xmlns:a16="http://schemas.microsoft.com/office/drawing/2014/main" id="{BE3B6E6C-10D7-CB46-558D-15B8A866B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2475" y="987425"/>
            <a:ext cx="4873625" cy="4873625"/>
          </a:xfrm>
        </p:spPr>
      </p:pic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3BBCAB9-7491-849C-5A0E-F8D94761A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157268"/>
            <a:ext cx="3932237" cy="2711720"/>
          </a:xfrm>
        </p:spPr>
        <p:txBody>
          <a:bodyPr/>
          <a:lstStyle/>
          <a:p>
            <a:r>
              <a:rPr lang="es-E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talks-about</a:t>
            </a:r>
            <a:r>
              <a:rPr lang="es-E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s-ES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knowledge-sharing</a:t>
            </a:r>
            <a:r>
              <a:rPr lang="es-E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/docker-and-kubernetes/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05F256-D146-8654-D805-D77D8C24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6924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D1417BE-50B9-68E3-739B-DE2A422C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Encuéntrame en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98A3DBF-652B-9E73-793D-814EB1C43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LinkedIn - </a:t>
            </a:r>
            <a:r>
              <a:rPr lang="es-E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linkedin.com/in/jofaval/</a:t>
            </a:r>
            <a:endParaRPr lang="es-ES" dirty="0"/>
          </a:p>
          <a:p>
            <a:r>
              <a:rPr lang="es-ES" dirty="0" err="1"/>
              <a:t>Github</a:t>
            </a:r>
            <a:r>
              <a:rPr lang="es-ES" dirty="0"/>
              <a:t> - </a:t>
            </a:r>
            <a:r>
              <a:rPr lang="es-E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github.com/jofaval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6AECF0C-E24F-22B2-AB78-4242C135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pPr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150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11236-8416-2542-3A16-C21DBFF3F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117" y="1122362"/>
            <a:ext cx="9144000" cy="4135437"/>
          </a:xfrm>
        </p:spPr>
        <p:txBody>
          <a:bodyPr/>
          <a:lstStyle/>
          <a:p>
            <a:pPr algn="l"/>
            <a:r>
              <a:rPr lang="es-ES" b="1" dirty="0" err="1">
                <a:latin typeface="Ubuntu" panose="020B0504030602030204" pitchFamily="34" charset="0"/>
              </a:rPr>
              <a:t>kubernetes</a:t>
            </a:r>
            <a:endParaRPr lang="es-ES" b="1" dirty="0">
              <a:latin typeface="Ubuntu" panose="020B050403060203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9288BD-1E3A-0928-6639-162EF353DA1E}"/>
              </a:ext>
            </a:extLst>
          </p:cNvPr>
          <p:cNvSpPr>
            <a:spLocks noGrp="1"/>
          </p:cNvSpPr>
          <p:nvPr/>
        </p:nvSpPr>
        <p:spPr>
          <a:xfrm>
            <a:off x="713117" y="35804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084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00084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00084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084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00084D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ES" sz="200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Despliegue y gestión de contenedores a escala</a:t>
            </a:r>
          </a:p>
        </p:txBody>
      </p:sp>
    </p:spTree>
    <p:extLst>
      <p:ext uri="{BB962C8B-B14F-4D97-AF65-F5344CB8AC3E}">
        <p14:creationId xmlns:p14="http://schemas.microsoft.com/office/powerpoint/2010/main" val="244966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BAE8C-FF0C-F25F-EAF6-C12226B4C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Docker no era suficiente?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77E364-FDC9-3FB4-9706-2D50C4EEE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DE4888-15A4-B9FF-83D1-5FFB65ED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304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DFA6995-19FA-FBE2-DB92-E73B83AB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¡¡Gracias por la atención!!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8A6C39-0EC9-DB84-841D-64117809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3547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0853F21-599E-E2F1-9E7F-20F0909A5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algn="ctr"/>
            <a:r>
              <a:rPr lang="es-ES" dirty="0"/>
              <a:t>Preguntas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5045F39-DFF7-8139-3D60-665EC435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pPr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53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F38254-0967-FD74-FA4A-69BC40BE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 donde Docker no llega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A953E0-04AD-BA6B-275A-876CFFDCC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9CF543-468D-5158-5B1B-E6864A8B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291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8DBB6-E683-CE20-B50D-3148807E4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Cloud Native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22D773-DC75-5BEA-7733-E2044F662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41A7E4-F9FC-C28B-AD1D-701C7A16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3505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C4E926-F970-1F95-27A1-C004FE2B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es Cloud Native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2A10A-C42C-BDFF-279B-FDE467D20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C32AE6-85B7-6912-7568-F858BC1D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650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D83F1-A2EB-B864-0B1D-A9709B30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On</a:t>
            </a:r>
            <a:r>
              <a:rPr lang="es-ES" dirty="0"/>
              <a:t>-premise, híbrido y </a:t>
            </a:r>
            <a:r>
              <a:rPr lang="es-ES" dirty="0" err="1"/>
              <a:t>cloud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CCB21-E446-EDAC-F83F-7E163E8E3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bueno en </a:t>
            </a:r>
            <a:r>
              <a:rPr lang="es-ES" dirty="0" err="1"/>
              <a:t>on</a:t>
            </a:r>
            <a:r>
              <a:rPr lang="es-ES" dirty="0"/>
              <a:t>-premise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10A5A9-651F-BDA0-8536-30EE103D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9BAB-4993-445E-9193-10F3B95141B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6043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300</Words>
  <Application>Microsoft Office PowerPoint</Application>
  <PresentationFormat>Panorámica</PresentationFormat>
  <Paragraphs>118</Paragraphs>
  <Slides>51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6" baseType="lpstr">
      <vt:lpstr>Arial</vt:lpstr>
      <vt:lpstr>Calibri</vt:lpstr>
      <vt:lpstr>Open Sans</vt:lpstr>
      <vt:lpstr>Ubuntu</vt:lpstr>
      <vt:lpstr>Tema de Office</vt:lpstr>
      <vt:lpstr>kubernetes</vt:lpstr>
      <vt:lpstr>Me presento</vt:lpstr>
      <vt:lpstr>Agenda</vt:lpstr>
      <vt:lpstr>¿Por qué Kubernetes?</vt:lpstr>
      <vt:lpstr>¿Qué Docker no era suficiente?</vt:lpstr>
      <vt:lpstr>A donde Docker no llega</vt:lpstr>
      <vt:lpstr>Cloud Native</vt:lpstr>
      <vt:lpstr>Qué es Cloud Native</vt:lpstr>
      <vt:lpstr>On-premise, híbrido y cloud</vt:lpstr>
      <vt:lpstr>Red Hat y Open Shift</vt:lpstr>
      <vt:lpstr>Health Checking</vt:lpstr>
      <vt:lpstr>Ansible</vt:lpstr>
      <vt:lpstr>k8s</vt:lpstr>
      <vt:lpstr>Historia</vt:lpstr>
      <vt:lpstr>De dónde surge</vt:lpstr>
      <vt:lpstr>Pod</vt:lpstr>
      <vt:lpstr>Arquitectura de Kubernetes</vt:lpstr>
      <vt:lpstr>Presentación de PowerPoint</vt:lpstr>
      <vt:lpstr>Servicios autosuficientes</vt:lpstr>
      <vt:lpstr>Escalabilidad</vt:lpstr>
      <vt:lpstr>Escalabilidad vs Elasticidad</vt:lpstr>
      <vt:lpstr>Rollback</vt:lpstr>
      <vt:lpstr>Supervivencia</vt:lpstr>
      <vt:lpstr>Google SRE</vt:lpstr>
      <vt:lpstr>¿Qué es SRE?</vt:lpstr>
      <vt:lpstr>SRE</vt:lpstr>
      <vt:lpstr>kubectl</vt:lpstr>
      <vt:lpstr>Presentación de PowerPoint</vt:lpstr>
      <vt:lpstr>Cloud Providers</vt:lpstr>
      <vt:lpstr>GCP</vt:lpstr>
      <vt:lpstr>AWS</vt:lpstr>
      <vt:lpstr>Azure</vt:lpstr>
      <vt:lpstr>Service Mesh</vt:lpstr>
      <vt:lpstr>Qué es un Service Mesh</vt:lpstr>
      <vt:lpstr>Istio</vt:lpstr>
      <vt:lpstr>BONUS: Data Mesh</vt:lpstr>
      <vt:lpstr>Helm</vt:lpstr>
      <vt:lpstr>Presentación de PowerPoint</vt:lpstr>
      <vt:lpstr>Estrategia de adopción</vt:lpstr>
      <vt:lpstr>Es interesante pero… ¿te hace falta?</vt:lpstr>
      <vt:lpstr>Requisitos técnicos</vt:lpstr>
      <vt:lpstr>Desde lo técnico</vt:lpstr>
      <vt:lpstr>Para el negocio</vt:lpstr>
      <vt:lpstr>Casos de éxito</vt:lpstr>
      <vt:lpstr>Conclusiones</vt:lpstr>
      <vt:lpstr>Créditos</vt:lpstr>
      <vt:lpstr>QR de las slides</vt:lpstr>
      <vt:lpstr>Encuéntrame en</vt:lpstr>
      <vt:lpstr>kubernetes</vt:lpstr>
      <vt:lpstr>¡¡Gracias por la atención!!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Pepe Fabra</dc:creator>
  <cp:lastModifiedBy>Pepe Fabra</cp:lastModifiedBy>
  <cp:revision>44</cp:revision>
  <dcterms:created xsi:type="dcterms:W3CDTF">2024-06-19T00:07:34Z</dcterms:created>
  <dcterms:modified xsi:type="dcterms:W3CDTF">2024-06-23T11:14:52Z</dcterms:modified>
</cp:coreProperties>
</file>