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E3E94472-2CD2-4AB5-894C-4BE8D8C0ADF4}">
          <p14:sldIdLst>
            <p14:sldId id="256"/>
            <p14:sldId id="260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4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C2EB-49E5-1FAF-C90D-26AEA8242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3D263E-AE06-69C6-45BF-40B9A197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A6946A-8D64-F68F-84AA-54CBC6E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FAD541-FEA2-F272-826F-76E75C0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F0A16-3724-1C7D-F8C1-5A765B97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58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24647-024F-8B74-23A8-0A96AB79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D7FC6D-1C3F-0F12-B7D8-EEB071E1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771915-0710-13EA-CEDB-B0ECA5EF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95349A-1E9F-ABA0-9840-6EB0C55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97A2BD-F071-95DD-129A-D218D8E3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3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D65D3B-AAB2-4721-2648-F35BD407C7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3FBCA-7DEB-3EFA-CF3E-1EE56325D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176692-28A5-DCC6-9440-3CC6FF0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9B4FD-EE44-4A2B-FB54-77945B86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D5D5F-85BF-8253-9193-70D3E5A2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71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69BD5-0696-A93E-C743-569847E9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D9A131-1AA6-B9E8-FCCF-D93605CAD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E6FBB-9104-4C59-D64F-7E2285D5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BEF8D-6702-0B8F-2DDF-0630B66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FE7AEC-D04D-E822-61CB-FC0DBCA5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707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94097-17D1-27DE-3705-1E5B2394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246EDD-156F-0312-8D39-C501B75E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36EE4D-0413-22D0-36A3-C82FB4C6D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3BA6A6-5E2B-CAEA-470A-D03384E4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F0F3F5-A0E1-4CDD-6FD5-423C34BF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6520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83F3D-FD00-CBB5-26C6-DFD606F2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52CF4-EC92-B0A5-5947-926363687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023693-9D34-8D63-D95B-935C59FD2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0E223-43C8-D7E9-4D9B-1E1842A0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5B4BB7-D68C-8933-DF19-040DF425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BFFE40-C6F5-00B9-7D0B-E8A55521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424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6BF6F-9C37-7937-F9E9-0383154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4AA57E-B8FD-8AED-5D48-8A1D25D2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CEF3A1-2E73-5B61-0F09-79DAA62BD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E59724-8B64-9E46-519A-B79E0346F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3CBB9-592E-2040-D44C-50E32C420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748BB-AD4F-4960-308F-9948BBB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29F03D-74C2-A103-DA7B-C69143B6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2DA50F-6210-8E09-17DC-300CF6F8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439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B08E3-7963-6534-EC60-EDB371AD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74B1E3-4A1C-5271-86DB-4BC335C3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792A54-EAC2-FD0A-BE45-6E973CCB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FFACE4-CF0A-C65E-9A8C-1366156A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76E3C4-D7CB-1DCD-5323-F4612553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EB6B59-80E2-AB3A-B33F-FAC53503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CB503-1D1E-FA16-BE0E-63499D8E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8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B9F2D-CB6A-9073-FD75-B22D9760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5E27F-DA09-D321-AED8-23A674A5F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3DEABF-26A6-9E34-6C87-746755D8B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41FB4B-EA55-8B5B-C17F-3D080F77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9D6A35-26BA-589C-16CC-DCF45D85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C584DF-5B1E-2276-3935-0D81808B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75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BB7D20-AF3C-13F9-7EEE-F094391C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5EEFD3-0950-7602-EE19-7DD8CF5B8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AF84DF4-E76C-9ECA-78C8-03F3CEB90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DE39A-5778-8166-DDFC-AABE40B6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B221A-322E-635D-5D6D-7E3051F5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F48EF-DD9D-8A6E-95CB-028C3613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76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4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9ACDEC-1C99-B8A0-91B9-B171F3C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9A0293-B734-4746-00F4-95FF32C2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5BC72F-EE35-A275-6A44-7D71889F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69871-FDAF-4C9C-A1D6-AF98C2088514}" type="datetimeFigureOut">
              <a:rPr lang="es-ES" smtClean="0"/>
              <a:t>24/06/2024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2C402-EDF9-4A8C-1138-AB9E88C24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5B58BF-E037-A855-2560-B6B5687B5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6FF1B-765A-4D3F-A242-BA925D21DA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49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webassembly/" TargetMode="External"/><Relationship Id="rId2" Type="http://schemas.openxmlformats.org/officeDocument/2006/relationships/hyperlink" Target="https://caniuse.com/wa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ssembly.org/getting-started/developers-gui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fermyon.com/wasm-languages/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56A3C-10F2-CDE9-1AD2-B8B4E27AD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latin typeface="HelveticaNeueLT Std Lt" panose="020B0403020202020204" pitchFamily="34" charset="0"/>
              </a:rPr>
              <a:t>Web </a:t>
            </a:r>
            <a:r>
              <a:rPr lang="es-ES" b="1" dirty="0" err="1">
                <a:latin typeface="HelveticaNeueLT Std Lt" panose="020B0403020202020204" pitchFamily="34" charset="0"/>
              </a:rPr>
              <a:t>Assembly</a:t>
            </a:r>
            <a:endParaRPr lang="es-ES" b="1" dirty="0">
              <a:latin typeface="HelveticaNeueLT Std Lt" panose="020B0403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DB051-C3F8-F73E-E258-4615150F3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Compila directamente al navegador</a:t>
            </a:r>
          </a:p>
        </p:txBody>
      </p:sp>
    </p:spTree>
    <p:extLst>
      <p:ext uri="{BB962C8B-B14F-4D97-AF65-F5344CB8AC3E}">
        <p14:creationId xmlns:p14="http://schemas.microsoft.com/office/powerpoint/2010/main" val="69334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31B5D-964D-C62F-6666-F6E64500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2FEBAB-1307-CA11-3CE5-2D2A9258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https://caniuse.com/wasm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Spec</a:t>
            </a:r>
            <a:r>
              <a:rPr lang="es-ES" dirty="0"/>
              <a:t>: </a:t>
            </a:r>
            <a:r>
              <a:rPr lang="es-ES" dirty="0">
                <a:hlinkClick r:id="rId3"/>
              </a:rPr>
              <a:t>https://www.w3.org/community/webassembly/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86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DC265-CBB4-00BA-DD51-16ED7203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917FE-5B8E-49FD-B17F-7F05A22C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https://webassembly.org/getting-started/developers-guide/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4267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65E6-7DF4-4EBB-6152-2BFE12F0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Y… ¿Java?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85B07-FC2F-0D4B-E2D3-85FF4941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711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65E6-7DF4-4EBB-6152-2BFE12F0B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Y… ¿Java?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85B07-FC2F-0D4B-E2D3-85FF4941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Web </a:t>
            </a:r>
            <a:r>
              <a:rPr lang="es-ES" dirty="0" err="1"/>
              <a:t>Assembly</a:t>
            </a:r>
            <a:r>
              <a:rPr lang="es-ES" dirty="0"/>
              <a:t> requiere lenguaje de máquina y Java… compila a </a:t>
            </a:r>
            <a:r>
              <a:rPr lang="es-ES" b="1" dirty="0" err="1"/>
              <a:t>bytecode</a:t>
            </a: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>
                <a:hlinkClick r:id="rId2"/>
              </a:rPr>
              <a:t>https://developer.fermyon.com/wasm-languages/java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1543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Helvetica Neue">
      <a:majorFont>
        <a:latin typeface="HelveticaNeueLT Std Lt"/>
        <a:ea typeface=""/>
        <a:cs typeface=""/>
      </a:majorFont>
      <a:minorFont>
        <a:latin typeface="HelveticaNeueLT Std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72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HelveticaNeueLT Std Lt</vt:lpstr>
      <vt:lpstr>Tema de Office</vt:lpstr>
      <vt:lpstr>Web Assembly</vt:lpstr>
      <vt:lpstr>Soporte</vt:lpstr>
      <vt:lpstr>Lenguajes</vt:lpstr>
      <vt:lpstr>Y… ¿Java?</vt:lpstr>
      <vt:lpstr>Y… ¿Java?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Assembly</dc:title>
  <dc:creator>Pepe Fabra</dc:creator>
  <cp:lastModifiedBy>Pepe Fabra</cp:lastModifiedBy>
  <cp:revision>6</cp:revision>
  <dcterms:created xsi:type="dcterms:W3CDTF">2024-06-24T20:53:43Z</dcterms:created>
  <dcterms:modified xsi:type="dcterms:W3CDTF">2024-06-24T21:03:10Z</dcterms:modified>
</cp:coreProperties>
</file>