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4" r:id="rId5"/>
    <p:sldId id="262" r:id="rId6"/>
    <p:sldId id="265" r:id="rId7"/>
    <p:sldId id="257" r:id="rId8"/>
    <p:sldId id="259" r:id="rId9"/>
    <p:sldId id="258" r:id="rId10"/>
    <p:sldId id="260" r:id="rId11"/>
    <p:sldId id="269" r:id="rId12"/>
    <p:sldId id="270" r:id="rId13"/>
    <p:sldId id="267" r:id="rId14"/>
    <p:sldId id="261" r:id="rId15"/>
    <p:sldId id="266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67BFFE7F-5D5B-450E-B063-DEDD56028DC4}">
          <p14:sldIdLst>
            <p14:sldId id="256"/>
            <p14:sldId id="263"/>
            <p14:sldId id="268"/>
            <p14:sldId id="264"/>
            <p14:sldId id="262"/>
          </p14:sldIdLst>
        </p14:section>
        <p14:section name="Conceptos (Modelo mental)" id="{2E200D25-3479-488F-8095-05C650D48EB5}">
          <p14:sldIdLst>
            <p14:sldId id="265"/>
            <p14:sldId id="257"/>
            <p14:sldId id="259"/>
            <p14:sldId id="258"/>
            <p14:sldId id="260"/>
            <p14:sldId id="269"/>
            <p14:sldId id="270"/>
          </p14:sldIdLst>
        </p14:section>
        <p14:section name="Fin de la primera sesión" id="{4F47F7D3-8F7B-43EE-ACDB-C75BC471F8FC}">
          <p14:sldIdLst/>
        </p14:section>
        <p14:section name="Inicio de la segunda sesión" id="{FAA6513A-AE55-4422-8C4F-203D9C30D1F3}">
          <p14:sldIdLst>
            <p14:sldId id="267"/>
            <p14:sldId id="261"/>
          </p14:sldIdLst>
        </p14:section>
        <p14:section name="Fin de la segunda sesión" id="{7259622E-334C-43B5-8DB2-425DB5978CA9}">
          <p14:sldIdLst/>
        </p14:section>
        <p14:section name="Inicio de la tercera sesión" id="{8C7ED144-54EB-4D19-A618-B6EF8DF0CA4F}">
          <p14:sldIdLst>
            <p14:sldId id="266"/>
          </p14:sldIdLst>
        </p14:section>
        <p14:section name="Fin de la tercera sesión" id="{11398076-7C0E-4AE9-92BA-312E512DB9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6E5"/>
    <a:srgbClr val="36D1DC"/>
    <a:srgbClr val="FACD6A"/>
    <a:srgbClr val="79FFAF"/>
    <a:srgbClr val="5DFF9F"/>
    <a:srgbClr val="93FFBF"/>
    <a:srgbClr val="F8BC36"/>
    <a:srgbClr val="F7797D"/>
    <a:srgbClr val="E94057"/>
    <a:srgbClr val="8A2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8F151-7E94-23FA-BED4-52E50914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881FD-7807-1520-93B3-C726BB36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35788-ED59-00F0-EDF2-A975693B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8FAB1-2925-B44F-9C7E-EB3A2A3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789E3-AF4A-29D9-AC3F-1B5FC3A0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85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726BB-DADA-2864-04D5-14F7EE1D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768CA-B3C5-BA07-1EF5-254306E8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17314-4B2E-27C2-77DF-B613F84A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1B139-EB96-1A11-C23E-F53E43DA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8A591-48CC-ECDE-9CBF-4D6F5A65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2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81D82-FBD8-D143-18EF-9FBEE1D8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9AB15-E043-FEC6-7534-B1936904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427E0-5C93-DAAE-BB6F-94C2EBB2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C8843-FBD6-5242-BAB6-7B7B94A4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02086-5024-06B7-C813-64D8F47A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1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25D4-0C4B-F2D2-AD6B-20B25F9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6C343-BC1E-00E1-E2F4-19B5F2BE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43EA1-7879-999A-62E9-2A270E5C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98587-8CA9-61E1-4AB7-097FA249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0B3DE-E6D0-D624-6E12-112A7EFB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11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38FD5-DD4F-9858-9B8C-87932E10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BC1772-3BEB-F97F-BBF1-A0466B98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503C3-A1F9-AAED-3F4E-A0B2F656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D157A-6913-0197-0E0F-665F6C2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E1BF9-541A-3D37-7726-83D0C5AD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9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8C649-9DD6-F87E-2FF1-117921C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11DDC-EE9A-A5B5-970F-136611E6B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5B768-DDD9-515D-2495-E13461A9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564C6D-876E-A09B-22AF-2E6AC34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CBE03-81F1-DB44-2FDA-1EDA6A7A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B8478-AF66-E488-58E9-3E693CF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AE4C-8732-9805-2C36-145BE367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72076-04CC-C406-E9FD-DBE72E57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334C5-1971-A880-F5BD-45E5FDD9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5F4256-583E-D006-D5E0-BB9DA9C2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204F4E-EB12-4F48-C6EF-47E47F32E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85AA2-C6D9-296D-7115-7980AE9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2A70C4-770E-FA06-87F1-07664B0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E477DE-64E3-10A0-0CB5-A67E8372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3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C424C-57BB-DBE9-B459-3F5A51A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962D45-38BE-29E1-2D4C-0D0D22C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0D7C49-87E6-E717-F9C5-31D8B70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D398FC-D755-CAE6-DA34-BCB18F33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6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E41A91-8A55-A0F5-0D95-20C843FC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F04F66-2120-6999-B584-778DDCE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B421B-0330-CABD-6C1B-27A53A8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1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B79A-69AF-37A5-DDE1-7A844A9F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9BAD-606A-50E0-A7AC-7F254F4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D7EF57-A138-0F4E-23A0-ED897175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3CCDA-0ADB-2BD5-ECED-7346271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15E9B-CAA2-08EC-E4D4-5C4D65BB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D5694-94E8-1E3C-80C6-858C819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9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7356-10D8-6D74-9448-A00E1FEA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5211DC-E8C5-B6B8-B1E2-1EC24B3E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3AC33-0028-A6BC-FCE2-BE3541C3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03B44-DB2C-BEF7-C11C-9E31D8E5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71CA4-AC86-E891-11F7-47C35420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3C846-D607-5654-B0F8-FE22DE4C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797AEE-9421-F4FB-6E17-0150A78E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2A4B8-C64F-5EF1-BACF-4B508BE3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6ECB8-6599-210E-1538-DEA70B4A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B0C9-757F-4D7A-8A7C-BC915ADF917F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AE1EB-EC78-3980-CA64-550531358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25A6F-8725-F66A-808C-ED79977C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1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Internet_Fundamentals/Communic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7385-467C-D935-35E9-53A0D0F8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3600000" scaled="0"/>
                  <a:tileRect/>
                </a:gradFill>
                <a:effectLst>
                  <a:reflection blurRad="101600" stA="18000" endPos="65000" dist="50800" dir="5400000" sy="-100000" algn="bl" rotWithShape="0"/>
                </a:effectLst>
                <a:latin typeface="Montserrat" panose="00000500000000000000" pitchFamily="50" charset="0"/>
              </a:rPr>
              <a:t>SIMPLIFICANDO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F59AF-EB07-FA6D-1814-97448BFD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Piérdele el miedo a la línea de comandos</a:t>
            </a:r>
          </a:p>
        </p:txBody>
      </p:sp>
    </p:spTree>
    <p:extLst>
      <p:ext uri="{BB962C8B-B14F-4D97-AF65-F5344CB8AC3E}">
        <p14:creationId xmlns:p14="http://schemas.microsoft.com/office/powerpoint/2010/main" val="379935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AFC8-2CF3-7BFE-326B-0915B8CD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3C8AD-23B4-8D9A-3244-2E7AE404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cambio altera la lista enlazada, y cada cambio en la lista enlaza es un nuevo hash, explicar entonces porque hace un rebase el cambio y aparecen </a:t>
            </a:r>
            <a:r>
              <a:rPr lang="es-ES" dirty="0" err="1"/>
              <a:t>commits</a:t>
            </a:r>
            <a:r>
              <a:rPr lang="es-ES" dirty="0"/>
              <a:t> a descargar</a:t>
            </a:r>
          </a:p>
          <a:p>
            <a:r>
              <a:rPr lang="es-ES" dirty="0"/>
              <a:t>Dibujo de una lista enlazada</a:t>
            </a:r>
          </a:p>
          <a:p>
            <a:r>
              <a:rPr lang="es-ES" dirty="0"/>
              <a:t>Dibujo simplificado de un hash</a:t>
            </a:r>
          </a:p>
        </p:txBody>
      </p:sp>
    </p:spTree>
    <p:extLst>
      <p:ext uri="{BB962C8B-B14F-4D97-AF65-F5344CB8AC3E}">
        <p14:creationId xmlns:p14="http://schemas.microsoft.com/office/powerpoint/2010/main" val="397641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B4AE4-9A9F-AE16-4B94-F901F6CE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Temas a tratar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38B41-EBDB-1003-553E-989C02C8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555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Origin</a:t>
            </a:r>
          </a:p>
          <a:p>
            <a:r>
              <a:rPr lang="en-US" dirty="0"/>
              <a:t>Upstream</a:t>
            </a:r>
          </a:p>
          <a:p>
            <a:r>
              <a:rPr lang="en-US" dirty="0" err="1"/>
              <a:t>stategy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ours/theirs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Bisect</a:t>
            </a:r>
          </a:p>
          <a:p>
            <a:r>
              <a:rPr lang="es-ES" dirty="0" err="1"/>
              <a:t>Checkout</a:t>
            </a:r>
            <a:endParaRPr lang="es-ES" dirty="0"/>
          </a:p>
          <a:p>
            <a:r>
              <a:rPr lang="es-ES" dirty="0" err="1"/>
              <a:t>Branches</a:t>
            </a:r>
            <a:endParaRPr lang="es-ES" dirty="0"/>
          </a:p>
          <a:p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rename</a:t>
            </a:r>
            <a:endParaRPr lang="es-ES" dirty="0"/>
          </a:p>
          <a:p>
            <a:r>
              <a:rPr lang="es-ES" dirty="0"/>
              <a:t>crear ramas con </a:t>
            </a:r>
            <a:r>
              <a:rPr lang="es-ES" dirty="0" err="1"/>
              <a:t>checkout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B9B7F9-DF27-F213-DAB9-3A8A76107E82}"/>
              </a:ext>
            </a:extLst>
          </p:cNvPr>
          <p:cNvSpPr txBox="1">
            <a:spLocks/>
          </p:cNvSpPr>
          <p:nvPr/>
        </p:nvSpPr>
        <p:spPr>
          <a:xfrm>
            <a:off x="4561439" y="1820846"/>
            <a:ext cx="3945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</a:t>
            </a:r>
          </a:p>
          <a:p>
            <a:r>
              <a:rPr lang="en-US" dirty="0"/>
              <a:t>git stash</a:t>
            </a:r>
          </a:p>
          <a:p>
            <a:pPr lvl="1"/>
            <a:r>
              <a:rPr lang="en-US" dirty="0"/>
              <a:t>keys y pop</a:t>
            </a:r>
          </a:p>
          <a:p>
            <a:r>
              <a:rPr lang="sv-SE" dirty="0"/>
              <a:t>git fetch vs git pull vs git push</a:t>
            </a:r>
          </a:p>
          <a:p>
            <a:pPr lvl="1"/>
            <a:r>
              <a:rPr lang="en-US" dirty="0"/>
              <a:t>git fetch especial (git pull &amp;&amp; git push)</a:t>
            </a:r>
            <a:endParaRPr lang="sv-SE" dirty="0"/>
          </a:p>
          <a:p>
            <a:r>
              <a:rPr lang="en-US" dirty="0"/>
              <a:t>git cherry pick</a:t>
            </a:r>
          </a:p>
          <a:p>
            <a:r>
              <a:rPr lang="en-US" dirty="0" err="1"/>
              <a:t>Entornos</a:t>
            </a:r>
            <a:endParaRPr lang="en-US" dirty="0"/>
          </a:p>
          <a:p>
            <a:pPr lvl="1"/>
            <a:r>
              <a:rPr lang="en-US" dirty="0"/>
              <a:t>stating, local, remote, origin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825BB9-091A-676E-DE35-F3F9FFEDB812}"/>
              </a:ext>
            </a:extLst>
          </p:cNvPr>
          <p:cNvSpPr txBox="1">
            <a:spLocks/>
          </p:cNvSpPr>
          <p:nvPr/>
        </p:nvSpPr>
        <p:spPr>
          <a:xfrm>
            <a:off x="8246444" y="1820846"/>
            <a:ext cx="3945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config</a:t>
            </a:r>
          </a:p>
          <a:p>
            <a:pPr lvl="1"/>
            <a:r>
              <a:rPr lang="en-US" dirty="0"/>
              <a:t>repo, system, global, user</a:t>
            </a:r>
          </a:p>
        </p:txBody>
      </p:sp>
    </p:spTree>
    <p:extLst>
      <p:ext uri="{BB962C8B-B14F-4D97-AF65-F5344CB8AC3E}">
        <p14:creationId xmlns:p14="http://schemas.microsoft.com/office/powerpoint/2010/main" val="390006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16BE-5F07-6D60-67FA-E5A1FBF3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BBD13-4125-DD6B-5FEB-0CEC0CA0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git</a:t>
            </a:r>
            <a:r>
              <a:rPr lang="es-ES" dirty="0"/>
              <a:t>, para lo de </a:t>
            </a:r>
            <a:r>
              <a:rPr lang="es-ES" dirty="0" err="1"/>
              <a:t>git</a:t>
            </a:r>
            <a:r>
              <a:rPr lang="es-ES" dirty="0"/>
              <a:t>, si la rama es un hilo, un </a:t>
            </a:r>
            <a:r>
              <a:rPr lang="es-ES" dirty="0" err="1"/>
              <a:t>merge</a:t>
            </a:r>
            <a:r>
              <a:rPr lang="es-ES" dirty="0"/>
              <a:t> es hacerle un nudo y un rebase es deshilacharlo y volverlo a hilar desde determinado punto, según el contexto, una cosa interesa más que la otra</a:t>
            </a:r>
          </a:p>
        </p:txBody>
      </p:sp>
    </p:spTree>
    <p:extLst>
      <p:ext uri="{BB962C8B-B14F-4D97-AF65-F5344CB8AC3E}">
        <p14:creationId xmlns:p14="http://schemas.microsoft.com/office/powerpoint/2010/main" val="346982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B006D-DD3F-2430-7C49-E47A46D7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RECAPITULANDO…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F554BB-4A60-B82C-7228-0281FF7954D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init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add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commit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branch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checkout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push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pull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fetch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merge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rebase</a:t>
            </a:r>
          </a:p>
        </p:txBody>
      </p:sp>
      <p:pic>
        <p:nvPicPr>
          <p:cNvPr id="37" name="Imagen 36" descr="Diagrama&#10;&#10;Descripción generada automáticamente">
            <a:extLst>
              <a:ext uri="{FF2B5EF4-FFF2-40B4-BE49-F238E27FC236}">
                <a16:creationId xmlns:a16="http://schemas.microsoft.com/office/drawing/2014/main" id="{3F6FBCA6-02C1-2F64-5E5D-20013E78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52811"/>
            <a:ext cx="6903720" cy="3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15802-6776-BEE6-18FA-C301FE20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armas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E585B-A8FC-CB5A-4DDF-ADB9A26B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simplifying</a:t>
            </a:r>
            <a:r>
              <a:rPr lang="es-ES" dirty="0"/>
              <a:t>-</a:t>
            </a:r>
            <a:r>
              <a:rPr lang="es-ES" dirty="0" err="1"/>
              <a:t>git</a:t>
            </a:r>
            <a:r>
              <a:rPr lang="es-ES" dirty="0"/>
              <a:t>-</a:t>
            </a:r>
            <a:r>
              <a:rPr lang="es-ES" dirty="0" err="1"/>
              <a:t>gaining</a:t>
            </a:r>
            <a:r>
              <a:rPr lang="es-ES" dirty="0"/>
              <a:t>-</a:t>
            </a:r>
            <a:r>
              <a:rPr lang="es-ES" dirty="0" err="1"/>
              <a:t>confidence</a:t>
            </a:r>
            <a:r>
              <a:rPr lang="es-ES" dirty="0"/>
              <a:t>-</a:t>
            </a:r>
            <a:r>
              <a:rPr lang="es-ES" dirty="0" err="1"/>
              <a:t>in-the-cli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43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C412B-6C43-31D1-2A70-01F7FB2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salvavidas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FD6D-93AC-88E5-C1C0-2B30C5E1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EEDE1-AC85-3A50-A2DE-B467A41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50500">
                      <a:srgbClr val="FACD6A"/>
                    </a:gs>
                    <a:gs pos="0">
                      <a:srgbClr val="79FFAF"/>
                    </a:gs>
                    <a:gs pos="100000">
                      <a:srgbClr val="F7797D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DE ANTEMANO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67E4F-ABA3-A9FC-F7E8-DB4B5D8E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charla se grabará y se compartirá su acceso</a:t>
            </a:r>
          </a:p>
          <a:p>
            <a:r>
              <a:rPr lang="es-ES" dirty="0"/>
              <a:t>Las diapositivas se compartirán al final de la charla</a:t>
            </a:r>
          </a:p>
          <a:p>
            <a:r>
              <a:rPr lang="es-ES" dirty="0"/>
              <a:t>Cualquier duda no dudes en comentarla (chat o voz, lo que prefieras :D)</a:t>
            </a:r>
          </a:p>
        </p:txBody>
      </p:sp>
    </p:spTree>
    <p:extLst>
      <p:ext uri="{BB962C8B-B14F-4D97-AF65-F5344CB8AC3E}">
        <p14:creationId xmlns:p14="http://schemas.microsoft.com/office/powerpoint/2010/main" val="275531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CDDEA-4628-D732-D3B0-566CFDAF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3647"/>
            <a:ext cx="10515600" cy="1325563"/>
          </a:xfrm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AD5389"/>
                    </a:gs>
                    <a:gs pos="100000">
                      <a:srgbClr val="3C1053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¿PARA QUIÉN ESTÁ PENSADA LA CHARLA?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C6554-2682-01E8-EBBB-FB375721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4147"/>
            <a:ext cx="10515600" cy="3088706"/>
          </a:xfrm>
        </p:spPr>
        <p:txBody>
          <a:bodyPr/>
          <a:lstStyle/>
          <a:p>
            <a:r>
              <a:rPr lang="es-ES" dirty="0"/>
              <a:t>Aquellas personas que le tienen reparo a los comandos</a:t>
            </a:r>
          </a:p>
          <a:p>
            <a:r>
              <a:rPr lang="es-ES" dirty="0"/>
              <a:t>Quienes no hayan usado, o apenas, </a:t>
            </a:r>
            <a:r>
              <a:rPr lang="es-ES" dirty="0" err="1"/>
              <a:t>git</a:t>
            </a:r>
            <a:endParaRPr lang="es-ES" dirty="0"/>
          </a:p>
          <a:p>
            <a:r>
              <a:rPr lang="es-ES" dirty="0"/>
              <a:t>Quienes tengan algo de experiencia pero les gustase más soltura</a:t>
            </a:r>
          </a:p>
          <a:p>
            <a:r>
              <a:rPr lang="es-ES" dirty="0"/>
              <a:t>De principiante a intermedio</a:t>
            </a:r>
          </a:p>
          <a:p>
            <a:pPr lvl="1"/>
            <a:r>
              <a:rPr lang="es-ES" dirty="0"/>
              <a:t>Avanzado es responder en </a:t>
            </a:r>
            <a:r>
              <a:rPr lang="es-ES" dirty="0" err="1"/>
              <a:t>stackoverflow</a:t>
            </a:r>
            <a:r>
              <a:rPr lang="es-ES" dirty="0"/>
              <a:t>, y eso me queda lejos</a:t>
            </a:r>
          </a:p>
          <a:p>
            <a:r>
              <a:rPr lang="es-ES" dirty="0"/>
              <a:t>Personas con afán de revisitar conceptos</a:t>
            </a:r>
          </a:p>
        </p:txBody>
      </p:sp>
    </p:spTree>
    <p:extLst>
      <p:ext uri="{BB962C8B-B14F-4D97-AF65-F5344CB8AC3E}">
        <p14:creationId xmlns:p14="http://schemas.microsoft.com/office/powerpoint/2010/main" val="3835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485FB-80A5-75DF-61CE-BC65C65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5C258D"/>
                    </a:gs>
                    <a:gs pos="100000">
                      <a:srgbClr val="4389A2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ESTRUCTURA DE LAS CHARLAS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CBCA0-EC60-38A5-192A-02AFE730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I – Introducción y modelo mental, los fundamentos</a:t>
            </a:r>
            <a:endParaRPr lang="es-ES" dirty="0"/>
          </a:p>
          <a:p>
            <a:r>
              <a:rPr lang="es-ES" dirty="0">
                <a:hlinkClick r:id="rId3" action="ppaction://hlinksldjump"/>
              </a:rPr>
              <a:t>II – Manejo de </a:t>
            </a:r>
            <a:r>
              <a:rPr lang="es-ES" i="1" dirty="0">
                <a:hlinkClick r:id="rId3" action="ppaction://hlinksldjump"/>
              </a:rPr>
              <a:t>armas</a:t>
            </a:r>
            <a:r>
              <a:rPr lang="es-ES" dirty="0">
                <a:hlinkClick r:id="rId3" action="ppaction://hlinksldjump"/>
              </a:rPr>
              <a:t>, aprende a defenderte</a:t>
            </a:r>
            <a:endParaRPr lang="es-ES" dirty="0"/>
          </a:p>
          <a:p>
            <a:r>
              <a:rPr lang="es-ES" dirty="0">
                <a:hlinkClick r:id="rId4" action="ppaction://hlinksldjump"/>
              </a:rPr>
              <a:t>III – Profundización y salvavidas, entiende errores y aprende su </a:t>
            </a:r>
            <a:r>
              <a:rPr lang="es-ES" i="1" dirty="0" err="1">
                <a:hlinkClick r:id="rId4" action="ppaction://hlinksldjump"/>
              </a:rPr>
              <a:t>origin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603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6A84-CCAD-AD94-F29A-1C987926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2AAB0"/>
                    </a:gs>
                    <a:gs pos="100000">
                      <a:srgbClr val="00CDAC"/>
                    </a:gs>
                  </a:gsLst>
                  <a:lin ang="5400000" scaled="1"/>
                </a:gradFill>
                <a:latin typeface="Montserrat" panose="00000500000000000000" pitchFamily="50" charset="0"/>
              </a:rPr>
              <a:t>PRESENTACIONES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D0A66-10B5-5501-ECB6-8ED44EDB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Soy Pepe, aunque </a:t>
            </a:r>
            <a:r>
              <a:rPr lang="es-ES" dirty="0" err="1"/>
              <a:t>Jose</a:t>
            </a:r>
            <a:r>
              <a:rPr lang="es-ES" dirty="0"/>
              <a:t> no me molesta, hago cosas de </a:t>
            </a:r>
            <a:r>
              <a:rPr lang="es-ES" dirty="0" err="1"/>
              <a:t>front</a:t>
            </a:r>
            <a:r>
              <a:rPr lang="es-ES" dirty="0"/>
              <a:t>, experto en tirar producción, años de experiencia constatada rompiendo ramas en conflictos de </a:t>
            </a:r>
            <a:r>
              <a:rPr lang="es-ES" dirty="0" err="1"/>
              <a:t>merge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Odiaba los comandos… y ahora… no tanto</a:t>
            </a:r>
          </a:p>
        </p:txBody>
      </p:sp>
    </p:spTree>
    <p:extLst>
      <p:ext uri="{BB962C8B-B14F-4D97-AF65-F5344CB8AC3E}">
        <p14:creationId xmlns:p14="http://schemas.microsoft.com/office/powerpoint/2010/main" val="337869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77D0-1254-B43A-8A3C-4F1B929F93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50500">
                      <a:srgbClr val="E94057"/>
                    </a:gs>
                    <a:gs pos="0">
                      <a:srgbClr val="8A2387"/>
                    </a:gs>
                    <a:gs pos="100000">
                      <a:srgbClr val="F7797D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INTRODUCCIÓN A GIT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BEFDAB-A416-A1A9-D792-09DD64B6F0FA}"/>
              </a:ext>
            </a:extLst>
          </p:cNvPr>
          <p:cNvSpPr txBox="1"/>
          <p:nvPr/>
        </p:nvSpPr>
        <p:spPr>
          <a:xfrm>
            <a:off x="838201" y="1998697"/>
            <a:ext cx="9993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nada, vamos a explicar algunos conceptos que ayudarán a entender/repasar cómo funciona Git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B158C85-2150-AFE8-3B31-9576F60B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0128" y="3194424"/>
            <a:ext cx="1143000" cy="1143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DA03F-4992-05DF-8CCA-B38610C9D048}"/>
              </a:ext>
            </a:extLst>
          </p:cNvPr>
          <p:cNvSpPr txBox="1"/>
          <p:nvPr/>
        </p:nvSpPr>
        <p:spPr>
          <a:xfrm>
            <a:off x="2706164" y="3073426"/>
            <a:ext cx="8125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Git es un Sistema de Control de Versiones (VCS), esto quiere decir que nos permite </a:t>
            </a:r>
            <a:r>
              <a:rPr lang="es-ES" sz="2800" b="1" dirty="0">
                <a:gradFill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</a:gradFill>
              </a:rPr>
              <a:t>gestionar</a:t>
            </a:r>
            <a:r>
              <a:rPr lang="es-ES" sz="2800" dirty="0"/>
              <a:t> un </a:t>
            </a:r>
            <a:r>
              <a:rPr lang="es-ES" sz="2800" b="1" dirty="0">
                <a:gradFill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</a:gradFill>
              </a:rPr>
              <a:t>historial de versiones</a:t>
            </a:r>
            <a:r>
              <a:rPr lang="es-ES" sz="2800" dirty="0"/>
              <a:t> de lo que queramos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048A00-CDA5-DEA2-150F-F76F889CC0E4}"/>
              </a:ext>
            </a:extLst>
          </p:cNvPr>
          <p:cNvSpPr txBox="1"/>
          <p:nvPr/>
        </p:nvSpPr>
        <p:spPr>
          <a:xfrm>
            <a:off x="838201" y="4458421"/>
            <a:ext cx="999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Vamos a empezar desde lo más básico e ir construyendo desde ahí</a:t>
            </a:r>
          </a:p>
        </p:txBody>
      </p:sp>
    </p:spTree>
    <p:extLst>
      <p:ext uri="{BB962C8B-B14F-4D97-AF65-F5344CB8AC3E}">
        <p14:creationId xmlns:p14="http://schemas.microsoft.com/office/powerpoint/2010/main" val="456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3F0D-C37E-4138-11E6-B9D959FA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34"/>
            <a:ext cx="10515600" cy="1325563"/>
          </a:xfrm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Montserrat" panose="00000500000000000000" pitchFamily="50" charset="0"/>
              </a:rPr>
              <a:t>MODELO MENTAL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630C59-AC81-194F-09C1-C357D45AE648}"/>
              </a:ext>
            </a:extLst>
          </p:cNvPr>
          <p:cNvSpPr txBox="1"/>
          <p:nvPr/>
        </p:nvSpPr>
        <p:spPr>
          <a:xfrm>
            <a:off x="838200" y="1998697"/>
            <a:ext cx="102639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empezar explicaremos dos conceptos, por encima: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Hashes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Listas enlazadas (</a:t>
            </a:r>
            <a:r>
              <a:rPr lang="es-ES" sz="2800" dirty="0" err="1"/>
              <a:t>Linked</a:t>
            </a:r>
            <a:r>
              <a:rPr lang="es-ES" sz="2800" dirty="0"/>
              <a:t> </a:t>
            </a:r>
            <a:r>
              <a:rPr lang="es-ES" sz="2800" dirty="0" err="1"/>
              <a:t>Lists</a:t>
            </a:r>
            <a:r>
              <a:rPr lang="es-E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5664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7B76-1775-B480-36B1-555978DC7E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50" charset="0"/>
              </a:rPr>
              <a:t>HASHES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895123-4D3A-17A7-08F2-29A6DFD8A0CC}"/>
              </a:ext>
            </a:extLst>
          </p:cNvPr>
          <p:cNvSpPr txBox="1"/>
          <p:nvPr/>
        </p:nvSpPr>
        <p:spPr>
          <a:xfrm>
            <a:off x="838200" y="1690688"/>
            <a:ext cx="72570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Funciones matemáticas</a:t>
            </a:r>
          </a:p>
          <a:p>
            <a:r>
              <a:rPr lang="es-ES" sz="2800" dirty="0"/>
              <a:t>Únicas, </a:t>
            </a:r>
            <a:r>
              <a:rPr lang="es-ES" sz="2800" dirty="0" err="1"/>
              <a:t>uid</a:t>
            </a:r>
            <a:r>
              <a:rPr lang="es-ES" sz="2800" dirty="0"/>
              <a:t>, un hash no da dos veces el mismo id</a:t>
            </a:r>
          </a:p>
          <a:p>
            <a:r>
              <a:rPr lang="es-ES" sz="2800" dirty="0"/>
              <a:t>Inmutabilidad, un cambio, nuevo hash</a:t>
            </a:r>
          </a:p>
        </p:txBody>
      </p:sp>
    </p:spTree>
    <p:extLst>
      <p:ext uri="{BB962C8B-B14F-4D97-AF65-F5344CB8AC3E}">
        <p14:creationId xmlns:p14="http://schemas.microsoft.com/office/powerpoint/2010/main" val="31287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EAEF-8D67-D80D-C9A5-27E66DC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Montserrat" panose="00000500000000000000" pitchFamily="50" charset="0"/>
              </a:rPr>
              <a:t>LISTAS ENLAZADAS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B463BB-39A5-59C0-CEDB-21B6F79FBDCF}"/>
              </a:ext>
            </a:extLst>
          </p:cNvPr>
          <p:cNvSpPr txBox="1"/>
          <p:nvPr/>
        </p:nvSpPr>
        <p:spPr>
          <a:xfrm>
            <a:off x="838200" y="1690688"/>
            <a:ext cx="46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Estructuras de datos</a:t>
            </a:r>
          </a:p>
          <a:p>
            <a:r>
              <a:rPr lang="es-ES" sz="2800" dirty="0"/>
              <a:t>Nodos anteriores y posteriores</a:t>
            </a:r>
          </a:p>
        </p:txBody>
      </p:sp>
    </p:spTree>
    <p:extLst>
      <p:ext uri="{BB962C8B-B14F-4D97-AF65-F5344CB8AC3E}">
        <p14:creationId xmlns:p14="http://schemas.microsoft.com/office/powerpoint/2010/main" val="2504731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470</Words>
  <Application>Microsoft Office PowerPoint</Application>
  <PresentationFormat>Panorámica</PresentationFormat>
  <Paragraphs>78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Tema de Office</vt:lpstr>
      <vt:lpstr>SIMPLIFICANDO GIT</vt:lpstr>
      <vt:lpstr>DE ANTEMANO</vt:lpstr>
      <vt:lpstr>¿PARA QUIÉN ESTÁ PENSADA LA CHARLA?</vt:lpstr>
      <vt:lpstr>ESTRUCTURA DE LAS CHARLAS</vt:lpstr>
      <vt:lpstr>PRESENTACIONES</vt:lpstr>
      <vt:lpstr>INTRODUCCIÓN A GIT</vt:lpstr>
      <vt:lpstr>MODELO MENTAL</vt:lpstr>
      <vt:lpstr>HASHES</vt:lpstr>
      <vt:lpstr>LISTAS ENLAZADAS</vt:lpstr>
      <vt:lpstr>ESQUEMAS</vt:lpstr>
      <vt:lpstr>Temas a tratar</vt:lpstr>
      <vt:lpstr>Ideas</vt:lpstr>
      <vt:lpstr>RECAPITULANDO…</vt:lpstr>
      <vt:lpstr>Manejo de armas</vt:lpstr>
      <vt:lpstr>Los salvavidas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SIMPLIFICANDO GIT</dc:title>
  <dc:creator>Pepe Fabra</dc:creator>
  <cp:lastModifiedBy>Pepe Fabra</cp:lastModifiedBy>
  <cp:revision>17</cp:revision>
  <dcterms:created xsi:type="dcterms:W3CDTF">2023-06-06T20:51:15Z</dcterms:created>
  <dcterms:modified xsi:type="dcterms:W3CDTF">2023-06-09T21:25:32Z</dcterms:modified>
</cp:coreProperties>
</file>