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8C6"/>
    <a:srgbClr val="333333"/>
    <a:srgbClr val="F7DF1F"/>
    <a:srgbClr val="30312F"/>
    <a:srgbClr val="FF9393"/>
    <a:srgbClr val="FF6767"/>
    <a:srgbClr val="EE5656"/>
    <a:srgbClr val="DE8484"/>
    <a:srgbClr val="D05050"/>
    <a:srgbClr val="F1D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0"/>
    </p:cViewPr>
  </p:sorterViewPr>
  <p:notesViewPr>
    <p:cSldViewPr snapToGrid="0">
      <p:cViewPr varScale="1">
        <p:scale>
          <a:sx n="89" d="100"/>
          <a:sy n="89" d="100"/>
        </p:scale>
        <p:origin x="35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C26A53-ACA4-CB81-7361-CA708728FD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59CB95-53C3-519F-753A-5EC5F9C2D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99AA-EB07-4C3C-9EDE-F8F749D4AF1E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F40218-F930-7F17-FD11-746438FFE3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8DC89D-4B46-86C7-7A0E-B7D4A35CA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65B-C3CB-4757-9E0B-64A6ABF1BA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619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409C-DB6A-4F29-84DA-85A0EC9105C9}" type="datetimeFigureOut">
              <a:rPr lang="es-ES" smtClean="0"/>
              <a:t>18/06/2024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D9B6-81AF-401C-BB1C-A1A4A69CC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E80E63E-7669-648A-F34E-1222D5C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C4499830-F10E-403C-A521-B16CA1203DF1}" type="datetime1">
              <a:rPr lang="es-ES" smtClean="0"/>
              <a:t>18/06/2024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C04D11-1132-6793-0CAB-2E57EB1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F6F95F-87D5-26F9-A3A1-CD757FB6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7FE072-8819-6DCB-FF4B-BE5D163F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D3AA200-2EB6-464B-9EAE-F55028B9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6A14C1-618B-941E-B489-73F93B6A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0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60C41AA-41CE-1E4F-4693-73B54505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9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DF2E-2E16-A243-CAD7-F2CD19ED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0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80BF6F-C2B6-C8CB-C77A-91E2E774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87CF64-F525-CAB1-B37D-66A70BFB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5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A523C34-FEC4-E255-F805-668E43D5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C04D11-1132-6793-0CAB-2E57EB10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5623878"/>
          </a:xfrm>
        </p:spPr>
        <p:txBody>
          <a:bodyPr anchor="b">
            <a:norm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515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50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36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119"/>
            <a:ext cx="10515600" cy="27828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FBEE830-46CB-D6B1-239D-ECEA414F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8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14"/>
            <a:ext cx="10515600" cy="3555048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Title and One-li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2FD7F-ABCF-1C13-5ECD-279DCB41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6777"/>
            <a:ext cx="10515600" cy="2565400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63B6A5-30EC-65B7-7FC7-C96E76FB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239644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8DA3BB2-E0C4-D996-1AD3-65F4E772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8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A6C0FD6-96A1-8FDB-D2E7-25E268D8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171ADC-7A5D-D462-527E-852EB407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7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693F2CC3-D949-4F17-8A36-D2240F8D4FB2}" type="datetime1">
              <a:rPr lang="es-ES" smtClean="0"/>
              <a:t>18/06/2024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Workshop de TypeScript - Pepe Fabra Valverde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96" r:id="rId4"/>
    <p:sldLayoutId id="2147483676" r:id="rId5"/>
    <p:sldLayoutId id="2147483679" r:id="rId6"/>
    <p:sldLayoutId id="2147483663" r:id="rId7"/>
    <p:sldLayoutId id="2147483678" r:id="rId8"/>
    <p:sldLayoutId id="2147483674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Workshop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8445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  <a:p>
            <a:r>
              <a:rPr lang="es-ES" dirty="0"/>
              <a:t>1h 15m – Intermedio hasta avanzado</a:t>
            </a:r>
          </a:p>
        </p:txBody>
      </p:sp>
    </p:spTree>
    <p:extLst>
      <p:ext uri="{BB962C8B-B14F-4D97-AF65-F5344CB8AC3E}">
        <p14:creationId xmlns:p14="http://schemas.microsoft.com/office/powerpoint/2010/main" val="425654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248FA4-E3E3-0D3C-4338-C615B038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72F6A7B-8903-D242-3A67-A089331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sesión se va a grabar</a:t>
            </a:r>
          </a:p>
          <a:p>
            <a:r>
              <a:rPr lang="es-ES" dirty="0"/>
              <a:t>Se compartirán las </a:t>
            </a:r>
            <a:r>
              <a:rPr lang="es-ES" dirty="0" err="1"/>
              <a:t>slides</a:t>
            </a:r>
            <a:r>
              <a:rPr lang="es-ES" dirty="0"/>
              <a:t> al terminar</a:t>
            </a:r>
          </a:p>
          <a:p>
            <a:r>
              <a:rPr lang="es-ES" dirty="0"/>
              <a:t>Pregunta sin miedo</a:t>
            </a:r>
          </a:p>
        </p:txBody>
      </p:sp>
    </p:spTree>
    <p:extLst>
      <p:ext uri="{BB962C8B-B14F-4D97-AF65-F5344CB8AC3E}">
        <p14:creationId xmlns:p14="http://schemas.microsoft.com/office/powerpoint/2010/main" val="372898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E9BA6CD-BC9C-9811-608A-8C255198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B03F58-AA8B-0E79-BE90-64B52285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/>
              <a:t>Elementos básicos y principales</a:t>
            </a:r>
          </a:p>
          <a:p>
            <a:r>
              <a:rPr lang="es-ES" dirty="0"/>
              <a:t>Modelo Mental</a:t>
            </a:r>
          </a:p>
          <a:p>
            <a:r>
              <a:rPr lang="es-ES" dirty="0" err="1"/>
              <a:t>Sintáxis</a:t>
            </a:r>
            <a:r>
              <a:rPr lang="es-ES" dirty="0"/>
              <a:t> y filosofía</a:t>
            </a:r>
          </a:p>
          <a:p>
            <a:r>
              <a:rPr lang="es-ES" dirty="0"/>
              <a:t>Configuraciones y extensión de librerías</a:t>
            </a:r>
          </a:p>
          <a:p>
            <a:r>
              <a:rPr lang="es-ES" dirty="0"/>
              <a:t>Tipos dinámicos y </a:t>
            </a:r>
            <a:r>
              <a:rPr lang="es-ES" dirty="0" err="1"/>
              <a:t>TypeScript</a:t>
            </a:r>
            <a:r>
              <a:rPr lang="es-ES" dirty="0"/>
              <a:t> avanzado</a:t>
            </a:r>
          </a:p>
          <a:p>
            <a:r>
              <a:rPr lang="es-ES" dirty="0"/>
              <a:t>Utilidades generales</a:t>
            </a:r>
          </a:p>
        </p:txBody>
      </p:sp>
    </p:spTree>
    <p:extLst>
      <p:ext uri="{BB962C8B-B14F-4D97-AF65-F5344CB8AC3E}">
        <p14:creationId xmlns:p14="http://schemas.microsoft.com/office/powerpoint/2010/main" val="2086166450"/>
      </p:ext>
    </p:extLst>
  </p:cSld>
  <p:clrMapOvr>
    <a:masterClrMapping/>
  </p:clrMapOvr>
</p:sld>
</file>

<file path=ppt/theme/theme1.xml><?xml version="1.0" encoding="utf-8"?>
<a:theme xmlns:a="http://schemas.openxmlformats.org/drawingml/2006/main" name="TypeScript">
  <a:themeElements>
    <a:clrScheme name="Personalizado 7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FFFFFF"/>
      </a:hlink>
      <a:folHlink>
        <a:srgbClr val="FFFFF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68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Calibri</vt:lpstr>
      <vt:lpstr>Cascadia Code</vt:lpstr>
      <vt:lpstr>Cascadia Mono</vt:lpstr>
      <vt:lpstr>TypeScript</vt:lpstr>
      <vt:lpstr>Workshop de TypeScript</vt:lpstr>
      <vt:lpstr>Agenda del taller</vt:lpstr>
      <vt:lpstr>Disclaimer</vt:lpstr>
      <vt:lpstr>Contenido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TypeScript</dc:title>
  <dc:creator>Pepe Fabra</dc:creator>
  <cp:lastModifiedBy>Pepe Fabra</cp:lastModifiedBy>
  <cp:revision>85</cp:revision>
  <dcterms:created xsi:type="dcterms:W3CDTF">2024-06-15T08:12:47Z</dcterms:created>
  <dcterms:modified xsi:type="dcterms:W3CDTF">2024-06-18T09:47:27Z</dcterms:modified>
</cp:coreProperties>
</file>