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8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756D2C-A866-A462-8A3A-7A8DA6583F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3051D03-2293-B43F-DE15-F51B2FE7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F2E18B-9C69-8C40-3076-0477912728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16E7B-B371-0F4B-2B77-C5A70A432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8E31C4-EBCF-6586-0463-7A3D253C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3122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1A0DC-E7F1-E762-651C-3B630B267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E76397-4BD7-5089-0254-C2C780EF28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1D0697E-B4DC-4376-6C79-FF7332F47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CFC5854-39D4-33A0-B398-AF0CCC0F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5720940-CBFB-E1E9-753B-A2C073F00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95208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02E4D9E-DD5D-0FB2-1B96-06823656D7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0F94265-1CFE-7CBB-5DF5-BAB9C929AB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D3BFBF-AE1D-CEA7-2E3F-F795C2EDA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46BC23B-4E73-7ECA-FD5B-C796405D6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B851E3-4B87-5DF4-6604-8EB027EC2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6512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E3942-05A3-1D0C-C983-2ABA6FA48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3FF2839-C192-DB70-89B3-F93D1E830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8C2BAB6-BD79-6118-4351-A8087406F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249E8A-66D7-0D15-4CE9-86105F66A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CE830F2-C82F-2FBC-01A1-07D59A8CB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0991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04AB7B-95EB-35A6-4BDD-48CDA5BA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D76750B-EE6D-5EEF-A888-7A48AA62D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3A55559-F01C-1CDA-72E0-6D5223146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0D10246-3160-A6A4-C9A4-8FB6A628D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B13A3B6-D9A1-881E-7A05-FD5C17542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950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B32CA6-E923-EC16-B908-26D202AA4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2BD9E-E0D9-9A0B-2C79-6A1BF412A0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FBFD19B-8F9D-E9BD-6977-214AEF7E7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F03280-09F9-53E1-DDEF-34B63085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2B79CCA-C0A7-E9DF-AE7C-7A24930DC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1DC220-6ECA-13F5-6E5A-EBBC8BF7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6712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2B87BE-C404-3E8B-CCFA-6F614EFD1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21C1EA-556C-6DD1-DA4C-0DFD1711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181C812-B2C8-6872-4084-183CF41C06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31EE08B-C46F-0DD2-F3FB-0781ED5018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1F7D477-7CF7-6943-543E-A6AC512AC9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7561702-7E43-3F7F-7D33-CF96AC41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A7963E3-1E2E-6305-17CA-E10D0AEC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E8F448-753A-34E7-C943-BED4A77DF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4266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33C070-6FC8-465F-6D53-F8AF31ECC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2BE4EBF-659A-C213-E496-BC7778759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398148E-A48B-1FC3-313A-48B195400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30565A0-94BA-3E16-E7DD-BB7D95870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95154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0EDFA78-5D4C-CD4D-1416-A775E09B4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A6BAA41-E29D-C088-FAD8-FB941AA6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74098E-573C-B8B6-2EB5-92DE19FFE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2239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5D4B60-1455-B83B-EDC9-19A11FC0F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57CD88F-425B-E3A4-D11E-53CC99B0C2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6C14E1-DD26-B877-60DD-27AA0BFDD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A4716FF-429A-33C4-E12E-28369B158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CD4EDB3-767D-2F04-E258-28F4A2556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5FADAF1-1F58-1D0C-3B81-55969F9FF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4219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FEF84E-C5FA-0CA0-98ED-A85072B6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D7BA348-4679-B645-5D6D-8203F362F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8A1113D-31B7-3939-68A8-DF34101F1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F6C6A3D-E273-9129-12E5-08B54FF43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5877634-FCD1-83D0-3F8D-B3013DEAA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64EFACE-76BC-C04B-9196-DD4212626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919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2859A4E-B3FA-B79A-55BB-09B210966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1A2BE6B-355C-2387-E2B3-C2DFA2825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D5C45-7067-3A87-3A7C-F01282C850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0C3AA4-7F69-4B2D-B85F-5E6A2A6AAE31}" type="datetimeFigureOut">
              <a:rPr lang="es-ES" smtClean="0"/>
              <a:t>29/10/2023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25B11C-E4E9-2DE9-9A42-EB2F8358CF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1FCF5-1762-7460-6135-9065B56F48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06F47C-251D-4773-8939-D5127557963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9454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5A7B7A-86D7-E939-A929-1EF60C3EE3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/>
              <a:t>Accesibilidad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C16612-09D7-A686-4817-84B62B5175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461270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9C158-6B53-43AA-F876-D28C1E6CC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WCAG - Web Content </a:t>
            </a:r>
            <a:r>
              <a:rPr lang="es-ES" dirty="0" err="1"/>
              <a:t>Accessibility</a:t>
            </a:r>
            <a:r>
              <a:rPr lang="es-ES" dirty="0"/>
              <a:t> </a:t>
            </a:r>
            <a:r>
              <a:rPr lang="es-ES" dirty="0" err="1"/>
              <a:t>Guidelines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A3FE5A4-FAC8-E00F-D38F-D59201993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92942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226A8B-14DA-D3FB-ADF5-FC659BED1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Diversidad Funcional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462D08-A029-15EC-1B21-1E33AA73E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701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DFCC9D-2131-C92F-9756-190807807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Inclusividad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AFA32-6F2A-31A5-DC0A-6F29FB9526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48400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5A45F9-5753-CEA3-5A47-2F2A6CD8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Estándares Web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5CEFB5-C6E6-8E07-6CAE-5E3A46200F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36127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D7067-DE2F-416E-E939-B57CF80BE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Modales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E3343E-5942-9386-6CCA-6EC8F8554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78443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</Words>
  <Application>Microsoft Office PowerPoint</Application>
  <PresentationFormat>Panorámica</PresentationFormat>
  <Paragraphs>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Accesibilidad</vt:lpstr>
      <vt:lpstr>WCAG - Web Content Accessibility Guidelines </vt:lpstr>
      <vt:lpstr>Diversidad Funcional</vt:lpstr>
      <vt:lpstr>Inclusividad</vt:lpstr>
      <vt:lpstr>Estándares Web</vt:lpstr>
      <vt:lpstr>Modales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Accesibilidad Web</dc:title>
  <dc:creator>Pepe Fabra</dc:creator>
  <cp:lastModifiedBy>Pepe Fabra</cp:lastModifiedBy>
  <cp:revision>4</cp:revision>
  <dcterms:created xsi:type="dcterms:W3CDTF">2023-10-29T20:08:40Z</dcterms:created>
  <dcterms:modified xsi:type="dcterms:W3CDTF">2023-10-29T20:13:41Z</dcterms:modified>
</cp:coreProperties>
</file>