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5B4557-D9C0-F4EE-4DD3-78C3DB28D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3D5E94-2F0D-9ECF-4449-F7F2FEC346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4ED5DA-3319-4450-ED16-170334F6F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AD28-77E8-4906-9AB4-3F899A695F37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C8E6C8-69A5-C11A-42B1-05542C9E0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70FB7D0-E041-368D-0972-3835BDFD8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5CB-1AFD-420B-9BDD-1053834C79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8193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49E4DC-BD9E-EB4B-80D7-7BDB91C82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264EF85-8019-8A20-A50E-49DDD4E5A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D10FF8-3732-D5A5-CCAC-65816316B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AD28-77E8-4906-9AB4-3F899A695F37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6F44D3-D7FE-0127-D394-81BF88F8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3A585-C023-7FAF-DBEF-69BF02DE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5CB-1AFD-420B-9BDD-1053834C79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7038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3FBEE8-B5EE-89FA-4551-39F25EA8D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44C9FC-E695-9A71-CC5F-D68E22E91E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003B59-84E2-09DF-B0BF-902CB803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AD28-77E8-4906-9AB4-3F899A695F37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0EC48E-FDBA-D2BA-0226-6D0A998B7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888F39-241B-BD2D-D1FB-B5E018D28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5CB-1AFD-420B-9BDD-1053834C79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2233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0706F4-E71A-06B7-0F39-901D0BBCC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A1CE06-7AAA-E9B5-292E-78A016D11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7485CD-8BAB-C714-7421-068A40736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AD28-77E8-4906-9AB4-3F899A695F37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BB9500-1B39-26DD-697D-BE2EA1E76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A40101-71C6-AEE4-BE7A-6FF6B12C9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5CB-1AFD-420B-9BDD-1053834C79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860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5DC37-12FC-21CD-345C-1F78A6D51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B6AE6BA-E7C1-98F9-B09B-FEC9A1E2B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C42C4F4-B3B4-35E6-05D0-5D16E6BEB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AD28-77E8-4906-9AB4-3F899A695F37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6B5120-68E6-D368-A786-B52FCE6CD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43687F-874A-A2E6-D62A-B3EC93B89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5CB-1AFD-420B-9BDD-1053834C79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4028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8841E-74C2-F92B-D8C3-1EC0DD09D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1883AB-A730-2AE6-FB5F-38036F2A95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A37BAD4-4FB1-9F7D-4FC8-0D045A8A2B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8EDF99D-1345-3003-7034-42642408D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AD28-77E8-4906-9AB4-3F899A695F37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CB3E27-5504-797D-926A-026DBC948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550AE5-33CA-D3AF-5F1F-BEF99644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5CB-1AFD-420B-9BDD-1053834C79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575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6CF1E0-932A-AB0E-88BE-CA11B1514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D1EFA26-32F4-F43D-48DC-93B52DA50C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FD6C45F-5AF2-31C9-D18C-E2C8377E8D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1CA0DB5-EA34-1C1E-FA4F-845E3F3F6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CA1D72B-E596-8554-8821-2AE9A3E09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F8B0EE2-E863-0580-5D0A-04EC2B0A3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AD28-77E8-4906-9AB4-3F899A695F37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3C84320-4EB7-BF71-F8C3-484DEE8E2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D71D543-F115-87D6-4D97-D4005411E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5CB-1AFD-420B-9BDD-1053834C79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4816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BC2E98-E7FA-599D-F575-7D4DCA877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422CEA7-DC92-0FC1-7587-6EEBE669B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AD28-77E8-4906-9AB4-3F899A695F37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BAA9741-DCC4-A917-E247-BF3BAE9C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A427EF9-F8D4-A19E-A02A-B1BC44B7A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5CB-1AFD-420B-9BDD-1053834C79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3143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E268D40-9F47-BE7C-C8AD-A75EFB0F6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AD28-77E8-4906-9AB4-3F899A695F37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297AE84-1A92-3069-6E6D-82D304E7F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99E014D-F05A-85FF-4223-CFBEB3B6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5CB-1AFD-420B-9BDD-1053834C79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125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092BF3-2906-8EC8-11BD-0D291DB2DD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3235A7-48BA-C2DA-89A7-63FCB97B1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E461225-9C5B-EED2-919E-A9A79316B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94CFECE-D657-F42A-85B5-C8019A23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AD28-77E8-4906-9AB4-3F899A695F37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F73931-5A7C-D500-9BED-B127394B7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DAF8D0-FC1A-41D2-F5D0-22D829F4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5CB-1AFD-420B-9BDD-1053834C79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4951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07A191-85BD-CCED-055B-DA0ED4B59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1E5D382-C891-B035-8214-B9BA628BB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7C7A875-B206-AAC9-7ECA-AE9F5D549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08E61E-5219-2463-151B-ACC750A90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6AD28-77E8-4906-9AB4-3F899A695F37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1C3D6E-92FE-CF13-553A-38D14C0DB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058FAC-5F8B-D157-A190-4AE5377E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FCC5CB-1AFD-420B-9BDD-1053834C79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179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C4AEE9-030E-A083-66EC-4114366C2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DBA691D-E339-D946-A89E-D7AAA921F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91326AD-6206-3A92-E7A0-D7EEE97FA4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A6AD28-77E8-4906-9AB4-3F899A695F37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CAE79CE-37D7-8A64-D903-7591B3D93A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FBA5EF-7F7C-5E6E-FD73-BD13414E15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FCC5CB-1AFD-420B-9BDD-1053834C791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8936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285B91-EDA2-F600-4ECB-9D0192390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Transacciones de BDD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8F8387-2065-7D65-8141-136FEE048A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Consistencia de Datos sin importar el número de operaciones</a:t>
            </a:r>
          </a:p>
        </p:txBody>
      </p:sp>
    </p:spTree>
    <p:extLst>
      <p:ext uri="{BB962C8B-B14F-4D97-AF65-F5344CB8AC3E}">
        <p14:creationId xmlns:p14="http://schemas.microsoft.com/office/powerpoint/2010/main" val="170499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021482-8B57-E7A9-FEAA-41891BABA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ACID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B834CCA-DF46-109F-EA50-AEFF69A71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92605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A057-FDD6-4036-6A62-86152649F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Atomicidad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A49C53-0A89-CC9A-5961-2EDE95F3B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485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4322C6-2FB9-250C-C763-3E646095E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Tipos de Transacciones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CE4FB2C-DC7C-E259-4BFA-C5EC09BBA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835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B091A-6D0B-40BC-BDB8-3F3195126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Fantasma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08A542-17A6-74F4-3F9B-699099F8F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95786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18</Words>
  <Application>Microsoft Office PowerPoint</Application>
  <PresentationFormat>Panorámica</PresentationFormat>
  <Paragraphs>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Transacciones de BDD</vt:lpstr>
      <vt:lpstr>ACID</vt:lpstr>
      <vt:lpstr>Atomicidad</vt:lpstr>
      <vt:lpstr>Tipos de Transacciones</vt:lpstr>
      <vt:lpstr>Fantasma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Transacciones de BDD</dc:title>
  <dc:creator>Pepe Fabra</dc:creator>
  <cp:lastModifiedBy>Pepe Fabra</cp:lastModifiedBy>
  <cp:revision>1</cp:revision>
  <dcterms:created xsi:type="dcterms:W3CDTF">2023-10-29T16:14:02Z</dcterms:created>
  <dcterms:modified xsi:type="dcterms:W3CDTF">2023-10-29T16:17:07Z</dcterms:modified>
</cp:coreProperties>
</file>