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9532D-9002-9A32-ABCE-6D15683AF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11092A-2DCA-E289-EED3-C4ED80096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D03CF1-54E8-A9AA-410A-C0F8FB9B5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4C0078F-09B4-9C11-C71F-3E4CDE91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0EEDC95-6E89-ED30-32E1-CE8AA9CB4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100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40754-A5E4-8AF5-AF67-AE9A5482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93C005-7AE9-4C31-A523-F599791F3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4623EA-3793-C818-1B46-F18E4CEB7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25E1D-2AF5-7662-41F3-78E6B0F15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04132A-8053-7279-6143-5A5B26B6F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756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7FE2E80-6946-D586-E761-4A4A0348F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E4A6E1-0C08-41B9-4E3F-FF50CA21F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3C23D7-EA3C-A9CD-327D-E09E2233A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A5AFE2-3070-C07F-DC69-7A9455A98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D845086-032C-8227-1C94-0A598F01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4853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A4CF02-A999-E2D4-0AD3-3ECCD5BFC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6C1C10-CAA3-3005-B3C1-BA2041950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525647-1CFD-9B4E-87C0-3269A0907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BCBDE5-E744-FE0F-26D0-EA981881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50845C-34F8-3338-E98A-A1B2190A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60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336D4-7271-9303-A62E-C9F37333F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207277-E37C-30DB-78F3-8577ECAE2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F99961-80AC-E8F4-B740-D77BCBA79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4F359D-70A6-30DB-2042-0A18BFC7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D5C5E9-E61A-05E5-1165-7810FAF1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652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21B5F4-066F-A770-773C-86B2144F9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41E3FF-B34E-6919-8354-F236292D2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AC5450-C265-DDC5-0379-5596D39AC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4C0A9B-CC3A-AEAA-7AA3-45511731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09D1EF-8CE3-43F3-A481-AA4B0FFBA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987BE0-0414-15BC-F508-DBA5A7BC1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4674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A5B9F-F763-4AE8-BEC5-BAC5D7278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E2EE4E-9712-3F7C-8E30-76260A831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EAED14-E935-39D0-EE71-E1DF48538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820EF6-9C92-E0C0-9D8B-A58F83CDE2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A113211-107D-45F5-D1AD-76C19A40D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49C96E-38A2-30CD-CFF8-67FAA35B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B7B2E29-B497-5F2A-1864-3095AD55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BE2117F-7B1A-8BA4-10A9-6793C6BE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4131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7D5F8-7153-28DD-597B-5F2ECBC9B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5095C7A-8628-8D58-A38D-F9A6BA5AF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14714E-B19C-2822-2221-027BED1A8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452449-8026-A446-F5BF-1FD02652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1637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214DEAD-851D-5BB6-FE0F-06C2A986D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DE9A289-AC2B-070A-11AE-E875C8322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B19EED-820A-2574-0C3B-10A01BFF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524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67A9F0-637B-D10E-28FC-1C70E26E9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6B7744-FF84-BF6A-042C-DBB50BE11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74B9642-5118-5DC9-CB69-6BE144D12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02B854-0BD7-5558-C06C-C899962D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0C3D52-D508-24F6-78B1-2A3B46C4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B7B0D0-96CF-3981-B2F1-D84EAA8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840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F687C-5203-D10F-007A-A79F2D9C9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6FF47E8-6AE9-47F7-7B54-B0C357285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B5EA01A-3C69-6E50-81DB-0BBC5E702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6A55E1D-29F1-3CB0-A84F-B4D634F5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EA3E7F-A282-C7DA-6077-50111ED6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57C7D01-D66E-8369-2FC8-606F90B7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596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DCA6056-8839-755D-49C2-DE29BE0BD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6AAF1E2-13DD-0AE7-879E-71B9B5CC3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4CF2B8-29E3-0BDA-2571-F5584FE742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FE274-5332-4570-8ED3-48BBC626C20F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2C9E7-E3AB-0B1E-ED14-E5373CE84C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B7309F-A665-D43F-D439-124B0EA80B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4F830-0922-455F-99B8-6F59A1AA646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2346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7C581-F043-F769-5F5A-C70297729C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Armonía Visual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6C3CD8-8B4D-0221-FC0C-7CA4F08B76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Cómo hacer que las cosas encajen, y den ASMR</a:t>
            </a:r>
          </a:p>
        </p:txBody>
      </p:sp>
    </p:spTree>
    <p:extLst>
      <p:ext uri="{BB962C8B-B14F-4D97-AF65-F5344CB8AC3E}">
        <p14:creationId xmlns:p14="http://schemas.microsoft.com/office/powerpoint/2010/main" val="40691635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Armonía Visual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Armonía Visual</dc:title>
  <dc:creator>Pepe Fabra</dc:creator>
  <cp:lastModifiedBy>Pepe Fabra</cp:lastModifiedBy>
  <cp:revision>1</cp:revision>
  <dcterms:created xsi:type="dcterms:W3CDTF">2023-10-29T16:12:51Z</dcterms:created>
  <dcterms:modified xsi:type="dcterms:W3CDTF">2023-10-29T16:13:31Z</dcterms:modified>
</cp:coreProperties>
</file>