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8" r:id="rId3"/>
    <p:sldId id="260" r:id="rId4"/>
    <p:sldId id="261" r:id="rId5"/>
    <p:sldId id="259" r:id="rId6"/>
    <p:sldId id="257" r:id="rId7"/>
    <p:sldId id="262" r:id="rId8"/>
    <p:sldId id="263" r:id="rId9"/>
    <p:sldId id="266" r:id="rId10"/>
    <p:sldId id="296" r:id="rId11"/>
    <p:sldId id="297" r:id="rId12"/>
    <p:sldId id="268" r:id="rId13"/>
    <p:sldId id="277" r:id="rId14"/>
    <p:sldId id="278" r:id="rId15"/>
    <p:sldId id="279" r:id="rId16"/>
    <p:sldId id="294" r:id="rId17"/>
    <p:sldId id="280" r:id="rId18"/>
    <p:sldId id="281" r:id="rId19"/>
    <p:sldId id="292" r:id="rId20"/>
    <p:sldId id="267" r:id="rId21"/>
    <p:sldId id="286" r:id="rId22"/>
    <p:sldId id="287" r:id="rId23"/>
    <p:sldId id="282" r:id="rId24"/>
    <p:sldId id="283" r:id="rId25"/>
    <p:sldId id="284" r:id="rId26"/>
    <p:sldId id="285" r:id="rId27"/>
    <p:sldId id="276" r:id="rId28"/>
    <p:sldId id="288" r:id="rId29"/>
    <p:sldId id="289" r:id="rId30"/>
    <p:sldId id="295" r:id="rId31"/>
    <p:sldId id="291" r:id="rId32"/>
    <p:sldId id="258" r:id="rId33"/>
    <p:sldId id="270" r:id="rId34"/>
    <p:sldId id="271" r:id="rId35"/>
    <p:sldId id="272" r:id="rId36"/>
    <p:sldId id="273" r:id="rId37"/>
    <p:sldId id="274" r:id="rId38"/>
    <p:sldId id="275" r:id="rId39"/>
    <p:sldId id="264" r:id="rId40"/>
    <p:sldId id="265" r:id="rId41"/>
    <p:sldId id="269" r:id="rId42"/>
    <p:sldId id="29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 (Inicio)" id="{B534B029-A085-4AFF-8553-0BDE40C0A02F}">
          <p14:sldIdLst>
            <p14:sldId id="256"/>
            <p14:sldId id="298"/>
            <p14:sldId id="260"/>
          </p14:sldIdLst>
        </p14:section>
        <p14:section name="En episodios anteriores (Contexto)" id="{57010AB2-8F09-4CF8-B8CD-F138B925CCB9}">
          <p14:sldIdLst>
            <p14:sldId id="261"/>
            <p14:sldId id="259"/>
            <p14:sldId id="257"/>
          </p14:sldIdLst>
        </p14:section>
        <p14:section name="Introducción" id="{9D7321C8-E872-4C38-90AC-0EE9DF29BFBF}">
          <p14:sldIdLst>
            <p14:sldId id="262"/>
            <p14:sldId id="263"/>
          </p14:sldIdLst>
        </p14:section>
        <p14:section name="Memoización" id="{8EC86AF3-BEC7-42F1-8E85-B204EC4D3345}">
          <p14:sldIdLst>
            <p14:sldId id="266"/>
            <p14:sldId id="296"/>
            <p14:sldId id="297"/>
          </p14:sldIdLst>
        </p14:section>
        <p14:section name="Comparación de valores" id="{CA93BBAC-4D4B-4915-886B-CB89C4CB7234}">
          <p14:sldIdLst>
            <p14:sldId id="268"/>
            <p14:sldId id="277"/>
            <p14:sldId id="278"/>
            <p14:sldId id="279"/>
            <p14:sldId id="294"/>
            <p14:sldId id="280"/>
            <p14:sldId id="281"/>
            <p14:sldId id="292"/>
          </p14:sldIdLst>
        </p14:section>
        <p14:section name="Serialización" id="{59786F56-CB0C-4E19-8FA2-8D0D74CB174F}">
          <p14:sldIdLst>
            <p14:sldId id="267"/>
            <p14:sldId id="286"/>
            <p14:sldId id="287"/>
            <p14:sldId id="282"/>
            <p14:sldId id="283"/>
            <p14:sldId id="284"/>
            <p14:sldId id="285"/>
            <p14:sldId id="276"/>
            <p14:sldId id="288"/>
            <p14:sldId id="289"/>
            <p14:sldId id="295"/>
            <p14:sldId id="291"/>
            <p14:sldId id="258"/>
          </p14:sldIdLst>
        </p14:section>
        <p14:section name="Implementación" id="{BC76182D-5577-4CE9-9763-F1836E9265C9}">
          <p14:sldIdLst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Recapitulación" id="{1FFA8FD0-8961-4B3F-AA03-50A8C5E6EC66}">
          <p14:sldIdLst>
            <p14:sldId id="264"/>
            <p14:sldId id="265"/>
          </p14:sldIdLst>
        </p14:section>
        <p14:section name="Profundizar más y Cierre" id="{B7192BC6-AACA-4677-9BD0-32A2CE92A87E}">
          <p14:sldIdLst>
            <p14:sldId id="269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BFA0E-AB3C-4A42-9DA0-B3C7B6AAA12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EFC62D-98F7-4D8F-869D-482EAA33D08B}">
      <dgm:prSet/>
      <dgm:spPr/>
      <dgm:t>
        <a:bodyPr/>
        <a:lstStyle/>
        <a:p>
          <a:r>
            <a:rPr lang="es-ES" b="1"/>
            <a:t>Programación funcional</a:t>
          </a:r>
          <a:endParaRPr lang="en-US"/>
        </a:p>
      </dgm:t>
    </dgm:pt>
    <dgm:pt modelId="{0425DC54-C5F5-4C1A-87EE-DC017E94CC01}" type="parTrans" cxnId="{1CAFA22A-FDE7-4ACF-B09A-09D48591A294}">
      <dgm:prSet/>
      <dgm:spPr/>
      <dgm:t>
        <a:bodyPr/>
        <a:lstStyle/>
        <a:p>
          <a:endParaRPr lang="en-US"/>
        </a:p>
      </dgm:t>
    </dgm:pt>
    <dgm:pt modelId="{2FB71FBA-EE5D-4807-9FAD-E72BFA29D9EA}" type="sibTrans" cxnId="{1CAFA22A-FDE7-4ACF-B09A-09D48591A294}">
      <dgm:prSet/>
      <dgm:spPr/>
      <dgm:t>
        <a:bodyPr/>
        <a:lstStyle/>
        <a:p>
          <a:endParaRPr lang="en-US"/>
        </a:p>
      </dgm:t>
    </dgm:pt>
    <dgm:pt modelId="{5ABCF4C0-4C05-4585-9816-ACBB8FC4592B}">
      <dgm:prSet/>
      <dgm:spPr/>
      <dgm:t>
        <a:bodyPr/>
        <a:lstStyle/>
        <a:p>
          <a:r>
            <a:rPr lang="es-ES" dirty="0"/>
            <a:t>Un paradigma de programación</a:t>
          </a:r>
          <a:endParaRPr lang="en-US" dirty="0"/>
        </a:p>
      </dgm:t>
    </dgm:pt>
    <dgm:pt modelId="{8079D127-FE04-4032-93AF-423EEB42B475}" type="parTrans" cxnId="{E9AB89B0-657C-4623-91BE-67E7A8C761D4}">
      <dgm:prSet/>
      <dgm:spPr/>
      <dgm:t>
        <a:bodyPr/>
        <a:lstStyle/>
        <a:p>
          <a:endParaRPr lang="en-US"/>
        </a:p>
      </dgm:t>
    </dgm:pt>
    <dgm:pt modelId="{32CEF8C5-EC96-424C-8C5A-F9DCDF3FA041}" type="sibTrans" cxnId="{E9AB89B0-657C-4623-91BE-67E7A8C761D4}">
      <dgm:prSet/>
      <dgm:spPr/>
      <dgm:t>
        <a:bodyPr/>
        <a:lstStyle/>
        <a:p>
          <a:endParaRPr lang="en-US"/>
        </a:p>
      </dgm:t>
    </dgm:pt>
    <dgm:pt modelId="{E6A24DD5-33CA-43D4-9378-16749DBF2434}">
      <dgm:prSet/>
      <dgm:spPr/>
      <dgm:t>
        <a:bodyPr/>
        <a:lstStyle/>
        <a:p>
          <a:r>
            <a:rPr lang="es-ES" b="1"/>
            <a:t>Pureza</a:t>
          </a:r>
          <a:endParaRPr lang="en-US"/>
        </a:p>
      </dgm:t>
    </dgm:pt>
    <dgm:pt modelId="{B52CE3E0-F3CE-4F30-8F76-E388A445B1E8}" type="parTrans" cxnId="{291BE312-077A-4D49-A43D-40F06756C12F}">
      <dgm:prSet/>
      <dgm:spPr/>
      <dgm:t>
        <a:bodyPr/>
        <a:lstStyle/>
        <a:p>
          <a:endParaRPr lang="en-US"/>
        </a:p>
      </dgm:t>
    </dgm:pt>
    <dgm:pt modelId="{1E9DD3AC-FD25-4577-BFD1-9F2D5B3312D1}" type="sibTrans" cxnId="{291BE312-077A-4D49-A43D-40F06756C12F}">
      <dgm:prSet/>
      <dgm:spPr/>
      <dgm:t>
        <a:bodyPr/>
        <a:lstStyle/>
        <a:p>
          <a:endParaRPr lang="en-US"/>
        </a:p>
      </dgm:t>
    </dgm:pt>
    <dgm:pt modelId="{345BFB81-5940-4CB9-B95B-EE597A4BFC09}">
      <dgm:prSet/>
      <dgm:spPr/>
      <dgm:t>
        <a:bodyPr/>
        <a:lstStyle/>
        <a:p>
          <a:r>
            <a:rPr lang="es-ES" dirty="0"/>
            <a:t>Una función determinística con la menor cantidad de efectos secundarios</a:t>
          </a:r>
          <a:endParaRPr lang="en-US" dirty="0"/>
        </a:p>
      </dgm:t>
    </dgm:pt>
    <dgm:pt modelId="{F86E5F5B-A9A4-42B1-84F2-4328F3F5D774}" type="parTrans" cxnId="{54612BD0-1040-4734-9C81-76AA80906269}">
      <dgm:prSet/>
      <dgm:spPr/>
      <dgm:t>
        <a:bodyPr/>
        <a:lstStyle/>
        <a:p>
          <a:endParaRPr lang="en-US"/>
        </a:p>
      </dgm:t>
    </dgm:pt>
    <dgm:pt modelId="{832559BB-566E-4D16-869C-4CDA0F5B416E}" type="sibTrans" cxnId="{54612BD0-1040-4734-9C81-76AA80906269}">
      <dgm:prSet/>
      <dgm:spPr/>
      <dgm:t>
        <a:bodyPr/>
        <a:lstStyle/>
        <a:p>
          <a:endParaRPr lang="en-US"/>
        </a:p>
      </dgm:t>
    </dgm:pt>
    <dgm:pt modelId="{A048B24A-FD25-4831-9EC4-7C64825CBA24}">
      <dgm:prSet/>
      <dgm:spPr/>
      <dgm:t>
        <a:bodyPr/>
        <a:lstStyle/>
        <a:p>
          <a:r>
            <a:rPr lang="es-ES" b="1"/>
            <a:t>Efectos secundarios</a:t>
          </a:r>
          <a:endParaRPr lang="en-US"/>
        </a:p>
      </dgm:t>
    </dgm:pt>
    <dgm:pt modelId="{0FBC838A-6EFA-4B58-A030-B98FAA2C9681}" type="parTrans" cxnId="{549B841C-A379-4832-A370-A5E427D7C221}">
      <dgm:prSet/>
      <dgm:spPr/>
      <dgm:t>
        <a:bodyPr/>
        <a:lstStyle/>
        <a:p>
          <a:endParaRPr lang="en-US"/>
        </a:p>
      </dgm:t>
    </dgm:pt>
    <dgm:pt modelId="{782E8F74-D7AD-4489-896C-6828B8D7CD77}" type="sibTrans" cxnId="{549B841C-A379-4832-A370-A5E427D7C221}">
      <dgm:prSet/>
      <dgm:spPr/>
      <dgm:t>
        <a:bodyPr/>
        <a:lstStyle/>
        <a:p>
          <a:endParaRPr lang="en-US"/>
        </a:p>
      </dgm:t>
    </dgm:pt>
    <dgm:pt modelId="{082C43E6-89F6-46FF-AC35-DF466213F6BD}">
      <dgm:prSet/>
      <dgm:spPr/>
      <dgm:t>
        <a:bodyPr/>
        <a:lstStyle/>
        <a:p>
          <a:r>
            <a:rPr lang="es-ES"/>
            <a:t>Acciones fuera del alcance de una función</a:t>
          </a:r>
          <a:endParaRPr lang="en-US"/>
        </a:p>
      </dgm:t>
    </dgm:pt>
    <dgm:pt modelId="{B49D5C48-FE02-4FF7-A9F7-E7825C674F09}" type="parTrans" cxnId="{F554297E-F99D-4C24-A58D-A939773AC030}">
      <dgm:prSet/>
      <dgm:spPr/>
      <dgm:t>
        <a:bodyPr/>
        <a:lstStyle/>
        <a:p>
          <a:endParaRPr lang="en-US"/>
        </a:p>
      </dgm:t>
    </dgm:pt>
    <dgm:pt modelId="{B88FA267-AE51-4046-9F6F-961423A01C7E}" type="sibTrans" cxnId="{F554297E-F99D-4C24-A58D-A939773AC030}">
      <dgm:prSet/>
      <dgm:spPr/>
      <dgm:t>
        <a:bodyPr/>
        <a:lstStyle/>
        <a:p>
          <a:endParaRPr lang="en-US"/>
        </a:p>
      </dgm:t>
    </dgm:pt>
    <dgm:pt modelId="{8978C149-9753-4530-B4A1-2E8E28161BBA}">
      <dgm:prSet/>
      <dgm:spPr/>
      <dgm:t>
        <a:bodyPr/>
        <a:lstStyle/>
        <a:p>
          <a:r>
            <a:rPr lang="es-ES" b="1"/>
            <a:t>Idempotencia</a:t>
          </a:r>
          <a:endParaRPr lang="en-US"/>
        </a:p>
      </dgm:t>
    </dgm:pt>
    <dgm:pt modelId="{A71EAED8-12D0-4F44-A39E-3FD2136324F1}" type="parTrans" cxnId="{8794CC74-B19C-4A7B-AB3A-DD3FA9452D7F}">
      <dgm:prSet/>
      <dgm:spPr/>
      <dgm:t>
        <a:bodyPr/>
        <a:lstStyle/>
        <a:p>
          <a:endParaRPr lang="en-US"/>
        </a:p>
      </dgm:t>
    </dgm:pt>
    <dgm:pt modelId="{2D4D6952-AD30-4F8B-A926-525BA7760DEC}" type="sibTrans" cxnId="{8794CC74-B19C-4A7B-AB3A-DD3FA9452D7F}">
      <dgm:prSet/>
      <dgm:spPr/>
      <dgm:t>
        <a:bodyPr/>
        <a:lstStyle/>
        <a:p>
          <a:endParaRPr lang="en-US"/>
        </a:p>
      </dgm:t>
    </dgm:pt>
    <dgm:pt modelId="{F42B2D28-2B78-4A1F-8A66-DA62C7D83985}">
      <dgm:prSet/>
      <dgm:spPr/>
      <dgm:t>
        <a:bodyPr/>
        <a:lstStyle/>
        <a:p>
          <a:r>
            <a:rPr lang="es-ES"/>
            <a:t>Término matemático para la pureza de una función, generalizando</a:t>
          </a:r>
          <a:endParaRPr lang="en-US"/>
        </a:p>
      </dgm:t>
    </dgm:pt>
    <dgm:pt modelId="{8FD88081-7B61-4522-B3D8-937898A92704}" type="parTrans" cxnId="{7361DBE2-B081-49F6-97BD-36C7519E343D}">
      <dgm:prSet/>
      <dgm:spPr/>
      <dgm:t>
        <a:bodyPr/>
        <a:lstStyle/>
        <a:p>
          <a:endParaRPr lang="en-US"/>
        </a:p>
      </dgm:t>
    </dgm:pt>
    <dgm:pt modelId="{9F523994-8AC9-49A2-899F-2CA9F863E07A}" type="sibTrans" cxnId="{7361DBE2-B081-49F6-97BD-36C7519E343D}">
      <dgm:prSet/>
      <dgm:spPr/>
      <dgm:t>
        <a:bodyPr/>
        <a:lstStyle/>
        <a:p>
          <a:endParaRPr lang="en-US"/>
        </a:p>
      </dgm:t>
    </dgm:pt>
    <dgm:pt modelId="{8EFB47D6-C079-469D-B5E7-E63D1F6366D7}" type="pres">
      <dgm:prSet presAssocID="{218BFA0E-AB3C-4A42-9DA0-B3C7B6AAA1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BC90A7-9F71-4075-ADBE-1CE6D8FDAF41}" type="pres">
      <dgm:prSet presAssocID="{0BEFC62D-98F7-4D8F-869D-482EAA33D08B}" presName="hierRoot1" presStyleCnt="0"/>
      <dgm:spPr/>
    </dgm:pt>
    <dgm:pt modelId="{084C8EC2-224C-4AC1-989B-858C3E3C32D5}" type="pres">
      <dgm:prSet presAssocID="{0BEFC62D-98F7-4D8F-869D-482EAA33D08B}" presName="composite" presStyleCnt="0"/>
      <dgm:spPr/>
    </dgm:pt>
    <dgm:pt modelId="{4E00DCFA-A554-43A1-8165-C8AF19BB72CB}" type="pres">
      <dgm:prSet presAssocID="{0BEFC62D-98F7-4D8F-869D-482EAA33D08B}" presName="background" presStyleLbl="node0" presStyleIdx="0" presStyleCnt="4"/>
      <dgm:spPr/>
    </dgm:pt>
    <dgm:pt modelId="{08136889-34B1-4FE3-A292-AA1DB1D53A76}" type="pres">
      <dgm:prSet presAssocID="{0BEFC62D-98F7-4D8F-869D-482EAA33D08B}" presName="text" presStyleLbl="fgAcc0" presStyleIdx="0" presStyleCnt="4">
        <dgm:presLayoutVars>
          <dgm:chPref val="3"/>
        </dgm:presLayoutVars>
      </dgm:prSet>
      <dgm:spPr/>
    </dgm:pt>
    <dgm:pt modelId="{FF84F97C-E6C6-4C7B-9DB8-75B98392A6C8}" type="pres">
      <dgm:prSet presAssocID="{0BEFC62D-98F7-4D8F-869D-482EAA33D08B}" presName="hierChild2" presStyleCnt="0"/>
      <dgm:spPr/>
    </dgm:pt>
    <dgm:pt modelId="{CE5E1710-8F2C-44A4-98E9-3B80F097CB87}" type="pres">
      <dgm:prSet presAssocID="{8079D127-FE04-4032-93AF-423EEB42B475}" presName="Name10" presStyleLbl="parChTrans1D2" presStyleIdx="0" presStyleCnt="4"/>
      <dgm:spPr/>
    </dgm:pt>
    <dgm:pt modelId="{68CCBEA2-0A90-4E55-8C73-473837B0165F}" type="pres">
      <dgm:prSet presAssocID="{5ABCF4C0-4C05-4585-9816-ACBB8FC4592B}" presName="hierRoot2" presStyleCnt="0"/>
      <dgm:spPr/>
    </dgm:pt>
    <dgm:pt modelId="{8556FEB5-AF53-4553-B823-E7EB89B1D0D4}" type="pres">
      <dgm:prSet presAssocID="{5ABCF4C0-4C05-4585-9816-ACBB8FC4592B}" presName="composite2" presStyleCnt="0"/>
      <dgm:spPr/>
    </dgm:pt>
    <dgm:pt modelId="{E725618D-623A-4654-8656-D3124EC80F22}" type="pres">
      <dgm:prSet presAssocID="{5ABCF4C0-4C05-4585-9816-ACBB8FC4592B}" presName="background2" presStyleLbl="node2" presStyleIdx="0" presStyleCnt="4"/>
      <dgm:spPr/>
    </dgm:pt>
    <dgm:pt modelId="{1826707F-EA09-4847-A9A0-5CAC7105D514}" type="pres">
      <dgm:prSet presAssocID="{5ABCF4C0-4C05-4585-9816-ACBB8FC4592B}" presName="text2" presStyleLbl="fgAcc2" presStyleIdx="0" presStyleCnt="4">
        <dgm:presLayoutVars>
          <dgm:chPref val="3"/>
        </dgm:presLayoutVars>
      </dgm:prSet>
      <dgm:spPr/>
    </dgm:pt>
    <dgm:pt modelId="{7B9745DC-8267-4444-A88E-07866E61890E}" type="pres">
      <dgm:prSet presAssocID="{5ABCF4C0-4C05-4585-9816-ACBB8FC4592B}" presName="hierChild3" presStyleCnt="0"/>
      <dgm:spPr/>
    </dgm:pt>
    <dgm:pt modelId="{13238193-FB32-4EAE-BEAE-4827EC2EA568}" type="pres">
      <dgm:prSet presAssocID="{E6A24DD5-33CA-43D4-9378-16749DBF2434}" presName="hierRoot1" presStyleCnt="0"/>
      <dgm:spPr/>
    </dgm:pt>
    <dgm:pt modelId="{29F2F581-B892-4A91-B8E7-B1BEC2F4F15D}" type="pres">
      <dgm:prSet presAssocID="{E6A24DD5-33CA-43D4-9378-16749DBF2434}" presName="composite" presStyleCnt="0"/>
      <dgm:spPr/>
    </dgm:pt>
    <dgm:pt modelId="{2AF10FE1-F9B7-41C5-BFE7-3FC22D7CD2AD}" type="pres">
      <dgm:prSet presAssocID="{E6A24DD5-33CA-43D4-9378-16749DBF2434}" presName="background" presStyleLbl="node0" presStyleIdx="1" presStyleCnt="4"/>
      <dgm:spPr/>
    </dgm:pt>
    <dgm:pt modelId="{641D4F76-5712-4401-95D5-67AB2878CCCF}" type="pres">
      <dgm:prSet presAssocID="{E6A24DD5-33CA-43D4-9378-16749DBF2434}" presName="text" presStyleLbl="fgAcc0" presStyleIdx="1" presStyleCnt="4">
        <dgm:presLayoutVars>
          <dgm:chPref val="3"/>
        </dgm:presLayoutVars>
      </dgm:prSet>
      <dgm:spPr/>
    </dgm:pt>
    <dgm:pt modelId="{4A8C9B68-7A6E-4CBF-87C2-F5912548AE7C}" type="pres">
      <dgm:prSet presAssocID="{E6A24DD5-33CA-43D4-9378-16749DBF2434}" presName="hierChild2" presStyleCnt="0"/>
      <dgm:spPr/>
    </dgm:pt>
    <dgm:pt modelId="{A14EF7D6-A653-4D0F-9667-B5F21269F569}" type="pres">
      <dgm:prSet presAssocID="{F86E5F5B-A9A4-42B1-84F2-4328F3F5D774}" presName="Name10" presStyleLbl="parChTrans1D2" presStyleIdx="1" presStyleCnt="4"/>
      <dgm:spPr/>
    </dgm:pt>
    <dgm:pt modelId="{E0DD75E9-FA68-414B-8240-FC6B55A970DE}" type="pres">
      <dgm:prSet presAssocID="{345BFB81-5940-4CB9-B95B-EE597A4BFC09}" presName="hierRoot2" presStyleCnt="0"/>
      <dgm:spPr/>
    </dgm:pt>
    <dgm:pt modelId="{EDB788CB-A5BE-48A6-B863-BB75A608B469}" type="pres">
      <dgm:prSet presAssocID="{345BFB81-5940-4CB9-B95B-EE597A4BFC09}" presName="composite2" presStyleCnt="0"/>
      <dgm:spPr/>
    </dgm:pt>
    <dgm:pt modelId="{E9B3EF5B-46ED-454A-9563-78AE3B4941DC}" type="pres">
      <dgm:prSet presAssocID="{345BFB81-5940-4CB9-B95B-EE597A4BFC09}" presName="background2" presStyleLbl="node2" presStyleIdx="1" presStyleCnt="4"/>
      <dgm:spPr/>
    </dgm:pt>
    <dgm:pt modelId="{E66AD4DB-2CFD-4F73-9E22-6275D9F3842E}" type="pres">
      <dgm:prSet presAssocID="{345BFB81-5940-4CB9-B95B-EE597A4BFC09}" presName="text2" presStyleLbl="fgAcc2" presStyleIdx="1" presStyleCnt="4">
        <dgm:presLayoutVars>
          <dgm:chPref val="3"/>
        </dgm:presLayoutVars>
      </dgm:prSet>
      <dgm:spPr/>
    </dgm:pt>
    <dgm:pt modelId="{ED773105-078F-428C-B4D2-4B06C892B4F7}" type="pres">
      <dgm:prSet presAssocID="{345BFB81-5940-4CB9-B95B-EE597A4BFC09}" presName="hierChild3" presStyleCnt="0"/>
      <dgm:spPr/>
    </dgm:pt>
    <dgm:pt modelId="{82B4D3E5-BDF4-4ECF-898D-B1D549F04B1A}" type="pres">
      <dgm:prSet presAssocID="{A048B24A-FD25-4831-9EC4-7C64825CBA24}" presName="hierRoot1" presStyleCnt="0"/>
      <dgm:spPr/>
    </dgm:pt>
    <dgm:pt modelId="{5B318705-E04C-4A8E-B378-9B53B3B17165}" type="pres">
      <dgm:prSet presAssocID="{A048B24A-FD25-4831-9EC4-7C64825CBA24}" presName="composite" presStyleCnt="0"/>
      <dgm:spPr/>
    </dgm:pt>
    <dgm:pt modelId="{2A06C8CB-9ED2-4660-9F09-7303D234E1D5}" type="pres">
      <dgm:prSet presAssocID="{A048B24A-FD25-4831-9EC4-7C64825CBA24}" presName="background" presStyleLbl="node0" presStyleIdx="2" presStyleCnt="4"/>
      <dgm:spPr/>
    </dgm:pt>
    <dgm:pt modelId="{E29ABD8C-47C4-4E89-94DC-A6E1EEE160A3}" type="pres">
      <dgm:prSet presAssocID="{A048B24A-FD25-4831-9EC4-7C64825CBA24}" presName="text" presStyleLbl="fgAcc0" presStyleIdx="2" presStyleCnt="4">
        <dgm:presLayoutVars>
          <dgm:chPref val="3"/>
        </dgm:presLayoutVars>
      </dgm:prSet>
      <dgm:spPr/>
    </dgm:pt>
    <dgm:pt modelId="{408D53BF-FEAA-4173-B6B7-B51A6E45D870}" type="pres">
      <dgm:prSet presAssocID="{A048B24A-FD25-4831-9EC4-7C64825CBA24}" presName="hierChild2" presStyleCnt="0"/>
      <dgm:spPr/>
    </dgm:pt>
    <dgm:pt modelId="{A863B858-1D65-491E-A7DC-E665C4AA045D}" type="pres">
      <dgm:prSet presAssocID="{B49D5C48-FE02-4FF7-A9F7-E7825C674F09}" presName="Name10" presStyleLbl="parChTrans1D2" presStyleIdx="2" presStyleCnt="4"/>
      <dgm:spPr/>
    </dgm:pt>
    <dgm:pt modelId="{26F7CE80-775B-4D47-AB70-640C64059211}" type="pres">
      <dgm:prSet presAssocID="{082C43E6-89F6-46FF-AC35-DF466213F6BD}" presName="hierRoot2" presStyleCnt="0"/>
      <dgm:spPr/>
    </dgm:pt>
    <dgm:pt modelId="{C5095A63-294C-4266-8A42-6F3AB081CB5A}" type="pres">
      <dgm:prSet presAssocID="{082C43E6-89F6-46FF-AC35-DF466213F6BD}" presName="composite2" presStyleCnt="0"/>
      <dgm:spPr/>
    </dgm:pt>
    <dgm:pt modelId="{59F52F23-5C19-4D07-B17D-F387BC90E4E0}" type="pres">
      <dgm:prSet presAssocID="{082C43E6-89F6-46FF-AC35-DF466213F6BD}" presName="background2" presStyleLbl="node2" presStyleIdx="2" presStyleCnt="4"/>
      <dgm:spPr/>
    </dgm:pt>
    <dgm:pt modelId="{4C005240-275F-452D-A96D-191D004F0239}" type="pres">
      <dgm:prSet presAssocID="{082C43E6-89F6-46FF-AC35-DF466213F6BD}" presName="text2" presStyleLbl="fgAcc2" presStyleIdx="2" presStyleCnt="4">
        <dgm:presLayoutVars>
          <dgm:chPref val="3"/>
        </dgm:presLayoutVars>
      </dgm:prSet>
      <dgm:spPr/>
    </dgm:pt>
    <dgm:pt modelId="{4CA2A503-8DB7-464D-814E-371690A7BF7F}" type="pres">
      <dgm:prSet presAssocID="{082C43E6-89F6-46FF-AC35-DF466213F6BD}" presName="hierChild3" presStyleCnt="0"/>
      <dgm:spPr/>
    </dgm:pt>
    <dgm:pt modelId="{D1BF5A7C-41DF-4AD5-B28F-6B59714158E2}" type="pres">
      <dgm:prSet presAssocID="{8978C149-9753-4530-B4A1-2E8E28161BBA}" presName="hierRoot1" presStyleCnt="0"/>
      <dgm:spPr/>
    </dgm:pt>
    <dgm:pt modelId="{DFE8BFEF-DA97-4661-905B-CFC1D0BB4968}" type="pres">
      <dgm:prSet presAssocID="{8978C149-9753-4530-B4A1-2E8E28161BBA}" presName="composite" presStyleCnt="0"/>
      <dgm:spPr/>
    </dgm:pt>
    <dgm:pt modelId="{292BEFA7-F0E1-4B07-BE5F-FEDA2E3CB281}" type="pres">
      <dgm:prSet presAssocID="{8978C149-9753-4530-B4A1-2E8E28161BBA}" presName="background" presStyleLbl="node0" presStyleIdx="3" presStyleCnt="4"/>
      <dgm:spPr/>
    </dgm:pt>
    <dgm:pt modelId="{A836F64D-6AB1-4712-B5FC-2A4502E8A63C}" type="pres">
      <dgm:prSet presAssocID="{8978C149-9753-4530-B4A1-2E8E28161BBA}" presName="text" presStyleLbl="fgAcc0" presStyleIdx="3" presStyleCnt="4">
        <dgm:presLayoutVars>
          <dgm:chPref val="3"/>
        </dgm:presLayoutVars>
      </dgm:prSet>
      <dgm:spPr/>
    </dgm:pt>
    <dgm:pt modelId="{C18B80FE-D829-4D36-9CFD-1757840A5656}" type="pres">
      <dgm:prSet presAssocID="{8978C149-9753-4530-B4A1-2E8E28161BBA}" presName="hierChild2" presStyleCnt="0"/>
      <dgm:spPr/>
    </dgm:pt>
    <dgm:pt modelId="{67D58326-55DD-4507-A774-BE843A3198BB}" type="pres">
      <dgm:prSet presAssocID="{8FD88081-7B61-4522-B3D8-937898A92704}" presName="Name10" presStyleLbl="parChTrans1D2" presStyleIdx="3" presStyleCnt="4"/>
      <dgm:spPr/>
    </dgm:pt>
    <dgm:pt modelId="{A3FFB442-E9A4-4830-81E7-F5C53983CAE2}" type="pres">
      <dgm:prSet presAssocID="{F42B2D28-2B78-4A1F-8A66-DA62C7D83985}" presName="hierRoot2" presStyleCnt="0"/>
      <dgm:spPr/>
    </dgm:pt>
    <dgm:pt modelId="{4CE6533D-F299-484C-A895-D05C3D58CCBB}" type="pres">
      <dgm:prSet presAssocID="{F42B2D28-2B78-4A1F-8A66-DA62C7D83985}" presName="composite2" presStyleCnt="0"/>
      <dgm:spPr/>
    </dgm:pt>
    <dgm:pt modelId="{436760B9-2977-4B25-BD96-335BE2F39F0B}" type="pres">
      <dgm:prSet presAssocID="{F42B2D28-2B78-4A1F-8A66-DA62C7D83985}" presName="background2" presStyleLbl="node2" presStyleIdx="3" presStyleCnt="4"/>
      <dgm:spPr/>
    </dgm:pt>
    <dgm:pt modelId="{77A6A049-6A71-4275-9398-5907F70B6B6D}" type="pres">
      <dgm:prSet presAssocID="{F42B2D28-2B78-4A1F-8A66-DA62C7D83985}" presName="text2" presStyleLbl="fgAcc2" presStyleIdx="3" presStyleCnt="4">
        <dgm:presLayoutVars>
          <dgm:chPref val="3"/>
        </dgm:presLayoutVars>
      </dgm:prSet>
      <dgm:spPr/>
    </dgm:pt>
    <dgm:pt modelId="{2B762ECC-9DCA-4F0F-86F5-D6C48A0084B2}" type="pres">
      <dgm:prSet presAssocID="{F42B2D28-2B78-4A1F-8A66-DA62C7D83985}" presName="hierChild3" presStyleCnt="0"/>
      <dgm:spPr/>
    </dgm:pt>
  </dgm:ptLst>
  <dgm:cxnLst>
    <dgm:cxn modelId="{4DB87006-1EAD-4A77-B90F-0618CC6FAEE0}" type="presOf" srcId="{8079D127-FE04-4032-93AF-423EEB42B475}" destId="{CE5E1710-8F2C-44A4-98E9-3B80F097CB87}" srcOrd="0" destOrd="0" presId="urn:microsoft.com/office/officeart/2005/8/layout/hierarchy1"/>
    <dgm:cxn modelId="{291BE312-077A-4D49-A43D-40F06756C12F}" srcId="{218BFA0E-AB3C-4A42-9DA0-B3C7B6AAA127}" destId="{E6A24DD5-33CA-43D4-9378-16749DBF2434}" srcOrd="1" destOrd="0" parTransId="{B52CE3E0-F3CE-4F30-8F76-E388A445B1E8}" sibTransId="{1E9DD3AC-FD25-4577-BFD1-9F2D5B3312D1}"/>
    <dgm:cxn modelId="{549B841C-A379-4832-A370-A5E427D7C221}" srcId="{218BFA0E-AB3C-4A42-9DA0-B3C7B6AAA127}" destId="{A048B24A-FD25-4831-9EC4-7C64825CBA24}" srcOrd="2" destOrd="0" parTransId="{0FBC838A-6EFA-4B58-A030-B98FAA2C9681}" sibTransId="{782E8F74-D7AD-4489-896C-6828B8D7CD77}"/>
    <dgm:cxn modelId="{22CCF524-C3E2-421C-9437-17D0F323C7A9}" type="presOf" srcId="{B49D5C48-FE02-4FF7-A9F7-E7825C674F09}" destId="{A863B858-1D65-491E-A7DC-E665C4AA045D}" srcOrd="0" destOrd="0" presId="urn:microsoft.com/office/officeart/2005/8/layout/hierarchy1"/>
    <dgm:cxn modelId="{1CAFA22A-FDE7-4ACF-B09A-09D48591A294}" srcId="{218BFA0E-AB3C-4A42-9DA0-B3C7B6AAA127}" destId="{0BEFC62D-98F7-4D8F-869D-482EAA33D08B}" srcOrd="0" destOrd="0" parTransId="{0425DC54-C5F5-4C1A-87EE-DC017E94CC01}" sibTransId="{2FB71FBA-EE5D-4807-9FAD-E72BFA29D9EA}"/>
    <dgm:cxn modelId="{3B76615D-892A-497D-AB0C-1B8814B41AF5}" type="presOf" srcId="{5ABCF4C0-4C05-4585-9816-ACBB8FC4592B}" destId="{1826707F-EA09-4847-A9A0-5CAC7105D514}" srcOrd="0" destOrd="0" presId="urn:microsoft.com/office/officeart/2005/8/layout/hierarchy1"/>
    <dgm:cxn modelId="{3D70D350-946D-4E3E-A3D2-6064E175CAA3}" type="presOf" srcId="{F42B2D28-2B78-4A1F-8A66-DA62C7D83985}" destId="{77A6A049-6A71-4275-9398-5907F70B6B6D}" srcOrd="0" destOrd="0" presId="urn:microsoft.com/office/officeart/2005/8/layout/hierarchy1"/>
    <dgm:cxn modelId="{8794CC74-B19C-4A7B-AB3A-DD3FA9452D7F}" srcId="{218BFA0E-AB3C-4A42-9DA0-B3C7B6AAA127}" destId="{8978C149-9753-4530-B4A1-2E8E28161BBA}" srcOrd="3" destOrd="0" parTransId="{A71EAED8-12D0-4F44-A39E-3FD2136324F1}" sibTransId="{2D4D6952-AD30-4F8B-A926-525BA7760DEC}"/>
    <dgm:cxn modelId="{F554297E-F99D-4C24-A58D-A939773AC030}" srcId="{A048B24A-FD25-4831-9EC4-7C64825CBA24}" destId="{082C43E6-89F6-46FF-AC35-DF466213F6BD}" srcOrd="0" destOrd="0" parTransId="{B49D5C48-FE02-4FF7-A9F7-E7825C674F09}" sibTransId="{B88FA267-AE51-4046-9F6F-961423A01C7E}"/>
    <dgm:cxn modelId="{629C7880-B408-4113-A866-9230EF5BA4AE}" type="presOf" srcId="{0BEFC62D-98F7-4D8F-869D-482EAA33D08B}" destId="{08136889-34B1-4FE3-A292-AA1DB1D53A76}" srcOrd="0" destOrd="0" presId="urn:microsoft.com/office/officeart/2005/8/layout/hierarchy1"/>
    <dgm:cxn modelId="{8B7E5582-6C79-4A65-AA13-294A43D16210}" type="presOf" srcId="{082C43E6-89F6-46FF-AC35-DF466213F6BD}" destId="{4C005240-275F-452D-A96D-191D004F0239}" srcOrd="0" destOrd="0" presId="urn:microsoft.com/office/officeart/2005/8/layout/hierarchy1"/>
    <dgm:cxn modelId="{F25B5F86-BFBF-4980-99F9-78618DE3E96D}" type="presOf" srcId="{218BFA0E-AB3C-4A42-9DA0-B3C7B6AAA127}" destId="{8EFB47D6-C079-469D-B5E7-E63D1F6366D7}" srcOrd="0" destOrd="0" presId="urn:microsoft.com/office/officeart/2005/8/layout/hierarchy1"/>
    <dgm:cxn modelId="{A6051195-1492-44FA-BC51-9796BA0960A6}" type="presOf" srcId="{345BFB81-5940-4CB9-B95B-EE597A4BFC09}" destId="{E66AD4DB-2CFD-4F73-9E22-6275D9F3842E}" srcOrd="0" destOrd="0" presId="urn:microsoft.com/office/officeart/2005/8/layout/hierarchy1"/>
    <dgm:cxn modelId="{3DC9AA9F-AF44-441C-A6D7-E30839AC54CC}" type="presOf" srcId="{A048B24A-FD25-4831-9EC4-7C64825CBA24}" destId="{E29ABD8C-47C4-4E89-94DC-A6E1EEE160A3}" srcOrd="0" destOrd="0" presId="urn:microsoft.com/office/officeart/2005/8/layout/hierarchy1"/>
    <dgm:cxn modelId="{7E6727A2-2165-46AE-9E4D-3D1D01D71E88}" type="presOf" srcId="{8FD88081-7B61-4522-B3D8-937898A92704}" destId="{67D58326-55DD-4507-A774-BE843A3198BB}" srcOrd="0" destOrd="0" presId="urn:microsoft.com/office/officeart/2005/8/layout/hierarchy1"/>
    <dgm:cxn modelId="{E9AB89B0-657C-4623-91BE-67E7A8C761D4}" srcId="{0BEFC62D-98F7-4D8F-869D-482EAA33D08B}" destId="{5ABCF4C0-4C05-4585-9816-ACBB8FC4592B}" srcOrd="0" destOrd="0" parTransId="{8079D127-FE04-4032-93AF-423EEB42B475}" sibTransId="{32CEF8C5-EC96-424C-8C5A-F9DCDF3FA041}"/>
    <dgm:cxn modelId="{808932BF-E72B-43D6-A37F-27C1ADF4A5D8}" type="presOf" srcId="{8978C149-9753-4530-B4A1-2E8E28161BBA}" destId="{A836F64D-6AB1-4712-B5FC-2A4502E8A63C}" srcOrd="0" destOrd="0" presId="urn:microsoft.com/office/officeart/2005/8/layout/hierarchy1"/>
    <dgm:cxn modelId="{54612BD0-1040-4734-9C81-76AA80906269}" srcId="{E6A24DD5-33CA-43D4-9378-16749DBF2434}" destId="{345BFB81-5940-4CB9-B95B-EE597A4BFC09}" srcOrd="0" destOrd="0" parTransId="{F86E5F5B-A9A4-42B1-84F2-4328F3F5D774}" sibTransId="{832559BB-566E-4D16-869C-4CDA0F5B416E}"/>
    <dgm:cxn modelId="{526C00DE-79A5-4B88-9CAD-7B84CA06F018}" type="presOf" srcId="{F86E5F5B-A9A4-42B1-84F2-4328F3F5D774}" destId="{A14EF7D6-A653-4D0F-9667-B5F21269F569}" srcOrd="0" destOrd="0" presId="urn:microsoft.com/office/officeart/2005/8/layout/hierarchy1"/>
    <dgm:cxn modelId="{BDFF4DDF-5621-4E82-8655-697E13733A09}" type="presOf" srcId="{E6A24DD5-33CA-43D4-9378-16749DBF2434}" destId="{641D4F76-5712-4401-95D5-67AB2878CCCF}" srcOrd="0" destOrd="0" presId="urn:microsoft.com/office/officeart/2005/8/layout/hierarchy1"/>
    <dgm:cxn modelId="{7361DBE2-B081-49F6-97BD-36C7519E343D}" srcId="{8978C149-9753-4530-B4A1-2E8E28161BBA}" destId="{F42B2D28-2B78-4A1F-8A66-DA62C7D83985}" srcOrd="0" destOrd="0" parTransId="{8FD88081-7B61-4522-B3D8-937898A92704}" sibTransId="{9F523994-8AC9-49A2-899F-2CA9F863E07A}"/>
    <dgm:cxn modelId="{D800E20A-ED19-48BE-8232-B4C340E26984}" type="presParOf" srcId="{8EFB47D6-C079-469D-B5E7-E63D1F6366D7}" destId="{79BC90A7-9F71-4075-ADBE-1CE6D8FDAF41}" srcOrd="0" destOrd="0" presId="urn:microsoft.com/office/officeart/2005/8/layout/hierarchy1"/>
    <dgm:cxn modelId="{5463EB57-757D-4CD5-91CC-590DCDCBDF19}" type="presParOf" srcId="{79BC90A7-9F71-4075-ADBE-1CE6D8FDAF41}" destId="{084C8EC2-224C-4AC1-989B-858C3E3C32D5}" srcOrd="0" destOrd="0" presId="urn:microsoft.com/office/officeart/2005/8/layout/hierarchy1"/>
    <dgm:cxn modelId="{1CCC72F5-6E01-4B51-ADC3-01ECF625427B}" type="presParOf" srcId="{084C8EC2-224C-4AC1-989B-858C3E3C32D5}" destId="{4E00DCFA-A554-43A1-8165-C8AF19BB72CB}" srcOrd="0" destOrd="0" presId="urn:microsoft.com/office/officeart/2005/8/layout/hierarchy1"/>
    <dgm:cxn modelId="{E28C5462-59A3-4EA6-A986-1ACD151B2BC7}" type="presParOf" srcId="{084C8EC2-224C-4AC1-989B-858C3E3C32D5}" destId="{08136889-34B1-4FE3-A292-AA1DB1D53A76}" srcOrd="1" destOrd="0" presId="urn:microsoft.com/office/officeart/2005/8/layout/hierarchy1"/>
    <dgm:cxn modelId="{7869DA38-1BA6-4B90-B4E3-F2F83B0819DD}" type="presParOf" srcId="{79BC90A7-9F71-4075-ADBE-1CE6D8FDAF41}" destId="{FF84F97C-E6C6-4C7B-9DB8-75B98392A6C8}" srcOrd="1" destOrd="0" presId="urn:microsoft.com/office/officeart/2005/8/layout/hierarchy1"/>
    <dgm:cxn modelId="{C93034BC-C0A9-4C8C-A7FA-977A22D8FF8D}" type="presParOf" srcId="{FF84F97C-E6C6-4C7B-9DB8-75B98392A6C8}" destId="{CE5E1710-8F2C-44A4-98E9-3B80F097CB87}" srcOrd="0" destOrd="0" presId="urn:microsoft.com/office/officeart/2005/8/layout/hierarchy1"/>
    <dgm:cxn modelId="{AF29A72B-ACA2-4EE5-BBE9-F214E3797834}" type="presParOf" srcId="{FF84F97C-E6C6-4C7B-9DB8-75B98392A6C8}" destId="{68CCBEA2-0A90-4E55-8C73-473837B0165F}" srcOrd="1" destOrd="0" presId="urn:microsoft.com/office/officeart/2005/8/layout/hierarchy1"/>
    <dgm:cxn modelId="{485BE522-BF83-4437-9723-E9E7AC1714C3}" type="presParOf" srcId="{68CCBEA2-0A90-4E55-8C73-473837B0165F}" destId="{8556FEB5-AF53-4553-B823-E7EB89B1D0D4}" srcOrd="0" destOrd="0" presId="urn:microsoft.com/office/officeart/2005/8/layout/hierarchy1"/>
    <dgm:cxn modelId="{EDA33E1E-069E-4411-B658-B84D69E8FEE6}" type="presParOf" srcId="{8556FEB5-AF53-4553-B823-E7EB89B1D0D4}" destId="{E725618D-623A-4654-8656-D3124EC80F22}" srcOrd="0" destOrd="0" presId="urn:microsoft.com/office/officeart/2005/8/layout/hierarchy1"/>
    <dgm:cxn modelId="{3E76DD18-794A-4885-BEA3-E9876D334540}" type="presParOf" srcId="{8556FEB5-AF53-4553-B823-E7EB89B1D0D4}" destId="{1826707F-EA09-4847-A9A0-5CAC7105D514}" srcOrd="1" destOrd="0" presId="urn:microsoft.com/office/officeart/2005/8/layout/hierarchy1"/>
    <dgm:cxn modelId="{61758B88-F9F0-4C60-8DFF-9C56B436C571}" type="presParOf" srcId="{68CCBEA2-0A90-4E55-8C73-473837B0165F}" destId="{7B9745DC-8267-4444-A88E-07866E61890E}" srcOrd="1" destOrd="0" presId="urn:microsoft.com/office/officeart/2005/8/layout/hierarchy1"/>
    <dgm:cxn modelId="{C51BF4C5-9E3F-4E11-AB31-71F15D2A8755}" type="presParOf" srcId="{8EFB47D6-C079-469D-B5E7-E63D1F6366D7}" destId="{13238193-FB32-4EAE-BEAE-4827EC2EA568}" srcOrd="1" destOrd="0" presId="urn:microsoft.com/office/officeart/2005/8/layout/hierarchy1"/>
    <dgm:cxn modelId="{1F6666A0-CB4C-4361-9C3B-0969D9CC7430}" type="presParOf" srcId="{13238193-FB32-4EAE-BEAE-4827EC2EA568}" destId="{29F2F581-B892-4A91-B8E7-B1BEC2F4F15D}" srcOrd="0" destOrd="0" presId="urn:microsoft.com/office/officeart/2005/8/layout/hierarchy1"/>
    <dgm:cxn modelId="{FEBEC037-2455-49C5-BD3B-40E5494FB046}" type="presParOf" srcId="{29F2F581-B892-4A91-B8E7-B1BEC2F4F15D}" destId="{2AF10FE1-F9B7-41C5-BFE7-3FC22D7CD2AD}" srcOrd="0" destOrd="0" presId="urn:microsoft.com/office/officeart/2005/8/layout/hierarchy1"/>
    <dgm:cxn modelId="{24A26523-EF9C-48C0-B125-AE29B136EDAA}" type="presParOf" srcId="{29F2F581-B892-4A91-B8E7-B1BEC2F4F15D}" destId="{641D4F76-5712-4401-95D5-67AB2878CCCF}" srcOrd="1" destOrd="0" presId="urn:microsoft.com/office/officeart/2005/8/layout/hierarchy1"/>
    <dgm:cxn modelId="{8F9A2B3D-CA44-4E86-BF89-2E42FB15FF2A}" type="presParOf" srcId="{13238193-FB32-4EAE-BEAE-4827EC2EA568}" destId="{4A8C9B68-7A6E-4CBF-87C2-F5912548AE7C}" srcOrd="1" destOrd="0" presId="urn:microsoft.com/office/officeart/2005/8/layout/hierarchy1"/>
    <dgm:cxn modelId="{50F317DA-2A23-4A8B-8A77-943F4655D651}" type="presParOf" srcId="{4A8C9B68-7A6E-4CBF-87C2-F5912548AE7C}" destId="{A14EF7D6-A653-4D0F-9667-B5F21269F569}" srcOrd="0" destOrd="0" presId="urn:microsoft.com/office/officeart/2005/8/layout/hierarchy1"/>
    <dgm:cxn modelId="{40E85FFA-4EC7-4BB8-9627-327FABA22F51}" type="presParOf" srcId="{4A8C9B68-7A6E-4CBF-87C2-F5912548AE7C}" destId="{E0DD75E9-FA68-414B-8240-FC6B55A970DE}" srcOrd="1" destOrd="0" presId="urn:microsoft.com/office/officeart/2005/8/layout/hierarchy1"/>
    <dgm:cxn modelId="{D747C59F-E69C-4A94-9500-934C69D7CB6E}" type="presParOf" srcId="{E0DD75E9-FA68-414B-8240-FC6B55A970DE}" destId="{EDB788CB-A5BE-48A6-B863-BB75A608B469}" srcOrd="0" destOrd="0" presId="urn:microsoft.com/office/officeart/2005/8/layout/hierarchy1"/>
    <dgm:cxn modelId="{81F2E588-295B-498B-81FF-96DF1D4D848E}" type="presParOf" srcId="{EDB788CB-A5BE-48A6-B863-BB75A608B469}" destId="{E9B3EF5B-46ED-454A-9563-78AE3B4941DC}" srcOrd="0" destOrd="0" presId="urn:microsoft.com/office/officeart/2005/8/layout/hierarchy1"/>
    <dgm:cxn modelId="{5F4B20ED-F4B2-4E2D-8509-F36983DB8CC6}" type="presParOf" srcId="{EDB788CB-A5BE-48A6-B863-BB75A608B469}" destId="{E66AD4DB-2CFD-4F73-9E22-6275D9F3842E}" srcOrd="1" destOrd="0" presId="urn:microsoft.com/office/officeart/2005/8/layout/hierarchy1"/>
    <dgm:cxn modelId="{C2DB8ACA-050E-4667-8C22-54D1099C5326}" type="presParOf" srcId="{E0DD75E9-FA68-414B-8240-FC6B55A970DE}" destId="{ED773105-078F-428C-B4D2-4B06C892B4F7}" srcOrd="1" destOrd="0" presId="urn:microsoft.com/office/officeart/2005/8/layout/hierarchy1"/>
    <dgm:cxn modelId="{089A01B7-2AB3-4D13-ACA5-074417B4DCD8}" type="presParOf" srcId="{8EFB47D6-C079-469D-B5E7-E63D1F6366D7}" destId="{82B4D3E5-BDF4-4ECF-898D-B1D549F04B1A}" srcOrd="2" destOrd="0" presId="urn:microsoft.com/office/officeart/2005/8/layout/hierarchy1"/>
    <dgm:cxn modelId="{DA4ABFB4-D5B6-4B44-A156-44148A1964BA}" type="presParOf" srcId="{82B4D3E5-BDF4-4ECF-898D-B1D549F04B1A}" destId="{5B318705-E04C-4A8E-B378-9B53B3B17165}" srcOrd="0" destOrd="0" presId="urn:microsoft.com/office/officeart/2005/8/layout/hierarchy1"/>
    <dgm:cxn modelId="{82878C20-5323-4B37-8543-1AD5438F9FC3}" type="presParOf" srcId="{5B318705-E04C-4A8E-B378-9B53B3B17165}" destId="{2A06C8CB-9ED2-4660-9F09-7303D234E1D5}" srcOrd="0" destOrd="0" presId="urn:microsoft.com/office/officeart/2005/8/layout/hierarchy1"/>
    <dgm:cxn modelId="{12B49D8A-F7DF-4B2D-8638-DC5AD925EE74}" type="presParOf" srcId="{5B318705-E04C-4A8E-B378-9B53B3B17165}" destId="{E29ABD8C-47C4-4E89-94DC-A6E1EEE160A3}" srcOrd="1" destOrd="0" presId="urn:microsoft.com/office/officeart/2005/8/layout/hierarchy1"/>
    <dgm:cxn modelId="{69EC14BC-726B-4DF0-8273-4E1E168D06A6}" type="presParOf" srcId="{82B4D3E5-BDF4-4ECF-898D-B1D549F04B1A}" destId="{408D53BF-FEAA-4173-B6B7-B51A6E45D870}" srcOrd="1" destOrd="0" presId="urn:microsoft.com/office/officeart/2005/8/layout/hierarchy1"/>
    <dgm:cxn modelId="{DC85885C-B004-41CB-BEA1-3F2C5FC08856}" type="presParOf" srcId="{408D53BF-FEAA-4173-B6B7-B51A6E45D870}" destId="{A863B858-1D65-491E-A7DC-E665C4AA045D}" srcOrd="0" destOrd="0" presId="urn:microsoft.com/office/officeart/2005/8/layout/hierarchy1"/>
    <dgm:cxn modelId="{3503143A-7710-408F-A73F-EBE7F145AF81}" type="presParOf" srcId="{408D53BF-FEAA-4173-B6B7-B51A6E45D870}" destId="{26F7CE80-775B-4D47-AB70-640C64059211}" srcOrd="1" destOrd="0" presId="urn:microsoft.com/office/officeart/2005/8/layout/hierarchy1"/>
    <dgm:cxn modelId="{2820DD4F-564C-4BC7-938C-00AD89168878}" type="presParOf" srcId="{26F7CE80-775B-4D47-AB70-640C64059211}" destId="{C5095A63-294C-4266-8A42-6F3AB081CB5A}" srcOrd="0" destOrd="0" presId="urn:microsoft.com/office/officeart/2005/8/layout/hierarchy1"/>
    <dgm:cxn modelId="{9D631657-E787-4F32-95DF-EBC0A0A29992}" type="presParOf" srcId="{C5095A63-294C-4266-8A42-6F3AB081CB5A}" destId="{59F52F23-5C19-4D07-B17D-F387BC90E4E0}" srcOrd="0" destOrd="0" presId="urn:microsoft.com/office/officeart/2005/8/layout/hierarchy1"/>
    <dgm:cxn modelId="{3199ED02-3F1B-4FAB-A946-92CB2E1CF118}" type="presParOf" srcId="{C5095A63-294C-4266-8A42-6F3AB081CB5A}" destId="{4C005240-275F-452D-A96D-191D004F0239}" srcOrd="1" destOrd="0" presId="urn:microsoft.com/office/officeart/2005/8/layout/hierarchy1"/>
    <dgm:cxn modelId="{C6294F56-EDD9-4FB2-BC64-8CFDB8AA9F04}" type="presParOf" srcId="{26F7CE80-775B-4D47-AB70-640C64059211}" destId="{4CA2A503-8DB7-464D-814E-371690A7BF7F}" srcOrd="1" destOrd="0" presId="urn:microsoft.com/office/officeart/2005/8/layout/hierarchy1"/>
    <dgm:cxn modelId="{E9C03E4B-3576-4FBA-A94F-302B0F257F34}" type="presParOf" srcId="{8EFB47D6-C079-469D-B5E7-E63D1F6366D7}" destId="{D1BF5A7C-41DF-4AD5-B28F-6B59714158E2}" srcOrd="3" destOrd="0" presId="urn:microsoft.com/office/officeart/2005/8/layout/hierarchy1"/>
    <dgm:cxn modelId="{87C5F443-5FFC-42AC-ACCF-ABFD702D8878}" type="presParOf" srcId="{D1BF5A7C-41DF-4AD5-B28F-6B59714158E2}" destId="{DFE8BFEF-DA97-4661-905B-CFC1D0BB4968}" srcOrd="0" destOrd="0" presId="urn:microsoft.com/office/officeart/2005/8/layout/hierarchy1"/>
    <dgm:cxn modelId="{201EF9E8-8AF6-4CAA-8728-E119B5690B18}" type="presParOf" srcId="{DFE8BFEF-DA97-4661-905B-CFC1D0BB4968}" destId="{292BEFA7-F0E1-4B07-BE5F-FEDA2E3CB281}" srcOrd="0" destOrd="0" presId="urn:microsoft.com/office/officeart/2005/8/layout/hierarchy1"/>
    <dgm:cxn modelId="{A55DFB11-E492-4A9D-AE89-DCE078C4671A}" type="presParOf" srcId="{DFE8BFEF-DA97-4661-905B-CFC1D0BB4968}" destId="{A836F64D-6AB1-4712-B5FC-2A4502E8A63C}" srcOrd="1" destOrd="0" presId="urn:microsoft.com/office/officeart/2005/8/layout/hierarchy1"/>
    <dgm:cxn modelId="{A2E570C4-2FBA-4662-9084-E36BCE7733FD}" type="presParOf" srcId="{D1BF5A7C-41DF-4AD5-B28F-6B59714158E2}" destId="{C18B80FE-D829-4D36-9CFD-1757840A5656}" srcOrd="1" destOrd="0" presId="urn:microsoft.com/office/officeart/2005/8/layout/hierarchy1"/>
    <dgm:cxn modelId="{E4437AE0-EB96-4C63-BEE3-E0F01EE5CBF5}" type="presParOf" srcId="{C18B80FE-D829-4D36-9CFD-1757840A5656}" destId="{67D58326-55DD-4507-A774-BE843A3198BB}" srcOrd="0" destOrd="0" presId="urn:microsoft.com/office/officeart/2005/8/layout/hierarchy1"/>
    <dgm:cxn modelId="{1A6C9AE1-4633-4EC0-9FFC-10157C6ECFAB}" type="presParOf" srcId="{C18B80FE-D829-4D36-9CFD-1757840A5656}" destId="{A3FFB442-E9A4-4830-81E7-F5C53983CAE2}" srcOrd="1" destOrd="0" presId="urn:microsoft.com/office/officeart/2005/8/layout/hierarchy1"/>
    <dgm:cxn modelId="{B041B715-7248-4248-A27D-79B409B7F8F5}" type="presParOf" srcId="{A3FFB442-E9A4-4830-81E7-F5C53983CAE2}" destId="{4CE6533D-F299-484C-A895-D05C3D58CCBB}" srcOrd="0" destOrd="0" presId="urn:microsoft.com/office/officeart/2005/8/layout/hierarchy1"/>
    <dgm:cxn modelId="{02569CCC-A9E5-4056-B7CE-9CF1BE52AEC6}" type="presParOf" srcId="{4CE6533D-F299-484C-A895-D05C3D58CCBB}" destId="{436760B9-2977-4B25-BD96-335BE2F39F0B}" srcOrd="0" destOrd="0" presId="urn:microsoft.com/office/officeart/2005/8/layout/hierarchy1"/>
    <dgm:cxn modelId="{D90DC0E2-F588-4813-A262-859E08A418A4}" type="presParOf" srcId="{4CE6533D-F299-484C-A895-D05C3D58CCBB}" destId="{77A6A049-6A71-4275-9398-5907F70B6B6D}" srcOrd="1" destOrd="0" presId="urn:microsoft.com/office/officeart/2005/8/layout/hierarchy1"/>
    <dgm:cxn modelId="{2A248ECF-1391-45EF-BFC4-655C35A3B43A}" type="presParOf" srcId="{A3FFB442-E9A4-4830-81E7-F5C53983CAE2}" destId="{2B762ECC-9DCA-4F0F-86F5-D6C48A0084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58326-55DD-4507-A774-BE843A3198BB}">
      <dsp:nvSpPr>
        <dsp:cNvPr id="0" name=""/>
        <dsp:cNvSpPr/>
      </dsp:nvSpPr>
      <dsp:spPr>
        <a:xfrm>
          <a:off x="9219246" y="1377622"/>
          <a:ext cx="91440" cy="63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615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3B858-1D65-491E-A7DC-E665C4AA045D}">
      <dsp:nvSpPr>
        <dsp:cNvPr id="0" name=""/>
        <dsp:cNvSpPr/>
      </dsp:nvSpPr>
      <dsp:spPr>
        <a:xfrm>
          <a:off x="6569094" y="1377622"/>
          <a:ext cx="91440" cy="63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615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EF7D6-A653-4D0F-9667-B5F21269F569}">
      <dsp:nvSpPr>
        <dsp:cNvPr id="0" name=""/>
        <dsp:cNvSpPr/>
      </dsp:nvSpPr>
      <dsp:spPr>
        <a:xfrm>
          <a:off x="3918941" y="1377622"/>
          <a:ext cx="91440" cy="63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615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E1710-8F2C-44A4-98E9-3B80F097CB87}">
      <dsp:nvSpPr>
        <dsp:cNvPr id="0" name=""/>
        <dsp:cNvSpPr/>
      </dsp:nvSpPr>
      <dsp:spPr>
        <a:xfrm>
          <a:off x="1268789" y="1377622"/>
          <a:ext cx="91440" cy="63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615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0DCFA-A554-43A1-8165-C8AF19BB72CB}">
      <dsp:nvSpPr>
        <dsp:cNvPr id="0" name=""/>
        <dsp:cNvSpPr/>
      </dsp:nvSpPr>
      <dsp:spPr>
        <a:xfrm>
          <a:off x="230356" y="74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136889-34B1-4FE3-A292-AA1DB1D53A76}">
      <dsp:nvSpPr>
        <dsp:cNvPr id="0" name=""/>
        <dsp:cNvSpPr/>
      </dsp:nvSpPr>
      <dsp:spPr>
        <a:xfrm>
          <a:off x="471279" y="229624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Programación funcional</a:t>
          </a:r>
          <a:endParaRPr lang="en-US" sz="1600" kern="1200"/>
        </a:p>
      </dsp:txBody>
      <dsp:txXfrm>
        <a:off x="511606" y="269951"/>
        <a:ext cx="2087652" cy="1296220"/>
      </dsp:txXfrm>
    </dsp:sp>
    <dsp:sp modelId="{E725618D-623A-4654-8656-D3124EC80F22}">
      <dsp:nvSpPr>
        <dsp:cNvPr id="0" name=""/>
        <dsp:cNvSpPr/>
      </dsp:nvSpPr>
      <dsp:spPr>
        <a:xfrm>
          <a:off x="230356" y="200823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26707F-EA09-4847-A9A0-5CAC7105D514}">
      <dsp:nvSpPr>
        <dsp:cNvPr id="0" name=""/>
        <dsp:cNvSpPr/>
      </dsp:nvSpPr>
      <dsp:spPr>
        <a:xfrm>
          <a:off x="471279" y="2237115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Un paradigma de programación</a:t>
          </a:r>
          <a:endParaRPr lang="en-US" sz="1600" kern="1200" dirty="0"/>
        </a:p>
      </dsp:txBody>
      <dsp:txXfrm>
        <a:off x="511606" y="2277442"/>
        <a:ext cx="2087652" cy="1296220"/>
      </dsp:txXfrm>
    </dsp:sp>
    <dsp:sp modelId="{2AF10FE1-F9B7-41C5-BFE7-3FC22D7CD2AD}">
      <dsp:nvSpPr>
        <dsp:cNvPr id="0" name=""/>
        <dsp:cNvSpPr/>
      </dsp:nvSpPr>
      <dsp:spPr>
        <a:xfrm>
          <a:off x="2880508" y="74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1D4F76-5712-4401-95D5-67AB2878CCCF}">
      <dsp:nvSpPr>
        <dsp:cNvPr id="0" name=""/>
        <dsp:cNvSpPr/>
      </dsp:nvSpPr>
      <dsp:spPr>
        <a:xfrm>
          <a:off x="3121431" y="229624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Pureza</a:t>
          </a:r>
          <a:endParaRPr lang="en-US" sz="1600" kern="1200"/>
        </a:p>
      </dsp:txBody>
      <dsp:txXfrm>
        <a:off x="3161758" y="269951"/>
        <a:ext cx="2087652" cy="1296220"/>
      </dsp:txXfrm>
    </dsp:sp>
    <dsp:sp modelId="{E9B3EF5B-46ED-454A-9563-78AE3B4941DC}">
      <dsp:nvSpPr>
        <dsp:cNvPr id="0" name=""/>
        <dsp:cNvSpPr/>
      </dsp:nvSpPr>
      <dsp:spPr>
        <a:xfrm>
          <a:off x="2880508" y="200823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6AD4DB-2CFD-4F73-9E22-6275D9F3842E}">
      <dsp:nvSpPr>
        <dsp:cNvPr id="0" name=""/>
        <dsp:cNvSpPr/>
      </dsp:nvSpPr>
      <dsp:spPr>
        <a:xfrm>
          <a:off x="3121431" y="2237115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Una función determinística con la menor cantidad de efectos secundarios</a:t>
          </a:r>
          <a:endParaRPr lang="en-US" sz="1600" kern="1200" dirty="0"/>
        </a:p>
      </dsp:txBody>
      <dsp:txXfrm>
        <a:off x="3161758" y="2277442"/>
        <a:ext cx="2087652" cy="1296220"/>
      </dsp:txXfrm>
    </dsp:sp>
    <dsp:sp modelId="{2A06C8CB-9ED2-4660-9F09-7303D234E1D5}">
      <dsp:nvSpPr>
        <dsp:cNvPr id="0" name=""/>
        <dsp:cNvSpPr/>
      </dsp:nvSpPr>
      <dsp:spPr>
        <a:xfrm>
          <a:off x="5530660" y="74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9ABD8C-47C4-4E89-94DC-A6E1EEE160A3}">
      <dsp:nvSpPr>
        <dsp:cNvPr id="0" name=""/>
        <dsp:cNvSpPr/>
      </dsp:nvSpPr>
      <dsp:spPr>
        <a:xfrm>
          <a:off x="5771583" y="229624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Efectos secundarios</a:t>
          </a:r>
          <a:endParaRPr lang="en-US" sz="1600" kern="1200"/>
        </a:p>
      </dsp:txBody>
      <dsp:txXfrm>
        <a:off x="5811910" y="269951"/>
        <a:ext cx="2087652" cy="1296220"/>
      </dsp:txXfrm>
    </dsp:sp>
    <dsp:sp modelId="{59F52F23-5C19-4D07-B17D-F387BC90E4E0}">
      <dsp:nvSpPr>
        <dsp:cNvPr id="0" name=""/>
        <dsp:cNvSpPr/>
      </dsp:nvSpPr>
      <dsp:spPr>
        <a:xfrm>
          <a:off x="5530660" y="200823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005240-275F-452D-A96D-191D004F0239}">
      <dsp:nvSpPr>
        <dsp:cNvPr id="0" name=""/>
        <dsp:cNvSpPr/>
      </dsp:nvSpPr>
      <dsp:spPr>
        <a:xfrm>
          <a:off x="5771583" y="2237115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Acciones fuera del alcance de una función</a:t>
          </a:r>
          <a:endParaRPr lang="en-US" sz="1600" kern="1200"/>
        </a:p>
      </dsp:txBody>
      <dsp:txXfrm>
        <a:off x="5811910" y="2277442"/>
        <a:ext cx="2087652" cy="1296220"/>
      </dsp:txXfrm>
    </dsp:sp>
    <dsp:sp modelId="{292BEFA7-F0E1-4B07-BE5F-FEDA2E3CB281}">
      <dsp:nvSpPr>
        <dsp:cNvPr id="0" name=""/>
        <dsp:cNvSpPr/>
      </dsp:nvSpPr>
      <dsp:spPr>
        <a:xfrm>
          <a:off x="8180813" y="74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36F64D-6AB1-4712-B5FC-2A4502E8A63C}">
      <dsp:nvSpPr>
        <dsp:cNvPr id="0" name=""/>
        <dsp:cNvSpPr/>
      </dsp:nvSpPr>
      <dsp:spPr>
        <a:xfrm>
          <a:off x="8421736" y="229624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Idempotencia</a:t>
          </a:r>
          <a:endParaRPr lang="en-US" sz="1600" kern="1200"/>
        </a:p>
      </dsp:txBody>
      <dsp:txXfrm>
        <a:off x="8462063" y="269951"/>
        <a:ext cx="2087652" cy="1296220"/>
      </dsp:txXfrm>
    </dsp:sp>
    <dsp:sp modelId="{436760B9-2977-4B25-BD96-335BE2F39F0B}">
      <dsp:nvSpPr>
        <dsp:cNvPr id="0" name=""/>
        <dsp:cNvSpPr/>
      </dsp:nvSpPr>
      <dsp:spPr>
        <a:xfrm>
          <a:off x="8180813" y="200823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A6A049-6A71-4275-9398-5907F70B6B6D}">
      <dsp:nvSpPr>
        <dsp:cNvPr id="0" name=""/>
        <dsp:cNvSpPr/>
      </dsp:nvSpPr>
      <dsp:spPr>
        <a:xfrm>
          <a:off x="8421736" y="2237115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Término matemático para la pureza de una función, generalizando</a:t>
          </a:r>
          <a:endParaRPr lang="en-US" sz="1600" kern="1200"/>
        </a:p>
      </dsp:txBody>
      <dsp:txXfrm>
        <a:off x="8462063" y="2277442"/>
        <a:ext cx="2087652" cy="1296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6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2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32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887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63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110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281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51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99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23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9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07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5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72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34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45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4CAD23-A3A8-4443-933D-1B6A02132CF1}" type="datetimeFigureOut">
              <a:rPr lang="es-ES" smtClean="0"/>
              <a:t>23/04/2023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698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Equality_comparisons_and_samenes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ncrew.com/all-this/2011/12/more-shell-less-egg/" TargetMode="External"/><Relationship Id="rId2" Type="http://schemas.openxmlformats.org/officeDocument/2006/relationships/hyperlink" Target="http://en.wikipedia.org/wiki/Douglas_McIlro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ch-Harris/devalue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jofaval/d26fc09e149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stjavascript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faval/talks-about/tree/master/concepts-of-js/pureness-side-effects-and-idempot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Porcentajes de un toro y un oso en miniatura en un papel impreso con la lista de precios de acciones">
            <a:extLst>
              <a:ext uri="{FF2B5EF4-FFF2-40B4-BE49-F238E27FC236}">
                <a16:creationId xmlns:a16="http://schemas.microsoft.com/office/drawing/2014/main" id="{AC5755C1-87E6-38D8-8BF7-908F95926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287" b="16713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14D61C-518C-2938-23B6-465799C47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Memorización, serialización y comparación de valores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FCCC57-F275-3A66-16B1-037F7E0B0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Profundización sobre algunos conceptos de la programación funcional e implementación en JavaScript (y TypeScript)</a:t>
            </a:r>
          </a:p>
        </p:txBody>
      </p:sp>
    </p:spTree>
    <p:extLst>
      <p:ext uri="{BB962C8B-B14F-4D97-AF65-F5344CB8AC3E}">
        <p14:creationId xmlns:p14="http://schemas.microsoft.com/office/powerpoint/2010/main" val="303642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D6725-86CA-EAB1-8400-021B701E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7FFFF-692B-ECDC-97D3-088F35EE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19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46A6C-BFB7-C14D-1D22-530B47A9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 necesitamos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150FB-A287-722B-C277-7B5D5E2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39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CEE9B67-9938-421E-9567-2C9C94D24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658300-C7D7-0CF6-962C-851F7C5C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Comparación</a:t>
            </a:r>
            <a:r>
              <a:rPr lang="en-US" sz="4800" dirty="0"/>
              <a:t> de </a:t>
            </a:r>
            <a:r>
              <a:rPr lang="en-US" sz="4800" dirty="0" err="1"/>
              <a:t>valores</a:t>
            </a:r>
            <a:endParaRPr lang="en-US" sz="4800" dirty="0"/>
          </a:p>
        </p:txBody>
      </p:sp>
      <p:pic>
        <p:nvPicPr>
          <p:cNvPr id="5" name="Picture 4" descr="Bombillas blancas con una amarilla que sobresale">
            <a:extLst>
              <a:ext uri="{FF2B5EF4-FFF2-40B4-BE49-F238E27FC236}">
                <a16:creationId xmlns:a16="http://schemas.microsoft.com/office/drawing/2014/main" id="{9C7AD6ED-33AC-0C0E-2BC6-99D63AB5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00" r="16041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30AC028-10AD-4428-B3C2-64DB5FAA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B41C67-F870-46F6-8ECA-541261FF1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2CBCCC-0A55-4E16-9F19-0E93B4492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83D073-0698-43F0-97F3-4AD7AA2EF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9C3D866-FAD0-4C22-A662-BE3EA905F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43185A9-A762-4C2F-9D01-EEB6F344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978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CF76-FB2E-6E69-0A3A-BE108330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Entiendiendo</a:t>
            </a:r>
            <a:r>
              <a:rPr lang="es-ES" dirty="0"/>
              <a:t> 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7A9B5-1958-CD4C-3D9E-E208424C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Primitivos</a:t>
            </a:r>
          </a:p>
          <a:p>
            <a:r>
              <a:rPr lang="es-ES" dirty="0" err="1"/>
              <a:t>Undefined</a:t>
            </a:r>
            <a:r>
              <a:rPr lang="es-ES" dirty="0"/>
              <a:t>, </a:t>
            </a:r>
            <a:r>
              <a:rPr lang="es-ES" dirty="0" err="1"/>
              <a:t>number</a:t>
            </a:r>
            <a:r>
              <a:rPr lang="es-ES" dirty="0"/>
              <a:t>, </a:t>
            </a:r>
            <a:r>
              <a:rPr lang="es-ES" dirty="0" err="1"/>
              <a:t>string</a:t>
            </a:r>
            <a:r>
              <a:rPr lang="es-ES" dirty="0"/>
              <a:t>, </a:t>
            </a:r>
            <a:r>
              <a:rPr lang="es-ES" dirty="0" err="1"/>
              <a:t>boolean</a:t>
            </a:r>
            <a:r>
              <a:rPr lang="es-ES" dirty="0"/>
              <a:t>, </a:t>
            </a:r>
            <a:r>
              <a:rPr lang="es-ES" dirty="0" err="1"/>
              <a:t>Bigint</a:t>
            </a:r>
            <a:r>
              <a:rPr lang="es-ES" dirty="0"/>
              <a:t>, Symbol</a:t>
            </a:r>
          </a:p>
          <a:p>
            <a:pPr marL="0" indent="0">
              <a:buNone/>
            </a:pPr>
            <a:r>
              <a:rPr lang="es-ES" b="1" dirty="0"/>
              <a:t>No primitivos</a:t>
            </a:r>
          </a:p>
          <a:p>
            <a:r>
              <a:rPr lang="es-ES" dirty="0" err="1"/>
              <a:t>Objects</a:t>
            </a:r>
            <a:r>
              <a:rPr lang="es-ES" dirty="0"/>
              <a:t>, </a:t>
            </a:r>
            <a:r>
              <a:rPr lang="es-ES" dirty="0" err="1"/>
              <a:t>functions</a:t>
            </a:r>
            <a:r>
              <a:rPr lang="es-ES" dirty="0"/>
              <a:t> (también </a:t>
            </a:r>
            <a:r>
              <a:rPr lang="es-ES" dirty="0" err="1"/>
              <a:t>objects</a:t>
            </a:r>
            <a:r>
              <a:rPr lang="es-ES" dirty="0"/>
              <a:t>), </a:t>
            </a:r>
            <a:r>
              <a:rPr lang="es-ES" dirty="0" err="1"/>
              <a:t>classes</a:t>
            </a:r>
            <a:r>
              <a:rPr lang="es-ES" dirty="0"/>
              <a:t> (esto también ocurre en otros lenguajes)</a:t>
            </a:r>
          </a:p>
        </p:txBody>
      </p:sp>
    </p:spTree>
    <p:extLst>
      <p:ext uri="{BB962C8B-B14F-4D97-AF65-F5344CB8AC3E}">
        <p14:creationId xmlns:p14="http://schemas.microsoft.com/office/powerpoint/2010/main" val="45052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00F3B-36A4-07D9-DE32-7A44E4C3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Curiosidad de los tipados en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356C6-0193-C175-7D49-EAA531AC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¿No se echa en falta algún tipo primitivo del listado anterior?</a:t>
            </a:r>
          </a:p>
        </p:txBody>
      </p:sp>
    </p:spTree>
    <p:extLst>
      <p:ext uri="{BB962C8B-B14F-4D97-AF65-F5344CB8AC3E}">
        <p14:creationId xmlns:p14="http://schemas.microsoft.com/office/powerpoint/2010/main" val="350655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4D62A-D721-1C7E-1BBA-4A4D70E2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Resolviendo la Curiosidad de los tipados en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EECD7-D248-4F5C-8556-B18091ED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Null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El primitivo </a:t>
            </a:r>
            <a:r>
              <a:rPr lang="es-ES" dirty="0" err="1"/>
              <a:t>null</a:t>
            </a:r>
            <a:r>
              <a:rPr lang="es-ES" dirty="0"/>
              <a:t> en realidad no tiene tipo, </a:t>
            </a:r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=== “</a:t>
            </a:r>
            <a:r>
              <a:rPr lang="es-ES" dirty="0" err="1"/>
              <a:t>object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D9B73-69F0-0F65-121B-0BACB29E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comparación en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511B56-A3D3-75D3-31CF-C7FE1B2B1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Existen diferentes métodos de comparación:</a:t>
            </a:r>
          </a:p>
          <a:p>
            <a:r>
              <a:rPr lang="es-ES" dirty="0" err="1"/>
              <a:t>Loosely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(==)</a:t>
            </a:r>
          </a:p>
          <a:p>
            <a:r>
              <a:rPr lang="es-ES" dirty="0" err="1"/>
              <a:t>Strictly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(===)</a:t>
            </a:r>
          </a:p>
          <a:p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(Object.is)</a:t>
            </a:r>
          </a:p>
          <a:p>
            <a:pPr marL="0" indent="0">
              <a:buNone/>
            </a:pPr>
            <a:r>
              <a:rPr lang="es-ES" dirty="0"/>
              <a:t>Más información en: </a:t>
            </a:r>
            <a:r>
              <a:rPr lang="es-ES" dirty="0">
                <a:hlinkClick r:id="rId2"/>
              </a:rPr>
              <a:t>https://developer.mozilla.org/en-US/docs/Web/JavaScript/Equality_comparisons_and_sameness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8462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80D991-1948-4BAE-99B0-BFC9B9F6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8DACE8-64A2-FB9B-3FE0-37FE8E77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Comparación simple (loosely equal)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93E6B-FCB9-B1C8-DF33-7E1C31BC6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4816572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dirty="0" err="1"/>
              <a:t>Evitar</a:t>
            </a:r>
            <a:r>
              <a:rPr lang="en-US" sz="2100" dirty="0"/>
              <a:t> a </a:t>
            </a:r>
            <a:r>
              <a:rPr lang="en-US" sz="2100" dirty="0" err="1"/>
              <a:t>toda</a:t>
            </a:r>
            <a:r>
              <a:rPr lang="en-US" sz="2100" dirty="0"/>
              <a:t> costa </a:t>
            </a:r>
            <a:r>
              <a:rPr lang="en-US" sz="2100" dirty="0" err="1"/>
              <a:t>esta</a:t>
            </a:r>
            <a:r>
              <a:rPr lang="en-US" sz="2100" dirty="0"/>
              <a:t> </a:t>
            </a:r>
            <a:r>
              <a:rPr lang="en-US" sz="2100" dirty="0" err="1"/>
              <a:t>comparación</a:t>
            </a:r>
            <a:r>
              <a:rPr lang="en-US" sz="2100" dirty="0"/>
              <a:t>.</a:t>
            </a:r>
          </a:p>
          <a:p>
            <a:pPr marL="0" indent="0">
              <a:buNone/>
            </a:pPr>
            <a:r>
              <a:rPr lang="en-US" sz="2100" dirty="0"/>
              <a:t>La </a:t>
            </a:r>
            <a:r>
              <a:rPr lang="en-US" sz="2100" dirty="0" err="1"/>
              <a:t>siguiente</a:t>
            </a:r>
            <a:r>
              <a:rPr lang="en-US" sz="2100" dirty="0"/>
              <a:t> table </a:t>
            </a:r>
            <a:r>
              <a:rPr lang="en-US" sz="2100" dirty="0" err="1"/>
              <a:t>expresa</a:t>
            </a:r>
            <a:r>
              <a:rPr lang="en-US" sz="2100" dirty="0"/>
              <a:t> </a:t>
            </a:r>
            <a:r>
              <a:rPr lang="en-US" sz="2100" dirty="0" err="1"/>
              <a:t>cómo</a:t>
            </a:r>
            <a:r>
              <a:rPr lang="en-US" sz="2100" dirty="0"/>
              <a:t> </a:t>
            </a:r>
            <a:r>
              <a:rPr lang="en-US" sz="2100" dirty="0" err="1"/>
              <a:t>funciona</a:t>
            </a:r>
            <a:endParaRPr lang="en-US" sz="21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2B6525-99E4-4F72-AA2B-7C8931764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E78F66-28F3-4763-9376-7D4B9324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3EB9D1-BE12-4516-BDA2-E061984E9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1A81E9-D83E-4717-8FF2-EF81C223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28B5B5-A56A-4073-A2B5-9473015EA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229B29-1970-4B4B-B084-A1BCAD18B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792DAFA-F39F-B87C-542C-6BB738E9E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3" b="2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20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0D149-0AF3-7962-A3E3-32C04FA3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exacta (</a:t>
            </a:r>
            <a:r>
              <a:rPr lang="es-ES" dirty="0" err="1"/>
              <a:t>strictly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3AD68-1198-39D6-6831-BEE5B1941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Entonces, cómo deberíamos comparar en JavaScript, o bien con </a:t>
            </a:r>
            <a:r>
              <a:rPr lang="es-ES" dirty="0" err="1"/>
              <a:t>strictly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(===) o con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(Object.is).</a:t>
            </a:r>
          </a:p>
          <a:p>
            <a:pPr marL="0" indent="0">
              <a:buNone/>
            </a:pPr>
            <a:r>
              <a:rPr lang="es-ES" dirty="0" err="1"/>
              <a:t>Strictly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ofrece el comportamiento esperado en la mayoría de lenguajes por el ==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75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6F714-04B1-E541-DAA3-65DB5916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por mismo valor (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5649F-CBB1-8E47-35F8-A0E0D02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Existen valores numéricos especiales gracias a IEEE 754-2008</a:t>
            </a:r>
          </a:p>
          <a:p>
            <a:r>
              <a:rPr lang="es-ES" dirty="0" err="1"/>
              <a:t>Infinity</a:t>
            </a:r>
            <a:endParaRPr lang="es-ES" dirty="0"/>
          </a:p>
          <a:p>
            <a:r>
              <a:rPr lang="es-ES" dirty="0"/>
              <a:t>-</a:t>
            </a:r>
            <a:r>
              <a:rPr lang="es-ES" dirty="0" err="1"/>
              <a:t>Infinity</a:t>
            </a:r>
            <a:endParaRPr lang="es-ES" dirty="0"/>
          </a:p>
          <a:p>
            <a:r>
              <a:rPr lang="es-ES" dirty="0" err="1"/>
              <a:t>NaN</a:t>
            </a:r>
            <a:endParaRPr lang="es-ES" dirty="0"/>
          </a:p>
          <a:p>
            <a:r>
              <a:rPr lang="es-ES" dirty="0"/>
              <a:t>-0</a:t>
            </a:r>
          </a:p>
          <a:p>
            <a:pPr marL="0" indent="0">
              <a:buNone/>
            </a:pPr>
            <a:r>
              <a:rPr lang="es-ES" dirty="0"/>
              <a:t>Y esta locura existe en todos los lenguajes, pero aún queda algo más:</a:t>
            </a:r>
          </a:p>
          <a:p>
            <a:pPr marL="0" indent="0">
              <a:buNone/>
            </a:pPr>
            <a:r>
              <a:rPr lang="es-ES" b="1" dirty="0" err="1"/>
              <a:t>NaN</a:t>
            </a:r>
            <a:r>
              <a:rPr lang="es-ES" b="1" dirty="0"/>
              <a:t> es diferente de sí mismo…</a:t>
            </a:r>
          </a:p>
          <a:p>
            <a:pPr marL="0" indent="0">
              <a:buNone/>
            </a:pPr>
            <a:r>
              <a:rPr lang="es-ES" dirty="0"/>
              <a:t>Aquí es donde JavaScript viene al rescate, </a:t>
            </a:r>
            <a:r>
              <a:rPr lang="es-ES" b="1" i="1" dirty="0"/>
              <a:t>Object.is</a:t>
            </a:r>
            <a:r>
              <a:rPr lang="es-ES" dirty="0"/>
              <a:t> puede ayudarnos con este tipo de comparaciones.</a:t>
            </a:r>
          </a:p>
        </p:txBody>
      </p:sp>
    </p:spTree>
    <p:extLst>
      <p:ext uri="{BB962C8B-B14F-4D97-AF65-F5344CB8AC3E}">
        <p14:creationId xmlns:p14="http://schemas.microsoft.com/office/powerpoint/2010/main" val="356564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a señalando un mapa">
            <a:extLst>
              <a:ext uri="{FF2B5EF4-FFF2-40B4-BE49-F238E27FC236}">
                <a16:creationId xmlns:a16="http://schemas.microsoft.com/office/drawing/2014/main" id="{A4D1ACCA-FD49-F964-2116-421472365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2F81E7-6256-BB0B-42FF-EC62C531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¡¡Aviso a navegantes!!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8740B-0850-3D8C-07AD-460BA7B8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Al terminar la charla se compartirá el acceso:</a:t>
            </a:r>
          </a:p>
          <a:p>
            <a:r>
              <a:rPr lang="es-ES" dirty="0">
                <a:solidFill>
                  <a:schemeClr val="tx1"/>
                </a:solidFill>
              </a:rPr>
              <a:t>A la grabación</a:t>
            </a:r>
          </a:p>
          <a:p>
            <a:r>
              <a:rPr lang="es-ES" dirty="0">
                <a:solidFill>
                  <a:schemeClr val="tx1"/>
                </a:solidFill>
              </a:rPr>
              <a:t>A las diapositivas</a:t>
            </a:r>
          </a:p>
          <a:p>
            <a:r>
              <a:rPr lang="es-ES" dirty="0">
                <a:solidFill>
                  <a:schemeClr val="tx1"/>
                </a:solidFill>
              </a:rPr>
              <a:t>A los recursos de la sesión</a:t>
            </a:r>
          </a:p>
        </p:txBody>
      </p:sp>
    </p:spTree>
    <p:extLst>
      <p:ext uri="{BB962C8B-B14F-4D97-AF65-F5344CB8AC3E}">
        <p14:creationId xmlns:p14="http://schemas.microsoft.com/office/powerpoint/2010/main" val="1280098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CEE9B67-9938-421E-9567-2C9C94D24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6BBA35-930D-5A50-B375-CFD77950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Serialización</a:t>
            </a:r>
          </a:p>
        </p:txBody>
      </p:sp>
      <p:pic>
        <p:nvPicPr>
          <p:cNvPr id="33" name="Picture 4" descr="Código de colores en el panel de circuitos electrónicos">
            <a:extLst>
              <a:ext uri="{FF2B5EF4-FFF2-40B4-BE49-F238E27FC236}">
                <a16:creationId xmlns:a16="http://schemas.microsoft.com/office/drawing/2014/main" id="{0046F19C-868D-DFF1-0C9F-B98AB4EC0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10" r="15968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30AC028-10AD-4428-B3C2-64DB5FAA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B41C67-F870-46F6-8ECA-541261FF1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2CBCCC-0A55-4E16-9F19-0E93B4492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83D073-0698-43F0-97F3-4AD7AA2EF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9C3D866-FAD0-4C22-A662-BE3EA905F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43185A9-A762-4C2F-9D01-EEB6F344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513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47B89-486F-E62E-105E-90CA5E60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/>
              <a:t>Qué es serializar?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029DD-390D-806C-2B25-0F6004CC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37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EB6A-61A9-DDC4-0C81-E06E7370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lo necesitamos?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8BBA5C-5E45-35F3-3223-D4B4B8DB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1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3C7A8-E61C-3DCD-DA28-92991C11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será el resultado de esta expresión?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AFF87-0185-CB22-6903-91830B6D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effectLst/>
                <a:latin typeface="JetBrains Mono" panose="02000009000000000000" pitchFamily="49" charset="0"/>
              </a:rPr>
              <a:t>{ </a:t>
            </a:r>
            <a:r>
              <a:rPr lang="es-ES" b="1" dirty="0" err="1">
                <a:effectLst/>
                <a:latin typeface="JetBrains Mono" panose="02000009000000000000" pitchFamily="49" charset="0"/>
              </a:rPr>
              <a:t>foo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: "bar" } === { </a:t>
            </a:r>
            <a:r>
              <a:rPr lang="es-ES" b="1" dirty="0" err="1">
                <a:effectLst/>
                <a:latin typeface="JetBrains Mono" panose="02000009000000000000" pitchFamily="49" charset="0"/>
              </a:rPr>
              <a:t>foo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: "bar" };</a:t>
            </a:r>
          </a:p>
        </p:txBody>
      </p:sp>
    </p:spTree>
    <p:extLst>
      <p:ext uri="{BB962C8B-B14F-4D97-AF65-F5344CB8AC3E}">
        <p14:creationId xmlns:p14="http://schemas.microsoft.com/office/powerpoint/2010/main" val="124657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3C7A8-E61C-3DCD-DA28-92991C11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Vamos a simplificarlo…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AFF87-0185-CB22-6903-91830B6D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effectLst/>
                <a:latin typeface="JetBrains Mono" panose="02000009000000000000" pitchFamily="49" charset="0"/>
              </a:rPr>
              <a:t>{} === {};</a:t>
            </a:r>
          </a:p>
        </p:txBody>
      </p:sp>
    </p:spTree>
    <p:extLst>
      <p:ext uri="{BB962C8B-B14F-4D97-AF65-F5344CB8AC3E}">
        <p14:creationId xmlns:p14="http://schemas.microsoft.com/office/powerpoint/2010/main" val="2724643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92696-3C0E-3DD0-99A9-EA981DBF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raíz del problema en las comparaciones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858D3-CB09-5B9A-0C66-8CE2EF9C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i="1" dirty="0">
                <a:effectLst/>
                <a:latin typeface="JetBrains Mono" panose="02000009000000000000" pitchFamily="49" charset="0"/>
              </a:rPr>
              <a:t>new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 </a:t>
            </a:r>
            <a:r>
              <a:rPr lang="es-ES" b="1" dirty="0" err="1">
                <a:effectLst/>
                <a:latin typeface="JetBrains Mono" panose="02000009000000000000" pitchFamily="49" charset="0"/>
              </a:rPr>
              <a:t>Object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() === </a:t>
            </a:r>
            <a:r>
              <a:rPr lang="es-ES" b="1" i="1" dirty="0">
                <a:effectLst/>
                <a:latin typeface="JetBrains Mono" panose="02000009000000000000" pitchFamily="49" charset="0"/>
              </a:rPr>
              <a:t>new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 </a:t>
            </a:r>
            <a:r>
              <a:rPr lang="es-ES" b="1" dirty="0" err="1">
                <a:effectLst/>
                <a:latin typeface="JetBrains Mono" panose="02000009000000000000" pitchFamily="49" charset="0"/>
              </a:rPr>
              <a:t>Object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();</a:t>
            </a:r>
          </a:p>
          <a:p>
            <a:pPr marL="0" indent="0">
              <a:buNone/>
            </a:pPr>
            <a:r>
              <a:rPr lang="es-ES" dirty="0">
                <a:effectLst/>
              </a:rPr>
              <a:t>Cuando usamos la </a:t>
            </a:r>
            <a:r>
              <a:rPr lang="es-ES" i="1" dirty="0" err="1">
                <a:effectLst/>
              </a:rPr>
              <a:t>keyword</a:t>
            </a:r>
            <a:r>
              <a:rPr lang="es-ES" i="1" dirty="0">
                <a:effectLst/>
              </a:rPr>
              <a:t> </a:t>
            </a:r>
            <a:r>
              <a:rPr lang="es-ES" b="1" i="1" dirty="0">
                <a:effectLst/>
              </a:rPr>
              <a:t>new</a:t>
            </a:r>
            <a:r>
              <a:rPr lang="es-ES" dirty="0"/>
              <a:t> estamos asignando una nueva dirección en memoria.</a:t>
            </a:r>
          </a:p>
          <a:p>
            <a:pPr marL="0" indent="0">
              <a:buNone/>
            </a:pPr>
            <a:r>
              <a:rPr lang="es-ES" dirty="0"/>
              <a:t>Entonces, lo que estamos comparando, no son los “valores”, sino sus referencias en memoria, dos direcciones completamente diferentes.</a:t>
            </a: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dirty="0"/>
              <a:t>Esto se debe a cómo se pueden pasar los argumentos en programación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429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C5357-130B-319E-D9A5-5BE3FDFF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Argumentos en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28D39-A4B2-C6FB-1713-FA95C1C3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argumentos se pueden pasar de dos maneras diferentes</a:t>
            </a:r>
          </a:p>
          <a:p>
            <a:r>
              <a:rPr lang="es-ES" dirty="0"/>
              <a:t>Por </a:t>
            </a:r>
            <a:r>
              <a:rPr lang="es-ES" b="1" dirty="0"/>
              <a:t>valor</a:t>
            </a:r>
            <a:r>
              <a:rPr lang="es-ES" dirty="0"/>
              <a:t>, tipos primitivos (</a:t>
            </a:r>
            <a:r>
              <a:rPr lang="es-ES" dirty="0" err="1"/>
              <a:t>number</a:t>
            </a:r>
            <a:r>
              <a:rPr lang="es-ES" dirty="0"/>
              <a:t>, </a:t>
            </a:r>
            <a:r>
              <a:rPr lang="es-ES" dirty="0" err="1"/>
              <a:t>string</a:t>
            </a:r>
            <a:r>
              <a:rPr lang="es-ES" dirty="0"/>
              <a:t>, </a:t>
            </a:r>
            <a:r>
              <a:rPr lang="es-ES" dirty="0" err="1"/>
              <a:t>bool</a:t>
            </a:r>
            <a:r>
              <a:rPr lang="es-ES" dirty="0"/>
              <a:t>, etc.)</a:t>
            </a:r>
          </a:p>
          <a:p>
            <a:r>
              <a:rPr lang="es-ES" dirty="0"/>
              <a:t>Por </a:t>
            </a:r>
            <a:r>
              <a:rPr lang="es-ES" b="1" dirty="0"/>
              <a:t>referencia</a:t>
            </a:r>
            <a:r>
              <a:rPr lang="es-ES" dirty="0"/>
              <a:t>, tipos no primitivos (</a:t>
            </a:r>
            <a:r>
              <a:rPr lang="es-ES" dirty="0" err="1"/>
              <a:t>objects</a:t>
            </a:r>
            <a:r>
              <a:rPr lang="es-ES" dirty="0"/>
              <a:t>, </a:t>
            </a:r>
            <a:r>
              <a:rPr lang="es-ES" dirty="0" err="1"/>
              <a:t>functions</a:t>
            </a:r>
            <a:r>
              <a:rPr lang="es-ES" dirty="0"/>
              <a:t>, etc.)</a:t>
            </a:r>
          </a:p>
          <a:p>
            <a:pPr marL="0" indent="0">
              <a:buNone/>
            </a:pPr>
            <a:r>
              <a:rPr lang="es-ES" dirty="0"/>
              <a:t>Los valores por </a:t>
            </a:r>
            <a:r>
              <a:rPr lang="es-ES" b="1" dirty="0"/>
              <a:t>referencia</a:t>
            </a:r>
            <a:r>
              <a:rPr lang="es-ES" dirty="0"/>
              <a:t> son los costosos de comparar</a:t>
            </a:r>
          </a:p>
        </p:txBody>
      </p:sp>
    </p:spTree>
    <p:extLst>
      <p:ext uri="{BB962C8B-B14F-4D97-AF65-F5344CB8AC3E}">
        <p14:creationId xmlns:p14="http://schemas.microsoft.com/office/powerpoint/2010/main" val="1865008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508E0-06D7-2EE3-1996-992C2293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Situando 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B2F6B-62B1-795D-D974-B85155DF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Como hemos visto anteriormente, la comparación de valores, y por tanto la serialización, trae quebraderos de cabeza, en especial en JavaScript.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Pero necesitamos poder serializar para </a:t>
            </a:r>
            <a:r>
              <a:rPr lang="es-ES" dirty="0" err="1"/>
              <a:t>memoizar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2364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EB6F0-DF08-9D6B-1D0E-1BA9EF92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Entonces, ¿cómo lo hacemos?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218B5E-628A-F97B-4D77-5F07EB7E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Tenemos varias opciones:</a:t>
            </a:r>
          </a:p>
          <a:p>
            <a:r>
              <a:rPr lang="es-ES" dirty="0" err="1"/>
              <a:t>JSON.stringify</a:t>
            </a:r>
            <a:r>
              <a:rPr lang="es-ES" dirty="0"/>
              <a:t>, que no es de fiar</a:t>
            </a:r>
          </a:p>
          <a:p>
            <a:r>
              <a:rPr lang="es-ES" dirty="0"/>
              <a:t>Implementar una solución a mano</a:t>
            </a:r>
          </a:p>
          <a:p>
            <a:r>
              <a:rPr lang="es-ES" dirty="0"/>
              <a:t>Buscar soluciones existentes, </a:t>
            </a:r>
            <a:r>
              <a:rPr lang="es-ES" i="1" dirty="0"/>
              <a:t>no adivinarás cuál es la más recomendable…</a:t>
            </a:r>
          </a:p>
        </p:txBody>
      </p:sp>
    </p:spTree>
    <p:extLst>
      <p:ext uri="{BB962C8B-B14F-4D97-AF65-F5344CB8AC3E}">
        <p14:creationId xmlns:p14="http://schemas.microsoft.com/office/powerpoint/2010/main" val="492215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40791-5DE4-A492-FD6F-E9D4300B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qué no deberías fiarte de JSON.STRINGIFY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4D809-36E1-EC2F-988D-8BE65F3D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ea typeface="JetBrains Mono" panose="02000009000000000000" pitchFamily="49" charset="0"/>
                <a:cs typeface="JetBrains Mono" panose="02000009000000000000" pitchFamily="49" charset="0"/>
              </a:rPr>
              <a:t>Si bien es cierto que puede serializar valores, es demasiado preciso.</a:t>
            </a:r>
          </a:p>
          <a:p>
            <a:pPr marL="0" indent="0">
              <a:buNone/>
            </a:pP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JSON.stringify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a:”B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”, b:”A”}) !== 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JSON.stringify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b:”A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”, a:”B”})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687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885EF5-1F86-18E4-F385-FAB65A6B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Presentación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F7364-CEAF-C1F8-7CCF-ED2C6DB86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>
                <a:solidFill>
                  <a:schemeClr val="tx1"/>
                </a:solidFill>
              </a:rPr>
              <a:t>Soy Pepe, actualmente desarrollador de front-end, trabajando con React y TypeScript. Y casi siempre trasteando con distintas tecnologías.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5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40791-5DE4-A492-FD6F-E9D4300B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qué no deberías fiarte de JSON.STRINGIFY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4D809-36E1-EC2F-988D-8BE65F3D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ea typeface="JetBrains Mono" panose="02000009000000000000" pitchFamily="49" charset="0"/>
                <a:cs typeface="JetBrains Mono" panose="02000009000000000000" pitchFamily="49" charset="0"/>
              </a:rPr>
              <a:t>Si bien es cierto que puede serializar valores, es demasiado preciso.</a:t>
            </a:r>
          </a:p>
          <a:p>
            <a:pPr marL="0" indent="0">
              <a:buNone/>
            </a:pP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JSON.stringify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a:”B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”, b:”A”}) !== 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JSON.stringify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b:”A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”, a:”B”})</a:t>
            </a:r>
          </a:p>
          <a:p>
            <a:pPr marL="0" indent="0">
              <a:buNone/>
            </a:pPr>
            <a:r>
              <a:rPr lang="es-ES" dirty="0">
                <a:ea typeface="JetBrains Mono" panose="02000009000000000000" pitchFamily="49" charset="0"/>
                <a:cs typeface="JetBrains Mono" panose="02000009000000000000" pitchFamily="49" charset="0"/>
              </a:rPr>
              <a:t>Al compararlo, nos dirá que no es el mismo valor, porque el orden de las </a:t>
            </a:r>
            <a:r>
              <a:rPr lang="es-ES" dirty="0" err="1">
                <a:ea typeface="JetBrains Mono" panose="02000009000000000000" pitchFamily="49" charset="0"/>
                <a:cs typeface="JetBrains Mono" panose="02000009000000000000" pitchFamily="49" charset="0"/>
              </a:rPr>
              <a:t>keys</a:t>
            </a:r>
            <a:r>
              <a:rPr lang="es-ES" dirty="0">
                <a:ea typeface="JetBrains Mono" panose="02000009000000000000" pitchFamily="49" charset="0"/>
                <a:cs typeface="JetBrains Mono" panose="02000009000000000000" pitchFamily="49" charset="0"/>
              </a:rPr>
              <a:t> ha cambiado, entonces ha comparado</a:t>
            </a:r>
          </a:p>
          <a:p>
            <a:pPr marL="0" indent="0">
              <a:buNone/>
            </a:pPr>
            <a:r>
              <a:rPr lang="es-ES" dirty="0">
                <a:ea typeface="JetBrains Mono" panose="02000009000000000000" pitchFamily="49" charset="0"/>
                <a:cs typeface="JetBrains Mono" panose="02000009000000000000" pitchFamily="49" charset="0"/>
              </a:rPr>
              <a:t>El orden de las claves influye en el resultado de la comparación</a:t>
            </a:r>
          </a:p>
          <a:p>
            <a:pPr marL="0" indent="0">
              <a:buNone/>
            </a:pPr>
            <a:r>
              <a:rPr lang="pt-BR" b="1" dirty="0">
                <a:effectLst/>
                <a:latin typeface="JetBrains Mono" panose="02000009000000000000" pitchFamily="49" charset="0"/>
              </a:rPr>
              <a:t>'{"</a:t>
            </a:r>
            <a:r>
              <a:rPr lang="pt-BR" b="1" dirty="0" err="1">
                <a:effectLst/>
                <a:latin typeface="JetBrains Mono" panose="02000009000000000000" pitchFamily="49" charset="0"/>
              </a:rPr>
              <a:t>a":"B</a:t>
            </a:r>
            <a:r>
              <a:rPr lang="pt-BR" b="1" dirty="0">
                <a:effectLst/>
                <a:latin typeface="JetBrains Mono" panose="02000009000000000000" pitchFamily="49" charset="0"/>
              </a:rPr>
              <a:t>", "</a:t>
            </a:r>
            <a:r>
              <a:rPr lang="pt-BR" b="1" dirty="0" err="1">
                <a:effectLst/>
                <a:latin typeface="JetBrains Mono" panose="02000009000000000000" pitchFamily="49" charset="0"/>
              </a:rPr>
              <a:t>b":"A</a:t>
            </a:r>
            <a:r>
              <a:rPr lang="pt-BR" b="1" dirty="0">
                <a:effectLst/>
                <a:latin typeface="JetBrains Mono" panose="02000009000000000000" pitchFamily="49" charset="0"/>
              </a:rPr>
              <a:t>"}' !== '{"</a:t>
            </a:r>
            <a:r>
              <a:rPr lang="pt-BR" b="1" dirty="0" err="1">
                <a:effectLst/>
                <a:latin typeface="JetBrains Mono" panose="02000009000000000000" pitchFamily="49" charset="0"/>
              </a:rPr>
              <a:t>b":"A</a:t>
            </a:r>
            <a:r>
              <a:rPr lang="pt-BR" b="1" dirty="0">
                <a:effectLst/>
                <a:latin typeface="JetBrains Mono" panose="02000009000000000000" pitchFamily="49" charset="0"/>
              </a:rPr>
              <a:t>", "</a:t>
            </a:r>
            <a:r>
              <a:rPr lang="pt-BR" b="1" dirty="0" err="1">
                <a:effectLst/>
                <a:latin typeface="JetBrains Mono" panose="02000009000000000000" pitchFamily="49" charset="0"/>
              </a:rPr>
              <a:t>a":"B</a:t>
            </a:r>
            <a:r>
              <a:rPr lang="pt-BR" b="1" dirty="0">
                <a:effectLst/>
                <a:latin typeface="JetBrains Mono" panose="02000009000000000000" pitchFamily="49" charset="0"/>
              </a:rPr>
              <a:t>"}’</a:t>
            </a:r>
          </a:p>
          <a:p>
            <a:pPr marL="0" indent="0">
              <a:buNone/>
            </a:pPr>
            <a:r>
              <a:rPr lang="pt-BR" dirty="0"/>
              <a:t>El </a:t>
            </a:r>
            <a:r>
              <a:rPr lang="pt-BR" dirty="0" err="1"/>
              <a:t>orden</a:t>
            </a:r>
            <a:r>
              <a:rPr lang="pt-BR" dirty="0"/>
              <a:t> de </a:t>
            </a:r>
            <a:r>
              <a:rPr lang="pt-BR" dirty="0" err="1"/>
              <a:t>los</a:t>
            </a:r>
            <a:r>
              <a:rPr lang="pt-BR" dirty="0"/>
              <a:t> </a:t>
            </a:r>
            <a:r>
              <a:rPr lang="pt-BR" dirty="0" err="1"/>
              <a:t>factores</a:t>
            </a:r>
            <a:r>
              <a:rPr lang="pt-BR" dirty="0"/>
              <a:t> </a:t>
            </a:r>
            <a:r>
              <a:rPr lang="pt-BR" b="1" dirty="0" err="1"/>
              <a:t>sí</a:t>
            </a:r>
            <a:r>
              <a:rPr lang="pt-BR" dirty="0"/>
              <a:t> altera </a:t>
            </a:r>
            <a:r>
              <a:rPr lang="pt-BR" dirty="0" err="1"/>
              <a:t>el</a:t>
            </a:r>
            <a:r>
              <a:rPr lang="pt-BR" dirty="0"/>
              <a:t> </a:t>
            </a:r>
            <a:r>
              <a:rPr lang="pt-BR" dirty="0" err="1"/>
              <a:t>producto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4886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4E74A14-8422-8C84-9E63-FBE65FB44419}"/>
              </a:ext>
            </a:extLst>
          </p:cNvPr>
          <p:cNvSpPr txBox="1"/>
          <p:nvPr/>
        </p:nvSpPr>
        <p:spPr>
          <a:xfrm>
            <a:off x="4347712" y="2189893"/>
            <a:ext cx="5891841" cy="341632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function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serializeValue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=== 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||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=== 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undefined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}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typeof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=== </a:t>
            </a:r>
            <a:r>
              <a:rPr lang="es-ES" sz="1200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object</a:t>
            </a:r>
            <a:r>
              <a:rPr lang="es-ES" sz="1200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serializeObject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}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typeof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=== </a:t>
            </a:r>
            <a:r>
              <a:rPr lang="es-ES" sz="1200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number</a:t>
            </a:r>
            <a:r>
              <a:rPr lang="es-ES" sz="1200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}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instanceof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Set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Array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values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()).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serializeValue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}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instanceof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Array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entries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()).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(([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key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]) </a:t>
            </a:r>
            <a:r>
              <a:rPr lang="es-ES" sz="1200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[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key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serializeValue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),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]);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}</a:t>
            </a:r>
          </a:p>
          <a:p>
            <a:b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</a:b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toString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BB744-4483-E679-9060-CE5B1A06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948173" cy="1507067"/>
          </a:xfrm>
        </p:spPr>
        <p:txBody>
          <a:bodyPr/>
          <a:lstStyle/>
          <a:p>
            <a:r>
              <a:rPr lang="es-ES" dirty="0"/>
              <a:t>Solución a mano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5E73A7-3CBB-C24A-9F9B-5B1FEBD1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1"/>
            <a:ext cx="9555341" cy="243696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descartamos el uso de </a:t>
            </a:r>
            <a:r>
              <a:rPr lang="es-ES" dirty="0" err="1"/>
              <a:t>JSON.stringify</a:t>
            </a:r>
            <a:r>
              <a:rPr lang="es-ES" dirty="0"/>
              <a:t>, una solución a mano no parece tan mala idea, ¿verdad?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53E736-2ADC-5691-5AD0-481B5F0F19BA}"/>
              </a:ext>
            </a:extLst>
          </p:cNvPr>
          <p:cNvSpPr txBox="1"/>
          <p:nvPr/>
        </p:nvSpPr>
        <p:spPr>
          <a:xfrm>
            <a:off x="684210" y="2240563"/>
            <a:ext cx="3226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Todo el código hay que mantenerlo, probarlo bien, y cubrir los casos límite, máxime en secciones genéricas… y todavía no hemos hablado de los objetos.</a:t>
            </a:r>
          </a:p>
        </p:txBody>
      </p:sp>
    </p:spTree>
    <p:extLst>
      <p:ext uri="{BB962C8B-B14F-4D97-AF65-F5344CB8AC3E}">
        <p14:creationId xmlns:p14="http://schemas.microsoft.com/office/powerpoint/2010/main" val="2518723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77207-33A8-FDDC-65FC-4486394A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Devalue</a:t>
            </a:r>
            <a:r>
              <a:rPr lang="es-ES" dirty="0"/>
              <a:t>, implementa lo </a:t>
            </a:r>
            <a:r>
              <a:rPr lang="es-ES" dirty="0" err="1"/>
              <a:t>JSON.stringify</a:t>
            </a:r>
            <a:r>
              <a:rPr lang="es-ES" dirty="0"/>
              <a:t> que 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E4AE1-CAAE-34A8-3C66-2FAD6787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de las reglas del desarrollo de software es, no reinventar la rueda.</a:t>
            </a:r>
          </a:p>
          <a:p>
            <a:pPr marL="0" indent="0" algn="ctr">
              <a:buNone/>
            </a:pPr>
            <a:r>
              <a:rPr lang="en-US" i="1" dirty="0"/>
              <a:t>A wise engineering solution would produce—or better, exploit—reusable parts.</a:t>
            </a:r>
          </a:p>
          <a:p>
            <a:pPr marL="0" indent="0" algn="ctr">
              <a:buNone/>
            </a:pPr>
            <a:r>
              <a:rPr lang="es-ES" dirty="0">
                <a:hlinkClick r:id="rId2"/>
              </a:rPr>
              <a:t>Doug McIlroy</a:t>
            </a:r>
            <a:r>
              <a:rPr lang="es-ES" dirty="0"/>
              <a:t>, </a:t>
            </a:r>
            <a:r>
              <a:rPr lang="es-ES" dirty="0">
                <a:hlinkClick r:id="rId3"/>
              </a:rPr>
              <a:t>More </a:t>
            </a:r>
            <a:r>
              <a:rPr lang="es-ES" dirty="0" err="1">
                <a:hlinkClick r:id="rId3"/>
              </a:rPr>
              <a:t>shell</a:t>
            </a:r>
            <a:r>
              <a:rPr lang="es-ES" dirty="0">
                <a:hlinkClick r:id="rId3"/>
              </a:rPr>
              <a:t>, </a:t>
            </a:r>
            <a:r>
              <a:rPr lang="es-ES" dirty="0" err="1">
                <a:hlinkClick r:id="rId3"/>
              </a:rPr>
              <a:t>less</a:t>
            </a:r>
            <a:r>
              <a:rPr lang="es-ES" dirty="0">
                <a:hlinkClick r:id="rId3"/>
              </a:rPr>
              <a:t> </a:t>
            </a:r>
            <a:r>
              <a:rPr lang="es-ES" dirty="0" err="1">
                <a:hlinkClick r:id="rId3"/>
              </a:rPr>
              <a:t>egs</a:t>
            </a:r>
            <a:endParaRPr lang="es-ES" dirty="0"/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dirty="0"/>
              <a:t>Nuestra solución base será del creador de </a:t>
            </a:r>
            <a:r>
              <a:rPr lang="es-ES" dirty="0" err="1"/>
              <a:t>Svelte</a:t>
            </a:r>
            <a:r>
              <a:rPr lang="es-ES" dirty="0"/>
              <a:t>, </a:t>
            </a:r>
            <a:r>
              <a:rPr lang="es-ES" dirty="0" err="1"/>
              <a:t>Rich</a:t>
            </a:r>
            <a:r>
              <a:rPr lang="es-ES" dirty="0"/>
              <a:t> Harris</a:t>
            </a:r>
          </a:p>
          <a:p>
            <a:pPr marL="0" indent="0">
              <a:buNone/>
            </a:pPr>
            <a:r>
              <a:rPr lang="es-ES" dirty="0">
                <a:hlinkClick r:id="rId4"/>
              </a:rPr>
              <a:t>https://github.com/Rich-Harris/devalue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031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EF038255-3C56-7A83-C88C-E4A149E66B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81" b="9749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582B42-A2F0-9642-D819-ABD8390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958639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8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2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6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FCEE9B67-9938-421E-9567-2C9C94D24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DB9D27-8F8C-EBF8-70CD-4D439365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Código en vivo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1BCF5-00CA-D536-37B2-E634A3B2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456" y="3843867"/>
            <a:ext cx="616793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Es bien sabido que, probar cosas en una presentación, es de las mejores prácticas.</a:t>
            </a:r>
          </a:p>
        </p:txBody>
      </p:sp>
      <p:pic>
        <p:nvPicPr>
          <p:cNvPr id="33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99426074-9A42-0194-AF95-A5AF6A2F9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5" r="7067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30AC028-10AD-4428-B3C2-64DB5FAA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B41C67-F870-46F6-8ECA-541261FF1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F2CBCCC-0A55-4E16-9F19-0E93B4492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83D073-0698-43F0-97F3-4AD7AA2EF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C3D866-FAD0-4C22-A662-BE3EA905F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3185A9-A762-4C2F-9D01-EEB6F344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936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0BCD8-695E-FE0A-80AB-3885000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Empecemos por lo fácil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87DC1-7DD2-CCC2-DB27-F3EBD0BE8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Una </a:t>
            </a:r>
            <a:r>
              <a:rPr lang="en-US" dirty="0" err="1">
                <a:effectLst/>
              </a:rPr>
              <a:t>función</a:t>
            </a:r>
            <a:r>
              <a:rPr lang="en-US" dirty="0">
                <a:effectLst/>
              </a:rPr>
              <a:t> que </a:t>
            </a:r>
            <a:r>
              <a:rPr lang="en-US" dirty="0" err="1">
                <a:effectLst/>
              </a:rPr>
              <a:t>sume</a:t>
            </a:r>
            <a:r>
              <a:rPr lang="en-US" dirty="0">
                <a:effectLst/>
              </a:rPr>
              <a:t> dos </a:t>
            </a:r>
            <a:r>
              <a:rPr lang="en-US" dirty="0" err="1">
                <a:effectLst/>
              </a:rPr>
              <a:t>números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function </a:t>
            </a:r>
            <a:r>
              <a:rPr lang="en-US" b="1" dirty="0" err="1">
                <a:effectLst/>
                <a:latin typeface="JetBrains Mono" panose="02000009000000000000" pitchFamily="49" charset="0"/>
              </a:rPr>
              <a:t>suma</a:t>
            </a:r>
            <a:r>
              <a:rPr lang="en-US" b="1" dirty="0">
                <a:effectLst/>
                <a:latin typeface="JetBrains Mono" panose="02000009000000000000" pitchFamily="49" charset="0"/>
              </a:rPr>
              <a:t>(a: number, b: number): number {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  return a + b;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3577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A4975-B534-8647-E931-000ADBB8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Vamos a complicarlo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52167-BA61-6444-4853-3F8D57F7F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Ahora vamos a ejecutar el factorial, con recursividad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function factorial(n: number): number {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  if (n &lt;= 1) return 1;</a:t>
            </a:r>
            <a:br>
              <a:rPr lang="en-US" b="1" dirty="0">
                <a:effectLst/>
                <a:latin typeface="JetBrains Mono" panose="02000009000000000000" pitchFamily="49" charset="0"/>
              </a:rPr>
            </a:br>
            <a:r>
              <a:rPr lang="en-US" b="1" dirty="0">
                <a:effectLst/>
                <a:latin typeface="JetBrains Mono" panose="02000009000000000000" pitchFamily="49" charset="0"/>
              </a:rPr>
              <a:t>  return factorial(n - 1) * n;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4107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880D991-1948-4BAE-99B0-BFC9B9F6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BBB4D5-5730-2A10-2F16-2FF641CB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Posibilidad de mejora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56D564-27A0-20A7-626B-6030A9C8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4816572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¿Hay alguna cosa que, vistos los ejemplos, podría mejorarse?</a:t>
            </a:r>
          </a:p>
        </p:txBody>
      </p:sp>
      <p:pic>
        <p:nvPicPr>
          <p:cNvPr id="22" name="Picture 4" descr="Flechas apuntando hacia la luz">
            <a:extLst>
              <a:ext uri="{FF2B5EF4-FFF2-40B4-BE49-F238E27FC236}">
                <a16:creationId xmlns:a16="http://schemas.microsoft.com/office/drawing/2014/main" id="{D0AA345E-9AE3-83E3-6165-E239C209B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" r="40275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D2B6525-99E4-4F72-AA2B-7C8931764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E78F66-28F3-4763-9376-7D4B9324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3EB9D1-BE12-4516-BDA2-E061984E9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A1A81E9-D83E-4717-8FF2-EF81C223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428B5B5-A56A-4073-A2B5-9473015EA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D229B29-1970-4B4B-B084-A1BCAD18B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4290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1B96A-66FA-90D8-5482-7ED261A7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 de mejora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5D514-4590-E697-4CA4-C07A58EE3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lógica para </a:t>
            </a:r>
            <a:r>
              <a:rPr lang="es-ES" dirty="0" err="1"/>
              <a:t>memoizar</a:t>
            </a:r>
            <a:r>
              <a:rPr lang="es-ES" dirty="0"/>
              <a:t> comparte elementos en común.</a:t>
            </a:r>
          </a:p>
          <a:p>
            <a:pPr marL="0" indent="0">
              <a:buNone/>
            </a:pPr>
            <a:r>
              <a:rPr lang="es-ES" dirty="0"/>
              <a:t>Un </a:t>
            </a:r>
            <a:r>
              <a:rPr lang="es-ES" dirty="0" err="1"/>
              <a:t>closure</a:t>
            </a:r>
            <a:r>
              <a:rPr lang="es-ES" dirty="0"/>
              <a:t> podría ayudarnos a </a:t>
            </a:r>
            <a:r>
              <a:rPr lang="es-ES" dirty="0" err="1"/>
              <a:t>memoizar</a:t>
            </a:r>
            <a:r>
              <a:rPr lang="es-ES" dirty="0"/>
              <a:t> más fácilmente.</a:t>
            </a:r>
          </a:p>
        </p:txBody>
      </p:sp>
    </p:spTree>
    <p:extLst>
      <p:ext uri="{BB962C8B-B14F-4D97-AF65-F5344CB8AC3E}">
        <p14:creationId xmlns:p14="http://schemas.microsoft.com/office/powerpoint/2010/main" val="1512458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480851E-770B-533D-CB37-5036A532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Recapitulando</a:t>
            </a:r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221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162000"/>
                <a:satMod val="200000"/>
                <a:lumMod val="124000"/>
              </a:schemeClr>
            </a:gs>
            <a:gs pos="100000">
              <a:schemeClr val="bg1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1502E16-A78C-4A80-AD10-3646FBB87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imer plano de una rayuela en la acera">
            <a:extLst>
              <a:ext uri="{FF2B5EF4-FFF2-40B4-BE49-F238E27FC236}">
                <a16:creationId xmlns:a16="http://schemas.microsoft.com/office/drawing/2014/main" id="{BAE8BE04-4D6C-0B55-2A8B-B942701B2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BD5BD9-C696-DA5C-4583-A4D5E143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Antes de </a:t>
            </a:r>
            <a:r>
              <a:rPr lang="en-US" sz="4800" dirty="0" err="1"/>
              <a:t>empezar</a:t>
            </a:r>
            <a:endParaRPr lang="en-US" sz="4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0356AB-9A93-4182-A651-EA8B6FBE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5E6DE5-AFDF-4DB1-8A57-2F7E98315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C6613A-BBD4-4437-9C57-48C63BFEB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294476-0F69-46CD-8D18-EB2D5EBAA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3AC8C6-3EED-40C0-88BC-9D4BF88CA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5E0775-E822-48E1-AE9A-D1454543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058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162000"/>
                <a:satMod val="200000"/>
                <a:lumMod val="124000"/>
              </a:schemeClr>
            </a:gs>
            <a:gs pos="100000">
              <a:schemeClr val="bg1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E2805-D1B3-4C2E-BCAD-936F5749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uchos signos de interrogación sobre fondo negro">
            <a:extLst>
              <a:ext uri="{FF2B5EF4-FFF2-40B4-BE49-F238E27FC236}">
                <a16:creationId xmlns:a16="http://schemas.microsoft.com/office/drawing/2014/main" id="{30D4C412-220B-F015-B98A-C51C8173E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353206-195C-0F60-78F0-7742FC19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Hemos visto…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83840-9655-2D03-919E-7B452C76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chemeClr val="tx1"/>
                </a:solidFill>
              </a:rPr>
              <a:t>Memoización</a:t>
            </a:r>
          </a:p>
          <a:p>
            <a:pPr lvl="1"/>
            <a:r>
              <a:rPr lang="es-ES">
                <a:solidFill>
                  <a:schemeClr val="tx1"/>
                </a:solidFill>
              </a:rPr>
              <a:t>Solución de cache para funciones idempotentes</a:t>
            </a:r>
          </a:p>
          <a:p>
            <a:r>
              <a:rPr lang="es-ES" b="1">
                <a:solidFill>
                  <a:schemeClr val="tx1"/>
                </a:solidFill>
              </a:rPr>
              <a:t>Serialización</a:t>
            </a:r>
          </a:p>
          <a:p>
            <a:pPr lvl="1"/>
            <a:r>
              <a:rPr lang="es-ES">
                <a:solidFill>
                  <a:schemeClr val="tx1"/>
                </a:solidFill>
              </a:rPr>
              <a:t>Convertir a un primitivo cualquier elemento en memoria</a:t>
            </a:r>
          </a:p>
          <a:p>
            <a:r>
              <a:rPr lang="es-ES" b="1">
                <a:solidFill>
                  <a:schemeClr val="tx1"/>
                </a:solidFill>
              </a:rPr>
              <a:t>Comparación de valores</a:t>
            </a:r>
          </a:p>
          <a:p>
            <a:pPr lvl="1"/>
            <a:r>
              <a:rPr lang="es-ES">
                <a:solidFill>
                  <a:schemeClr val="tx1"/>
                </a:solidFill>
              </a:rPr>
              <a:t>Valor y referencia, null es un pritimitivo, pero no tiene tipo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F4E55F-1047-4B87-A3CF-D0420891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50D786-1DDF-4EDF-AFB7-853CCEB2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23237D0-E773-45C4-A5E8-C5CDFB305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6D7140-7336-47C8-BC6D-ADB8ADC75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645C09-700B-4527-9E14-751A82D5C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E632C6-D0C0-46BC-8BE9-3EE0B925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5987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9E78E-1A9C-859A-EA51-6FD7832B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Artículo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77570-5BD4-A518-6306-7BC0D283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Puedes encontrar el artículo más detallado y con ejemplos en:</a:t>
            </a:r>
          </a:p>
          <a:p>
            <a:r>
              <a:rPr lang="es-ES" dirty="0">
                <a:hlinkClick r:id="rId2"/>
              </a:rPr>
              <a:t>https://medium.com/@jofaval/d26fc09e149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Hay algunas implementaciones a mano a modo de ejemplo.</a:t>
            </a:r>
          </a:p>
        </p:txBody>
      </p:sp>
    </p:spTree>
    <p:extLst>
      <p:ext uri="{BB962C8B-B14F-4D97-AF65-F5344CB8AC3E}">
        <p14:creationId xmlns:p14="http://schemas.microsoft.com/office/powerpoint/2010/main" val="2145654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162000"/>
                <a:satMod val="200000"/>
                <a:lumMod val="124000"/>
              </a:schemeClr>
            </a:gs>
            <a:gs pos="100000">
              <a:schemeClr val="bg1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1502E16-A78C-4A80-AD10-3646FBB87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Explore the JavaScript Universe&#10;REbuild your mental model from the insde out">
            <a:extLst>
              <a:ext uri="{FF2B5EF4-FFF2-40B4-BE49-F238E27FC236}">
                <a16:creationId xmlns:a16="http://schemas.microsoft.com/office/drawing/2014/main" id="{78140082-2231-F8EA-A391-3F294615C1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60" b="-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CFE27F-D258-8A51-96AD-43294330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Just </a:t>
            </a:r>
            <a:r>
              <a:rPr lang="en-US" sz="4800" dirty="0" err="1"/>
              <a:t>Javascript</a:t>
            </a:r>
            <a:endParaRPr lang="en-U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02809-C077-A03A-2DFA-EAB3161BD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100" dirty="0">
                <a:solidFill>
                  <a:schemeClr val="tx1"/>
                </a:solidFill>
              </a:rPr>
              <a:t>con Dan </a:t>
            </a:r>
            <a:r>
              <a:rPr lang="es-ES" sz="2100" dirty="0" err="1">
                <a:solidFill>
                  <a:schemeClr val="tx1"/>
                </a:solidFill>
              </a:rPr>
              <a:t>Abramov</a:t>
            </a:r>
            <a:r>
              <a:rPr lang="es-ES" sz="2100" dirty="0">
                <a:solidFill>
                  <a:schemeClr val="tx1"/>
                </a:solidFill>
              </a:rPr>
              <a:t> &amp;&amp; Maggie Appleton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https://justjavascript.com/</a:t>
            </a:r>
            <a:endParaRPr lang="en-US" sz="2100" dirty="0">
              <a:solidFill>
                <a:schemeClr val="tx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0356AB-9A93-4182-A651-EA8B6FBE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5E6DE5-AFDF-4DB1-8A57-2F7E98315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C6613A-BBD4-4437-9C57-48C63BFEB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294476-0F69-46CD-8D18-EB2D5EBAA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3AC8C6-3EED-40C0-88BC-9D4BF88CA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5E0775-E822-48E1-AE9A-D1454543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316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4B574-FF09-C9B0-2F77-291B06E1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Continuación de otra charla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40F34-B186-25E0-FEB3-28F50C0E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Esta charla es una continuación directa de otra:</a:t>
            </a:r>
          </a:p>
          <a:p>
            <a:r>
              <a:rPr lang="es-ES" dirty="0">
                <a:hlinkClick r:id="rId2"/>
              </a:rPr>
              <a:t>https://github.com/jofaval/talks-about/tree/master/concepts-of-js/pureness-side-effects-and-idempotence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Pero repasemos algunos conceptos…</a:t>
            </a:r>
          </a:p>
        </p:txBody>
      </p:sp>
    </p:spTree>
    <p:extLst>
      <p:ext uri="{BB962C8B-B14F-4D97-AF65-F5344CB8AC3E}">
        <p14:creationId xmlns:p14="http://schemas.microsoft.com/office/powerpoint/2010/main" val="83049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A47D0-7E2C-C413-0930-FE3C05FB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En episodios anteriores…</a:t>
            </a:r>
          </a:p>
        </p:txBody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844717A8-BB19-5550-4D0F-20D4818F8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159143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23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EB739D-98AA-4715-86A2-5FEC676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C210F844-C213-870B-EC71-9B3F8FDFCB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3674" b="63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85176A02-93F2-4B63-AE64-6C8A33549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162000"/>
                  <a:satMod val="200000"/>
                  <a:lumMod val="124000"/>
                  <a:alpha val="80000"/>
                </a:schemeClr>
              </a:gs>
              <a:gs pos="100000">
                <a:schemeClr val="dk2">
                  <a:shade val="96000"/>
                  <a:hueMod val="88000"/>
                  <a:satMod val="220000"/>
                  <a:lumMod val="82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2A9411-1593-246D-3CDC-AFD2592A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¿Qué veremos hoy?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70ECA-0B88-8F0C-13C2-EA0BB213C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Memoización</a:t>
            </a:r>
          </a:p>
          <a:p>
            <a:r>
              <a:rPr lang="es-ES">
                <a:solidFill>
                  <a:schemeClr val="tx1"/>
                </a:solidFill>
              </a:rPr>
              <a:t>Serialización en JavaScript</a:t>
            </a:r>
          </a:p>
          <a:p>
            <a:r>
              <a:rPr lang="es-ES">
                <a:solidFill>
                  <a:schemeClr val="tx1"/>
                </a:solidFill>
              </a:rPr>
              <a:t>Comparación de valores en JavaScript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892BD9-66EB-4565-9D3D-DC962C9A6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3D23F6-836F-4177-BDEE-72EB3024A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85D431-5DB5-452D-9EC4-5643E25F2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C6151F-5DF9-44B4-B444-F5361B956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FA6498-5A40-4B6D-8837-9252AE534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D2027E-4901-4CA0-96E5-3BEC9C64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35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EB739D-98AA-4715-86A2-5FEC676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scritorio con elementos de productividad">
            <a:extLst>
              <a:ext uri="{FF2B5EF4-FFF2-40B4-BE49-F238E27FC236}">
                <a16:creationId xmlns:a16="http://schemas.microsoft.com/office/drawing/2014/main" id="{B2E765B0-4C73-2E16-7BB6-509744E01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85176A02-93F2-4B63-AE64-6C8A33549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162000"/>
                  <a:satMod val="200000"/>
                  <a:lumMod val="124000"/>
                  <a:alpha val="80000"/>
                </a:schemeClr>
              </a:gs>
              <a:gs pos="100000">
                <a:schemeClr val="dk2">
                  <a:shade val="96000"/>
                  <a:hueMod val="88000"/>
                  <a:satMod val="220000"/>
                  <a:lumMod val="82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3B549D-F43F-DCE0-3BF4-9A87E883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¿Por qué? ¿Qué aportará?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1B0A89-60FF-F40C-67E6-D9350D6E7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Podemos aumentar el rendimiento de las soluciones</a:t>
            </a:r>
          </a:p>
          <a:p>
            <a:r>
              <a:rPr lang="es-ES" dirty="0">
                <a:solidFill>
                  <a:schemeClr val="tx1"/>
                </a:solidFill>
              </a:rPr>
              <a:t>Serialización puede abrir puertas a diferentes soluciones</a:t>
            </a:r>
          </a:p>
          <a:p>
            <a:r>
              <a:rPr lang="es-ES" dirty="0">
                <a:solidFill>
                  <a:schemeClr val="tx1"/>
                </a:solidFill>
              </a:rPr>
              <a:t>Saber comparar valores en JavaScript tiende a evitar quebraderos de cabeza</a:t>
            </a:r>
          </a:p>
          <a:p>
            <a:r>
              <a:rPr lang="es-ES" dirty="0">
                <a:solidFill>
                  <a:schemeClr val="tx1"/>
                </a:solidFill>
              </a:rPr>
              <a:t>Comprender mejor la pesadilla de tipados en JavaScript ayuda a entender ciertas decisiones</a:t>
            </a:r>
          </a:p>
          <a:p>
            <a:r>
              <a:rPr lang="es-ES" dirty="0">
                <a:solidFill>
                  <a:schemeClr val="tx1"/>
                </a:solidFill>
              </a:rPr>
              <a:t>Algunos de estos conceptos se preguntan en pruebas técnicas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892BD9-66EB-4565-9D3D-DC962C9A6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3D23F6-836F-4177-BDEE-72EB3024A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85D431-5DB5-452D-9EC4-5643E25F2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C6151F-5DF9-44B4-B444-F5361B956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FA6498-5A40-4B6D-8837-9252AE534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D2027E-4901-4CA0-96E5-3BEC9C64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65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CEE9B67-9938-421E-9567-2C9C94D24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FEB2F2-7418-E35D-D28D-2535EB98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Memoización</a:t>
            </a:r>
            <a:endParaRPr lang="en-US" sz="4800" dirty="0"/>
          </a:p>
        </p:txBody>
      </p:sp>
      <p:pic>
        <p:nvPicPr>
          <p:cNvPr id="5" name="Picture 4" descr="Gafas encima de un libro">
            <a:extLst>
              <a:ext uri="{FF2B5EF4-FFF2-40B4-BE49-F238E27FC236}">
                <a16:creationId xmlns:a16="http://schemas.microsoft.com/office/drawing/2014/main" id="{433A8D2F-AA41-7B6C-7BDD-346C5E63F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69" r="39909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30AC028-10AD-4428-B3C2-64DB5FAA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B41C67-F870-46F6-8ECA-541261FF1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2CBCCC-0A55-4E16-9F19-0E93B4492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83D073-0698-43F0-97F3-4AD7AA2EF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9C3D866-FAD0-4C22-A662-BE3EA905F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43185A9-A762-4C2F-9D01-EEB6F344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00485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1287</TotalTime>
  <Words>1331</Words>
  <Application>Microsoft Office PowerPoint</Application>
  <PresentationFormat>Panorámica</PresentationFormat>
  <Paragraphs>167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Century Gothic</vt:lpstr>
      <vt:lpstr>JetBrains Mono</vt:lpstr>
      <vt:lpstr>Wingdings 3</vt:lpstr>
      <vt:lpstr>Sector</vt:lpstr>
      <vt:lpstr>Memorización, serialización y comparación de valores</vt:lpstr>
      <vt:lpstr>¡¡Aviso a navegantes!!</vt:lpstr>
      <vt:lpstr>Presentación</vt:lpstr>
      <vt:lpstr>Antes de empezar</vt:lpstr>
      <vt:lpstr>Continuación de otra charla</vt:lpstr>
      <vt:lpstr>En episodios anteriores…</vt:lpstr>
      <vt:lpstr>¿Qué veremos hoy?</vt:lpstr>
      <vt:lpstr>¿Por qué? ¿Qué aportará?</vt:lpstr>
      <vt:lpstr>Memoización</vt:lpstr>
      <vt:lpstr>Que es</vt:lpstr>
      <vt:lpstr>Que necesitamos</vt:lpstr>
      <vt:lpstr>Comparación de valores</vt:lpstr>
      <vt:lpstr>Entiendiendo el problema</vt:lpstr>
      <vt:lpstr>Curiosidad de los tipados en JavaScript</vt:lpstr>
      <vt:lpstr>Resolviendo la Curiosidad de los tipados en JavaScript</vt:lpstr>
      <vt:lpstr>Métodos de comparación en JavaScript</vt:lpstr>
      <vt:lpstr>Comparación simple (loosely equal)</vt:lpstr>
      <vt:lpstr>Comparación exacta (strictly equal)</vt:lpstr>
      <vt:lpstr>Comparación por mismo valor (same value)</vt:lpstr>
      <vt:lpstr>Serialización</vt:lpstr>
      <vt:lpstr>¿Qué es serializar?</vt:lpstr>
      <vt:lpstr>¿Por qué lo necesitamos?</vt:lpstr>
      <vt:lpstr>¿Cuál será el resultado de esta expresión?</vt:lpstr>
      <vt:lpstr>Vamos a simplificarlo…</vt:lpstr>
      <vt:lpstr>La raíz del problema en las comparaciones</vt:lpstr>
      <vt:lpstr>Argumentos en programación</vt:lpstr>
      <vt:lpstr>Situando el problema</vt:lpstr>
      <vt:lpstr>Entonces, ¿cómo lo hacemos?</vt:lpstr>
      <vt:lpstr>Por qué no deberías fiarte de JSON.STRINGIFY</vt:lpstr>
      <vt:lpstr>Por qué no deberías fiarte de JSON.STRINGIFY</vt:lpstr>
      <vt:lpstr>Solución a mano</vt:lpstr>
      <vt:lpstr>Devalue, implementa lo JSON.stringify que no</vt:lpstr>
      <vt:lpstr>Implementación</vt:lpstr>
      <vt:lpstr>Código en vivo</vt:lpstr>
      <vt:lpstr>Empecemos por lo fácil</vt:lpstr>
      <vt:lpstr>Vamos a complicarlo</vt:lpstr>
      <vt:lpstr>Posibilidad de mejora</vt:lpstr>
      <vt:lpstr>Propuesta de mejora</vt:lpstr>
      <vt:lpstr>Recapitulando…</vt:lpstr>
      <vt:lpstr>Hemos visto…</vt:lpstr>
      <vt:lpstr>Artículo</vt:lpstr>
      <vt:lpstr>Just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Memoización, serialización y comparación de valores</dc:title>
  <dc:creator>Pepe Fabra</dc:creator>
  <cp:lastModifiedBy>Pepe Fabra</cp:lastModifiedBy>
  <cp:revision>45</cp:revision>
  <dcterms:created xsi:type="dcterms:W3CDTF">2023-04-17T22:42:32Z</dcterms:created>
  <dcterms:modified xsi:type="dcterms:W3CDTF">2023-04-23T20:03:03Z</dcterms:modified>
</cp:coreProperties>
</file>