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8" r:id="rId3"/>
    <p:sldId id="257" r:id="rId4"/>
    <p:sldId id="260" r:id="rId5"/>
    <p:sldId id="261" r:id="rId6"/>
    <p:sldId id="262" r:id="rId7"/>
    <p:sldId id="258" r:id="rId8"/>
    <p:sldId id="263" r:id="rId9"/>
    <p:sldId id="265" r:id="rId10"/>
    <p:sldId id="272" r:id="rId11"/>
    <p:sldId id="264" r:id="rId12"/>
    <p:sldId id="259" r:id="rId13"/>
    <p:sldId id="266" r:id="rId14"/>
    <p:sldId id="267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7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4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9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8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D4B220-1872-6C77-755E-E46ACA3FD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5AA328-1FB9-2247-6B5B-747587F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Web 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54AC2-9B5F-451B-E96D-4A3B8D72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ES"/>
              <a:t>Y las Bases de Datos Ofuscadas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2C6BF6-5AFB-9460-BF96-D4DAB63D73AF}"/>
              </a:ext>
            </a:extLst>
          </p:cNvPr>
          <p:cNvSpPr txBox="1"/>
          <p:nvPr/>
        </p:nvSpPr>
        <p:spPr>
          <a:xfrm>
            <a:off x="132570" y="106846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ABRIL 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311DA-2BC0-351F-86DC-5623A1D8556F}"/>
              </a:ext>
            </a:extLst>
          </p:cNvPr>
          <p:cNvSpPr txBox="1"/>
          <p:nvPr/>
        </p:nvSpPr>
        <p:spPr>
          <a:xfrm>
            <a:off x="10806026" y="64110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CAPGEMINI</a:t>
            </a:r>
          </a:p>
        </p:txBody>
      </p:sp>
    </p:spTree>
    <p:extLst>
      <p:ext uri="{BB962C8B-B14F-4D97-AF65-F5344CB8AC3E}">
        <p14:creationId xmlns:p14="http://schemas.microsoft.com/office/powerpoint/2010/main" val="17520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F830-B808-DCDB-405D-44F3390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Precios de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40DD1-E0F5-B199-6C43-2905ABA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¿Cómo se hacía antes?</a:t>
            </a:r>
          </a:p>
          <a:p>
            <a:r>
              <a:rPr lang="es-ES" dirty="0"/>
              <a:t>Cómo se puede hacer ahora…</a:t>
            </a:r>
          </a:p>
        </p:txBody>
      </p:sp>
    </p:spTree>
    <p:extLst>
      <p:ext uri="{BB962C8B-B14F-4D97-AF65-F5344CB8AC3E}">
        <p14:creationId xmlns:p14="http://schemas.microsoft.com/office/powerpoint/2010/main" val="366667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7DFE-16B9-7308-BCF6-28674CE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de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71C3-49D0-8C73-A1C2-7785DE69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SEO</a:t>
            </a:r>
          </a:p>
          <a:p>
            <a:r>
              <a:rPr lang="es-ES" dirty="0"/>
              <a:t>Open-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Cards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74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8D2B-5D68-D037-D743-00DDE32E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7E8E3-FA05-F0BD-04A6-2226624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68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DCAB-4C47-4ABC-73AB-394EA9D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y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2EC9-A2AC-1C54-E88C-35AFC4A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6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EAD8-7A47-AC96-919B-A723852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SCraping</a:t>
            </a:r>
            <a:r>
              <a:rPr lang="es-ES" dirty="0"/>
              <a:t>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FCC44-4282-1F66-B8C9-239C59A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D5CE-516B-DCFB-5413-277F16B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Defensa ante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F368B-0A30-EFA8-88A5-A635C6E3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55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AF8-A033-AEE2-2F4C-0448F6E1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15D9D-12F3-0EED-973E-E99196E9E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55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A121F-8DC4-F79C-2E06-F76816C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HEADLESS Browsers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32516-96D9-9A99-647D-6705EA0B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User-</a:t>
            </a:r>
            <a:r>
              <a:rPr lang="es-ES" dirty="0" err="1"/>
              <a:t>agents</a:t>
            </a:r>
            <a:endParaRPr lang="es-ES" dirty="0"/>
          </a:p>
          <a:p>
            <a:r>
              <a:rPr lang="es-ES" dirty="0"/>
              <a:t>Conexiones vivas</a:t>
            </a:r>
          </a:p>
          <a:p>
            <a:r>
              <a:rPr lang="es-ES" dirty="0"/>
              <a:t>Interacción de usuario</a:t>
            </a:r>
          </a:p>
          <a:p>
            <a:pPr lvl="1"/>
            <a:r>
              <a:rPr lang="es-ES" dirty="0"/>
              <a:t>Log-in</a:t>
            </a:r>
          </a:p>
          <a:p>
            <a:pPr lvl="1"/>
            <a:r>
              <a:rPr lang="es-ES" dirty="0"/>
              <a:t>Navegación programática</a:t>
            </a:r>
          </a:p>
        </p:txBody>
      </p:sp>
    </p:spTree>
    <p:extLst>
      <p:ext uri="{BB962C8B-B14F-4D97-AF65-F5344CB8AC3E}">
        <p14:creationId xmlns:p14="http://schemas.microsoft.com/office/powerpoint/2010/main" val="32741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B8EC0-37F3-17C1-8A86-00B46A4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18AC3-0816-54CB-AFF5-9BB15196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5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59B-C8C5-A95D-5FDE-33A83C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DEC6D-FB15-022E-E55D-AB3E827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Esquema (estructura)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Ingesta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Consulta de datos</a:t>
            </a:r>
          </a:p>
        </p:txBody>
      </p:sp>
    </p:spTree>
    <p:extLst>
      <p:ext uri="{BB962C8B-B14F-4D97-AF65-F5344CB8AC3E}">
        <p14:creationId xmlns:p14="http://schemas.microsoft.com/office/powerpoint/2010/main" val="402502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20579AC-6B37-16A6-F808-BE14BDEC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2372E-E566-BFDB-3C8B-F9376B6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9DA9-B86F-D419-7709-7E47FD8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Qué queremos guardar</a:t>
            </a:r>
          </a:p>
          <a:p>
            <a:r>
              <a:rPr lang="es-ES" dirty="0"/>
              <a:t>Cómo lo queremos guardar</a:t>
            </a:r>
          </a:p>
          <a:p>
            <a:r>
              <a:rPr lang="es-ES" dirty="0"/>
              <a:t>Prioridades y propósito</a:t>
            </a:r>
          </a:p>
        </p:txBody>
      </p:sp>
    </p:spTree>
    <p:extLst>
      <p:ext uri="{BB962C8B-B14F-4D97-AF65-F5344CB8AC3E}">
        <p14:creationId xmlns:p14="http://schemas.microsoft.com/office/powerpoint/2010/main" val="229276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B589-CFBF-B621-ED17-8C03AA4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2D0B-52CC-7418-EB5A-54B1FDB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Extracción (origen)</a:t>
            </a:r>
          </a:p>
          <a:p>
            <a:pPr lvl="1"/>
            <a:r>
              <a:rPr lang="es-ES" dirty="0"/>
              <a:t>API, </a:t>
            </a:r>
            <a:r>
              <a:rPr lang="es-ES" dirty="0" err="1"/>
              <a:t>IoT</a:t>
            </a:r>
            <a:r>
              <a:rPr lang="es-ES" dirty="0"/>
              <a:t>, Explotación…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Inserción (destino)</a:t>
            </a:r>
          </a:p>
          <a:p>
            <a:pPr lvl="1"/>
            <a:r>
              <a:rPr lang="es-ES" dirty="0"/>
              <a:t>Bases de Datos, Cache, Ficheros, Cola de Eventos</a:t>
            </a:r>
          </a:p>
        </p:txBody>
      </p:sp>
    </p:spTree>
    <p:extLst>
      <p:ext uri="{BB962C8B-B14F-4D97-AF65-F5344CB8AC3E}">
        <p14:creationId xmlns:p14="http://schemas.microsoft.com/office/powerpoint/2010/main" val="354608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39BD-A11B-D2A0-C7B5-B2B86F8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9A0E-0769-FBC8-BDA2-F521CFD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8BE1F4A-5122-45A1-4E91-689D1C14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7F2278B-1ECC-6B15-2A58-9E932DADD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20B45-225D-872E-282F-099D0958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Pero… ¿</a:t>
            </a:r>
            <a:r>
              <a:rPr lang="en-US" sz="4800"/>
              <a:t>Qué</a:t>
            </a:r>
            <a:r>
              <a:rPr lang="en-US" sz="4800" dirty="0"/>
              <a:t> son </a:t>
            </a:r>
            <a:r>
              <a:rPr lang="en-US" sz="4800"/>
              <a:t>los</a:t>
            </a:r>
            <a:r>
              <a:rPr lang="en-US" sz="4800" dirty="0"/>
              <a:t> </a:t>
            </a:r>
            <a:r>
              <a:rPr lang="en-US" sz="4800"/>
              <a:t>datos</a:t>
            </a:r>
            <a:r>
              <a:rPr lang="en-U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169C-8CC3-CE7A-17CF-5CEC598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Era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8785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Dato</a:t>
            </a:r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855559"/>
            <a:ext cx="6897878" cy="51561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2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DC74-BE4B-790A-CA37-07768183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Ofuscadas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7526D-B9D7-5057-2D73-AEC681A4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00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64</TotalTime>
  <Words>151</Words>
  <Application>Microsoft Office PowerPoint</Application>
  <PresentationFormat>Panorámica</PresentationFormat>
  <Paragraphs>44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Web Scraping</vt:lpstr>
      <vt:lpstr>¿Quién soy?</vt:lpstr>
      <vt:lpstr>Bases de Datos</vt:lpstr>
      <vt:lpstr>Definir un esquema</vt:lpstr>
      <vt:lpstr>Ingesta de Datos</vt:lpstr>
      <vt:lpstr>Consulta de Datos</vt:lpstr>
      <vt:lpstr>Pero… ¿Qué son los datos?</vt:lpstr>
      <vt:lpstr>Pirámide del conocimiento</vt:lpstr>
      <vt:lpstr>Bases de Datos Ofuscadas</vt:lpstr>
      <vt:lpstr>Análisis de Precios de competidores</vt:lpstr>
      <vt:lpstr>Indexación de motores de búsqueda</vt:lpstr>
      <vt:lpstr>Web Scraping</vt:lpstr>
      <vt:lpstr>Navegadores y HTTP</vt:lpstr>
      <vt:lpstr>SCraping básico</vt:lpstr>
      <vt:lpstr>Defensa ante web scraping</vt:lpstr>
      <vt:lpstr>Problemas del web scraping</vt:lpstr>
      <vt:lpstr>HEADLESS Browsers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8</cp:revision>
  <dcterms:created xsi:type="dcterms:W3CDTF">2023-12-22T22:53:42Z</dcterms:created>
  <dcterms:modified xsi:type="dcterms:W3CDTF">2023-12-23T14:27:34Z</dcterms:modified>
</cp:coreProperties>
</file>