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F38B-6D8F-0EBB-D7DC-6E40E85B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7816D-E823-A38D-E12D-B116212D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EC1A2-0F2C-1178-E227-C06AABFC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43312-A480-F510-8F3E-577C3451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D6C06E-0579-202A-47A9-B2609BF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0180-0005-8902-D762-1B21F3F3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D619DC-570D-AFD0-2097-24E28B6F0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CBE02-B156-3C81-3BAE-342F2D9E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795B2-F716-9FA9-1F2F-DFD649CA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A1527-DA87-60E7-46E5-42ECFE3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8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84CCB0-23FA-E7D5-4C8E-4B05C7768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B0A65-883B-58F0-1CDE-02628B59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354ACB-ACA3-1E9F-75A3-90FB7BAD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1CC675-E00F-DECD-705E-AB8C39B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997D3-FD52-C501-9142-790B3535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3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301A5-E745-B3D1-95F7-C065928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3080B-03DB-E357-EE78-3AE4C745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132C2-2D89-1557-ACA1-E097BDFB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51149-58F7-99CB-A6C8-26B236F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BDE65-6E02-14D8-9AB2-2A95896F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84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056A-D13B-7790-C0EE-7036FFC1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C2746C-BBAB-BA48-F822-FDA313D0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CCC32-0180-6D77-9A91-C33251E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FC7EF2-08BE-1AC5-D392-345F4A45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CC1D8-80C4-69D2-88EB-AE152EB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05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354A-5CFB-0CBE-83C1-47C7944F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B9C8-85A4-CBB9-6DD1-AF2106795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17832F-2C4B-E189-E5B6-29FEEA40B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DBA1EE-4B44-2FA7-6F3E-0A351D02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A02496-C6D0-0C94-AE3D-B81C8E36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8EB3C6-941F-16C8-4E9D-C406BB61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9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EE0F3-5B08-D067-3199-957584F0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986975-EBAD-0E18-CCD9-8D4B72B7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C84C77-451F-7526-87EC-E74CCD78B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C8642D-D9DD-F084-9C85-EF41A7776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11123C-5593-7366-7D52-7FC1EB77A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A3E7CE-7AAA-6859-C001-C48FDCD8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97DD9D-C20C-3602-CBA8-3EE67D0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90F76D-E1F5-22BD-34AA-0C10D96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65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B36A1-2342-334A-C84F-D972142A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A053CE-5856-DC19-391C-82788378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6E3759-8B99-C65A-7FB2-509E5A20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A2BBCD-12E1-E37D-C7BF-A1E592CD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3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896F3-C8D7-F06D-D68C-EE7396CB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36866C-7B77-4EB9-48D6-F269C2A5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002A2-BF4C-5D29-DDA2-A590C00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88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095B4-70A8-CFED-29C5-4E0CD184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02AD7-E90B-6D61-4FBC-33E70EFA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80CCE8-A332-F8A0-68B9-F8924EB8F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EC243B-98AA-3A87-50C7-13F86E87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78B5D-6F81-D663-3FB7-388117A1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295246-AA50-846B-D504-B648BBC5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63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9828D-3E6A-15FB-DBC3-4B889181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7D936C-18FF-BEE7-6194-55A008E7E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8C9B1-7739-AC1D-049C-8247397B3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A0B53D-D48D-B440-FFCF-AB6C8FA3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4B04A6-9538-15B4-1AF4-CC34B5A7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3DABB7-B9EB-E868-2F45-F8629983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63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7A300D-9DD7-8CB8-1B36-049659C0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997335-3F7D-5651-A842-DC95FDC21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82919-3FD0-B164-35DF-8625C8C6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C283-3FE5-473B-9B57-4FA63B8C61A3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D4D9B-81C5-DA35-43AF-CD8D9AC6A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C961F-D013-E4BB-826B-7ECC1A269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70FE7-F2EF-4F6F-AC17-9E06597D3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1A959-8E40-7CC5-D214-6B00ACC12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1BC03-7D8B-EDA9-6393-B16FD34C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Impacto Social en la Era Digital</a:t>
            </a:r>
          </a:p>
        </p:txBody>
      </p:sp>
    </p:spTree>
    <p:extLst>
      <p:ext uri="{BB962C8B-B14F-4D97-AF65-F5344CB8AC3E}">
        <p14:creationId xmlns:p14="http://schemas.microsoft.com/office/powerpoint/2010/main" val="10328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Web Scraping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1</cp:revision>
  <dcterms:created xsi:type="dcterms:W3CDTF">2024-05-26T09:53:52Z</dcterms:created>
  <dcterms:modified xsi:type="dcterms:W3CDTF">2024-05-26T09:55:43Z</dcterms:modified>
</cp:coreProperties>
</file>