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0"/>
  </p:notesMasterIdLst>
  <p:sldIdLst>
    <p:sldId id="256" r:id="rId2"/>
    <p:sldId id="262" r:id="rId3"/>
    <p:sldId id="263" r:id="rId4"/>
    <p:sldId id="273" r:id="rId5"/>
    <p:sldId id="271" r:id="rId6"/>
    <p:sldId id="266" r:id="rId7"/>
    <p:sldId id="257" r:id="rId8"/>
    <p:sldId id="267" r:id="rId9"/>
    <p:sldId id="268" r:id="rId10"/>
    <p:sldId id="269" r:id="rId11"/>
    <p:sldId id="258" r:id="rId12"/>
    <p:sldId id="259" r:id="rId13"/>
    <p:sldId id="272" r:id="rId14"/>
    <p:sldId id="270" r:id="rId15"/>
    <p:sldId id="260" r:id="rId16"/>
    <p:sldId id="261" r:id="rId17"/>
    <p:sldId id="265" r:id="rId18"/>
    <p:sldId id="26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CF858B5-CB7E-4D09-B714-492B9EA8033A}">
          <p14:sldIdLst>
            <p14:sldId id="256"/>
            <p14:sldId id="262"/>
            <p14:sldId id="263"/>
            <p14:sldId id="273"/>
            <p14:sldId id="271"/>
          </p14:sldIdLst>
        </p14:section>
        <p14:section name="Pureza, efectos secundarios e idempotencia" id="{8030EF38-D2B2-4C53-BBD4-37A24D0FF9F4}">
          <p14:sldIdLst>
            <p14:sldId id="266"/>
            <p14:sldId id="257"/>
          </p14:sldIdLst>
        </p14:section>
        <p14:section name="Memoización, serialización y comparación de valores" id="{42FE0EFE-E47E-47E9-B63D-E17B64CEE36A}">
          <p14:sldIdLst>
            <p14:sldId id="267"/>
          </p14:sldIdLst>
        </p14:section>
        <p14:section name="Closures, alto orden y ciudadanía de primera clase" id="{D7AA2D1B-6BBD-4CD0-986B-114688E69A71}">
          <p14:sldIdLst>
            <p14:sldId id="268"/>
          </p14:sldIdLst>
        </p14:section>
        <p14:section name="Bonus" id="{C387B3B8-0522-4149-8A05-29E153AD520C}">
          <p14:sldIdLst>
            <p14:sldId id="269"/>
            <p14:sldId id="258"/>
            <p14:sldId id="259"/>
            <p14:sldId id="272"/>
          </p14:sldIdLst>
        </p14:section>
        <p14:section name="Cierre" id="{B0513962-9DE2-4413-A989-EEF985AB2E25}">
          <p14:sldIdLst>
            <p14:sldId id="270"/>
            <p14:sldId id="260"/>
            <p14:sldId id="261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12F"/>
    <a:srgbClr val="F1D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F889A-F80D-49C0-AC58-8B1F3283A65E}" type="datetimeFigureOut">
              <a:rPr lang="es-ES" smtClean="0"/>
              <a:t>14/06/2024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A9E80-8C5A-4773-BEE2-359A330FC4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201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/>
          <a:lstStyle/>
          <a:p>
            <a:fld id="{2D9AA2DA-3D5C-488B-A46B-9971E3678332}" type="datetime1">
              <a:rPr lang="es-ES" smtClean="0"/>
              <a:t>14/06/2024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Conceptos de JavaScript - Pepe Fabra Valverde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060201-1C40-4B39-813D-5CD9493BAE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0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21316DB-EA57-046A-B22E-1585060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EDBCAE-B6E9-BCD8-6BBD-F81A8116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n-US"/>
              <a:t>Conceptos de JavaScript - Pepe Fabra Valverde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0A656D-CE79-8A8B-82DC-8CBBA9CF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C85D107-667D-A879-F380-89EAF485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59D4B3-6F41-A6E9-C08E-1ADA322D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n-US"/>
              <a:t>Conceptos de JavaScript - Pepe Fabra Valverde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60CEE1B-E502-CDA1-D35D-B16ACC88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4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6BFD824-F1A8-A38C-0ABF-8FE2B932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5B4661B-EDB6-B1E8-B558-603C4130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n-US"/>
              <a:t>Conceptos de JavaScript - Pepe Fabra Valverde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4AB32DC-3084-F3BC-4ADE-131F1D74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93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F8EEEEC-B94A-07C2-24D6-A70FF22D33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ADC25A-A735-2E98-6343-19DA5393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n-US"/>
              <a:t>Conceptos de JavaScript - Pepe Fabra Valverde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4E3C59-DEE3-6B6F-357A-6C320E601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BB073AA-3201-8C8D-D8F7-11780F1E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421436A-F814-E207-B3B5-1DA4898B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n-US"/>
              <a:t>Conceptos de JavaScript - Pepe Fabra Valverde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986E9C7-EE6F-03AF-CF81-F29632AB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35A286A-D5EA-3FA7-E523-03CA61D2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8C0657-8906-9F28-FB7D-042F720E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n-US"/>
              <a:t>Conceptos de JavaScript - Pepe Fabra Valverde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9F0B26-C9F2-C376-5BEE-9E1DFEB2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2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BDCABB2-5DA3-534F-00C0-BA90EF08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57678B3-AC4B-AA5D-4CB9-491CBC6D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n-US"/>
              <a:t>Conceptos de JavaScript - Pepe Fabra Valverde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485A7E-1E0C-04C0-116C-1D33F960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6775EA-A8FA-C365-7F96-FD6C8CB8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6965BF-F997-7159-A5CF-151C9F8B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n-US"/>
              <a:t>Conceptos de JavaScript - Pepe Fabra Valverde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47A871-0E9C-26A4-F026-1D9D7F81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DF4F046-F4A9-FFC1-1BF3-824FF334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38AE8A-AC8B-2212-470F-82513DB2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n-US"/>
              <a:t>Conceptos de JavaScript - Pepe Fabra Valverde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62B83D7-705F-4465-C814-F12AE23D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3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98AEDB7-E2E3-1A40-B1E4-0EAE192F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95C880D-E593-B1A0-EEA5-A1553EE4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n-US"/>
              <a:t>Conceptos de JavaScript - Pepe Fabra Valverde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8F80252-8917-5726-DBDD-930DF480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3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46986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en-US"/>
              <a:t>Conceptos de JavaScript - Pepe Fabra Valverde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/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6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rgbClr val="30312F"/>
          </a:soli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faval" TargetMode="External"/><Relationship Id="rId2" Type="http://schemas.openxmlformats.org/officeDocument/2006/relationships/hyperlink" Target="https://www.linkedin.com/in/jofava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F000C-5481-CE7A-3006-E828491F9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10488283" cy="3435606"/>
          </a:xfrm>
          <a:solidFill>
            <a:srgbClr val="F1DA4E"/>
          </a:solidFill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Conceptos de 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97D5A-1F8A-76B4-2EBE-21FE5759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9737785" cy="196240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Con toques del paradigma de Programación Funcional</a:t>
            </a:r>
          </a:p>
        </p:txBody>
      </p:sp>
    </p:spTree>
    <p:extLst>
      <p:ext uri="{BB962C8B-B14F-4D97-AF65-F5344CB8AC3E}">
        <p14:creationId xmlns:p14="http://schemas.microsoft.com/office/powerpoint/2010/main" val="334033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B020E9D-3719-17A3-51BF-641EB954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Bonus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D1157C7-C177-C29E-C8EF-55B3F9DD1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1E6429-8D75-8CFD-9BC6-59BFE02B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AC4A03-D510-F746-0213-76C34F64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5CADAD-F537-1FCB-B4F3-909A69FD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5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8BEA0-10C5-7E74-CC04-0595F25B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Currify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B2BBDC7-47AD-40A4-A1E5-7BD16314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</a:t>
            </a:r>
          </a:p>
          <a:p>
            <a:r>
              <a:rPr lang="es-ES" dirty="0"/>
              <a:t>Ejemplos y casos de uso</a:t>
            </a:r>
          </a:p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F804A-31FA-048F-0C34-757C3B37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BD538-839E-44A7-9A99-B516FC8B5190}" type="datetime1">
              <a:rPr lang="es-ES" smtClean="0"/>
              <a:t>14/06/2024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47C51-FA13-E483-F9C9-881863F4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18DBAE-7494-7C05-83ED-79F670FF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7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BF281-B236-8D43-D46E-31E5BFF0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MapReduce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39478D9-77F8-584C-8C36-D8F41FF9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Adopción general</a:t>
            </a:r>
          </a:p>
          <a:p>
            <a:r>
              <a:rPr lang="es-ES" dirty="0"/>
              <a:t>Uso en Big Data para pipelines</a:t>
            </a:r>
          </a:p>
          <a:p>
            <a:pPr lvl="1"/>
            <a:r>
              <a:rPr lang="es-ES" dirty="0" err="1"/>
              <a:t>Spark</a:t>
            </a:r>
            <a:r>
              <a:rPr lang="es-ES" dirty="0"/>
              <a:t>, Hadoop</a:t>
            </a:r>
          </a:p>
          <a:p>
            <a:endParaRPr lang="es-ES" dirty="0"/>
          </a:p>
          <a:p>
            <a:r>
              <a:rPr lang="es-ES" b="1" dirty="0" err="1"/>
              <a:t>Map</a:t>
            </a:r>
            <a:r>
              <a:rPr lang="es-ES" dirty="0"/>
              <a:t> -&gt; modifica elemento a elemento de la colección</a:t>
            </a:r>
          </a:p>
          <a:p>
            <a:pPr lvl="1"/>
            <a:r>
              <a:rPr lang="es-ES" dirty="0"/>
              <a:t>mantiene longitud de la colección</a:t>
            </a:r>
          </a:p>
          <a:p>
            <a:r>
              <a:rPr lang="es-ES" b="1" dirty="0"/>
              <a:t>Reduce</a:t>
            </a:r>
            <a:r>
              <a:rPr lang="es-ES" dirty="0"/>
              <a:t> -&gt; modifica la colección recorriendo elemento a elemento</a:t>
            </a:r>
          </a:p>
          <a:p>
            <a:pPr lvl="1"/>
            <a:r>
              <a:rPr lang="es-ES" dirty="0"/>
              <a:t>Crea una nueva haciendo un </a:t>
            </a:r>
            <a:r>
              <a:rPr lang="es-ES" dirty="0" err="1"/>
              <a:t>forEach</a:t>
            </a:r>
            <a:r>
              <a:rPr lang="es-ES" dirty="0"/>
              <a:t> de la colección que no tiene por qué mantener la misma longitud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A72C1-C4B9-027A-1C56-07765180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3020-C0D3-4672-9839-CBF76DEEDF30}" type="datetime1">
              <a:rPr lang="es-ES" smtClean="0"/>
              <a:t>14/06/2024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AC9D6B-7745-2586-8E96-5FA78BB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E53724-E20E-597A-F84B-15C45E95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0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18FD2-2943-A352-E4D1-8462265E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buena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795695-D266-D040-AC7C-C3FD445E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la que acaba pareciendo obvia en retrospectiva</a:t>
            </a:r>
          </a:p>
          <a:p>
            <a:r>
              <a:rPr lang="es-ES" dirty="0"/>
              <a:t>Usa las partes que realmente aporten valor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C4A7E9-B1A3-7299-8A42-26DDE398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64813B-41AC-3DD3-E782-6777824B5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3F08A5-AAC8-6CBA-EECD-04FE6E94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601FD87-BEEE-03BB-A976-A07B6D8F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036446D9-57B7-AA46-2106-7CEC646FA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84484-CEFB-8372-C552-4B9DFEA9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407E5E-7F49-A016-BB29-AE0B2D7E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4DC0AC-3AD6-9C41-C086-61BD79B0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E6B4-37E3-9A99-4955-00986B6D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QR de las </a:t>
            </a:r>
            <a:r>
              <a:rPr lang="es-ES" sz="4400" dirty="0" err="1"/>
              <a:t>slides</a:t>
            </a:r>
            <a:endParaRPr lang="es-ES" sz="4400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95F84D6E-F141-5283-72E8-350AA7418B2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DC85465B-1EB7-FC00-171C-5FE314677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Enlace al repositorio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19984-8699-0075-E028-16B242A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291B-8E28-407F-AA2E-FD09B5A3F638}" type="datetime1">
              <a:rPr lang="es-ES" smtClean="0"/>
              <a:t>14/06/2024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D6E717-A45A-54B1-D557-41D83822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2695BC-BFAD-CD9F-ADAC-254C38C8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2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CB49A-5682-F274-F289-E3267B99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Encuéntrame 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E7887-2890-6C3B-6C0B-0BBCCD74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Linkedin</a:t>
            </a:r>
            <a:r>
              <a:rPr lang="es-ES" dirty="0"/>
              <a:t> - </a:t>
            </a:r>
            <a:r>
              <a:rPr lang="es-ES" b="1" dirty="0">
                <a:solidFill>
                  <a:srgbClr val="30312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linkedin.com/in/jofaval/</a:t>
            </a:r>
            <a:endParaRPr lang="es-ES" b="1" dirty="0">
              <a:solidFill>
                <a:srgbClr val="30312F"/>
              </a:solidFill>
            </a:endParaRPr>
          </a:p>
          <a:p>
            <a:r>
              <a:rPr lang="es-ES" dirty="0" err="1"/>
              <a:t>Github</a:t>
            </a:r>
            <a:r>
              <a:rPr lang="es-ES" dirty="0"/>
              <a:t> - </a:t>
            </a:r>
            <a:r>
              <a:rPr lang="es-ES" b="1" dirty="0">
                <a:solidFill>
                  <a:srgbClr val="30312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github.com/jofaval</a:t>
            </a:r>
            <a:endParaRPr lang="es-ES" b="1" dirty="0">
              <a:solidFill>
                <a:srgbClr val="30312F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0F6F49-EC5C-CF1B-1F37-11CAB1C9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AA1B9-BBCD-1B8C-5A44-6062CF25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25411F-826E-9BBF-2F5B-336B222C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07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F000C-5481-CE7A-3006-E828491F9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96644"/>
            <a:ext cx="10488283" cy="3435606"/>
          </a:xfrm>
          <a:solidFill>
            <a:srgbClr val="F1DA4E"/>
          </a:solidFill>
        </p:spPr>
        <p:txBody>
          <a:bodyPr anchor="b"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Conceptos de JavaScript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B97D5A-1F8A-76B4-2EBE-21FE57593D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8950"/>
            <a:ext cx="9737785" cy="1962406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30312F"/>
                </a:solidFill>
              </a:rPr>
              <a:t>Con toques del paradigma de Programación Funcional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DA5C67-DE65-1402-6F6C-D62D4A98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572D70-2E7B-E477-347C-A6067317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D9E56-23C7-F735-224E-D0F81FD8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23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DA68D96-6F92-BAA7-D387-5F1AB286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7"/>
          </a:xfrm>
        </p:spPr>
        <p:txBody>
          <a:bodyPr anchor="ctr" anchorCtr="0"/>
          <a:lstStyle/>
          <a:p>
            <a:pPr algn="ctr"/>
            <a:r>
              <a:rPr lang="es-ES" dirty="0"/>
              <a:t>Gracias por la atención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0EE2BF-0E3F-DDE9-7825-D10C945D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35BF1B-24EF-9D55-25F9-FDCFF978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570A8-5AC6-6DBF-3826-85A8628B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98C36-28FE-6777-651A-C016CC71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Quién soy</a:t>
            </a:r>
          </a:p>
        </p:txBody>
      </p:sp>
      <p:pic>
        <p:nvPicPr>
          <p:cNvPr id="10" name="Marcador de posición de imagen 9" descr="Hombre sonriendo con barba y bigote&#10;&#10;Descripción generada automáticamente">
            <a:extLst>
              <a:ext uri="{FF2B5EF4-FFF2-40B4-BE49-F238E27FC236}">
                <a16:creationId xmlns:a16="http://schemas.microsoft.com/office/drawing/2014/main" id="{4F2FA7B4-CAA3-8F8F-8632-1C0E4FA682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0" b="3370"/>
          <a:stretch>
            <a:fillRect/>
          </a:stretch>
        </p:blipFill>
        <p:spPr/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7BD836E-498A-E3FD-6CF3-647047874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Pepe Fabra Valverde</a:t>
            </a:r>
          </a:p>
          <a:p>
            <a:r>
              <a:rPr lang="es-ES" i="0" dirty="0"/>
              <a:t>Líder y Arquitecto de Front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A1DB2E-2DAB-D356-4EB8-E49126DF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673DE-485C-203F-FCCE-E0EE43E5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38FC0C-B659-94C3-B2C1-A838904D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2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125D7-B7AC-78E6-4523-6B49513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8A006-D87C-2EF8-A819-5A480EEA9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sesión se va a grabar</a:t>
            </a:r>
          </a:p>
          <a:p>
            <a:r>
              <a:rPr lang="es-ES" dirty="0"/>
              <a:t>Al final de la sesión se compartirán las </a:t>
            </a:r>
            <a:r>
              <a:rPr lang="es-ES" dirty="0" err="1"/>
              <a:t>slides</a:t>
            </a:r>
            <a:endParaRPr lang="es-ES" dirty="0"/>
          </a:p>
          <a:p>
            <a:r>
              <a:rPr lang="es-ES" dirty="0"/>
              <a:t>Pregunta sin miedo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EE5AE8-EFF6-8F2A-DB23-33FDAABE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CBDB9-C520-4E51-99B4-3DE1E248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18F4D-C95D-E2DB-9967-DD11DCC1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75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144B5-A583-88E3-5DCA-463C0051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D63B2-B8BF-A9D8-C8DF-C7471B39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Pureza, efectos secundarios e idempotencia</a:t>
            </a:r>
          </a:p>
          <a:p>
            <a:pPr lvl="1"/>
            <a:r>
              <a:rPr lang="es-ES" b="1" dirty="0">
                <a:hlinkClick r:id="rId2" action="ppaction://hlinksldjump"/>
              </a:rPr>
              <a:t>Ir a la sección</a:t>
            </a:r>
            <a:endParaRPr lang="es-ES" b="1" dirty="0"/>
          </a:p>
          <a:p>
            <a:r>
              <a:rPr lang="es-ES" dirty="0" err="1"/>
              <a:t>Memoización</a:t>
            </a:r>
            <a:r>
              <a:rPr lang="es-ES" dirty="0"/>
              <a:t>, serialización y comparación de valores</a:t>
            </a:r>
          </a:p>
          <a:p>
            <a:pPr lvl="1"/>
            <a:r>
              <a:rPr lang="es-ES" b="1" dirty="0">
                <a:hlinkClick r:id="rId3" action="ppaction://hlinksldjump"/>
              </a:rPr>
              <a:t>Ir a la sección</a:t>
            </a:r>
            <a:endParaRPr lang="es-ES" b="1" dirty="0"/>
          </a:p>
          <a:p>
            <a:r>
              <a:rPr lang="es-ES" dirty="0" err="1"/>
              <a:t>Closures</a:t>
            </a:r>
            <a:r>
              <a:rPr lang="es-ES" dirty="0"/>
              <a:t>, alto orden y ciudadanía de primera clase</a:t>
            </a:r>
          </a:p>
          <a:p>
            <a:pPr lvl="1"/>
            <a:r>
              <a:rPr lang="es-ES" b="1" dirty="0">
                <a:hlinkClick r:id="rId4" action="ppaction://hlinksldjump"/>
              </a:rPr>
              <a:t>Ir a la sección</a:t>
            </a:r>
            <a:endParaRPr lang="es-ES" b="1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8D96FE-E954-39B0-7A0D-F8759B9D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FFA3E1-2F8F-E65A-C3B2-DDF44637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845803-8E0C-1611-AA24-EB283521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79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CDB8F-AB3D-B207-56DA-7820B40D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Migrarlo todo a esta plantilla?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AC737-9E1E-E303-30A9-DB6D414B6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ED2194-8E3E-96B6-4465-6172AF70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9C89B-D440-E364-9902-33EFEC1C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8CE5B3-3216-4A25-59D3-62113A22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52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6BEFB-6C5E-90B4-4E8A-125676B2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7"/>
          </a:xfrm>
        </p:spPr>
        <p:txBody>
          <a:bodyPr anchor="ctr" anchorCtr="0"/>
          <a:lstStyle/>
          <a:p>
            <a:pPr algn="ctr"/>
            <a:r>
              <a:rPr lang="es-ES" dirty="0"/>
              <a:t>Pureza, efectos secundarios e idempotencia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8D5F8-48EC-E5DA-DDE6-A439AB49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AE8C7-16B1-393D-F46E-E8ADEA2E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27C1E-3E11-31C0-942B-18A1C244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0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6E3AB-3157-8703-7FE3-63962C9A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Los </a:t>
            </a:r>
            <a:r>
              <a:rPr lang="en-US" sz="5600" dirty="0" err="1"/>
              <a:t>efectos</a:t>
            </a:r>
            <a:r>
              <a:rPr lang="en-US" sz="5600" dirty="0"/>
              <a:t> </a:t>
            </a:r>
            <a:r>
              <a:rPr lang="en-US" sz="5600" dirty="0" err="1"/>
              <a:t>secundarios</a:t>
            </a:r>
            <a:r>
              <a:rPr lang="en-US" sz="5600" dirty="0"/>
              <a:t> son </a:t>
            </a:r>
            <a:r>
              <a:rPr lang="en-US" sz="5600" dirty="0" err="1"/>
              <a:t>como</a:t>
            </a:r>
            <a:r>
              <a:rPr lang="en-US" sz="5600" dirty="0"/>
              <a:t> </a:t>
            </a:r>
            <a:r>
              <a:rPr lang="en-US" sz="5600" dirty="0" err="1"/>
              <a:t>distracciones</a:t>
            </a:r>
            <a:endParaRPr lang="en-US" sz="5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E4997-FD4C-9A89-B5DB-F9CE8F65B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30312F"/>
                </a:solidFill>
              </a:rPr>
              <a:t>Por </a:t>
            </a:r>
            <a:r>
              <a:rPr lang="en-US" dirty="0" err="1">
                <a:solidFill>
                  <a:srgbClr val="30312F"/>
                </a:solidFill>
              </a:rPr>
              <a:t>eso</a:t>
            </a:r>
            <a:r>
              <a:rPr lang="en-US" dirty="0">
                <a:solidFill>
                  <a:srgbClr val="30312F"/>
                </a:solidFill>
              </a:rPr>
              <a:t> la </a:t>
            </a:r>
            <a:r>
              <a:rPr lang="en-US" dirty="0" err="1">
                <a:solidFill>
                  <a:srgbClr val="30312F"/>
                </a:solidFill>
              </a:rPr>
              <a:t>pureza</a:t>
            </a:r>
            <a:r>
              <a:rPr lang="en-US" dirty="0">
                <a:solidFill>
                  <a:srgbClr val="30312F"/>
                </a:solidFill>
              </a:rPr>
              <a:t> es no </a:t>
            </a:r>
            <a:r>
              <a:rPr lang="en-US" dirty="0" err="1">
                <a:solidFill>
                  <a:srgbClr val="30312F"/>
                </a:solidFill>
              </a:rPr>
              <a:t>tener</a:t>
            </a:r>
            <a:r>
              <a:rPr lang="en-US" dirty="0">
                <a:solidFill>
                  <a:srgbClr val="30312F"/>
                </a:solidFill>
              </a:rPr>
              <a:t> </a:t>
            </a:r>
            <a:r>
              <a:rPr lang="en-US" dirty="0" err="1">
                <a:solidFill>
                  <a:srgbClr val="30312F"/>
                </a:solidFill>
              </a:rPr>
              <a:t>efectos</a:t>
            </a:r>
            <a:r>
              <a:rPr lang="en-US" dirty="0">
                <a:solidFill>
                  <a:srgbClr val="30312F"/>
                </a:solidFill>
              </a:rPr>
              <a:t>/</a:t>
            </a:r>
            <a:r>
              <a:rPr lang="en-US" dirty="0" err="1">
                <a:solidFill>
                  <a:srgbClr val="30312F"/>
                </a:solidFill>
              </a:rPr>
              <a:t>distracciones</a:t>
            </a:r>
            <a:r>
              <a:rPr lang="en-US" dirty="0">
                <a:solidFill>
                  <a:srgbClr val="30312F"/>
                </a:solidFill>
              </a:rPr>
              <a:t> </a:t>
            </a:r>
            <a:r>
              <a:rPr lang="en-US" b="1" dirty="0" err="1">
                <a:solidFill>
                  <a:srgbClr val="30312F"/>
                </a:solidFill>
              </a:rPr>
              <a:t>innecesarias</a:t>
            </a:r>
            <a:r>
              <a:rPr lang="en-US" dirty="0">
                <a:solidFill>
                  <a:srgbClr val="30312F"/>
                </a:solidFill>
              </a:rPr>
              <a:t>, es </a:t>
            </a:r>
            <a:r>
              <a:rPr lang="en-US" dirty="0" err="1">
                <a:solidFill>
                  <a:srgbClr val="30312F"/>
                </a:solidFill>
              </a:rPr>
              <a:t>tener</a:t>
            </a:r>
            <a:r>
              <a:rPr lang="en-US" dirty="0">
                <a:solidFill>
                  <a:srgbClr val="30312F"/>
                </a:solidFill>
              </a:rPr>
              <a:t> </a:t>
            </a:r>
            <a:r>
              <a:rPr lang="en-US" dirty="0" err="1">
                <a:solidFill>
                  <a:srgbClr val="30312F"/>
                </a:solidFill>
              </a:rPr>
              <a:t>el</a:t>
            </a:r>
            <a:r>
              <a:rPr lang="en-US" dirty="0">
                <a:solidFill>
                  <a:srgbClr val="30312F"/>
                </a:solidFill>
              </a:rPr>
              <a:t> </a:t>
            </a:r>
            <a:r>
              <a:rPr lang="en-US" dirty="0" err="1">
                <a:solidFill>
                  <a:srgbClr val="30312F"/>
                </a:solidFill>
              </a:rPr>
              <a:t>contenido</a:t>
            </a:r>
            <a:r>
              <a:rPr lang="en-US" dirty="0">
                <a:solidFill>
                  <a:srgbClr val="30312F"/>
                </a:solidFill>
              </a:rPr>
              <a:t> (</a:t>
            </a:r>
            <a:r>
              <a:rPr lang="en-US" dirty="0" err="1">
                <a:solidFill>
                  <a:srgbClr val="30312F"/>
                </a:solidFill>
              </a:rPr>
              <a:t>código</a:t>
            </a:r>
            <a:r>
              <a:rPr lang="en-US" dirty="0">
                <a:solidFill>
                  <a:srgbClr val="30312F"/>
                </a:solidFill>
              </a:rPr>
              <a:t>) sin </a:t>
            </a:r>
            <a:r>
              <a:rPr lang="en-US" dirty="0" err="1">
                <a:solidFill>
                  <a:srgbClr val="30312F"/>
                </a:solidFill>
              </a:rPr>
              <a:t>adulterar</a:t>
            </a:r>
            <a:endParaRPr lang="en-US" dirty="0">
              <a:solidFill>
                <a:srgbClr val="30312F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EFBE64-FAB1-464F-C5B8-2131E3AD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9FD96F-A012-8020-8AFC-2302BBA4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79F66-9382-D9B0-8B58-EC075963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1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6BEFB-6C5E-90B4-4E8A-125676B2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7"/>
          </a:xfrm>
        </p:spPr>
        <p:txBody>
          <a:bodyPr anchor="ctr" anchorCtr="0"/>
          <a:lstStyle/>
          <a:p>
            <a:pPr algn="ctr"/>
            <a:r>
              <a:rPr lang="es-ES" dirty="0" err="1"/>
              <a:t>Memoización</a:t>
            </a:r>
            <a:r>
              <a:rPr lang="es-ES" dirty="0"/>
              <a:t>, serialización y comparación de valores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8D5F8-48EC-E5DA-DDE6-A439AB49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AE8C7-16B1-393D-F46E-E8ADEA2E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27C1E-3E11-31C0-942B-18A1C244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6BEFB-6C5E-90B4-4E8A-125676B2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7"/>
          </a:xfrm>
        </p:spPr>
        <p:txBody>
          <a:bodyPr anchor="ctr" anchorCtr="0"/>
          <a:lstStyle/>
          <a:p>
            <a:pPr algn="ctr"/>
            <a:r>
              <a:rPr lang="es-ES" dirty="0" err="1"/>
              <a:t>Closures</a:t>
            </a:r>
            <a:r>
              <a:rPr lang="es-ES" dirty="0"/>
              <a:t>, alto orden y ciudadanía de primera clase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98D5F8-48EC-E5DA-DDE6-A439AB49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A2DA-3D5C-488B-A46B-9971E3678332}" type="datetime1">
              <a:rPr lang="es-ES" smtClean="0"/>
              <a:pPr/>
              <a:t>14/06/2024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AE8C7-16B1-393D-F46E-E8ADEA2E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Conceptos de JavaScript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27C1E-3E11-31C0-942B-18A1C244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94118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Personalizado 4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0312F"/>
      </a:hlink>
      <a:folHlink>
        <a:srgbClr val="30312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404</Words>
  <Application>Microsoft Office PowerPoint</Application>
  <PresentationFormat>Panorámica</PresentationFormat>
  <Paragraphs>99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Aharoni</vt:lpstr>
      <vt:lpstr>Arial</vt:lpstr>
      <vt:lpstr>Avenir Next LT Pro</vt:lpstr>
      <vt:lpstr>Calibri</vt:lpstr>
      <vt:lpstr>FadeVTI</vt:lpstr>
      <vt:lpstr>Conceptos de JavaScript</vt:lpstr>
      <vt:lpstr>Quién soy</vt:lpstr>
      <vt:lpstr>Disclaimer</vt:lpstr>
      <vt:lpstr>Agenda</vt:lpstr>
      <vt:lpstr>Migrarlo todo a esta plantilla?</vt:lpstr>
      <vt:lpstr>Pureza, efectos secundarios e idempotencia</vt:lpstr>
      <vt:lpstr>Los efectos secundarios son como distracciones</vt:lpstr>
      <vt:lpstr>Memoización, serialización y comparación de valores</vt:lpstr>
      <vt:lpstr>Closures, alto orden y ciudadanía de primera clase</vt:lpstr>
      <vt:lpstr>Bonus</vt:lpstr>
      <vt:lpstr>Currify</vt:lpstr>
      <vt:lpstr>MapReduce</vt:lpstr>
      <vt:lpstr>La buena solución</vt:lpstr>
      <vt:lpstr>Conclusiones</vt:lpstr>
      <vt:lpstr>QR de las slides</vt:lpstr>
      <vt:lpstr>Encuéntrame en</vt:lpstr>
      <vt:lpstr>Conceptos de JavaScript</vt:lpstr>
      <vt:lpstr>Gracias por la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JavaScript</dc:title>
  <dc:creator>Pepe Fabra</dc:creator>
  <cp:lastModifiedBy>Pepe Fabra</cp:lastModifiedBy>
  <cp:revision>17</cp:revision>
  <dcterms:created xsi:type="dcterms:W3CDTF">2024-06-13T16:31:50Z</dcterms:created>
  <dcterms:modified xsi:type="dcterms:W3CDTF">2024-06-14T17:01:19Z</dcterms:modified>
</cp:coreProperties>
</file>