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3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5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7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8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30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4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45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7FA8-8909-47DC-A89F-9DF50A774E4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88BB-2913-4B95-A4CB-2E748917D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Autómata no determinista P4</a:t>
            </a:r>
            <a:endParaRPr lang="es-ES" sz="2400" dirty="0"/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xmlns="" id="{BAB879AD-222C-4794-B80F-AC5983CDDFCC}"/>
              </a:ext>
            </a:extLst>
          </p:cNvPr>
          <p:cNvSpPr/>
          <p:nvPr/>
        </p:nvSpPr>
        <p:spPr>
          <a:xfrm>
            <a:off x="2489817" y="2373282"/>
            <a:ext cx="483991" cy="470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Elipse 6">
            <a:extLst>
              <a:ext uri="{FF2B5EF4-FFF2-40B4-BE49-F238E27FC236}">
                <a16:creationId xmlns:a16="http://schemas.microsoft.com/office/drawing/2014/main" xmlns="" id="{0E4D8F92-5368-4E7A-8234-E440CAF42D1C}"/>
              </a:ext>
            </a:extLst>
          </p:cNvPr>
          <p:cNvSpPr/>
          <p:nvPr/>
        </p:nvSpPr>
        <p:spPr>
          <a:xfrm>
            <a:off x="1187624" y="3224702"/>
            <a:ext cx="504056" cy="492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15">
            <a:extLst>
              <a:ext uri="{FF2B5EF4-FFF2-40B4-BE49-F238E27FC236}">
                <a16:creationId xmlns:a16="http://schemas.microsoft.com/office/drawing/2014/main" xmlns="" id="{FDD443D1-AB11-4508-9253-A9A07030C113}"/>
              </a:ext>
            </a:extLst>
          </p:cNvPr>
          <p:cNvCxnSpPr/>
          <p:nvPr/>
        </p:nvCxnSpPr>
        <p:spPr>
          <a:xfrm flipV="1">
            <a:off x="1835696" y="2719577"/>
            <a:ext cx="462012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7">
            <a:extLst>
              <a:ext uri="{FF2B5EF4-FFF2-40B4-BE49-F238E27FC236}">
                <a16:creationId xmlns:a16="http://schemas.microsoft.com/office/drawing/2014/main" xmlns="" id="{37FACEBE-DFE1-4240-98E7-F12915BB6D08}"/>
              </a:ext>
            </a:extLst>
          </p:cNvPr>
          <p:cNvCxnSpPr/>
          <p:nvPr/>
        </p:nvCxnSpPr>
        <p:spPr>
          <a:xfrm>
            <a:off x="3110135" y="2607319"/>
            <a:ext cx="656924" cy="1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19">
            <a:extLst>
              <a:ext uri="{FF2B5EF4-FFF2-40B4-BE49-F238E27FC236}">
                <a16:creationId xmlns:a16="http://schemas.microsoft.com/office/drawing/2014/main" xmlns="" id="{CF399DC8-314E-41AE-9CF8-0DD362FF9984}"/>
              </a:ext>
            </a:extLst>
          </p:cNvPr>
          <p:cNvCxnSpPr/>
          <p:nvPr/>
        </p:nvCxnSpPr>
        <p:spPr>
          <a:xfrm>
            <a:off x="3090912" y="3220260"/>
            <a:ext cx="664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21">
            <a:extLst>
              <a:ext uri="{FF2B5EF4-FFF2-40B4-BE49-F238E27FC236}">
                <a16:creationId xmlns:a16="http://schemas.microsoft.com/office/drawing/2014/main" xmlns="" id="{3CCA7C6E-0E14-48AD-95B1-C1AE6A286397}"/>
              </a:ext>
            </a:extLst>
          </p:cNvPr>
          <p:cNvSpPr/>
          <p:nvPr/>
        </p:nvSpPr>
        <p:spPr>
          <a:xfrm>
            <a:off x="2488057" y="2991824"/>
            <a:ext cx="497622" cy="4568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25">
            <a:extLst>
              <a:ext uri="{FF2B5EF4-FFF2-40B4-BE49-F238E27FC236}">
                <a16:creationId xmlns:a16="http://schemas.microsoft.com/office/drawing/2014/main" xmlns="" id="{E4D9FB88-E994-401B-B628-24E49AF10734}"/>
              </a:ext>
            </a:extLst>
          </p:cNvPr>
          <p:cNvCxnSpPr/>
          <p:nvPr/>
        </p:nvCxnSpPr>
        <p:spPr>
          <a:xfrm flipV="1">
            <a:off x="1835696" y="3298791"/>
            <a:ext cx="548640" cy="10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35">
            <a:extLst>
              <a:ext uri="{FF2B5EF4-FFF2-40B4-BE49-F238E27FC236}">
                <a16:creationId xmlns:a16="http://schemas.microsoft.com/office/drawing/2014/main" xmlns="" id="{7989CEFC-ED61-4724-A402-C5B32101C0BE}"/>
              </a:ext>
            </a:extLst>
          </p:cNvPr>
          <p:cNvSpPr txBox="1"/>
          <p:nvPr/>
        </p:nvSpPr>
        <p:spPr>
          <a:xfrm>
            <a:off x="3161141" y="2253696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a</a:t>
            </a:r>
            <a:endParaRPr lang="es-ES" dirty="0"/>
          </a:p>
        </p:txBody>
      </p:sp>
      <p:sp>
        <p:nvSpPr>
          <p:cNvPr id="17" name="CuadroTexto 36">
            <a:extLst>
              <a:ext uri="{FF2B5EF4-FFF2-40B4-BE49-F238E27FC236}">
                <a16:creationId xmlns:a16="http://schemas.microsoft.com/office/drawing/2014/main" xmlns="" id="{AF318861-6FC8-46EC-BDA2-2462DA861EEB}"/>
              </a:ext>
            </a:extLst>
          </p:cNvPr>
          <p:cNvSpPr txBox="1"/>
          <p:nvPr/>
        </p:nvSpPr>
        <p:spPr>
          <a:xfrm>
            <a:off x="3230032" y="28728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18" name="CuadroTexto 38">
            <a:extLst>
              <a:ext uri="{FF2B5EF4-FFF2-40B4-BE49-F238E27FC236}">
                <a16:creationId xmlns:a16="http://schemas.microsoft.com/office/drawing/2014/main" xmlns="" id="{63177B86-7829-445F-9806-E475DED0ECE8}"/>
              </a:ext>
            </a:extLst>
          </p:cNvPr>
          <p:cNvSpPr txBox="1"/>
          <p:nvPr/>
        </p:nvSpPr>
        <p:spPr>
          <a:xfrm>
            <a:off x="3258183" y="48483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19" name="CuadroTexto 39">
            <a:extLst>
              <a:ext uri="{FF2B5EF4-FFF2-40B4-BE49-F238E27FC236}">
                <a16:creationId xmlns:a16="http://schemas.microsoft.com/office/drawing/2014/main" xmlns="" id="{92293290-F72E-4A3E-B1B0-0FB78C09410D}"/>
              </a:ext>
            </a:extLst>
          </p:cNvPr>
          <p:cNvSpPr txBox="1"/>
          <p:nvPr/>
        </p:nvSpPr>
        <p:spPr>
          <a:xfrm>
            <a:off x="4657497" y="41449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20" name="Elipse 41">
            <a:extLst>
              <a:ext uri="{FF2B5EF4-FFF2-40B4-BE49-F238E27FC236}">
                <a16:creationId xmlns:a16="http://schemas.microsoft.com/office/drawing/2014/main" xmlns="" id="{399B644C-567D-4640-AE21-680B2F020C21}"/>
              </a:ext>
            </a:extLst>
          </p:cNvPr>
          <p:cNvSpPr/>
          <p:nvPr/>
        </p:nvSpPr>
        <p:spPr>
          <a:xfrm>
            <a:off x="2495634" y="3576294"/>
            <a:ext cx="482467" cy="457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Elipse 42">
            <a:extLst>
              <a:ext uri="{FF2B5EF4-FFF2-40B4-BE49-F238E27FC236}">
                <a16:creationId xmlns:a16="http://schemas.microsoft.com/office/drawing/2014/main" xmlns="" id="{44E73A48-D51E-4AD2-9079-D5EC7EF7E433}"/>
              </a:ext>
            </a:extLst>
          </p:cNvPr>
          <p:cNvSpPr/>
          <p:nvPr/>
        </p:nvSpPr>
        <p:spPr>
          <a:xfrm>
            <a:off x="2495634" y="4671734"/>
            <a:ext cx="490045" cy="485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12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2" name="Flecha: curvada hacia la izquierda 44">
            <a:extLst>
              <a:ext uri="{FF2B5EF4-FFF2-40B4-BE49-F238E27FC236}">
                <a16:creationId xmlns:a16="http://schemas.microsoft.com/office/drawing/2014/main" xmlns="" id="{986F31C1-5524-4DED-9186-73310B556646}"/>
              </a:ext>
            </a:extLst>
          </p:cNvPr>
          <p:cNvSpPr/>
          <p:nvPr/>
        </p:nvSpPr>
        <p:spPr>
          <a:xfrm>
            <a:off x="4325339" y="4115319"/>
            <a:ext cx="263938" cy="422473"/>
          </a:xfrm>
          <a:prstGeom prst="curvedLeftArrow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3" name="Conector recto de flecha 46">
            <a:extLst>
              <a:ext uri="{FF2B5EF4-FFF2-40B4-BE49-F238E27FC236}">
                <a16:creationId xmlns:a16="http://schemas.microsoft.com/office/drawing/2014/main" xmlns="" id="{061D165C-E820-44B4-A45F-89C4ADEE1376}"/>
              </a:ext>
            </a:extLst>
          </p:cNvPr>
          <p:cNvCxnSpPr/>
          <p:nvPr/>
        </p:nvCxnSpPr>
        <p:spPr>
          <a:xfrm>
            <a:off x="1812958" y="3598794"/>
            <a:ext cx="571378" cy="16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52">
            <a:extLst>
              <a:ext uri="{FF2B5EF4-FFF2-40B4-BE49-F238E27FC236}">
                <a16:creationId xmlns:a16="http://schemas.microsoft.com/office/drawing/2014/main" xmlns="" id="{66F46A27-3C9D-4BC2-BC5E-C29E6008B904}"/>
              </a:ext>
            </a:extLst>
          </p:cNvPr>
          <p:cNvCxnSpPr/>
          <p:nvPr/>
        </p:nvCxnSpPr>
        <p:spPr>
          <a:xfrm>
            <a:off x="1578508" y="3830863"/>
            <a:ext cx="805828" cy="102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54">
            <a:extLst>
              <a:ext uri="{FF2B5EF4-FFF2-40B4-BE49-F238E27FC236}">
                <a16:creationId xmlns:a16="http://schemas.microsoft.com/office/drawing/2014/main" xmlns="" id="{71D69404-9F84-4132-BE5E-4A45148434CA}"/>
              </a:ext>
            </a:extLst>
          </p:cNvPr>
          <p:cNvCxnSpPr/>
          <p:nvPr/>
        </p:nvCxnSpPr>
        <p:spPr>
          <a:xfrm>
            <a:off x="3090912" y="4329581"/>
            <a:ext cx="6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56">
            <a:extLst>
              <a:ext uri="{FF2B5EF4-FFF2-40B4-BE49-F238E27FC236}">
                <a16:creationId xmlns:a16="http://schemas.microsoft.com/office/drawing/2014/main" xmlns="" id="{E3A2BBDA-5317-429D-8731-8973D6985165}"/>
              </a:ext>
            </a:extLst>
          </p:cNvPr>
          <p:cNvSpPr txBox="1"/>
          <p:nvPr/>
        </p:nvSpPr>
        <p:spPr>
          <a:xfrm>
            <a:off x="3235642" y="33916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27" name="CuadroTexto 57">
            <a:extLst>
              <a:ext uri="{FF2B5EF4-FFF2-40B4-BE49-F238E27FC236}">
                <a16:creationId xmlns:a16="http://schemas.microsoft.com/office/drawing/2014/main" xmlns="" id="{C6749013-EC02-4BC7-8449-AC005F52D16C}"/>
              </a:ext>
            </a:extLst>
          </p:cNvPr>
          <p:cNvSpPr txBox="1"/>
          <p:nvPr/>
        </p:nvSpPr>
        <p:spPr>
          <a:xfrm>
            <a:off x="3250060" y="4002040"/>
            <a:ext cx="26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30" name="Elipse 61">
            <a:extLst>
              <a:ext uri="{FF2B5EF4-FFF2-40B4-BE49-F238E27FC236}">
                <a16:creationId xmlns:a16="http://schemas.microsoft.com/office/drawing/2014/main" xmlns="" id="{222D456A-93A6-4845-BA34-D2A4EC1E0FB3}"/>
              </a:ext>
            </a:extLst>
          </p:cNvPr>
          <p:cNvSpPr/>
          <p:nvPr/>
        </p:nvSpPr>
        <p:spPr>
          <a:xfrm>
            <a:off x="2488056" y="4105106"/>
            <a:ext cx="485752" cy="4489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10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31" name="Flecha: curvada hacia la derecha 66">
            <a:extLst>
              <a:ext uri="{FF2B5EF4-FFF2-40B4-BE49-F238E27FC236}">
                <a16:creationId xmlns:a16="http://schemas.microsoft.com/office/drawing/2014/main" xmlns="" id="{799827CF-3836-4947-8159-1B1BF20DD3C3}"/>
              </a:ext>
            </a:extLst>
          </p:cNvPr>
          <p:cNvSpPr/>
          <p:nvPr/>
        </p:nvSpPr>
        <p:spPr>
          <a:xfrm>
            <a:off x="2290490" y="4225012"/>
            <a:ext cx="187692" cy="353948"/>
          </a:xfrm>
          <a:prstGeom prst="curv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Elipse 68">
            <a:extLst>
              <a:ext uri="{FF2B5EF4-FFF2-40B4-BE49-F238E27FC236}">
                <a16:creationId xmlns:a16="http://schemas.microsoft.com/office/drawing/2014/main" xmlns="" id="{412D8E41-FEF4-45D3-9BA9-19901D774918}"/>
              </a:ext>
            </a:extLst>
          </p:cNvPr>
          <p:cNvSpPr/>
          <p:nvPr/>
        </p:nvSpPr>
        <p:spPr>
          <a:xfrm>
            <a:off x="3853421" y="4105106"/>
            <a:ext cx="467137" cy="50209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11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33" name="Conector recto de flecha 70">
            <a:extLst>
              <a:ext uri="{FF2B5EF4-FFF2-40B4-BE49-F238E27FC236}">
                <a16:creationId xmlns:a16="http://schemas.microsoft.com/office/drawing/2014/main" xmlns="" id="{28C93985-4A9D-4CA9-9BE4-BC89AF830401}"/>
              </a:ext>
            </a:extLst>
          </p:cNvPr>
          <p:cNvCxnSpPr/>
          <p:nvPr/>
        </p:nvCxnSpPr>
        <p:spPr>
          <a:xfrm>
            <a:off x="1691680" y="3760960"/>
            <a:ext cx="796376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73">
            <a:extLst>
              <a:ext uri="{FF2B5EF4-FFF2-40B4-BE49-F238E27FC236}">
                <a16:creationId xmlns:a16="http://schemas.microsoft.com/office/drawing/2014/main" xmlns="" id="{3F78C289-CD8D-460C-A673-9FC5BAFC535B}"/>
              </a:ext>
            </a:extLst>
          </p:cNvPr>
          <p:cNvCxnSpPr/>
          <p:nvPr/>
        </p:nvCxnSpPr>
        <p:spPr>
          <a:xfrm>
            <a:off x="4427984" y="3823387"/>
            <a:ext cx="719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74">
            <a:extLst>
              <a:ext uri="{FF2B5EF4-FFF2-40B4-BE49-F238E27FC236}">
                <a16:creationId xmlns:a16="http://schemas.microsoft.com/office/drawing/2014/main" xmlns="" id="{35CED5E8-8590-4331-90C8-97A7914D7B55}"/>
              </a:ext>
            </a:extLst>
          </p:cNvPr>
          <p:cNvSpPr txBox="1"/>
          <p:nvPr/>
        </p:nvSpPr>
        <p:spPr>
          <a:xfrm>
            <a:off x="4646290" y="3454055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43" name="Elipse 13">
            <a:extLst>
              <a:ext uri="{FF2B5EF4-FFF2-40B4-BE49-F238E27FC236}">
                <a16:creationId xmlns:a16="http://schemas.microsoft.com/office/drawing/2014/main" xmlns="" id="{031EFA77-E457-4008-B015-1F1D7239E352}"/>
              </a:ext>
            </a:extLst>
          </p:cNvPr>
          <p:cNvSpPr/>
          <p:nvPr/>
        </p:nvSpPr>
        <p:spPr>
          <a:xfrm>
            <a:off x="3843754" y="2991824"/>
            <a:ext cx="493965" cy="456873"/>
          </a:xfrm>
          <a:prstGeom prst="ellipse">
            <a:avLst/>
          </a:prstGeom>
          <a:solidFill>
            <a:schemeClr val="bg1"/>
          </a:solidFill>
          <a:ln w="12700"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Elipse 13">
            <a:extLst>
              <a:ext uri="{FF2B5EF4-FFF2-40B4-BE49-F238E27FC236}">
                <a16:creationId xmlns:a16="http://schemas.microsoft.com/office/drawing/2014/main" xmlns="" id="{031EFA77-E457-4008-B015-1F1D7239E352}"/>
              </a:ext>
            </a:extLst>
          </p:cNvPr>
          <p:cNvSpPr/>
          <p:nvPr/>
        </p:nvSpPr>
        <p:spPr>
          <a:xfrm>
            <a:off x="3832911" y="2382907"/>
            <a:ext cx="487647" cy="489980"/>
          </a:xfrm>
          <a:prstGeom prst="ellipse">
            <a:avLst/>
          </a:prstGeom>
          <a:solidFill>
            <a:schemeClr val="bg1"/>
          </a:solidFill>
          <a:ln w="12700"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8" name="Conector recto de flecha 17">
            <a:extLst>
              <a:ext uri="{FF2B5EF4-FFF2-40B4-BE49-F238E27FC236}">
                <a16:creationId xmlns:a16="http://schemas.microsoft.com/office/drawing/2014/main" xmlns="" id="{37FACEBE-DFE1-4240-98E7-F12915BB6D08}"/>
              </a:ext>
            </a:extLst>
          </p:cNvPr>
          <p:cNvCxnSpPr/>
          <p:nvPr/>
        </p:nvCxnSpPr>
        <p:spPr>
          <a:xfrm>
            <a:off x="3090912" y="3786507"/>
            <a:ext cx="65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1">
            <a:extLst>
              <a:ext uri="{FF2B5EF4-FFF2-40B4-BE49-F238E27FC236}">
                <a16:creationId xmlns:a16="http://schemas.microsoft.com/office/drawing/2014/main" xmlns="" id="{399B644C-567D-4640-AE21-680B2F020C21}"/>
              </a:ext>
            </a:extLst>
          </p:cNvPr>
          <p:cNvSpPr/>
          <p:nvPr/>
        </p:nvSpPr>
        <p:spPr>
          <a:xfrm>
            <a:off x="3849502" y="3557929"/>
            <a:ext cx="482467" cy="457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Elipse 41">
            <a:extLst>
              <a:ext uri="{FF2B5EF4-FFF2-40B4-BE49-F238E27FC236}">
                <a16:creationId xmlns:a16="http://schemas.microsoft.com/office/drawing/2014/main" xmlns="" id="{399B644C-567D-4640-AE21-680B2F020C21}"/>
              </a:ext>
            </a:extLst>
          </p:cNvPr>
          <p:cNvSpPr/>
          <p:nvPr/>
        </p:nvSpPr>
        <p:spPr>
          <a:xfrm>
            <a:off x="5249820" y="3544885"/>
            <a:ext cx="482467" cy="457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4" name="Elipse 13">
            <a:extLst>
              <a:ext uri="{FF2B5EF4-FFF2-40B4-BE49-F238E27FC236}">
                <a16:creationId xmlns:a16="http://schemas.microsoft.com/office/drawing/2014/main" xmlns="" id="{031EFA77-E457-4008-B015-1F1D7239E352}"/>
              </a:ext>
            </a:extLst>
          </p:cNvPr>
          <p:cNvSpPr/>
          <p:nvPr/>
        </p:nvSpPr>
        <p:spPr>
          <a:xfrm>
            <a:off x="7702484" y="3526722"/>
            <a:ext cx="506845" cy="524633"/>
          </a:xfrm>
          <a:prstGeom prst="ellipse">
            <a:avLst/>
          </a:prstGeom>
          <a:solidFill>
            <a:schemeClr val="bg1"/>
          </a:solidFill>
          <a:ln w="12700"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9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2" name="Elipse 41">
            <a:extLst>
              <a:ext uri="{FF2B5EF4-FFF2-40B4-BE49-F238E27FC236}">
                <a16:creationId xmlns:a16="http://schemas.microsoft.com/office/drawing/2014/main" xmlns="" id="{399B644C-567D-4640-AE21-680B2F020C21}"/>
              </a:ext>
            </a:extLst>
          </p:cNvPr>
          <p:cNvSpPr/>
          <p:nvPr/>
        </p:nvSpPr>
        <p:spPr>
          <a:xfrm>
            <a:off x="6444208" y="3560462"/>
            <a:ext cx="482467" cy="457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3" name="CuadroTexto 38">
            <a:extLst>
              <a:ext uri="{FF2B5EF4-FFF2-40B4-BE49-F238E27FC236}">
                <a16:creationId xmlns:a16="http://schemas.microsoft.com/office/drawing/2014/main" xmlns="" id="{63177B86-7829-445F-9806-E475DED0ECE8}"/>
              </a:ext>
            </a:extLst>
          </p:cNvPr>
          <p:cNvSpPr txBox="1"/>
          <p:nvPr/>
        </p:nvSpPr>
        <p:spPr>
          <a:xfrm>
            <a:off x="5916995" y="34615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cxnSp>
        <p:nvCxnSpPr>
          <p:cNvPr id="64" name="Conector recto de flecha 52">
            <a:extLst>
              <a:ext uri="{FF2B5EF4-FFF2-40B4-BE49-F238E27FC236}">
                <a16:creationId xmlns:a16="http://schemas.microsoft.com/office/drawing/2014/main" xmlns="" id="{66F46A27-3C9D-4BC2-BC5E-C29E6008B904}"/>
              </a:ext>
            </a:extLst>
          </p:cNvPr>
          <p:cNvCxnSpPr/>
          <p:nvPr/>
        </p:nvCxnSpPr>
        <p:spPr>
          <a:xfrm>
            <a:off x="5877416" y="3823387"/>
            <a:ext cx="45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52">
            <a:extLst>
              <a:ext uri="{FF2B5EF4-FFF2-40B4-BE49-F238E27FC236}">
                <a16:creationId xmlns:a16="http://schemas.microsoft.com/office/drawing/2014/main" xmlns="" id="{66F46A27-3C9D-4BC2-BC5E-C29E6008B904}"/>
              </a:ext>
            </a:extLst>
          </p:cNvPr>
          <p:cNvCxnSpPr/>
          <p:nvPr/>
        </p:nvCxnSpPr>
        <p:spPr>
          <a:xfrm>
            <a:off x="7134056" y="3823387"/>
            <a:ext cx="5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52">
            <a:extLst>
              <a:ext uri="{FF2B5EF4-FFF2-40B4-BE49-F238E27FC236}">
                <a16:creationId xmlns:a16="http://schemas.microsoft.com/office/drawing/2014/main" xmlns="" id="{66F46A27-3C9D-4BC2-BC5E-C29E6008B904}"/>
              </a:ext>
            </a:extLst>
          </p:cNvPr>
          <p:cNvCxnSpPr/>
          <p:nvPr/>
        </p:nvCxnSpPr>
        <p:spPr>
          <a:xfrm>
            <a:off x="1030168" y="3097264"/>
            <a:ext cx="157456" cy="16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52">
            <a:extLst>
              <a:ext uri="{FF2B5EF4-FFF2-40B4-BE49-F238E27FC236}">
                <a16:creationId xmlns:a16="http://schemas.microsoft.com/office/drawing/2014/main" xmlns="" id="{66F46A27-3C9D-4BC2-BC5E-C29E6008B904}"/>
              </a:ext>
            </a:extLst>
          </p:cNvPr>
          <p:cNvCxnSpPr/>
          <p:nvPr/>
        </p:nvCxnSpPr>
        <p:spPr>
          <a:xfrm flipV="1">
            <a:off x="3098051" y="4870326"/>
            <a:ext cx="609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39">
            <a:extLst>
              <a:ext uri="{FF2B5EF4-FFF2-40B4-BE49-F238E27FC236}">
                <a16:creationId xmlns:a16="http://schemas.microsoft.com/office/drawing/2014/main" xmlns="" id="{92293290-F72E-4A3E-B1B0-0FB78C09410D}"/>
              </a:ext>
            </a:extLst>
          </p:cNvPr>
          <p:cNvSpPr txBox="1"/>
          <p:nvPr/>
        </p:nvSpPr>
        <p:spPr>
          <a:xfrm>
            <a:off x="7163353" y="34708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78" name="CuadroTexto 38">
            <a:extLst>
              <a:ext uri="{FF2B5EF4-FFF2-40B4-BE49-F238E27FC236}">
                <a16:creationId xmlns:a16="http://schemas.microsoft.com/office/drawing/2014/main" xmlns="" id="{63177B86-7829-445F-9806-E475DED0ECE8}"/>
              </a:ext>
            </a:extLst>
          </p:cNvPr>
          <p:cNvSpPr txBox="1"/>
          <p:nvPr/>
        </p:nvSpPr>
        <p:spPr>
          <a:xfrm>
            <a:off x="2002434" y="41847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91" name="Elipse 68">
            <a:extLst>
              <a:ext uri="{FF2B5EF4-FFF2-40B4-BE49-F238E27FC236}">
                <a16:creationId xmlns:a16="http://schemas.microsoft.com/office/drawing/2014/main" xmlns="" id="{412D8E41-FEF4-45D3-9BA9-19901D774918}"/>
              </a:ext>
            </a:extLst>
          </p:cNvPr>
          <p:cNvSpPr/>
          <p:nvPr/>
        </p:nvSpPr>
        <p:spPr>
          <a:xfrm>
            <a:off x="3832911" y="4715622"/>
            <a:ext cx="467137" cy="50209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13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92" name="Flecha: curvada hacia la izquierda 44">
            <a:extLst>
              <a:ext uri="{FF2B5EF4-FFF2-40B4-BE49-F238E27FC236}">
                <a16:creationId xmlns:a16="http://schemas.microsoft.com/office/drawing/2014/main" xmlns="" id="{986F31C1-5524-4DED-9186-73310B556646}"/>
              </a:ext>
            </a:extLst>
          </p:cNvPr>
          <p:cNvSpPr/>
          <p:nvPr/>
        </p:nvSpPr>
        <p:spPr>
          <a:xfrm>
            <a:off x="4382352" y="4703226"/>
            <a:ext cx="263938" cy="422473"/>
          </a:xfrm>
          <a:prstGeom prst="curvedLeftArrow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3" name="CuadroTexto 39">
            <a:extLst>
              <a:ext uri="{FF2B5EF4-FFF2-40B4-BE49-F238E27FC236}">
                <a16:creationId xmlns:a16="http://schemas.microsoft.com/office/drawing/2014/main" xmlns="" id="{92293290-F72E-4A3E-B1B0-0FB78C09410D}"/>
              </a:ext>
            </a:extLst>
          </p:cNvPr>
          <p:cNvSpPr txBox="1"/>
          <p:nvPr/>
        </p:nvSpPr>
        <p:spPr>
          <a:xfrm>
            <a:off x="4692757" y="47015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1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82195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Tabla (a medias) del autómata determinista de la P4</a:t>
            </a:r>
            <a:endParaRPr lang="es-ES" sz="24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30413"/>
              </p:ext>
            </p:extLst>
          </p:nvPr>
        </p:nvGraphicFramePr>
        <p:xfrm>
          <a:off x="2339752" y="1916832"/>
          <a:ext cx="4608512" cy="37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440160"/>
                <a:gridCol w="1080120"/>
                <a:gridCol w="792088"/>
                <a:gridCol w="648072"/>
              </a:tblGrid>
              <a:tr h="4428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A(0)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{0,1,3,10,12}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{2,6,10}</a:t>
                      </a:r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{4,11}</a:t>
                      </a:r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{13}</a:t>
                      </a:r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B(1)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{2,6,10}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{7,10}</a:t>
                      </a:r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{11}</a:t>
                      </a:r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----</a:t>
                      </a:r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C(2)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{4,11}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D(3)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{13}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E(4)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{7,10}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F(5)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{11}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88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93</Words>
  <Application>Microsoft Office PowerPoint</Application>
  <PresentationFormat>Presentación en pantalla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Autómata no determinista P4</vt:lpstr>
      <vt:lpstr>Tabla (a medias) del autómata determinista de la P4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del autómata determinista de la P4</dc:title>
  <dc:creator>LAUREANO LAMBAN PARDO</dc:creator>
  <cp:lastModifiedBy>LAUREANO LAMBAN PARDO</cp:lastModifiedBy>
  <cp:revision>6</cp:revision>
  <dcterms:created xsi:type="dcterms:W3CDTF">2020-03-28T08:25:43Z</dcterms:created>
  <dcterms:modified xsi:type="dcterms:W3CDTF">2020-03-28T09:08:27Z</dcterms:modified>
</cp:coreProperties>
</file>