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7"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12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0222-3038-47FE-787E-A05DBACE38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3C6052-CE6C-C3B0-C581-7B85527112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EBA25A-A831-45BF-6224-8112CCFEB4AC}"/>
              </a:ext>
            </a:extLst>
          </p:cNvPr>
          <p:cNvSpPr>
            <a:spLocks noGrp="1"/>
          </p:cNvSpPr>
          <p:nvPr>
            <p:ph type="dt" sz="half" idx="10"/>
          </p:nvPr>
        </p:nvSpPr>
        <p:spPr/>
        <p:txBody>
          <a:bodyPr/>
          <a:lstStyle/>
          <a:p>
            <a:fld id="{7C190858-0D94-4F96-824D-D17D3F67DD25}" type="datetimeFigureOut">
              <a:rPr lang="en-US" smtClean="0"/>
              <a:t>6/2/2023</a:t>
            </a:fld>
            <a:endParaRPr lang="en-US"/>
          </a:p>
        </p:txBody>
      </p:sp>
      <p:sp>
        <p:nvSpPr>
          <p:cNvPr id="5" name="Footer Placeholder 4">
            <a:extLst>
              <a:ext uri="{FF2B5EF4-FFF2-40B4-BE49-F238E27FC236}">
                <a16:creationId xmlns:a16="http://schemas.microsoft.com/office/drawing/2014/main" id="{647D2E82-CF2D-4D56-F821-861CAF77F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0C411-C93A-8EC8-C25C-067F1DADA6CF}"/>
              </a:ext>
            </a:extLst>
          </p:cNvPr>
          <p:cNvSpPr>
            <a:spLocks noGrp="1"/>
          </p:cNvSpPr>
          <p:nvPr>
            <p:ph type="sldNum" sz="quarter" idx="12"/>
          </p:nvPr>
        </p:nvSpPr>
        <p:spPr/>
        <p:txBody>
          <a:bodyPr/>
          <a:lstStyle/>
          <a:p>
            <a:fld id="{6A38DE14-AAFC-4183-94D1-FFFB50D127FD}" type="slidenum">
              <a:rPr lang="en-US" smtClean="0"/>
              <a:t>‹#›</a:t>
            </a:fld>
            <a:endParaRPr lang="en-US"/>
          </a:p>
        </p:txBody>
      </p:sp>
    </p:spTree>
    <p:extLst>
      <p:ext uri="{BB962C8B-B14F-4D97-AF65-F5344CB8AC3E}">
        <p14:creationId xmlns:p14="http://schemas.microsoft.com/office/powerpoint/2010/main" val="103619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129A6-C79E-8711-7FCD-CCF79B54BB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B7E496-C587-EFB8-484A-77242D0ABB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03E11-2E7C-19C4-46A8-81981DE58286}"/>
              </a:ext>
            </a:extLst>
          </p:cNvPr>
          <p:cNvSpPr>
            <a:spLocks noGrp="1"/>
          </p:cNvSpPr>
          <p:nvPr>
            <p:ph type="dt" sz="half" idx="10"/>
          </p:nvPr>
        </p:nvSpPr>
        <p:spPr/>
        <p:txBody>
          <a:bodyPr/>
          <a:lstStyle/>
          <a:p>
            <a:fld id="{7C190858-0D94-4F96-824D-D17D3F67DD25}" type="datetimeFigureOut">
              <a:rPr lang="en-US" smtClean="0"/>
              <a:t>6/2/2023</a:t>
            </a:fld>
            <a:endParaRPr lang="en-US"/>
          </a:p>
        </p:txBody>
      </p:sp>
      <p:sp>
        <p:nvSpPr>
          <p:cNvPr id="5" name="Footer Placeholder 4">
            <a:extLst>
              <a:ext uri="{FF2B5EF4-FFF2-40B4-BE49-F238E27FC236}">
                <a16:creationId xmlns:a16="http://schemas.microsoft.com/office/drawing/2014/main" id="{085FE2E4-77B3-64DC-984C-12849A1B0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19A610-FAC1-6936-FBF9-125A0971C6F2}"/>
              </a:ext>
            </a:extLst>
          </p:cNvPr>
          <p:cNvSpPr>
            <a:spLocks noGrp="1"/>
          </p:cNvSpPr>
          <p:nvPr>
            <p:ph type="sldNum" sz="quarter" idx="12"/>
          </p:nvPr>
        </p:nvSpPr>
        <p:spPr/>
        <p:txBody>
          <a:bodyPr/>
          <a:lstStyle/>
          <a:p>
            <a:fld id="{6A38DE14-AAFC-4183-94D1-FFFB50D127FD}" type="slidenum">
              <a:rPr lang="en-US" smtClean="0"/>
              <a:t>‹#›</a:t>
            </a:fld>
            <a:endParaRPr lang="en-US"/>
          </a:p>
        </p:txBody>
      </p:sp>
    </p:spTree>
    <p:extLst>
      <p:ext uri="{BB962C8B-B14F-4D97-AF65-F5344CB8AC3E}">
        <p14:creationId xmlns:p14="http://schemas.microsoft.com/office/powerpoint/2010/main" val="3668225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F0C130-0634-A5CE-5E10-1A84B164CD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0FA791-CDA4-5807-6937-B2F88E641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B00A4-7A49-3550-675A-9DE0133DEE1E}"/>
              </a:ext>
            </a:extLst>
          </p:cNvPr>
          <p:cNvSpPr>
            <a:spLocks noGrp="1"/>
          </p:cNvSpPr>
          <p:nvPr>
            <p:ph type="dt" sz="half" idx="10"/>
          </p:nvPr>
        </p:nvSpPr>
        <p:spPr/>
        <p:txBody>
          <a:bodyPr/>
          <a:lstStyle/>
          <a:p>
            <a:fld id="{7C190858-0D94-4F96-824D-D17D3F67DD25}" type="datetimeFigureOut">
              <a:rPr lang="en-US" smtClean="0"/>
              <a:t>6/2/2023</a:t>
            </a:fld>
            <a:endParaRPr lang="en-US"/>
          </a:p>
        </p:txBody>
      </p:sp>
      <p:sp>
        <p:nvSpPr>
          <p:cNvPr id="5" name="Footer Placeholder 4">
            <a:extLst>
              <a:ext uri="{FF2B5EF4-FFF2-40B4-BE49-F238E27FC236}">
                <a16:creationId xmlns:a16="http://schemas.microsoft.com/office/drawing/2014/main" id="{FDEA0FEC-381C-E77D-71F4-C65961C01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3E360-6AF5-6B1C-918A-45B1638FB939}"/>
              </a:ext>
            </a:extLst>
          </p:cNvPr>
          <p:cNvSpPr>
            <a:spLocks noGrp="1"/>
          </p:cNvSpPr>
          <p:nvPr>
            <p:ph type="sldNum" sz="quarter" idx="12"/>
          </p:nvPr>
        </p:nvSpPr>
        <p:spPr/>
        <p:txBody>
          <a:bodyPr/>
          <a:lstStyle/>
          <a:p>
            <a:fld id="{6A38DE14-AAFC-4183-94D1-FFFB50D127FD}" type="slidenum">
              <a:rPr lang="en-US" smtClean="0"/>
              <a:t>‹#›</a:t>
            </a:fld>
            <a:endParaRPr lang="en-US"/>
          </a:p>
        </p:txBody>
      </p:sp>
    </p:spTree>
    <p:extLst>
      <p:ext uri="{BB962C8B-B14F-4D97-AF65-F5344CB8AC3E}">
        <p14:creationId xmlns:p14="http://schemas.microsoft.com/office/powerpoint/2010/main" val="2101668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C498-0BCE-9135-2003-43E18985EB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FFABE6-9E7F-8580-CAC6-3001C3D108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0575C1-9D03-FD01-36DC-E9896CF4B8FB}"/>
              </a:ext>
            </a:extLst>
          </p:cNvPr>
          <p:cNvSpPr>
            <a:spLocks noGrp="1"/>
          </p:cNvSpPr>
          <p:nvPr>
            <p:ph type="dt" sz="half" idx="10"/>
          </p:nvPr>
        </p:nvSpPr>
        <p:spPr/>
        <p:txBody>
          <a:bodyPr/>
          <a:lstStyle/>
          <a:p>
            <a:fld id="{7C190858-0D94-4F96-824D-D17D3F67DD25}" type="datetimeFigureOut">
              <a:rPr lang="en-US" smtClean="0"/>
              <a:t>6/2/2023</a:t>
            </a:fld>
            <a:endParaRPr lang="en-US"/>
          </a:p>
        </p:txBody>
      </p:sp>
      <p:sp>
        <p:nvSpPr>
          <p:cNvPr id="5" name="Footer Placeholder 4">
            <a:extLst>
              <a:ext uri="{FF2B5EF4-FFF2-40B4-BE49-F238E27FC236}">
                <a16:creationId xmlns:a16="http://schemas.microsoft.com/office/drawing/2014/main" id="{4F0B6205-2C71-1B21-DB2F-2D2C64E55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8D2F6-717E-26F2-9874-BA8B2B563B4B}"/>
              </a:ext>
            </a:extLst>
          </p:cNvPr>
          <p:cNvSpPr>
            <a:spLocks noGrp="1"/>
          </p:cNvSpPr>
          <p:nvPr>
            <p:ph type="sldNum" sz="quarter" idx="12"/>
          </p:nvPr>
        </p:nvSpPr>
        <p:spPr/>
        <p:txBody>
          <a:bodyPr/>
          <a:lstStyle/>
          <a:p>
            <a:fld id="{6A38DE14-AAFC-4183-94D1-FFFB50D127FD}" type="slidenum">
              <a:rPr lang="en-US" smtClean="0"/>
              <a:t>‹#›</a:t>
            </a:fld>
            <a:endParaRPr lang="en-US"/>
          </a:p>
        </p:txBody>
      </p:sp>
    </p:spTree>
    <p:extLst>
      <p:ext uri="{BB962C8B-B14F-4D97-AF65-F5344CB8AC3E}">
        <p14:creationId xmlns:p14="http://schemas.microsoft.com/office/powerpoint/2010/main" val="3945880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2802-D634-BC68-66BF-37AF254BBD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A02FF4-C281-02D1-DF8D-9B0DD2EA3E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B96836-9847-892A-F67A-7D488DADE5D2}"/>
              </a:ext>
            </a:extLst>
          </p:cNvPr>
          <p:cNvSpPr>
            <a:spLocks noGrp="1"/>
          </p:cNvSpPr>
          <p:nvPr>
            <p:ph type="dt" sz="half" idx="10"/>
          </p:nvPr>
        </p:nvSpPr>
        <p:spPr/>
        <p:txBody>
          <a:bodyPr/>
          <a:lstStyle/>
          <a:p>
            <a:fld id="{7C190858-0D94-4F96-824D-D17D3F67DD25}" type="datetimeFigureOut">
              <a:rPr lang="en-US" smtClean="0"/>
              <a:t>6/2/2023</a:t>
            </a:fld>
            <a:endParaRPr lang="en-US"/>
          </a:p>
        </p:txBody>
      </p:sp>
      <p:sp>
        <p:nvSpPr>
          <p:cNvPr id="5" name="Footer Placeholder 4">
            <a:extLst>
              <a:ext uri="{FF2B5EF4-FFF2-40B4-BE49-F238E27FC236}">
                <a16:creationId xmlns:a16="http://schemas.microsoft.com/office/drawing/2014/main" id="{4D3A9F0D-E265-AAB5-2301-71F60516C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EAAEE-F909-C75A-49D3-339E38B9E5F7}"/>
              </a:ext>
            </a:extLst>
          </p:cNvPr>
          <p:cNvSpPr>
            <a:spLocks noGrp="1"/>
          </p:cNvSpPr>
          <p:nvPr>
            <p:ph type="sldNum" sz="quarter" idx="12"/>
          </p:nvPr>
        </p:nvSpPr>
        <p:spPr/>
        <p:txBody>
          <a:bodyPr/>
          <a:lstStyle/>
          <a:p>
            <a:fld id="{6A38DE14-AAFC-4183-94D1-FFFB50D127FD}" type="slidenum">
              <a:rPr lang="en-US" smtClean="0"/>
              <a:t>‹#›</a:t>
            </a:fld>
            <a:endParaRPr lang="en-US"/>
          </a:p>
        </p:txBody>
      </p:sp>
    </p:spTree>
    <p:extLst>
      <p:ext uri="{BB962C8B-B14F-4D97-AF65-F5344CB8AC3E}">
        <p14:creationId xmlns:p14="http://schemas.microsoft.com/office/powerpoint/2010/main" val="3385097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0EA2-AB5B-33C0-5B28-14D7D46750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D9E41E-EDC6-42DF-8DA3-BC3E47118A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DD613E-53A5-8D54-8C0B-8A439C0A6D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B6050F-5EE8-FCA1-E77A-36A9A1344525}"/>
              </a:ext>
            </a:extLst>
          </p:cNvPr>
          <p:cNvSpPr>
            <a:spLocks noGrp="1"/>
          </p:cNvSpPr>
          <p:nvPr>
            <p:ph type="dt" sz="half" idx="10"/>
          </p:nvPr>
        </p:nvSpPr>
        <p:spPr/>
        <p:txBody>
          <a:bodyPr/>
          <a:lstStyle/>
          <a:p>
            <a:fld id="{7C190858-0D94-4F96-824D-D17D3F67DD25}" type="datetimeFigureOut">
              <a:rPr lang="en-US" smtClean="0"/>
              <a:t>6/2/2023</a:t>
            </a:fld>
            <a:endParaRPr lang="en-US"/>
          </a:p>
        </p:txBody>
      </p:sp>
      <p:sp>
        <p:nvSpPr>
          <p:cNvPr id="6" name="Footer Placeholder 5">
            <a:extLst>
              <a:ext uri="{FF2B5EF4-FFF2-40B4-BE49-F238E27FC236}">
                <a16:creationId xmlns:a16="http://schemas.microsoft.com/office/drawing/2014/main" id="{F28BE5CE-E829-B120-068E-02BEDC0B32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AEFBAE-A749-0A19-54F3-F29C87774193}"/>
              </a:ext>
            </a:extLst>
          </p:cNvPr>
          <p:cNvSpPr>
            <a:spLocks noGrp="1"/>
          </p:cNvSpPr>
          <p:nvPr>
            <p:ph type="sldNum" sz="quarter" idx="12"/>
          </p:nvPr>
        </p:nvSpPr>
        <p:spPr/>
        <p:txBody>
          <a:bodyPr/>
          <a:lstStyle/>
          <a:p>
            <a:fld id="{6A38DE14-AAFC-4183-94D1-FFFB50D127FD}" type="slidenum">
              <a:rPr lang="en-US" smtClean="0"/>
              <a:t>‹#›</a:t>
            </a:fld>
            <a:endParaRPr lang="en-US"/>
          </a:p>
        </p:txBody>
      </p:sp>
    </p:spTree>
    <p:extLst>
      <p:ext uri="{BB962C8B-B14F-4D97-AF65-F5344CB8AC3E}">
        <p14:creationId xmlns:p14="http://schemas.microsoft.com/office/powerpoint/2010/main" val="98984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47E4-E4D4-FE25-C5F5-7CECD33E5C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502B80-9C7A-1CAE-E560-FC50D2790D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2E148B-1E36-D025-0BAF-BFF4592D98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B3C577-5BE9-0B58-06A6-C8A7C239E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DEA544-3181-F175-01C7-552AAEF49A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F27263-074B-8F3B-E3C2-9097C6233437}"/>
              </a:ext>
            </a:extLst>
          </p:cNvPr>
          <p:cNvSpPr>
            <a:spLocks noGrp="1"/>
          </p:cNvSpPr>
          <p:nvPr>
            <p:ph type="dt" sz="half" idx="10"/>
          </p:nvPr>
        </p:nvSpPr>
        <p:spPr/>
        <p:txBody>
          <a:bodyPr/>
          <a:lstStyle/>
          <a:p>
            <a:fld id="{7C190858-0D94-4F96-824D-D17D3F67DD25}" type="datetimeFigureOut">
              <a:rPr lang="en-US" smtClean="0"/>
              <a:t>6/2/2023</a:t>
            </a:fld>
            <a:endParaRPr lang="en-US"/>
          </a:p>
        </p:txBody>
      </p:sp>
      <p:sp>
        <p:nvSpPr>
          <p:cNvPr id="8" name="Footer Placeholder 7">
            <a:extLst>
              <a:ext uri="{FF2B5EF4-FFF2-40B4-BE49-F238E27FC236}">
                <a16:creationId xmlns:a16="http://schemas.microsoft.com/office/drawing/2014/main" id="{32E97D9B-0718-9CBE-6530-558FEA6F29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A925B1-1917-D755-C3B2-D08932F28BBD}"/>
              </a:ext>
            </a:extLst>
          </p:cNvPr>
          <p:cNvSpPr>
            <a:spLocks noGrp="1"/>
          </p:cNvSpPr>
          <p:nvPr>
            <p:ph type="sldNum" sz="quarter" idx="12"/>
          </p:nvPr>
        </p:nvSpPr>
        <p:spPr/>
        <p:txBody>
          <a:bodyPr/>
          <a:lstStyle/>
          <a:p>
            <a:fld id="{6A38DE14-AAFC-4183-94D1-FFFB50D127FD}" type="slidenum">
              <a:rPr lang="en-US" smtClean="0"/>
              <a:t>‹#›</a:t>
            </a:fld>
            <a:endParaRPr lang="en-US"/>
          </a:p>
        </p:txBody>
      </p:sp>
    </p:spTree>
    <p:extLst>
      <p:ext uri="{BB962C8B-B14F-4D97-AF65-F5344CB8AC3E}">
        <p14:creationId xmlns:p14="http://schemas.microsoft.com/office/powerpoint/2010/main" val="4143723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D66A-0DB6-DC16-7752-121518D1AE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365188-65B6-E690-1AB6-65A4E13B0A64}"/>
              </a:ext>
            </a:extLst>
          </p:cNvPr>
          <p:cNvSpPr>
            <a:spLocks noGrp="1"/>
          </p:cNvSpPr>
          <p:nvPr>
            <p:ph type="dt" sz="half" idx="10"/>
          </p:nvPr>
        </p:nvSpPr>
        <p:spPr/>
        <p:txBody>
          <a:bodyPr/>
          <a:lstStyle/>
          <a:p>
            <a:fld id="{7C190858-0D94-4F96-824D-D17D3F67DD25}" type="datetimeFigureOut">
              <a:rPr lang="en-US" smtClean="0"/>
              <a:t>6/2/2023</a:t>
            </a:fld>
            <a:endParaRPr lang="en-US"/>
          </a:p>
        </p:txBody>
      </p:sp>
      <p:sp>
        <p:nvSpPr>
          <p:cNvPr id="4" name="Footer Placeholder 3">
            <a:extLst>
              <a:ext uri="{FF2B5EF4-FFF2-40B4-BE49-F238E27FC236}">
                <a16:creationId xmlns:a16="http://schemas.microsoft.com/office/drawing/2014/main" id="{EA9C12D2-1A7F-3441-9BDD-C4FC4D9966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8C0202-7D5E-A363-D987-C9A3BCBDF2D6}"/>
              </a:ext>
            </a:extLst>
          </p:cNvPr>
          <p:cNvSpPr>
            <a:spLocks noGrp="1"/>
          </p:cNvSpPr>
          <p:nvPr>
            <p:ph type="sldNum" sz="quarter" idx="12"/>
          </p:nvPr>
        </p:nvSpPr>
        <p:spPr/>
        <p:txBody>
          <a:bodyPr/>
          <a:lstStyle/>
          <a:p>
            <a:fld id="{6A38DE14-AAFC-4183-94D1-FFFB50D127FD}" type="slidenum">
              <a:rPr lang="en-US" smtClean="0"/>
              <a:t>‹#›</a:t>
            </a:fld>
            <a:endParaRPr lang="en-US"/>
          </a:p>
        </p:txBody>
      </p:sp>
    </p:spTree>
    <p:extLst>
      <p:ext uri="{BB962C8B-B14F-4D97-AF65-F5344CB8AC3E}">
        <p14:creationId xmlns:p14="http://schemas.microsoft.com/office/powerpoint/2010/main" val="3677377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7DEE9-3B49-A480-92E8-791106E7EC6F}"/>
              </a:ext>
            </a:extLst>
          </p:cNvPr>
          <p:cNvSpPr>
            <a:spLocks noGrp="1"/>
          </p:cNvSpPr>
          <p:nvPr>
            <p:ph type="dt" sz="half" idx="10"/>
          </p:nvPr>
        </p:nvSpPr>
        <p:spPr/>
        <p:txBody>
          <a:bodyPr/>
          <a:lstStyle/>
          <a:p>
            <a:fld id="{7C190858-0D94-4F96-824D-D17D3F67DD25}" type="datetimeFigureOut">
              <a:rPr lang="en-US" smtClean="0"/>
              <a:t>6/2/2023</a:t>
            </a:fld>
            <a:endParaRPr lang="en-US"/>
          </a:p>
        </p:txBody>
      </p:sp>
      <p:sp>
        <p:nvSpPr>
          <p:cNvPr id="3" name="Footer Placeholder 2">
            <a:extLst>
              <a:ext uri="{FF2B5EF4-FFF2-40B4-BE49-F238E27FC236}">
                <a16:creationId xmlns:a16="http://schemas.microsoft.com/office/drawing/2014/main" id="{604F48B5-007A-3FC5-1D85-B2131A9BA7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00B42-9D68-3DE6-B7A3-282908B2E248}"/>
              </a:ext>
            </a:extLst>
          </p:cNvPr>
          <p:cNvSpPr>
            <a:spLocks noGrp="1"/>
          </p:cNvSpPr>
          <p:nvPr>
            <p:ph type="sldNum" sz="quarter" idx="12"/>
          </p:nvPr>
        </p:nvSpPr>
        <p:spPr/>
        <p:txBody>
          <a:bodyPr/>
          <a:lstStyle/>
          <a:p>
            <a:fld id="{6A38DE14-AAFC-4183-94D1-FFFB50D127FD}" type="slidenum">
              <a:rPr lang="en-US" smtClean="0"/>
              <a:t>‹#›</a:t>
            </a:fld>
            <a:endParaRPr lang="en-US"/>
          </a:p>
        </p:txBody>
      </p:sp>
    </p:spTree>
    <p:extLst>
      <p:ext uri="{BB962C8B-B14F-4D97-AF65-F5344CB8AC3E}">
        <p14:creationId xmlns:p14="http://schemas.microsoft.com/office/powerpoint/2010/main" val="19716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54BD-D21D-B334-C601-862A5A2A2E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7681B2-1436-27B7-C222-90BDB28333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4E82EB-ED75-2287-DB6F-1E426B163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EC3EA-79BA-8BC2-F488-8D389613AE26}"/>
              </a:ext>
            </a:extLst>
          </p:cNvPr>
          <p:cNvSpPr>
            <a:spLocks noGrp="1"/>
          </p:cNvSpPr>
          <p:nvPr>
            <p:ph type="dt" sz="half" idx="10"/>
          </p:nvPr>
        </p:nvSpPr>
        <p:spPr/>
        <p:txBody>
          <a:bodyPr/>
          <a:lstStyle/>
          <a:p>
            <a:fld id="{7C190858-0D94-4F96-824D-D17D3F67DD25}" type="datetimeFigureOut">
              <a:rPr lang="en-US" smtClean="0"/>
              <a:t>6/2/2023</a:t>
            </a:fld>
            <a:endParaRPr lang="en-US"/>
          </a:p>
        </p:txBody>
      </p:sp>
      <p:sp>
        <p:nvSpPr>
          <p:cNvPr id="6" name="Footer Placeholder 5">
            <a:extLst>
              <a:ext uri="{FF2B5EF4-FFF2-40B4-BE49-F238E27FC236}">
                <a16:creationId xmlns:a16="http://schemas.microsoft.com/office/drawing/2014/main" id="{FEFE4606-1F34-8DB3-9733-37BDDF901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5456CC-F0F6-6350-E278-F5B755286D02}"/>
              </a:ext>
            </a:extLst>
          </p:cNvPr>
          <p:cNvSpPr>
            <a:spLocks noGrp="1"/>
          </p:cNvSpPr>
          <p:nvPr>
            <p:ph type="sldNum" sz="quarter" idx="12"/>
          </p:nvPr>
        </p:nvSpPr>
        <p:spPr/>
        <p:txBody>
          <a:bodyPr/>
          <a:lstStyle/>
          <a:p>
            <a:fld id="{6A38DE14-AAFC-4183-94D1-FFFB50D127FD}" type="slidenum">
              <a:rPr lang="en-US" smtClean="0"/>
              <a:t>‹#›</a:t>
            </a:fld>
            <a:endParaRPr lang="en-US"/>
          </a:p>
        </p:txBody>
      </p:sp>
    </p:spTree>
    <p:extLst>
      <p:ext uri="{BB962C8B-B14F-4D97-AF65-F5344CB8AC3E}">
        <p14:creationId xmlns:p14="http://schemas.microsoft.com/office/powerpoint/2010/main" val="74394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E507-42A6-2944-83C2-BC4FB75E3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467758-8144-208E-F71B-B287D6A780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83B95F-A2EB-CF29-EE16-70FA8A4A4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7EF3F0-2896-9EA0-2F4A-D58909E90E38}"/>
              </a:ext>
            </a:extLst>
          </p:cNvPr>
          <p:cNvSpPr>
            <a:spLocks noGrp="1"/>
          </p:cNvSpPr>
          <p:nvPr>
            <p:ph type="dt" sz="half" idx="10"/>
          </p:nvPr>
        </p:nvSpPr>
        <p:spPr/>
        <p:txBody>
          <a:bodyPr/>
          <a:lstStyle/>
          <a:p>
            <a:fld id="{7C190858-0D94-4F96-824D-D17D3F67DD25}" type="datetimeFigureOut">
              <a:rPr lang="en-US" smtClean="0"/>
              <a:t>6/2/2023</a:t>
            </a:fld>
            <a:endParaRPr lang="en-US"/>
          </a:p>
        </p:txBody>
      </p:sp>
      <p:sp>
        <p:nvSpPr>
          <p:cNvPr id="6" name="Footer Placeholder 5">
            <a:extLst>
              <a:ext uri="{FF2B5EF4-FFF2-40B4-BE49-F238E27FC236}">
                <a16:creationId xmlns:a16="http://schemas.microsoft.com/office/drawing/2014/main" id="{98D13C45-6020-C01D-D9A3-B56442D0C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BF195-5193-AC69-41E4-862B6606C7FB}"/>
              </a:ext>
            </a:extLst>
          </p:cNvPr>
          <p:cNvSpPr>
            <a:spLocks noGrp="1"/>
          </p:cNvSpPr>
          <p:nvPr>
            <p:ph type="sldNum" sz="quarter" idx="12"/>
          </p:nvPr>
        </p:nvSpPr>
        <p:spPr/>
        <p:txBody>
          <a:bodyPr/>
          <a:lstStyle/>
          <a:p>
            <a:fld id="{6A38DE14-AAFC-4183-94D1-FFFB50D127FD}" type="slidenum">
              <a:rPr lang="en-US" smtClean="0"/>
              <a:t>‹#›</a:t>
            </a:fld>
            <a:endParaRPr lang="en-US"/>
          </a:p>
        </p:txBody>
      </p:sp>
    </p:spTree>
    <p:extLst>
      <p:ext uri="{BB962C8B-B14F-4D97-AF65-F5344CB8AC3E}">
        <p14:creationId xmlns:p14="http://schemas.microsoft.com/office/powerpoint/2010/main" val="103497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B12DC5-714E-3567-E732-764347DC26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34090C-A18E-1107-D850-911F47A9B0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15DF6-CCFE-924C-804D-3AA933C8D4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90858-0D94-4F96-824D-D17D3F67DD25}" type="datetimeFigureOut">
              <a:rPr lang="en-US" smtClean="0"/>
              <a:t>6/2/2023</a:t>
            </a:fld>
            <a:endParaRPr lang="en-US"/>
          </a:p>
        </p:txBody>
      </p:sp>
      <p:sp>
        <p:nvSpPr>
          <p:cNvPr id="5" name="Footer Placeholder 4">
            <a:extLst>
              <a:ext uri="{FF2B5EF4-FFF2-40B4-BE49-F238E27FC236}">
                <a16:creationId xmlns:a16="http://schemas.microsoft.com/office/drawing/2014/main" id="{305FC4EA-11BD-A218-FCD5-0B112F066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46A4CC-59C7-A7EF-B0D6-69DF91FB1D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8DE14-AAFC-4183-94D1-FFFB50D127FD}" type="slidenum">
              <a:rPr lang="en-US" smtClean="0"/>
              <a:t>‹#›</a:t>
            </a:fld>
            <a:endParaRPr lang="en-US"/>
          </a:p>
        </p:txBody>
      </p:sp>
    </p:spTree>
    <p:extLst>
      <p:ext uri="{BB962C8B-B14F-4D97-AF65-F5344CB8AC3E}">
        <p14:creationId xmlns:p14="http://schemas.microsoft.com/office/powerpoint/2010/main" val="2241004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abecklas/fifa-world-cu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E416D2-D994-4F7A-8F62-B28B11BE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6" name="Picture 4" descr="Foosball football players">
            <a:extLst>
              <a:ext uri="{FF2B5EF4-FFF2-40B4-BE49-F238E27FC236}">
                <a16:creationId xmlns:a16="http://schemas.microsoft.com/office/drawing/2014/main" id="{372E7FA5-C728-05F6-C8A6-E660AE860EF0}"/>
              </a:ext>
            </a:extLst>
          </p:cNvPr>
          <p:cNvPicPr>
            <a:picLocks noChangeAspect="1"/>
          </p:cNvPicPr>
          <p:nvPr/>
        </p:nvPicPr>
        <p:blipFill rotWithShape="1">
          <a:blip r:embed="rId2"/>
          <a:srcRect t="5544" r="-1" b="9848"/>
          <a:stretch/>
        </p:blipFill>
        <p:spPr>
          <a:xfrm>
            <a:off x="1524" y="10"/>
            <a:ext cx="12188952" cy="6857990"/>
          </a:xfrm>
          <a:prstGeom prst="rect">
            <a:avLst/>
          </a:prstGeom>
        </p:spPr>
      </p:pic>
      <p:sp>
        <p:nvSpPr>
          <p:cNvPr id="11" name="Freeform: Shape 10">
            <a:extLst>
              <a:ext uri="{FF2B5EF4-FFF2-40B4-BE49-F238E27FC236}">
                <a16:creationId xmlns:a16="http://schemas.microsoft.com/office/drawing/2014/main" id="{FB27C166-470E-467E-9E9E-E235EEF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24691" y="0"/>
            <a:ext cx="7365784" cy="6858000"/>
          </a:xfrm>
          <a:custGeom>
            <a:avLst/>
            <a:gdLst>
              <a:gd name="connsiteX0" fmla="*/ 5742761 w 7365784"/>
              <a:gd name="connsiteY0" fmla="*/ 0 h 6858000"/>
              <a:gd name="connsiteX1" fmla="*/ 3076369 w 7365784"/>
              <a:gd name="connsiteY1" fmla="*/ 0 h 6858000"/>
              <a:gd name="connsiteX2" fmla="*/ 1949196 w 7365784"/>
              <a:gd name="connsiteY2" fmla="*/ 0 h 6858000"/>
              <a:gd name="connsiteX3" fmla="*/ 1583228 w 7365784"/>
              <a:gd name="connsiteY3" fmla="*/ 0 h 6858000"/>
              <a:gd name="connsiteX4" fmla="*/ 1457787 w 7365784"/>
              <a:gd name="connsiteY4" fmla="*/ 0 h 6858000"/>
              <a:gd name="connsiteX5" fmla="*/ 1445578 w 7365784"/>
              <a:gd name="connsiteY5" fmla="*/ 0 h 6858000"/>
              <a:gd name="connsiteX6" fmla="*/ 571708 w 7365784"/>
              <a:gd name="connsiteY6" fmla="*/ 0 h 6858000"/>
              <a:gd name="connsiteX7" fmla="*/ 237757 w 7365784"/>
              <a:gd name="connsiteY7" fmla="*/ 0 h 6858000"/>
              <a:gd name="connsiteX8" fmla="*/ 205161 w 7365784"/>
              <a:gd name="connsiteY8" fmla="*/ 0 h 6858000"/>
              <a:gd name="connsiteX9" fmla="*/ 0 w 7365784"/>
              <a:gd name="connsiteY9" fmla="*/ 0 h 6858000"/>
              <a:gd name="connsiteX10" fmla="*/ 0 w 7365784"/>
              <a:gd name="connsiteY10" fmla="*/ 6858000 h 6858000"/>
              <a:gd name="connsiteX11" fmla="*/ 205161 w 7365784"/>
              <a:gd name="connsiteY11" fmla="*/ 6858000 h 6858000"/>
              <a:gd name="connsiteX12" fmla="*/ 237757 w 7365784"/>
              <a:gd name="connsiteY12" fmla="*/ 6858000 h 6858000"/>
              <a:gd name="connsiteX13" fmla="*/ 571708 w 7365784"/>
              <a:gd name="connsiteY13" fmla="*/ 6858000 h 6858000"/>
              <a:gd name="connsiteX14" fmla="*/ 1274834 w 7365784"/>
              <a:gd name="connsiteY14" fmla="*/ 6858000 h 6858000"/>
              <a:gd name="connsiteX15" fmla="*/ 1445578 w 7365784"/>
              <a:gd name="connsiteY15" fmla="*/ 6858000 h 6858000"/>
              <a:gd name="connsiteX16" fmla="*/ 1457787 w 7365784"/>
              <a:gd name="connsiteY16" fmla="*/ 6858000 h 6858000"/>
              <a:gd name="connsiteX17" fmla="*/ 1949196 w 7365784"/>
              <a:gd name="connsiteY17" fmla="*/ 6858000 h 6858000"/>
              <a:gd name="connsiteX18" fmla="*/ 3076369 w 7365784"/>
              <a:gd name="connsiteY18" fmla="*/ 6858000 h 6858000"/>
              <a:gd name="connsiteX19" fmla="*/ 4863030 w 7365784"/>
              <a:gd name="connsiteY19" fmla="*/ 6858000 h 6858000"/>
              <a:gd name="connsiteX20" fmla="*/ 4974786 w 7365784"/>
              <a:gd name="connsiteY20" fmla="*/ 6780599 h 6858000"/>
              <a:gd name="connsiteX21" fmla="*/ 5491434 w 7365784"/>
              <a:gd name="connsiteY21" fmla="*/ 6374814 h 6858000"/>
              <a:gd name="connsiteX22" fmla="*/ 7365784 w 7365784"/>
              <a:gd name="connsiteY22" fmla="*/ 3621656 h 6858000"/>
              <a:gd name="connsiteX23" fmla="*/ 5764885 w 7365784"/>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65784" h="6858000">
                <a:moveTo>
                  <a:pt x="5742761" y="0"/>
                </a:moveTo>
                <a:lnTo>
                  <a:pt x="3076369" y="0"/>
                </a:lnTo>
                <a:lnTo>
                  <a:pt x="1949196" y="0"/>
                </a:lnTo>
                <a:lnTo>
                  <a:pt x="1583228" y="0"/>
                </a:lnTo>
                <a:lnTo>
                  <a:pt x="1457787" y="0"/>
                </a:lnTo>
                <a:lnTo>
                  <a:pt x="1445578" y="0"/>
                </a:lnTo>
                <a:lnTo>
                  <a:pt x="571708" y="0"/>
                </a:lnTo>
                <a:lnTo>
                  <a:pt x="237757" y="0"/>
                </a:lnTo>
                <a:lnTo>
                  <a:pt x="205161" y="0"/>
                </a:lnTo>
                <a:lnTo>
                  <a:pt x="0" y="0"/>
                </a:lnTo>
                <a:lnTo>
                  <a:pt x="0" y="6858000"/>
                </a:lnTo>
                <a:lnTo>
                  <a:pt x="205161" y="6858000"/>
                </a:lnTo>
                <a:lnTo>
                  <a:pt x="237757" y="6858000"/>
                </a:lnTo>
                <a:lnTo>
                  <a:pt x="571708" y="6858000"/>
                </a:lnTo>
                <a:lnTo>
                  <a:pt x="1274834" y="6858000"/>
                </a:lnTo>
                <a:lnTo>
                  <a:pt x="1445578" y="6858000"/>
                </a:lnTo>
                <a:lnTo>
                  <a:pt x="1457787" y="6858000"/>
                </a:lnTo>
                <a:lnTo>
                  <a:pt x="1949196" y="6858000"/>
                </a:lnTo>
                <a:lnTo>
                  <a:pt x="3076369" y="6858000"/>
                </a:lnTo>
                <a:lnTo>
                  <a:pt x="4863030" y="6858000"/>
                </a:lnTo>
                <a:lnTo>
                  <a:pt x="4974786" y="6780599"/>
                </a:lnTo>
                <a:cubicBezTo>
                  <a:pt x="5148604" y="6653108"/>
                  <a:pt x="5319231" y="6515397"/>
                  <a:pt x="5491434" y="6374814"/>
                </a:cubicBezTo>
                <a:cubicBezTo>
                  <a:pt x="6437059" y="5602839"/>
                  <a:pt x="7365784" y="4969131"/>
                  <a:pt x="7365784" y="3621656"/>
                </a:cubicBezTo>
                <a:cubicBezTo>
                  <a:pt x="7365784" y="2093192"/>
                  <a:pt x="6792048" y="754641"/>
                  <a:pt x="576488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673636C8-1392-483A-8A7A-CA259E806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3671" y="0"/>
            <a:ext cx="7208329" cy="6858000"/>
          </a:xfrm>
          <a:custGeom>
            <a:avLst/>
            <a:gdLst>
              <a:gd name="connsiteX0" fmla="*/ 5585306 w 7208329"/>
              <a:gd name="connsiteY0" fmla="*/ 0 h 6858000"/>
              <a:gd name="connsiteX1" fmla="*/ 2918914 w 7208329"/>
              <a:gd name="connsiteY1" fmla="*/ 0 h 6858000"/>
              <a:gd name="connsiteX2" fmla="*/ 1592911 w 7208329"/>
              <a:gd name="connsiteY2" fmla="*/ 0 h 6858000"/>
              <a:gd name="connsiteX3" fmla="*/ 1425773 w 7208329"/>
              <a:gd name="connsiteY3" fmla="*/ 0 h 6858000"/>
              <a:gd name="connsiteX4" fmla="*/ 1300332 w 7208329"/>
              <a:gd name="connsiteY4" fmla="*/ 0 h 6858000"/>
              <a:gd name="connsiteX5" fmla="*/ 1288123 w 7208329"/>
              <a:gd name="connsiteY5" fmla="*/ 0 h 6858000"/>
              <a:gd name="connsiteX6" fmla="*/ 414253 w 7208329"/>
              <a:gd name="connsiteY6" fmla="*/ 0 h 6858000"/>
              <a:gd name="connsiteX7" fmla="*/ 80302 w 7208329"/>
              <a:gd name="connsiteY7" fmla="*/ 0 h 6858000"/>
              <a:gd name="connsiteX8" fmla="*/ 47706 w 7208329"/>
              <a:gd name="connsiteY8" fmla="*/ 0 h 6858000"/>
              <a:gd name="connsiteX9" fmla="*/ 0 w 7208329"/>
              <a:gd name="connsiteY9" fmla="*/ 0 h 6858000"/>
              <a:gd name="connsiteX10" fmla="*/ 0 w 7208329"/>
              <a:gd name="connsiteY10" fmla="*/ 6858000 h 6858000"/>
              <a:gd name="connsiteX11" fmla="*/ 47706 w 7208329"/>
              <a:gd name="connsiteY11" fmla="*/ 6858000 h 6858000"/>
              <a:gd name="connsiteX12" fmla="*/ 80302 w 7208329"/>
              <a:gd name="connsiteY12" fmla="*/ 6858000 h 6858000"/>
              <a:gd name="connsiteX13" fmla="*/ 414253 w 7208329"/>
              <a:gd name="connsiteY13" fmla="*/ 6858000 h 6858000"/>
              <a:gd name="connsiteX14" fmla="*/ 1117379 w 7208329"/>
              <a:gd name="connsiteY14" fmla="*/ 6858000 h 6858000"/>
              <a:gd name="connsiteX15" fmla="*/ 1288123 w 7208329"/>
              <a:gd name="connsiteY15" fmla="*/ 6858000 h 6858000"/>
              <a:gd name="connsiteX16" fmla="*/ 1300332 w 7208329"/>
              <a:gd name="connsiteY16" fmla="*/ 6858000 h 6858000"/>
              <a:gd name="connsiteX17" fmla="*/ 1592911 w 7208329"/>
              <a:gd name="connsiteY17" fmla="*/ 6858000 h 6858000"/>
              <a:gd name="connsiteX18" fmla="*/ 2918914 w 7208329"/>
              <a:gd name="connsiteY18" fmla="*/ 6858000 h 6858000"/>
              <a:gd name="connsiteX19" fmla="*/ 4705575 w 7208329"/>
              <a:gd name="connsiteY19" fmla="*/ 6858000 h 6858000"/>
              <a:gd name="connsiteX20" fmla="*/ 4817331 w 7208329"/>
              <a:gd name="connsiteY20" fmla="*/ 6780599 h 6858000"/>
              <a:gd name="connsiteX21" fmla="*/ 5333979 w 7208329"/>
              <a:gd name="connsiteY21" fmla="*/ 6374814 h 6858000"/>
              <a:gd name="connsiteX22" fmla="*/ 7208329 w 7208329"/>
              <a:gd name="connsiteY22" fmla="*/ 3621656 h 6858000"/>
              <a:gd name="connsiteX23" fmla="*/ 5607430 w 7208329"/>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08329" h="6858000">
                <a:moveTo>
                  <a:pt x="5585306" y="0"/>
                </a:moveTo>
                <a:lnTo>
                  <a:pt x="2918914" y="0"/>
                </a:lnTo>
                <a:lnTo>
                  <a:pt x="1592911" y="0"/>
                </a:lnTo>
                <a:lnTo>
                  <a:pt x="1425773" y="0"/>
                </a:lnTo>
                <a:lnTo>
                  <a:pt x="1300332" y="0"/>
                </a:lnTo>
                <a:lnTo>
                  <a:pt x="1288123" y="0"/>
                </a:lnTo>
                <a:lnTo>
                  <a:pt x="414253" y="0"/>
                </a:lnTo>
                <a:lnTo>
                  <a:pt x="80302" y="0"/>
                </a:lnTo>
                <a:lnTo>
                  <a:pt x="47706" y="0"/>
                </a:lnTo>
                <a:lnTo>
                  <a:pt x="0" y="0"/>
                </a:lnTo>
                <a:lnTo>
                  <a:pt x="0" y="6858000"/>
                </a:lnTo>
                <a:lnTo>
                  <a:pt x="47706" y="6858000"/>
                </a:lnTo>
                <a:lnTo>
                  <a:pt x="80302" y="6858000"/>
                </a:lnTo>
                <a:lnTo>
                  <a:pt x="414253" y="6858000"/>
                </a:lnTo>
                <a:lnTo>
                  <a:pt x="1117379" y="6858000"/>
                </a:lnTo>
                <a:lnTo>
                  <a:pt x="1288123" y="6858000"/>
                </a:lnTo>
                <a:lnTo>
                  <a:pt x="1300332" y="6858000"/>
                </a:lnTo>
                <a:lnTo>
                  <a:pt x="1592911" y="6858000"/>
                </a:lnTo>
                <a:lnTo>
                  <a:pt x="2918914" y="6858000"/>
                </a:lnTo>
                <a:lnTo>
                  <a:pt x="4705575" y="6858000"/>
                </a:lnTo>
                <a:lnTo>
                  <a:pt x="4817331" y="6780599"/>
                </a:lnTo>
                <a:cubicBezTo>
                  <a:pt x="4991149" y="6653108"/>
                  <a:pt x="5161776" y="6515397"/>
                  <a:pt x="5333979" y="6374814"/>
                </a:cubicBezTo>
                <a:cubicBezTo>
                  <a:pt x="6279604" y="5602839"/>
                  <a:pt x="7208329" y="4969131"/>
                  <a:pt x="7208329" y="3621656"/>
                </a:cubicBezTo>
                <a:cubicBezTo>
                  <a:pt x="7208329" y="2093192"/>
                  <a:pt x="6634593" y="754641"/>
                  <a:pt x="5607430"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14">
            <a:extLst>
              <a:ext uri="{FF2B5EF4-FFF2-40B4-BE49-F238E27FC236}">
                <a16:creationId xmlns:a16="http://schemas.microsoft.com/office/drawing/2014/main" id="{7539A79B-DFBA-4781-B0DE-4044B072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139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47D10E8-9975-0749-13A7-7C10331EED54}"/>
              </a:ext>
            </a:extLst>
          </p:cNvPr>
          <p:cNvSpPr>
            <a:spLocks noGrp="1"/>
          </p:cNvSpPr>
          <p:nvPr>
            <p:ph type="ctrTitle"/>
          </p:nvPr>
        </p:nvSpPr>
        <p:spPr>
          <a:xfrm>
            <a:off x="5970897" y="1346268"/>
            <a:ext cx="5568285" cy="2809475"/>
          </a:xfrm>
        </p:spPr>
        <p:txBody>
          <a:bodyPr>
            <a:normAutofit/>
          </a:bodyPr>
          <a:lstStyle/>
          <a:p>
            <a:pPr algn="l"/>
            <a:r>
              <a:rPr lang="en-US" sz="4200"/>
              <a:t>What is the difference in offensive power, throughout the years, for teams in the World Cup?</a:t>
            </a:r>
          </a:p>
        </p:txBody>
      </p:sp>
      <p:sp>
        <p:nvSpPr>
          <p:cNvPr id="3" name="Subtitle 2">
            <a:extLst>
              <a:ext uri="{FF2B5EF4-FFF2-40B4-BE49-F238E27FC236}">
                <a16:creationId xmlns:a16="http://schemas.microsoft.com/office/drawing/2014/main" id="{20BA4B1C-693A-BAE9-D932-363D80E0F09B}"/>
              </a:ext>
            </a:extLst>
          </p:cNvPr>
          <p:cNvSpPr>
            <a:spLocks noGrp="1"/>
          </p:cNvSpPr>
          <p:nvPr>
            <p:ph type="subTitle" idx="1"/>
          </p:nvPr>
        </p:nvSpPr>
        <p:spPr>
          <a:xfrm>
            <a:off x="5969341" y="4251279"/>
            <a:ext cx="5569714" cy="1037228"/>
          </a:xfrm>
        </p:spPr>
        <p:txBody>
          <a:bodyPr>
            <a:normAutofit/>
          </a:bodyPr>
          <a:lstStyle/>
          <a:p>
            <a:pPr algn="l"/>
            <a:endParaRPr lang="en-US"/>
          </a:p>
          <a:p>
            <a:pPr algn="l"/>
            <a:r>
              <a:rPr lang="en-US"/>
              <a:t>Jorge Sedano</a:t>
            </a:r>
          </a:p>
        </p:txBody>
      </p:sp>
    </p:spTree>
    <p:extLst>
      <p:ext uri="{BB962C8B-B14F-4D97-AF65-F5344CB8AC3E}">
        <p14:creationId xmlns:p14="http://schemas.microsoft.com/office/powerpoint/2010/main" val="9026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700"/>
                                        <p:tgtEl>
                                          <p:spTgt spid="3">
                                            <p:txEl>
                                              <p:pRg st="1" end="1"/>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8BA17-8ACF-95C7-BCD4-2B7268476915}"/>
              </a:ext>
            </a:extLst>
          </p:cNvPr>
          <p:cNvSpPr>
            <a:spLocks noGrp="1"/>
          </p:cNvSpPr>
          <p:nvPr>
            <p:ph type="title"/>
          </p:nvPr>
        </p:nvSpPr>
        <p:spPr>
          <a:xfrm>
            <a:off x="808638" y="386930"/>
            <a:ext cx="9236700" cy="1188950"/>
          </a:xfrm>
        </p:spPr>
        <p:txBody>
          <a:bodyPr anchor="b">
            <a:normAutofit/>
          </a:bodyPr>
          <a:lstStyle/>
          <a:p>
            <a:r>
              <a:rPr lang="en-US" sz="5400"/>
              <a:t>Dataset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7"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EDDD33-60F2-3B05-B2EC-B0041AD503C9}"/>
              </a:ext>
            </a:extLst>
          </p:cNvPr>
          <p:cNvSpPr>
            <a:spLocks noGrp="1"/>
          </p:cNvSpPr>
          <p:nvPr>
            <p:ph idx="1"/>
          </p:nvPr>
        </p:nvSpPr>
        <p:spPr>
          <a:xfrm>
            <a:off x="793660" y="2599509"/>
            <a:ext cx="10143668" cy="3435531"/>
          </a:xfrm>
        </p:spPr>
        <p:txBody>
          <a:bodyPr anchor="ctr">
            <a:normAutofit/>
          </a:bodyPr>
          <a:lstStyle/>
          <a:p>
            <a:r>
              <a:rPr lang="en-US" sz="2400">
                <a:hlinkClick r:id="rId2"/>
              </a:rPr>
              <a:t>https://www.kaggle.com/datasets/abecklas/fifa-world-cup</a:t>
            </a:r>
            <a:endParaRPr lang="en-US" sz="2400"/>
          </a:p>
          <a:p>
            <a:endParaRPr lang="en-US" sz="2400"/>
          </a:p>
          <a:p>
            <a:r>
              <a:rPr lang="en-US" sz="2400"/>
              <a:t>A collection of World Cup results and stats from matches starting in 1930 and ending in 2014.</a:t>
            </a:r>
          </a:p>
        </p:txBody>
      </p:sp>
    </p:spTree>
    <p:extLst>
      <p:ext uri="{BB962C8B-B14F-4D97-AF65-F5344CB8AC3E}">
        <p14:creationId xmlns:p14="http://schemas.microsoft.com/office/powerpoint/2010/main" val="286849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B2D0D-B5C0-74B6-64A6-5C94AFB1A2BD}"/>
              </a:ext>
            </a:extLst>
          </p:cNvPr>
          <p:cNvSpPr>
            <a:spLocks noGrp="1"/>
          </p:cNvSpPr>
          <p:nvPr>
            <p:ph type="title"/>
          </p:nvPr>
        </p:nvSpPr>
        <p:spPr>
          <a:xfrm>
            <a:off x="808638" y="386930"/>
            <a:ext cx="9236700" cy="1188950"/>
          </a:xfrm>
        </p:spPr>
        <p:txBody>
          <a:bodyPr anchor="b">
            <a:normAutofit/>
          </a:bodyPr>
          <a:lstStyle/>
          <a:p>
            <a:r>
              <a:rPr lang="en-US" sz="5400"/>
              <a:t>5 Variables</a:t>
            </a:r>
          </a:p>
        </p:txBody>
      </p:sp>
      <p:grpSp>
        <p:nvGrpSpPr>
          <p:cNvPr id="16" name="Group 1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7" name="Rectangle 1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3ABF1F-210A-371B-1199-BBA458BC1621}"/>
              </a:ext>
            </a:extLst>
          </p:cNvPr>
          <p:cNvSpPr>
            <a:spLocks noGrp="1"/>
          </p:cNvSpPr>
          <p:nvPr>
            <p:ph idx="1"/>
          </p:nvPr>
        </p:nvSpPr>
        <p:spPr>
          <a:xfrm>
            <a:off x="793660" y="2599509"/>
            <a:ext cx="10143668" cy="3435531"/>
          </a:xfrm>
        </p:spPr>
        <p:txBody>
          <a:bodyPr anchor="ctr">
            <a:normAutofit/>
          </a:bodyPr>
          <a:lstStyle/>
          <a:p>
            <a:r>
              <a:rPr lang="en-US" sz="1100"/>
              <a:t>Year: The year in which the World Cup matches took place. This variable will help you understand the timeline and identify patterns or trends in the offensive capabilities of teams across different years.</a:t>
            </a:r>
          </a:p>
          <a:p>
            <a:pPr marL="0" indent="0">
              <a:buNone/>
            </a:pPr>
            <a:endParaRPr lang="en-US" sz="1100"/>
          </a:p>
          <a:p>
            <a:r>
              <a:rPr lang="en-US" sz="1100"/>
              <a:t>Home Team Goals: The number of goals scored by the home team in the match. This variable will help you quantify the offensive capabilities of different teams and identify the teams with the highest goal-scoring abilities.</a:t>
            </a:r>
          </a:p>
          <a:p>
            <a:endParaRPr lang="en-US" sz="1100"/>
          </a:p>
          <a:p>
            <a:r>
              <a:rPr lang="en-US" sz="1100"/>
              <a:t>Away Team Goals: The number of goals scored by the away team in the match. Similar to the home team goals, analyzing the away team goals will help you assess the offensive capabilities of different teams and identify strong offensive performers.</a:t>
            </a:r>
          </a:p>
          <a:p>
            <a:endParaRPr lang="en-US" sz="1100"/>
          </a:p>
          <a:p>
            <a:r>
              <a:rPr lang="en-US" sz="1100"/>
              <a:t>Half-Time Home Team Goals: The number of goals scored by the home team in the first half. This variable will help you quantify the offensive capabilities of different teams and identify the teams with the highest goal-scoring abilities in the first half.</a:t>
            </a:r>
          </a:p>
          <a:p>
            <a:endParaRPr lang="en-US" sz="1100"/>
          </a:p>
          <a:p>
            <a:r>
              <a:rPr lang="en-US" sz="1100"/>
              <a:t>Half-Time Away Team Goals: The number of goals scored by the away team in the match. Similar to the home team goals, analyzing the away team goals will help you assess the offensive capabilities of different teams and identify strong offensive performers.</a:t>
            </a:r>
          </a:p>
          <a:p>
            <a:endParaRPr lang="en-US" sz="1100"/>
          </a:p>
        </p:txBody>
      </p:sp>
    </p:spTree>
    <p:extLst>
      <p:ext uri="{BB962C8B-B14F-4D97-AF65-F5344CB8AC3E}">
        <p14:creationId xmlns:p14="http://schemas.microsoft.com/office/powerpoint/2010/main" val="324955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DD7CF-8967-9264-576F-A82C3751C2EB}"/>
              </a:ext>
            </a:extLst>
          </p:cNvPr>
          <p:cNvSpPr>
            <a:spLocks noGrp="1"/>
          </p:cNvSpPr>
          <p:nvPr>
            <p:ph type="title"/>
          </p:nvPr>
        </p:nvSpPr>
        <p:spPr>
          <a:xfrm>
            <a:off x="7239014" y="525982"/>
            <a:ext cx="4282983" cy="1200361"/>
          </a:xfrm>
        </p:spPr>
        <p:txBody>
          <a:bodyPr anchor="b">
            <a:normAutofit/>
          </a:bodyPr>
          <a:lstStyle/>
          <a:p>
            <a:r>
              <a:rPr lang="en-US" sz="3600"/>
              <a:t>Histograms</a:t>
            </a:r>
          </a:p>
        </p:txBody>
      </p:sp>
      <p:sp>
        <p:nvSpPr>
          <p:cNvPr id="14" name="Rectangle 1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FA46E53-D50D-9074-27E3-20F4A9D70F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5698" b="-1"/>
          <a:stretch/>
        </p:blipFill>
        <p:spPr bwMode="auto">
          <a:xfrm>
            <a:off x="576244" y="650494"/>
            <a:ext cx="5628018" cy="532414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350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111B97A-2FB0-4625-8C2E-CDCB1AF68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22" name="Straight Connector 21">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Rectangle 24">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93188-5A0B-EF4E-6989-E59FB8B46E64}"/>
              </a:ext>
            </a:extLst>
          </p:cNvPr>
          <p:cNvSpPr>
            <a:spLocks noGrp="1"/>
          </p:cNvSpPr>
          <p:nvPr>
            <p:ph type="title"/>
          </p:nvPr>
        </p:nvSpPr>
        <p:spPr>
          <a:xfrm>
            <a:off x="1060232" y="3801738"/>
            <a:ext cx="10071536" cy="929750"/>
          </a:xfrm>
        </p:spPr>
        <p:txBody>
          <a:bodyPr vert="horz" lIns="91440" tIns="45720" rIns="91440" bIns="45720" rtlCol="0" anchor="b">
            <a:normAutofit/>
          </a:bodyPr>
          <a:lstStyle/>
          <a:p>
            <a:pPr algn="ctr"/>
            <a:r>
              <a:rPr lang="en-US" sz="5200"/>
              <a:t>Descriptive Characteristics</a:t>
            </a:r>
          </a:p>
        </p:txBody>
      </p:sp>
      <p:pic>
        <p:nvPicPr>
          <p:cNvPr id="10" name="Content Placeholder 9">
            <a:extLst>
              <a:ext uri="{FF2B5EF4-FFF2-40B4-BE49-F238E27FC236}">
                <a16:creationId xmlns:a16="http://schemas.microsoft.com/office/drawing/2014/main" id="{A8C22B08-8991-33DA-E8CB-699C642C2BF6}"/>
              </a:ext>
            </a:extLst>
          </p:cNvPr>
          <p:cNvPicPr>
            <a:picLocks noGrp="1" noChangeAspect="1"/>
          </p:cNvPicPr>
          <p:nvPr>
            <p:ph idx="1"/>
          </p:nvPr>
        </p:nvPicPr>
        <p:blipFill>
          <a:blip r:embed="rId2"/>
          <a:stretch>
            <a:fillRect/>
          </a:stretch>
        </p:blipFill>
        <p:spPr>
          <a:xfrm>
            <a:off x="1288529" y="772621"/>
            <a:ext cx="2524716" cy="2743200"/>
          </a:xfrm>
          <a:prstGeom prst="rect">
            <a:avLst/>
          </a:prstGeom>
        </p:spPr>
      </p:pic>
      <p:pic>
        <p:nvPicPr>
          <p:cNvPr id="12" name="Picture 11">
            <a:extLst>
              <a:ext uri="{FF2B5EF4-FFF2-40B4-BE49-F238E27FC236}">
                <a16:creationId xmlns:a16="http://schemas.microsoft.com/office/drawing/2014/main" id="{C8AAA8C4-7CB3-3021-B65E-E6944513E564}"/>
              </a:ext>
            </a:extLst>
          </p:cNvPr>
          <p:cNvPicPr>
            <a:picLocks noChangeAspect="1"/>
          </p:cNvPicPr>
          <p:nvPr/>
        </p:nvPicPr>
        <p:blipFill>
          <a:blip r:embed="rId3"/>
          <a:stretch>
            <a:fillRect/>
          </a:stretch>
        </p:blipFill>
        <p:spPr>
          <a:xfrm>
            <a:off x="4563646" y="772621"/>
            <a:ext cx="3080083" cy="2743200"/>
          </a:xfrm>
          <a:prstGeom prst="rect">
            <a:avLst/>
          </a:prstGeom>
        </p:spPr>
      </p:pic>
      <p:pic>
        <p:nvPicPr>
          <p:cNvPr id="14" name="Picture 13">
            <a:extLst>
              <a:ext uri="{FF2B5EF4-FFF2-40B4-BE49-F238E27FC236}">
                <a16:creationId xmlns:a16="http://schemas.microsoft.com/office/drawing/2014/main" id="{5C47F978-DAC7-1F88-CB6A-D978FE3C2231}"/>
              </a:ext>
            </a:extLst>
          </p:cNvPr>
          <p:cNvPicPr>
            <a:picLocks noChangeAspect="1"/>
          </p:cNvPicPr>
          <p:nvPr/>
        </p:nvPicPr>
        <p:blipFill>
          <a:blip r:embed="rId4"/>
          <a:stretch>
            <a:fillRect/>
          </a:stretch>
        </p:blipFill>
        <p:spPr>
          <a:xfrm>
            <a:off x="8015984" y="1448931"/>
            <a:ext cx="3292790" cy="1390580"/>
          </a:xfrm>
          <a:prstGeom prst="rect">
            <a:avLst/>
          </a:prstGeom>
        </p:spPr>
      </p:pic>
    </p:spTree>
    <p:extLst>
      <p:ext uri="{BB962C8B-B14F-4D97-AF65-F5344CB8AC3E}">
        <p14:creationId xmlns:p14="http://schemas.microsoft.com/office/powerpoint/2010/main" val="361361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4" name="Rectangle 615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98707-1C2B-68DE-E3E5-9878640E8512}"/>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Comparing Goals before and after 1990 </a:t>
            </a:r>
          </a:p>
        </p:txBody>
      </p:sp>
      <p:sp>
        <p:nvSpPr>
          <p:cNvPr id="6156" name="Rectangle 615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8" name="Rectangle 615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9" name="Picture 5">
            <a:extLst>
              <a:ext uri="{FF2B5EF4-FFF2-40B4-BE49-F238E27FC236}">
                <a16:creationId xmlns:a16="http://schemas.microsoft.com/office/drawing/2014/main" id="{341DCC74-60CD-4573-7519-8171D3302A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238" y="921907"/>
            <a:ext cx="7608304" cy="5085141"/>
          </a:xfrm>
          <a:prstGeom prst="rect">
            <a:avLst/>
          </a:prstGeom>
          <a:noFill/>
          <a:extLst>
            <a:ext uri="{909E8E84-426E-40DD-AFC4-6F175D3DCCD1}">
              <a14:hiddenFill xmlns:a14="http://schemas.microsoft.com/office/drawing/2010/main">
                <a:solidFill>
                  <a:srgbClr val="FFFFFF"/>
                </a:solidFill>
              </a14:hiddenFill>
            </a:ext>
          </a:extLst>
        </p:spPr>
      </p:pic>
      <p:sp>
        <p:nvSpPr>
          <p:cNvPr id="6160" name="Rectangle 615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8919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1C71D-E307-8E8A-83AE-BFA26AC87759}"/>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Analytical Distribution</a:t>
            </a:r>
          </a:p>
        </p:txBody>
      </p:sp>
      <p:sp>
        <p:nvSpPr>
          <p:cNvPr id="7177" name="Rectangle 717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9" name="Rectangle 717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2831D1FF-5377-1568-22C8-E0212BC2AE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5238" y="902298"/>
            <a:ext cx="7608304" cy="5124359"/>
          </a:xfrm>
          <a:prstGeom prst="rect">
            <a:avLst/>
          </a:prstGeom>
          <a:noFill/>
          <a:extLst>
            <a:ext uri="{909E8E84-426E-40DD-AFC4-6F175D3DCCD1}">
              <a14:hiddenFill xmlns:a14="http://schemas.microsoft.com/office/drawing/2010/main">
                <a:solidFill>
                  <a:srgbClr val="FFFFFF"/>
                </a:solidFill>
              </a14:hiddenFill>
            </a:ext>
          </a:extLst>
        </p:spPr>
      </p:pic>
      <p:sp>
        <p:nvSpPr>
          <p:cNvPr id="7181" name="Rectangle 718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5466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B9CA8-16BE-8993-FFB7-54B328A12158}"/>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Regression Analysis</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F8CE16D-E99B-6C54-0D09-C2D95058DDD4}"/>
              </a:ext>
            </a:extLst>
          </p:cNvPr>
          <p:cNvPicPr>
            <a:picLocks noGrp="1" noChangeAspect="1"/>
          </p:cNvPicPr>
          <p:nvPr>
            <p:ph idx="1"/>
          </p:nvPr>
        </p:nvPicPr>
        <p:blipFill>
          <a:blip r:embed="rId2"/>
          <a:stretch>
            <a:fillRect/>
          </a:stretch>
        </p:blipFill>
        <p:spPr>
          <a:xfrm>
            <a:off x="545238" y="1024177"/>
            <a:ext cx="7608304" cy="4880601"/>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673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C6CC70E6158C4595CBD3E7D3D21837" ma:contentTypeVersion="4" ma:contentTypeDescription="Create a new document." ma:contentTypeScope="" ma:versionID="2d4f0a25f575900e8156e8bf654cd6bc">
  <xsd:schema xmlns:xsd="http://www.w3.org/2001/XMLSchema" xmlns:xs="http://www.w3.org/2001/XMLSchema" xmlns:p="http://schemas.microsoft.com/office/2006/metadata/properties" xmlns:ns3="8588de04-09d5-4be9-a32d-7b7cd3f5c760" targetNamespace="http://schemas.microsoft.com/office/2006/metadata/properties" ma:root="true" ma:fieldsID="26b3670f1d833c31f84748b683a8e4f5" ns3:_="">
    <xsd:import namespace="8588de04-09d5-4be9-a32d-7b7cd3f5c76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88de04-09d5-4be9-a32d-7b7cd3f5c7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51D7D0-CD52-4643-AAB4-D8E37AEB1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88de04-09d5-4be9-a32d-7b7cd3f5c7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8F380-A2FC-4822-A25E-C9A50E00CABA}">
  <ds:schemaRefs>
    <ds:schemaRef ds:uri="http://schemas.microsoft.com/sharepoint/v3/contenttype/forms"/>
  </ds:schemaRefs>
</ds:datastoreItem>
</file>

<file path=customXml/itemProps3.xml><?xml version="1.0" encoding="utf-8"?>
<ds:datastoreItem xmlns:ds="http://schemas.openxmlformats.org/officeDocument/2006/customXml" ds:itemID="{3648227D-03B5-4920-B733-C26F7AC40C89}">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8588de04-09d5-4be9-a32d-7b7cd3f5c76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257</TotalTime>
  <Words>279</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Meiryo</vt:lpstr>
      <vt:lpstr>Arial</vt:lpstr>
      <vt:lpstr>Calibri</vt:lpstr>
      <vt:lpstr>Calibri Light</vt:lpstr>
      <vt:lpstr>Office Theme</vt:lpstr>
      <vt:lpstr>What is the difference in offensive power, throughout the years, for teams in the World Cup?</vt:lpstr>
      <vt:lpstr>Dataset</vt:lpstr>
      <vt:lpstr>5 Variables</vt:lpstr>
      <vt:lpstr>Histograms</vt:lpstr>
      <vt:lpstr>Descriptive Characteristics</vt:lpstr>
      <vt:lpstr>Comparing Goals before and after 1990 </vt:lpstr>
      <vt:lpstr>Analytical Distribution</vt:lpstr>
      <vt:lpstr>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difference in offensive power, throughout the years, for teams in the World Cup?</dc:title>
  <dc:creator>Jorge Sedano</dc:creator>
  <cp:lastModifiedBy>Jorge Sedano</cp:lastModifiedBy>
  <cp:revision>1</cp:revision>
  <dcterms:created xsi:type="dcterms:W3CDTF">2023-06-02T20:03:21Z</dcterms:created>
  <dcterms:modified xsi:type="dcterms:W3CDTF">2023-06-03T00:20:42Z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0x0101002BC6CC70E6158C4595CBD3E7D3D21837</vt:lpwstr>
  </property>
</Properties>
</file>