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1" r:id="rId14"/>
    <p:sldId id="268" r:id="rId15"/>
    <p:sldId id="269" r:id="rId16"/>
    <p:sldId id="270" r:id="rId17"/>
    <p:sldId id="272" r:id="rId18"/>
    <p:sldId id="273" r:id="rId19"/>
    <p:sldId id="274" r:id="rId20"/>
    <p:sldId id="275" r:id="rId2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DA36F-A70B-45F1-A3BF-70E6893987A4}" v="8" dt="2022-09-22T07:23:40.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2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Dyrøy Jansson" userId="8d6c0f66-9c0c-4112-a019-da335d6e5290" providerId="ADAL" clId="{151DA36F-A70B-45F1-A3BF-70E6893987A4}"/>
    <pc:docChg chg="undo custSel addSld delSld modSld sldOrd">
      <pc:chgData name="Andreas Dyrøy Jansson" userId="8d6c0f66-9c0c-4112-a019-da335d6e5290" providerId="ADAL" clId="{151DA36F-A70B-45F1-A3BF-70E6893987A4}" dt="2022-09-28T08:50:11.696" v="10425" actId="20577"/>
      <pc:docMkLst>
        <pc:docMk/>
      </pc:docMkLst>
      <pc:sldChg chg="modSp mod">
        <pc:chgData name="Andreas Dyrøy Jansson" userId="8d6c0f66-9c0c-4112-a019-da335d6e5290" providerId="ADAL" clId="{151DA36F-A70B-45F1-A3BF-70E6893987A4}" dt="2022-09-22T07:50:27.390" v="9644" actId="790"/>
        <pc:sldMkLst>
          <pc:docMk/>
          <pc:sldMk cId="3388307125" sldId="256"/>
        </pc:sldMkLst>
        <pc:spChg chg="mod">
          <ac:chgData name="Andreas Dyrøy Jansson" userId="8d6c0f66-9c0c-4112-a019-da335d6e5290" providerId="ADAL" clId="{151DA36F-A70B-45F1-A3BF-70E6893987A4}" dt="2022-09-22T07:50:27.390" v="9644" actId="790"/>
          <ac:spMkLst>
            <pc:docMk/>
            <pc:sldMk cId="3388307125" sldId="256"/>
            <ac:spMk id="2" creationId="{A3E0FDDD-FA49-46EC-9D4D-899506A60823}"/>
          </ac:spMkLst>
        </pc:spChg>
      </pc:sldChg>
      <pc:sldChg chg="addSp delSp modSp new mod setBg">
        <pc:chgData name="Andreas Dyrøy Jansson" userId="8d6c0f66-9c0c-4112-a019-da335d6e5290" providerId="ADAL" clId="{151DA36F-A70B-45F1-A3BF-70E6893987A4}" dt="2022-09-22T09:27:43.958" v="9948" actId="14100"/>
        <pc:sldMkLst>
          <pc:docMk/>
          <pc:sldMk cId="3339879701" sldId="257"/>
        </pc:sldMkLst>
        <pc:spChg chg="mod">
          <ac:chgData name="Andreas Dyrøy Jansson" userId="8d6c0f66-9c0c-4112-a019-da335d6e5290" providerId="ADAL" clId="{151DA36F-A70B-45F1-A3BF-70E6893987A4}" dt="2022-09-22T09:27:43.958" v="9948" actId="14100"/>
          <ac:spMkLst>
            <pc:docMk/>
            <pc:sldMk cId="3339879701" sldId="257"/>
            <ac:spMk id="2" creationId="{DD7D473C-AD6F-4277-8B31-691408E89648}"/>
          </ac:spMkLst>
        </pc:spChg>
        <pc:spChg chg="mod">
          <ac:chgData name="Andreas Dyrøy Jansson" userId="8d6c0f66-9c0c-4112-a019-da335d6e5290" providerId="ADAL" clId="{151DA36F-A70B-45F1-A3BF-70E6893987A4}" dt="2022-09-21T11:18:07.078" v="593" actId="26606"/>
          <ac:spMkLst>
            <pc:docMk/>
            <pc:sldMk cId="3339879701" sldId="257"/>
            <ac:spMk id="3" creationId="{0DECBF0F-64BD-41FB-A0B6-4EECAF7BFE24}"/>
          </ac:spMkLst>
        </pc:spChg>
        <pc:spChg chg="add del">
          <ac:chgData name="Andreas Dyrøy Jansson" userId="8d6c0f66-9c0c-4112-a019-da335d6e5290" providerId="ADAL" clId="{151DA36F-A70B-45F1-A3BF-70E6893987A4}" dt="2022-09-21T11:14:47.327" v="342" actId="26606"/>
          <ac:spMkLst>
            <pc:docMk/>
            <pc:sldMk cId="3339879701" sldId="257"/>
            <ac:spMk id="12" creationId="{5E39A796-BE83-48B1-B33F-35C4A32AAB57}"/>
          </ac:spMkLst>
        </pc:spChg>
        <pc:spChg chg="add del">
          <ac:chgData name="Andreas Dyrøy Jansson" userId="8d6c0f66-9c0c-4112-a019-da335d6e5290" providerId="ADAL" clId="{151DA36F-A70B-45F1-A3BF-70E6893987A4}" dt="2022-09-21T11:14:47.327" v="342" actId="26606"/>
          <ac:spMkLst>
            <pc:docMk/>
            <pc:sldMk cId="3339879701" sldId="257"/>
            <ac:spMk id="14" creationId="{72F84B47-E267-4194-8194-831DB7B5547F}"/>
          </ac:spMkLst>
        </pc:spChg>
        <pc:spChg chg="add del">
          <ac:chgData name="Andreas Dyrøy Jansson" userId="8d6c0f66-9c0c-4112-a019-da335d6e5290" providerId="ADAL" clId="{151DA36F-A70B-45F1-A3BF-70E6893987A4}" dt="2022-09-21T11:18:07.078" v="593" actId="26606"/>
          <ac:spMkLst>
            <pc:docMk/>
            <pc:sldMk cId="3339879701" sldId="257"/>
            <ac:spMk id="19" creationId="{C232B152-3720-4D3B-97ED-45CE5483F16F}"/>
          </ac:spMkLst>
        </pc:spChg>
        <pc:spChg chg="add del">
          <ac:chgData name="Andreas Dyrøy Jansson" userId="8d6c0f66-9c0c-4112-a019-da335d6e5290" providerId="ADAL" clId="{151DA36F-A70B-45F1-A3BF-70E6893987A4}" dt="2022-09-21T11:18:07.078" v="593" actId="26606"/>
          <ac:spMkLst>
            <pc:docMk/>
            <pc:sldMk cId="3339879701" sldId="257"/>
            <ac:spMk id="21" creationId="{11BAB570-FF10-4E96-8A3F-FA9804702B89}"/>
          </ac:spMkLst>
        </pc:spChg>
        <pc:spChg chg="add del">
          <ac:chgData name="Andreas Dyrøy Jansson" userId="8d6c0f66-9c0c-4112-a019-da335d6e5290" providerId="ADAL" clId="{151DA36F-A70B-45F1-A3BF-70E6893987A4}" dt="2022-09-21T11:18:07.078" v="593" actId="26606"/>
          <ac:spMkLst>
            <pc:docMk/>
            <pc:sldMk cId="3339879701" sldId="257"/>
            <ac:spMk id="23" creationId="{4B9FAFB2-BEB5-4848-8018-BCAD99E2E1AA}"/>
          </ac:spMkLst>
        </pc:spChg>
        <pc:spChg chg="add">
          <ac:chgData name="Andreas Dyrøy Jansson" userId="8d6c0f66-9c0c-4112-a019-da335d6e5290" providerId="ADAL" clId="{151DA36F-A70B-45F1-A3BF-70E6893987A4}" dt="2022-09-21T11:18:07.078" v="593" actId="26606"/>
          <ac:spMkLst>
            <pc:docMk/>
            <pc:sldMk cId="3339879701" sldId="257"/>
            <ac:spMk id="28" creationId="{C232B152-3720-4D3B-97ED-45CE5483F16F}"/>
          </ac:spMkLst>
        </pc:spChg>
        <pc:spChg chg="add">
          <ac:chgData name="Andreas Dyrøy Jansson" userId="8d6c0f66-9c0c-4112-a019-da335d6e5290" providerId="ADAL" clId="{151DA36F-A70B-45F1-A3BF-70E6893987A4}" dt="2022-09-21T11:18:07.078" v="593" actId="26606"/>
          <ac:spMkLst>
            <pc:docMk/>
            <pc:sldMk cId="3339879701" sldId="257"/>
            <ac:spMk id="30" creationId="{11BAB570-FF10-4E96-8A3F-FA9804702B89}"/>
          </ac:spMkLst>
        </pc:spChg>
        <pc:spChg chg="add">
          <ac:chgData name="Andreas Dyrøy Jansson" userId="8d6c0f66-9c0c-4112-a019-da335d6e5290" providerId="ADAL" clId="{151DA36F-A70B-45F1-A3BF-70E6893987A4}" dt="2022-09-21T11:18:07.078" v="593" actId="26606"/>
          <ac:spMkLst>
            <pc:docMk/>
            <pc:sldMk cId="3339879701" sldId="257"/>
            <ac:spMk id="32" creationId="{4B9FAFB2-BEB5-4848-8018-BCAD99E2E1AA}"/>
          </ac:spMkLst>
        </pc:spChg>
        <pc:picChg chg="add del">
          <ac:chgData name="Andreas Dyrøy Jansson" userId="8d6c0f66-9c0c-4112-a019-da335d6e5290" providerId="ADAL" clId="{151DA36F-A70B-45F1-A3BF-70E6893987A4}" dt="2022-09-21T11:12:12.751" v="213" actId="22"/>
          <ac:picMkLst>
            <pc:docMk/>
            <pc:sldMk cId="3339879701" sldId="257"/>
            <ac:picMk id="5" creationId="{E0EDD2F9-E8B9-46E0-B916-2E6EA3C5B36F}"/>
          </ac:picMkLst>
        </pc:picChg>
        <pc:picChg chg="add del mod">
          <ac:chgData name="Andreas Dyrøy Jansson" userId="8d6c0f66-9c0c-4112-a019-da335d6e5290" providerId="ADAL" clId="{151DA36F-A70B-45F1-A3BF-70E6893987A4}" dt="2022-09-21T11:18:03.646" v="591" actId="478"/>
          <ac:picMkLst>
            <pc:docMk/>
            <pc:sldMk cId="3339879701" sldId="257"/>
            <ac:picMk id="7" creationId="{36B4C2D9-6C84-4C09-9E82-4D254CC1867D}"/>
          </ac:picMkLst>
        </pc:picChg>
        <pc:picChg chg="add mod">
          <ac:chgData name="Andreas Dyrøy Jansson" userId="8d6c0f66-9c0c-4112-a019-da335d6e5290" providerId="ADAL" clId="{151DA36F-A70B-45F1-A3BF-70E6893987A4}" dt="2022-09-21T11:18:07.078" v="593" actId="26606"/>
          <ac:picMkLst>
            <pc:docMk/>
            <pc:sldMk cId="3339879701" sldId="257"/>
            <ac:picMk id="9" creationId="{BEE91CAA-77E5-4FBA-9E9B-EEB5B93FF98E}"/>
          </ac:picMkLst>
        </pc:picChg>
      </pc:sldChg>
      <pc:sldChg chg="del">
        <pc:chgData name="Andreas Dyrøy Jansson" userId="8d6c0f66-9c0c-4112-a019-da335d6e5290" providerId="ADAL" clId="{151DA36F-A70B-45F1-A3BF-70E6893987A4}" dt="2022-09-21T11:06:17.745" v="2" actId="47"/>
        <pc:sldMkLst>
          <pc:docMk/>
          <pc:sldMk cId="3607246550" sldId="257"/>
        </pc:sldMkLst>
      </pc:sldChg>
      <pc:sldChg chg="addSp delSp modSp new mod">
        <pc:chgData name="Andreas Dyrøy Jansson" userId="8d6c0f66-9c0c-4112-a019-da335d6e5290" providerId="ADAL" clId="{151DA36F-A70B-45F1-A3BF-70E6893987A4}" dt="2022-09-28T08:21:31.954" v="10213" actId="313"/>
        <pc:sldMkLst>
          <pc:docMk/>
          <pc:sldMk cId="685836583" sldId="258"/>
        </pc:sldMkLst>
        <pc:spChg chg="mod">
          <ac:chgData name="Andreas Dyrøy Jansson" userId="8d6c0f66-9c0c-4112-a019-da335d6e5290" providerId="ADAL" clId="{151DA36F-A70B-45F1-A3BF-70E6893987A4}" dt="2022-09-21T11:20:11.176" v="686" actId="20577"/>
          <ac:spMkLst>
            <pc:docMk/>
            <pc:sldMk cId="685836583" sldId="258"/>
            <ac:spMk id="2" creationId="{D56AE1AC-D620-4E8F-9F0F-8AA6A37F0A91}"/>
          </ac:spMkLst>
        </pc:spChg>
        <pc:spChg chg="mod">
          <ac:chgData name="Andreas Dyrøy Jansson" userId="8d6c0f66-9c0c-4112-a019-da335d6e5290" providerId="ADAL" clId="{151DA36F-A70B-45F1-A3BF-70E6893987A4}" dt="2022-09-28T08:21:31.954" v="10213" actId="313"/>
          <ac:spMkLst>
            <pc:docMk/>
            <pc:sldMk cId="685836583" sldId="258"/>
            <ac:spMk id="3" creationId="{27049299-4D4E-4070-AD67-C808DF4E7B39}"/>
          </ac:spMkLst>
        </pc:spChg>
        <pc:picChg chg="add del mod">
          <ac:chgData name="Andreas Dyrøy Jansson" userId="8d6c0f66-9c0c-4112-a019-da335d6e5290" providerId="ADAL" clId="{151DA36F-A70B-45F1-A3BF-70E6893987A4}" dt="2022-09-21T11:21:45.978" v="710" actId="478"/>
          <ac:picMkLst>
            <pc:docMk/>
            <pc:sldMk cId="685836583" sldId="258"/>
            <ac:picMk id="5" creationId="{CC05B240-6869-4D41-B636-616DE4882A86}"/>
          </ac:picMkLst>
        </pc:picChg>
        <pc:picChg chg="add mod">
          <ac:chgData name="Andreas Dyrøy Jansson" userId="8d6c0f66-9c0c-4112-a019-da335d6e5290" providerId="ADAL" clId="{151DA36F-A70B-45F1-A3BF-70E6893987A4}" dt="2022-09-21T11:21:49.312" v="712" actId="1076"/>
          <ac:picMkLst>
            <pc:docMk/>
            <pc:sldMk cId="685836583" sldId="258"/>
            <ac:picMk id="7" creationId="{80526054-5A31-4932-B69C-0AEE6C39D80E}"/>
          </ac:picMkLst>
        </pc:picChg>
      </pc:sldChg>
      <pc:sldChg chg="del">
        <pc:chgData name="Andreas Dyrøy Jansson" userId="8d6c0f66-9c0c-4112-a019-da335d6e5290" providerId="ADAL" clId="{151DA36F-A70B-45F1-A3BF-70E6893987A4}" dt="2022-09-21T11:06:18.525" v="3" actId="47"/>
        <pc:sldMkLst>
          <pc:docMk/>
          <pc:sldMk cId="1232178028" sldId="258"/>
        </pc:sldMkLst>
      </pc:sldChg>
      <pc:sldChg chg="del">
        <pc:chgData name="Andreas Dyrøy Jansson" userId="8d6c0f66-9c0c-4112-a019-da335d6e5290" providerId="ADAL" clId="{151DA36F-A70B-45F1-A3BF-70E6893987A4}" dt="2022-09-21T11:06:19.180" v="4" actId="47"/>
        <pc:sldMkLst>
          <pc:docMk/>
          <pc:sldMk cId="1098921437" sldId="259"/>
        </pc:sldMkLst>
      </pc:sldChg>
      <pc:sldChg chg="addSp delSp modSp new mod">
        <pc:chgData name="Andreas Dyrøy Jansson" userId="8d6c0f66-9c0c-4112-a019-da335d6e5290" providerId="ADAL" clId="{151DA36F-A70B-45F1-A3BF-70E6893987A4}" dt="2022-09-21T11:26:58.036" v="1097" actId="20577"/>
        <pc:sldMkLst>
          <pc:docMk/>
          <pc:sldMk cId="3989995210" sldId="259"/>
        </pc:sldMkLst>
        <pc:spChg chg="mod">
          <ac:chgData name="Andreas Dyrøy Jansson" userId="8d6c0f66-9c0c-4112-a019-da335d6e5290" providerId="ADAL" clId="{151DA36F-A70B-45F1-A3BF-70E6893987A4}" dt="2022-09-21T11:20:34.463" v="704" actId="20577"/>
          <ac:spMkLst>
            <pc:docMk/>
            <pc:sldMk cId="3989995210" sldId="259"/>
            <ac:spMk id="2" creationId="{898D91B4-E1D2-48E5-AB57-2C6E64785713}"/>
          </ac:spMkLst>
        </pc:spChg>
        <pc:spChg chg="add del mod">
          <ac:chgData name="Andreas Dyrøy Jansson" userId="8d6c0f66-9c0c-4112-a019-da335d6e5290" providerId="ADAL" clId="{151DA36F-A70B-45F1-A3BF-70E6893987A4}" dt="2022-09-21T11:26:58.036" v="1097" actId="20577"/>
          <ac:spMkLst>
            <pc:docMk/>
            <pc:sldMk cId="3989995210" sldId="259"/>
            <ac:spMk id="3" creationId="{37DA720A-C882-4A95-BB2C-CD3C2C394FB4}"/>
          </ac:spMkLst>
        </pc:spChg>
        <pc:picChg chg="add del mod ord">
          <ac:chgData name="Andreas Dyrøy Jansson" userId="8d6c0f66-9c0c-4112-a019-da335d6e5290" providerId="ADAL" clId="{151DA36F-A70B-45F1-A3BF-70E6893987A4}" dt="2022-09-21T11:21:07.959" v="706" actId="22"/>
          <ac:picMkLst>
            <pc:docMk/>
            <pc:sldMk cId="3989995210" sldId="259"/>
            <ac:picMk id="5" creationId="{CC76E933-FAC3-4EC0-BF4D-12CCA84CF88F}"/>
          </ac:picMkLst>
        </pc:picChg>
        <pc:picChg chg="add del mod">
          <ac:chgData name="Andreas Dyrøy Jansson" userId="8d6c0f66-9c0c-4112-a019-da335d6e5290" providerId="ADAL" clId="{151DA36F-A70B-45F1-A3BF-70E6893987A4}" dt="2022-09-21T11:22:03.956" v="717" actId="478"/>
          <ac:picMkLst>
            <pc:docMk/>
            <pc:sldMk cId="3989995210" sldId="259"/>
            <ac:picMk id="7" creationId="{87AEDE31-BAF6-4975-995F-FFCA66B16668}"/>
          </ac:picMkLst>
        </pc:picChg>
        <pc:picChg chg="add mod">
          <ac:chgData name="Andreas Dyrøy Jansson" userId="8d6c0f66-9c0c-4112-a019-da335d6e5290" providerId="ADAL" clId="{151DA36F-A70B-45F1-A3BF-70E6893987A4}" dt="2022-09-21T11:23:03.633" v="719" actId="1076"/>
          <ac:picMkLst>
            <pc:docMk/>
            <pc:sldMk cId="3989995210" sldId="259"/>
            <ac:picMk id="9" creationId="{9E6B88E5-E25F-48D4-BBEF-0F2F006EC127}"/>
          </ac:picMkLst>
        </pc:picChg>
      </pc:sldChg>
      <pc:sldChg chg="del">
        <pc:chgData name="Andreas Dyrøy Jansson" userId="8d6c0f66-9c0c-4112-a019-da335d6e5290" providerId="ADAL" clId="{151DA36F-A70B-45F1-A3BF-70E6893987A4}" dt="2022-09-21T11:06:19.746" v="5" actId="47"/>
        <pc:sldMkLst>
          <pc:docMk/>
          <pc:sldMk cId="1041812800" sldId="260"/>
        </pc:sldMkLst>
      </pc:sldChg>
      <pc:sldChg chg="addSp delSp modSp new mod">
        <pc:chgData name="Andreas Dyrøy Jansson" userId="8d6c0f66-9c0c-4112-a019-da335d6e5290" providerId="ADAL" clId="{151DA36F-A70B-45F1-A3BF-70E6893987A4}" dt="2022-09-28T08:20:51.576" v="10206" actId="15"/>
        <pc:sldMkLst>
          <pc:docMk/>
          <pc:sldMk cId="2895480349" sldId="260"/>
        </pc:sldMkLst>
        <pc:spChg chg="mod">
          <ac:chgData name="Andreas Dyrøy Jansson" userId="8d6c0f66-9c0c-4112-a019-da335d6e5290" providerId="ADAL" clId="{151DA36F-A70B-45F1-A3BF-70E6893987A4}" dt="2022-09-22T07:59:30.156" v="9899" actId="20577"/>
          <ac:spMkLst>
            <pc:docMk/>
            <pc:sldMk cId="2895480349" sldId="260"/>
            <ac:spMk id="2" creationId="{41EB7E65-D71E-468C-B20A-A50F6DB488E5}"/>
          </ac:spMkLst>
        </pc:spChg>
        <pc:spChg chg="mod">
          <ac:chgData name="Andreas Dyrøy Jansson" userId="8d6c0f66-9c0c-4112-a019-da335d6e5290" providerId="ADAL" clId="{151DA36F-A70B-45F1-A3BF-70E6893987A4}" dt="2022-09-28T08:20:51.576" v="10206" actId="15"/>
          <ac:spMkLst>
            <pc:docMk/>
            <pc:sldMk cId="2895480349" sldId="260"/>
            <ac:spMk id="3" creationId="{B8774090-6F6C-44C0-A5B8-01AFE3BF704C}"/>
          </ac:spMkLst>
        </pc:spChg>
        <pc:picChg chg="add del mod">
          <ac:chgData name="Andreas Dyrøy Jansson" userId="8d6c0f66-9c0c-4112-a019-da335d6e5290" providerId="ADAL" clId="{151DA36F-A70B-45F1-A3BF-70E6893987A4}" dt="2022-09-28T08:15:51.215" v="10192" actId="478"/>
          <ac:picMkLst>
            <pc:docMk/>
            <pc:sldMk cId="2895480349" sldId="260"/>
            <ac:picMk id="5" creationId="{8FAA47E2-EAE6-4F7C-AFAF-C5F91D555F32}"/>
          </ac:picMkLst>
        </pc:picChg>
        <pc:picChg chg="add mod">
          <ac:chgData name="Andreas Dyrøy Jansson" userId="8d6c0f66-9c0c-4112-a019-da335d6e5290" providerId="ADAL" clId="{151DA36F-A70B-45F1-A3BF-70E6893987A4}" dt="2022-09-28T08:15:54.873" v="10194" actId="1076"/>
          <ac:picMkLst>
            <pc:docMk/>
            <pc:sldMk cId="2895480349" sldId="260"/>
            <ac:picMk id="6" creationId="{12AA4038-EF87-4921-8C87-8D7191F357DB}"/>
          </ac:picMkLst>
        </pc:picChg>
      </pc:sldChg>
      <pc:sldChg chg="del">
        <pc:chgData name="Andreas Dyrøy Jansson" userId="8d6c0f66-9c0c-4112-a019-da335d6e5290" providerId="ADAL" clId="{151DA36F-A70B-45F1-A3BF-70E6893987A4}" dt="2022-09-21T11:06:20.250" v="6" actId="47"/>
        <pc:sldMkLst>
          <pc:docMk/>
          <pc:sldMk cId="1669905224" sldId="261"/>
        </pc:sldMkLst>
      </pc:sldChg>
      <pc:sldChg chg="addSp delSp modSp new mod">
        <pc:chgData name="Andreas Dyrøy Jansson" userId="8d6c0f66-9c0c-4112-a019-da335d6e5290" providerId="ADAL" clId="{151DA36F-A70B-45F1-A3BF-70E6893987A4}" dt="2022-09-22T07:59:22.992" v="9885" actId="20577"/>
        <pc:sldMkLst>
          <pc:docMk/>
          <pc:sldMk cId="3611914061" sldId="261"/>
        </pc:sldMkLst>
        <pc:spChg chg="mod">
          <ac:chgData name="Andreas Dyrøy Jansson" userId="8d6c0f66-9c0c-4112-a019-da335d6e5290" providerId="ADAL" clId="{151DA36F-A70B-45F1-A3BF-70E6893987A4}" dt="2022-09-22T07:59:22.992" v="9885" actId="20577"/>
          <ac:spMkLst>
            <pc:docMk/>
            <pc:sldMk cId="3611914061" sldId="261"/>
            <ac:spMk id="2" creationId="{3C54ADC7-46BF-4AD0-AE43-70188384E1DC}"/>
          </ac:spMkLst>
        </pc:spChg>
        <pc:spChg chg="mod">
          <ac:chgData name="Andreas Dyrøy Jansson" userId="8d6c0f66-9c0c-4112-a019-da335d6e5290" providerId="ADAL" clId="{151DA36F-A70B-45F1-A3BF-70E6893987A4}" dt="2022-09-21T11:39:20.373" v="2145" actId="20577"/>
          <ac:spMkLst>
            <pc:docMk/>
            <pc:sldMk cId="3611914061" sldId="261"/>
            <ac:spMk id="3" creationId="{296D0090-6EFB-4CDF-B1A0-9D477E23B89B}"/>
          </ac:spMkLst>
        </pc:spChg>
        <pc:spChg chg="add mod">
          <ac:chgData name="Andreas Dyrøy Jansson" userId="8d6c0f66-9c0c-4112-a019-da335d6e5290" providerId="ADAL" clId="{151DA36F-A70B-45F1-A3BF-70E6893987A4}" dt="2022-09-21T11:37:35.423" v="1902" actId="1076"/>
          <ac:spMkLst>
            <pc:docMk/>
            <pc:sldMk cId="3611914061" sldId="261"/>
            <ac:spMk id="10" creationId="{15CC2D72-D242-4553-BC0A-C23F8E692B58}"/>
          </ac:spMkLst>
        </pc:spChg>
        <pc:picChg chg="add mod">
          <ac:chgData name="Andreas Dyrøy Jansson" userId="8d6c0f66-9c0c-4112-a019-da335d6e5290" providerId="ADAL" clId="{151DA36F-A70B-45F1-A3BF-70E6893987A4}" dt="2022-09-21T11:36:27.320" v="1893" actId="1076"/>
          <ac:picMkLst>
            <pc:docMk/>
            <pc:sldMk cId="3611914061" sldId="261"/>
            <ac:picMk id="5" creationId="{EAE2D98B-90BA-4A59-BAF6-E33669690489}"/>
          </ac:picMkLst>
        </pc:picChg>
        <pc:picChg chg="add mod">
          <ac:chgData name="Andreas Dyrøy Jansson" userId="8d6c0f66-9c0c-4112-a019-da335d6e5290" providerId="ADAL" clId="{151DA36F-A70B-45F1-A3BF-70E6893987A4}" dt="2022-09-21T11:37:34.391" v="1901" actId="1076"/>
          <ac:picMkLst>
            <pc:docMk/>
            <pc:sldMk cId="3611914061" sldId="261"/>
            <ac:picMk id="7" creationId="{652D87BA-2BDD-4BCE-AE48-6E24067ACEC2}"/>
          </ac:picMkLst>
        </pc:picChg>
        <pc:cxnChg chg="add del">
          <ac:chgData name="Andreas Dyrøy Jansson" userId="8d6c0f66-9c0c-4112-a019-da335d6e5290" providerId="ADAL" clId="{151DA36F-A70B-45F1-A3BF-70E6893987A4}" dt="2022-09-21T11:37:27.958" v="1897" actId="11529"/>
          <ac:cxnSpMkLst>
            <pc:docMk/>
            <pc:sldMk cId="3611914061" sldId="261"/>
            <ac:cxnSpMk id="9" creationId="{29086983-F00C-42B9-A4DC-F82278B8625E}"/>
          </ac:cxnSpMkLst>
        </pc:cxnChg>
      </pc:sldChg>
      <pc:sldChg chg="addSp delSp modSp new mod">
        <pc:chgData name="Andreas Dyrøy Jansson" userId="8d6c0f66-9c0c-4112-a019-da335d6e5290" providerId="ADAL" clId="{151DA36F-A70B-45F1-A3BF-70E6893987A4}" dt="2022-09-28T08:30:41.117" v="10352" actId="20577"/>
        <pc:sldMkLst>
          <pc:docMk/>
          <pc:sldMk cId="20395571" sldId="262"/>
        </pc:sldMkLst>
        <pc:spChg chg="mod">
          <ac:chgData name="Andreas Dyrøy Jansson" userId="8d6c0f66-9c0c-4112-a019-da335d6e5290" providerId="ADAL" clId="{151DA36F-A70B-45F1-A3BF-70E6893987A4}" dt="2022-09-22T07:59:49.389" v="9907" actId="20577"/>
          <ac:spMkLst>
            <pc:docMk/>
            <pc:sldMk cId="20395571" sldId="262"/>
            <ac:spMk id="2" creationId="{557F7139-9B35-4FB8-815A-97F9026EE239}"/>
          </ac:spMkLst>
        </pc:spChg>
        <pc:spChg chg="mod">
          <ac:chgData name="Andreas Dyrøy Jansson" userId="8d6c0f66-9c0c-4112-a019-da335d6e5290" providerId="ADAL" clId="{151DA36F-A70B-45F1-A3BF-70E6893987A4}" dt="2022-09-28T08:30:41.117" v="10352" actId="20577"/>
          <ac:spMkLst>
            <pc:docMk/>
            <pc:sldMk cId="20395571" sldId="262"/>
            <ac:spMk id="3" creationId="{313882FE-FA0A-4BE9-AFA8-BC261125F389}"/>
          </ac:spMkLst>
        </pc:spChg>
        <pc:picChg chg="add del mod">
          <ac:chgData name="Andreas Dyrøy Jansson" userId="8d6c0f66-9c0c-4112-a019-da335d6e5290" providerId="ADAL" clId="{151DA36F-A70B-45F1-A3BF-70E6893987A4}" dt="2022-09-21T11:42:07.288" v="2452" actId="22"/>
          <ac:picMkLst>
            <pc:docMk/>
            <pc:sldMk cId="20395571" sldId="262"/>
            <ac:picMk id="5" creationId="{78DEB553-5E8D-4762-BCB0-D42B9CBC3E14}"/>
          </ac:picMkLst>
        </pc:picChg>
        <pc:picChg chg="add del mod">
          <ac:chgData name="Andreas Dyrøy Jansson" userId="8d6c0f66-9c0c-4112-a019-da335d6e5290" providerId="ADAL" clId="{151DA36F-A70B-45F1-A3BF-70E6893987A4}" dt="2022-09-28T08:25:13.390" v="10222" actId="478"/>
          <ac:picMkLst>
            <pc:docMk/>
            <pc:sldMk cId="20395571" sldId="262"/>
            <ac:picMk id="5" creationId="{A4894BEF-0CA5-4B3C-9B4B-CFFC4F15E525}"/>
          </ac:picMkLst>
        </pc:picChg>
        <pc:picChg chg="add del mod">
          <ac:chgData name="Andreas Dyrøy Jansson" userId="8d6c0f66-9c0c-4112-a019-da335d6e5290" providerId="ADAL" clId="{151DA36F-A70B-45F1-A3BF-70E6893987A4}" dt="2022-09-28T08:24:18.773" v="10215" actId="478"/>
          <ac:picMkLst>
            <pc:docMk/>
            <pc:sldMk cId="20395571" sldId="262"/>
            <ac:picMk id="7" creationId="{0F835DD1-597A-40C3-B710-9EA2F4D184C9}"/>
          </ac:picMkLst>
        </pc:picChg>
        <pc:picChg chg="add mod">
          <ac:chgData name="Andreas Dyrøy Jansson" userId="8d6c0f66-9c0c-4112-a019-da335d6e5290" providerId="ADAL" clId="{151DA36F-A70B-45F1-A3BF-70E6893987A4}" dt="2022-09-28T08:27:14.232" v="10226" actId="1076"/>
          <ac:picMkLst>
            <pc:docMk/>
            <pc:sldMk cId="20395571" sldId="262"/>
            <ac:picMk id="8" creationId="{11B0776A-D0DF-4C69-B25E-CE6FF12CDA09}"/>
          </ac:picMkLst>
        </pc:picChg>
        <pc:picChg chg="add del mod">
          <ac:chgData name="Andreas Dyrøy Jansson" userId="8d6c0f66-9c0c-4112-a019-da335d6e5290" providerId="ADAL" clId="{151DA36F-A70B-45F1-A3BF-70E6893987A4}" dt="2022-09-28T08:24:17.270" v="10214" actId="478"/>
          <ac:picMkLst>
            <pc:docMk/>
            <pc:sldMk cId="20395571" sldId="262"/>
            <ac:picMk id="9" creationId="{D7CA1720-9118-4EAD-9366-71AFD79E2811}"/>
          </ac:picMkLst>
        </pc:picChg>
        <pc:picChg chg="add mod">
          <ac:chgData name="Andreas Dyrøy Jansson" userId="8d6c0f66-9c0c-4112-a019-da335d6e5290" providerId="ADAL" clId="{151DA36F-A70B-45F1-A3BF-70E6893987A4}" dt="2022-09-28T08:28:10.104" v="10259" actId="14100"/>
          <ac:picMkLst>
            <pc:docMk/>
            <pc:sldMk cId="20395571" sldId="262"/>
            <ac:picMk id="11" creationId="{5F42F275-5DFF-41C3-8C8C-562B0495780C}"/>
          </ac:picMkLst>
        </pc:picChg>
      </pc:sldChg>
      <pc:sldChg chg="del">
        <pc:chgData name="Andreas Dyrøy Jansson" userId="8d6c0f66-9c0c-4112-a019-da335d6e5290" providerId="ADAL" clId="{151DA36F-A70B-45F1-A3BF-70E6893987A4}" dt="2022-09-21T11:06:20.739" v="7" actId="47"/>
        <pc:sldMkLst>
          <pc:docMk/>
          <pc:sldMk cId="3402662898" sldId="262"/>
        </pc:sldMkLst>
      </pc:sldChg>
      <pc:sldChg chg="del">
        <pc:chgData name="Andreas Dyrøy Jansson" userId="8d6c0f66-9c0c-4112-a019-da335d6e5290" providerId="ADAL" clId="{151DA36F-A70B-45F1-A3BF-70E6893987A4}" dt="2022-09-21T11:06:21.112" v="8" actId="47"/>
        <pc:sldMkLst>
          <pc:docMk/>
          <pc:sldMk cId="1177182462" sldId="263"/>
        </pc:sldMkLst>
      </pc:sldChg>
      <pc:sldChg chg="addSp delSp modSp new mod">
        <pc:chgData name="Andreas Dyrøy Jansson" userId="8d6c0f66-9c0c-4112-a019-da335d6e5290" providerId="ADAL" clId="{151DA36F-A70B-45F1-A3BF-70E6893987A4}" dt="2022-09-28T08:49:14.158" v="10419" actId="14100"/>
        <pc:sldMkLst>
          <pc:docMk/>
          <pc:sldMk cId="3680880298" sldId="263"/>
        </pc:sldMkLst>
        <pc:spChg chg="mod">
          <ac:chgData name="Andreas Dyrøy Jansson" userId="8d6c0f66-9c0c-4112-a019-da335d6e5290" providerId="ADAL" clId="{151DA36F-A70B-45F1-A3BF-70E6893987A4}" dt="2022-09-21T11:48:51.425" v="3149" actId="20577"/>
          <ac:spMkLst>
            <pc:docMk/>
            <pc:sldMk cId="3680880298" sldId="263"/>
            <ac:spMk id="2" creationId="{C40DA04F-D14F-4189-98B0-B77A8452FB09}"/>
          </ac:spMkLst>
        </pc:spChg>
        <pc:spChg chg="mod">
          <ac:chgData name="Andreas Dyrøy Jansson" userId="8d6c0f66-9c0c-4112-a019-da335d6e5290" providerId="ADAL" clId="{151DA36F-A70B-45F1-A3BF-70E6893987A4}" dt="2022-09-28T08:49:14.158" v="10419" actId="14100"/>
          <ac:spMkLst>
            <pc:docMk/>
            <pc:sldMk cId="3680880298" sldId="263"/>
            <ac:spMk id="3" creationId="{CD615C11-243F-4882-9F91-3D7CFE447FBB}"/>
          </ac:spMkLst>
        </pc:spChg>
        <pc:picChg chg="add del mod">
          <ac:chgData name="Andreas Dyrøy Jansson" userId="8d6c0f66-9c0c-4112-a019-da335d6e5290" providerId="ADAL" clId="{151DA36F-A70B-45F1-A3BF-70E6893987A4}" dt="2022-09-28T08:49:00.228" v="10412" actId="478"/>
          <ac:picMkLst>
            <pc:docMk/>
            <pc:sldMk cId="3680880298" sldId="263"/>
            <ac:picMk id="5" creationId="{BFCDF9E4-2B65-4467-B739-4673F1C64954}"/>
          </ac:picMkLst>
        </pc:picChg>
        <pc:picChg chg="add mod">
          <ac:chgData name="Andreas Dyrøy Jansson" userId="8d6c0f66-9c0c-4112-a019-da335d6e5290" providerId="ADAL" clId="{151DA36F-A70B-45F1-A3BF-70E6893987A4}" dt="2022-09-28T08:49:12.030" v="10418" actId="1076"/>
          <ac:picMkLst>
            <pc:docMk/>
            <pc:sldMk cId="3680880298" sldId="263"/>
            <ac:picMk id="6" creationId="{7077A4A9-CDE3-4FEC-9C49-7561E127CB37}"/>
          </ac:picMkLst>
        </pc:picChg>
      </pc:sldChg>
      <pc:sldChg chg="addSp delSp modSp new mod setBg">
        <pc:chgData name="Andreas Dyrøy Jansson" userId="8d6c0f66-9c0c-4112-a019-da335d6e5290" providerId="ADAL" clId="{151DA36F-A70B-45F1-A3BF-70E6893987A4}" dt="2022-09-28T08:32:05.764" v="10389" actId="20577"/>
        <pc:sldMkLst>
          <pc:docMk/>
          <pc:sldMk cId="1970170272" sldId="264"/>
        </pc:sldMkLst>
        <pc:spChg chg="mod">
          <ac:chgData name="Andreas Dyrøy Jansson" userId="8d6c0f66-9c0c-4112-a019-da335d6e5290" providerId="ADAL" clId="{151DA36F-A70B-45F1-A3BF-70E6893987A4}" dt="2022-09-21T11:50:11.691" v="3237" actId="26606"/>
          <ac:spMkLst>
            <pc:docMk/>
            <pc:sldMk cId="1970170272" sldId="264"/>
            <ac:spMk id="2" creationId="{38E93BC2-DCF7-47F4-B2FA-088B6EDCECFB}"/>
          </ac:spMkLst>
        </pc:spChg>
        <pc:spChg chg="mod">
          <ac:chgData name="Andreas Dyrøy Jansson" userId="8d6c0f66-9c0c-4112-a019-da335d6e5290" providerId="ADAL" clId="{151DA36F-A70B-45F1-A3BF-70E6893987A4}" dt="2022-09-28T08:32:05.764" v="10389" actId="20577"/>
          <ac:spMkLst>
            <pc:docMk/>
            <pc:sldMk cId="1970170272" sldId="264"/>
            <ac:spMk id="3" creationId="{5367E7BC-5FB8-4EB3-B65E-92F535EC3B3B}"/>
          </ac:spMkLst>
        </pc:spChg>
        <pc:spChg chg="add del">
          <ac:chgData name="Andreas Dyrøy Jansson" userId="8d6c0f66-9c0c-4112-a019-da335d6e5290" providerId="ADAL" clId="{151DA36F-A70B-45F1-A3BF-70E6893987A4}" dt="2022-09-21T12:39:49.226" v="5355" actId="26606"/>
          <ac:spMkLst>
            <pc:docMk/>
            <pc:sldMk cId="1970170272" sldId="264"/>
            <ac:spMk id="10" creationId="{5E39A796-BE83-48B1-B33F-35C4A32AAB57}"/>
          </ac:spMkLst>
        </pc:spChg>
        <pc:spChg chg="add del">
          <ac:chgData name="Andreas Dyrøy Jansson" userId="8d6c0f66-9c0c-4112-a019-da335d6e5290" providerId="ADAL" clId="{151DA36F-A70B-45F1-A3BF-70E6893987A4}" dt="2022-09-21T12:39:49.226" v="5355" actId="26606"/>
          <ac:spMkLst>
            <pc:docMk/>
            <pc:sldMk cId="1970170272" sldId="264"/>
            <ac:spMk id="12" creationId="{72F84B47-E267-4194-8194-831DB7B5547F}"/>
          </ac:spMkLst>
        </pc:spChg>
        <pc:spChg chg="add">
          <ac:chgData name="Andreas Dyrøy Jansson" userId="8d6c0f66-9c0c-4112-a019-da335d6e5290" providerId="ADAL" clId="{151DA36F-A70B-45F1-A3BF-70E6893987A4}" dt="2022-09-21T12:39:49.226" v="5355" actId="26606"/>
          <ac:spMkLst>
            <pc:docMk/>
            <pc:sldMk cId="1970170272" sldId="264"/>
            <ac:spMk id="17" creationId="{5E39A796-BE83-48B1-B33F-35C4A32AAB57}"/>
          </ac:spMkLst>
        </pc:spChg>
        <pc:spChg chg="add">
          <ac:chgData name="Andreas Dyrøy Jansson" userId="8d6c0f66-9c0c-4112-a019-da335d6e5290" providerId="ADAL" clId="{151DA36F-A70B-45F1-A3BF-70E6893987A4}" dt="2022-09-21T12:39:49.226" v="5355" actId="26606"/>
          <ac:spMkLst>
            <pc:docMk/>
            <pc:sldMk cId="1970170272" sldId="264"/>
            <ac:spMk id="19" creationId="{72F84B47-E267-4194-8194-831DB7B5547F}"/>
          </ac:spMkLst>
        </pc:spChg>
        <pc:picChg chg="add del mod">
          <ac:chgData name="Andreas Dyrøy Jansson" userId="8d6c0f66-9c0c-4112-a019-da335d6e5290" providerId="ADAL" clId="{151DA36F-A70B-45F1-A3BF-70E6893987A4}" dt="2022-09-21T12:39:46.013" v="5353" actId="478"/>
          <ac:picMkLst>
            <pc:docMk/>
            <pc:sldMk cId="1970170272" sldId="264"/>
            <ac:picMk id="5" creationId="{BF9C8903-4B21-41DA-AAAD-E4ABBE3FC284}"/>
          </ac:picMkLst>
        </pc:picChg>
        <pc:picChg chg="add mod">
          <ac:chgData name="Andreas Dyrøy Jansson" userId="8d6c0f66-9c0c-4112-a019-da335d6e5290" providerId="ADAL" clId="{151DA36F-A70B-45F1-A3BF-70E6893987A4}" dt="2022-09-21T12:39:49.226" v="5355" actId="26606"/>
          <ac:picMkLst>
            <pc:docMk/>
            <pc:sldMk cId="1970170272" sldId="264"/>
            <ac:picMk id="7" creationId="{A147CEA1-0B51-4A21-B647-2C4E2087ADD4}"/>
          </ac:picMkLst>
        </pc:picChg>
      </pc:sldChg>
      <pc:sldChg chg="del">
        <pc:chgData name="Andreas Dyrøy Jansson" userId="8d6c0f66-9c0c-4112-a019-da335d6e5290" providerId="ADAL" clId="{151DA36F-A70B-45F1-A3BF-70E6893987A4}" dt="2022-09-21T11:06:21.427" v="9" actId="47"/>
        <pc:sldMkLst>
          <pc:docMk/>
          <pc:sldMk cId="2733799398" sldId="264"/>
        </pc:sldMkLst>
      </pc:sldChg>
      <pc:sldChg chg="del">
        <pc:chgData name="Andreas Dyrøy Jansson" userId="8d6c0f66-9c0c-4112-a019-da335d6e5290" providerId="ADAL" clId="{151DA36F-A70B-45F1-A3BF-70E6893987A4}" dt="2022-09-21T11:06:21.717" v="10" actId="47"/>
        <pc:sldMkLst>
          <pc:docMk/>
          <pc:sldMk cId="3871601370" sldId="265"/>
        </pc:sldMkLst>
      </pc:sldChg>
      <pc:sldChg chg="addSp delSp modSp new mod ord setBg">
        <pc:chgData name="Andreas Dyrøy Jansson" userId="8d6c0f66-9c0c-4112-a019-da335d6e5290" providerId="ADAL" clId="{151DA36F-A70B-45F1-A3BF-70E6893987A4}" dt="2022-09-21T12:38:12.100" v="5352" actId="26606"/>
        <pc:sldMkLst>
          <pc:docMk/>
          <pc:sldMk cId="4177337486" sldId="265"/>
        </pc:sldMkLst>
        <pc:spChg chg="mod">
          <ac:chgData name="Andreas Dyrøy Jansson" userId="8d6c0f66-9c0c-4112-a019-da335d6e5290" providerId="ADAL" clId="{151DA36F-A70B-45F1-A3BF-70E6893987A4}" dt="2022-09-21T12:38:12.100" v="5352" actId="26606"/>
          <ac:spMkLst>
            <pc:docMk/>
            <pc:sldMk cId="4177337486" sldId="265"/>
            <ac:spMk id="2" creationId="{2BFBB362-E66F-468B-AEB0-B3739A35C046}"/>
          </ac:spMkLst>
        </pc:spChg>
        <pc:spChg chg="mod">
          <ac:chgData name="Andreas Dyrøy Jansson" userId="8d6c0f66-9c0c-4112-a019-da335d6e5290" providerId="ADAL" clId="{151DA36F-A70B-45F1-A3BF-70E6893987A4}" dt="2022-09-21T12:38:12.100" v="5352" actId="26606"/>
          <ac:spMkLst>
            <pc:docMk/>
            <pc:sldMk cId="4177337486" sldId="265"/>
            <ac:spMk id="3" creationId="{71348058-4BBA-4B20-80A3-5C5B52A67B47}"/>
          </ac:spMkLst>
        </pc:spChg>
        <pc:spChg chg="add del">
          <ac:chgData name="Andreas Dyrøy Jansson" userId="8d6c0f66-9c0c-4112-a019-da335d6e5290" providerId="ADAL" clId="{151DA36F-A70B-45F1-A3BF-70E6893987A4}" dt="2022-09-21T12:38:12.100" v="5352" actId="26606"/>
          <ac:spMkLst>
            <pc:docMk/>
            <pc:sldMk cId="4177337486" sldId="265"/>
            <ac:spMk id="10" creationId="{B6FACB3C-9069-4791-BC5C-0DB7CD19B853}"/>
          </ac:spMkLst>
        </pc:spChg>
        <pc:spChg chg="add del">
          <ac:chgData name="Andreas Dyrøy Jansson" userId="8d6c0f66-9c0c-4112-a019-da335d6e5290" providerId="ADAL" clId="{151DA36F-A70B-45F1-A3BF-70E6893987A4}" dt="2022-09-21T12:38:12.100" v="5352" actId="26606"/>
          <ac:spMkLst>
            <pc:docMk/>
            <pc:sldMk cId="4177337486" sldId="265"/>
            <ac:spMk id="12" creationId="{71F2038E-D777-4B76-81DD-DD13EE91B9DD}"/>
          </ac:spMkLst>
        </pc:spChg>
        <pc:grpChg chg="add del">
          <ac:chgData name="Andreas Dyrøy Jansson" userId="8d6c0f66-9c0c-4112-a019-da335d6e5290" providerId="ADAL" clId="{151DA36F-A70B-45F1-A3BF-70E6893987A4}" dt="2022-09-21T12:38:12.100" v="5352" actId="26606"/>
          <ac:grpSpMkLst>
            <pc:docMk/>
            <pc:sldMk cId="4177337486" sldId="265"/>
            <ac:grpSpMk id="14" creationId="{DD354807-230F-4402-B1B9-F733A8F1F190}"/>
          </ac:grpSpMkLst>
        </pc:grpChg>
        <pc:picChg chg="add mod">
          <ac:chgData name="Andreas Dyrøy Jansson" userId="8d6c0f66-9c0c-4112-a019-da335d6e5290" providerId="ADAL" clId="{151DA36F-A70B-45F1-A3BF-70E6893987A4}" dt="2022-09-21T12:38:12.100" v="5352" actId="26606"/>
          <ac:picMkLst>
            <pc:docMk/>
            <pc:sldMk cId="4177337486" sldId="265"/>
            <ac:picMk id="5" creationId="{0AB204F5-24F5-4208-89FD-EAF0F50C4795}"/>
          </ac:picMkLst>
        </pc:picChg>
      </pc:sldChg>
      <pc:sldChg chg="del">
        <pc:chgData name="Andreas Dyrøy Jansson" userId="8d6c0f66-9c0c-4112-a019-da335d6e5290" providerId="ADAL" clId="{151DA36F-A70B-45F1-A3BF-70E6893987A4}" dt="2022-09-21T11:06:21.982" v="11" actId="47"/>
        <pc:sldMkLst>
          <pc:docMk/>
          <pc:sldMk cId="1852051944" sldId="266"/>
        </pc:sldMkLst>
      </pc:sldChg>
      <pc:sldChg chg="addSp delSp modSp new mod setBg">
        <pc:chgData name="Andreas Dyrøy Jansson" userId="8d6c0f66-9c0c-4112-a019-da335d6e5290" providerId="ADAL" clId="{151DA36F-A70B-45F1-A3BF-70E6893987A4}" dt="2022-09-21T12:42:09.931" v="5364" actId="1076"/>
        <pc:sldMkLst>
          <pc:docMk/>
          <pc:sldMk cId="3804451682" sldId="266"/>
        </pc:sldMkLst>
        <pc:spChg chg="mod">
          <ac:chgData name="Andreas Dyrøy Jansson" userId="8d6c0f66-9c0c-4112-a019-da335d6e5290" providerId="ADAL" clId="{151DA36F-A70B-45F1-A3BF-70E6893987A4}" dt="2022-09-21T12:04:10.215" v="4165" actId="26606"/>
          <ac:spMkLst>
            <pc:docMk/>
            <pc:sldMk cId="3804451682" sldId="266"/>
            <ac:spMk id="2" creationId="{486C5637-156A-4F87-AD22-DBF71868DCC1}"/>
          </ac:spMkLst>
        </pc:spChg>
        <pc:spChg chg="mod">
          <ac:chgData name="Andreas Dyrøy Jansson" userId="8d6c0f66-9c0c-4112-a019-da335d6e5290" providerId="ADAL" clId="{151DA36F-A70B-45F1-A3BF-70E6893987A4}" dt="2022-09-21T12:04:18.501" v="4168" actId="27636"/>
          <ac:spMkLst>
            <pc:docMk/>
            <pc:sldMk cId="3804451682" sldId="266"/>
            <ac:spMk id="3" creationId="{B2ECB22A-F0C4-4003-8EDB-B4EDA92445BB}"/>
          </ac:spMkLst>
        </pc:spChg>
        <pc:spChg chg="add del">
          <ac:chgData name="Andreas Dyrøy Jansson" userId="8d6c0f66-9c0c-4112-a019-da335d6e5290" providerId="ADAL" clId="{151DA36F-A70B-45F1-A3BF-70E6893987A4}" dt="2022-09-21T12:03:50.029" v="4163" actId="22"/>
          <ac:spMkLst>
            <pc:docMk/>
            <pc:sldMk cId="3804451682" sldId="266"/>
            <ac:spMk id="7" creationId="{A16F8F44-CD16-422A-AFCB-07CE79CD28B0}"/>
          </ac:spMkLst>
        </pc:spChg>
        <pc:spChg chg="add mod">
          <ac:chgData name="Andreas Dyrøy Jansson" userId="8d6c0f66-9c0c-4112-a019-da335d6e5290" providerId="ADAL" clId="{151DA36F-A70B-45F1-A3BF-70E6893987A4}" dt="2022-09-21T12:41:59.239" v="5362" actId="1076"/>
          <ac:spMkLst>
            <pc:docMk/>
            <pc:sldMk cId="3804451682" sldId="266"/>
            <ac:spMk id="10" creationId="{974075CD-D5BC-44AE-8033-0D3C9D7A20E9}"/>
          </ac:spMkLst>
        </pc:spChg>
        <pc:picChg chg="add del mod">
          <ac:chgData name="Andreas Dyrøy Jansson" userId="8d6c0f66-9c0c-4112-a019-da335d6e5290" providerId="ADAL" clId="{151DA36F-A70B-45F1-A3BF-70E6893987A4}" dt="2022-09-21T12:03:19.927" v="4065" actId="478"/>
          <ac:picMkLst>
            <pc:docMk/>
            <pc:sldMk cId="3804451682" sldId="266"/>
            <ac:picMk id="5" creationId="{B368B35F-5106-4D3B-85DF-C7E968FB9C0A}"/>
          </ac:picMkLst>
        </pc:picChg>
        <pc:picChg chg="add del mod">
          <ac:chgData name="Andreas Dyrøy Jansson" userId="8d6c0f66-9c0c-4112-a019-da335d6e5290" providerId="ADAL" clId="{151DA36F-A70B-45F1-A3BF-70E6893987A4}" dt="2022-09-21T12:41:46.383" v="5356" actId="478"/>
          <ac:picMkLst>
            <pc:docMk/>
            <pc:sldMk cId="3804451682" sldId="266"/>
            <ac:picMk id="9" creationId="{EE3EB1F7-E2DB-4CA5-BEA9-34ADD7D0F5EE}"/>
          </ac:picMkLst>
        </pc:picChg>
        <pc:picChg chg="add mod ord">
          <ac:chgData name="Andreas Dyrøy Jansson" userId="8d6c0f66-9c0c-4112-a019-da335d6e5290" providerId="ADAL" clId="{151DA36F-A70B-45F1-A3BF-70E6893987A4}" dt="2022-09-21T12:42:09.931" v="5364" actId="1076"/>
          <ac:picMkLst>
            <pc:docMk/>
            <pc:sldMk cId="3804451682" sldId="266"/>
            <ac:picMk id="12" creationId="{39ED02BD-554B-430D-BBF0-9ADE390D539B}"/>
          </ac:picMkLst>
        </pc:picChg>
      </pc:sldChg>
      <pc:sldChg chg="addSp delSp modSp new mod setBg">
        <pc:chgData name="Andreas Dyrøy Jansson" userId="8d6c0f66-9c0c-4112-a019-da335d6e5290" providerId="ADAL" clId="{151DA36F-A70B-45F1-A3BF-70E6893987A4}" dt="2022-09-22T09:40:35.525" v="9956" actId="478"/>
        <pc:sldMkLst>
          <pc:docMk/>
          <pc:sldMk cId="1632157561" sldId="267"/>
        </pc:sldMkLst>
        <pc:spChg chg="add del mod">
          <ac:chgData name="Andreas Dyrøy Jansson" userId="8d6c0f66-9c0c-4112-a019-da335d6e5290" providerId="ADAL" clId="{151DA36F-A70B-45F1-A3BF-70E6893987A4}" dt="2022-09-21T12:15:29.490" v="4212" actId="26606"/>
          <ac:spMkLst>
            <pc:docMk/>
            <pc:sldMk cId="1632157561" sldId="267"/>
            <ac:spMk id="2" creationId="{548F1C7B-709B-4337-ACA2-5B5A330F0923}"/>
          </ac:spMkLst>
        </pc:spChg>
        <pc:spChg chg="add del mod ord">
          <ac:chgData name="Andreas Dyrøy Jansson" userId="8d6c0f66-9c0c-4112-a019-da335d6e5290" providerId="ADAL" clId="{151DA36F-A70B-45F1-A3BF-70E6893987A4}" dt="2022-09-21T12:15:29.490" v="4212" actId="26606"/>
          <ac:spMkLst>
            <pc:docMk/>
            <pc:sldMk cId="1632157561" sldId="267"/>
            <ac:spMk id="3" creationId="{9099FDD9-5942-4A07-986A-9B6C38F44950}"/>
          </ac:spMkLst>
        </pc:spChg>
        <pc:spChg chg="add del mod">
          <ac:chgData name="Andreas Dyrøy Jansson" userId="8d6c0f66-9c0c-4112-a019-da335d6e5290" providerId="ADAL" clId="{151DA36F-A70B-45F1-A3BF-70E6893987A4}" dt="2022-09-22T09:40:35.525" v="9956" actId="478"/>
          <ac:spMkLst>
            <pc:docMk/>
            <pc:sldMk cId="1632157561" sldId="267"/>
            <ac:spMk id="3" creationId="{CB743D9C-78B6-4DB8-A39B-D9EB39775C42}"/>
          </ac:spMkLst>
        </pc:spChg>
        <pc:spChg chg="add mod">
          <ac:chgData name="Andreas Dyrøy Jansson" userId="8d6c0f66-9c0c-4112-a019-da335d6e5290" providerId="ADAL" clId="{151DA36F-A70B-45F1-A3BF-70E6893987A4}" dt="2022-09-21T12:43:21.099" v="5376" actId="1076"/>
          <ac:spMkLst>
            <pc:docMk/>
            <pc:sldMk cId="1632157561" sldId="267"/>
            <ac:spMk id="6" creationId="{D848873E-737A-47EE-8643-09B24876B7C7}"/>
          </ac:spMkLst>
        </pc:spChg>
        <pc:spChg chg="add del">
          <ac:chgData name="Andreas Dyrøy Jansson" userId="8d6c0f66-9c0c-4112-a019-da335d6e5290" providerId="ADAL" clId="{151DA36F-A70B-45F1-A3BF-70E6893987A4}" dt="2022-09-21T12:15:18.460" v="4209" actId="26606"/>
          <ac:spMkLst>
            <pc:docMk/>
            <pc:sldMk cId="1632157561" sldId="267"/>
            <ac:spMk id="10" creationId="{931DE728-8710-4D0D-ABEA-46145891733A}"/>
          </ac:spMkLst>
        </pc:spChg>
        <pc:spChg chg="add del">
          <ac:chgData name="Andreas Dyrøy Jansson" userId="8d6c0f66-9c0c-4112-a019-da335d6e5290" providerId="ADAL" clId="{151DA36F-A70B-45F1-A3BF-70E6893987A4}" dt="2022-09-21T12:15:18.460" v="4209" actId="26606"/>
          <ac:spMkLst>
            <pc:docMk/>
            <pc:sldMk cId="1632157561" sldId="267"/>
            <ac:spMk id="12" creationId="{5AAE9118-0436-4488-AC4A-C14DF6A7B6B1}"/>
          </ac:spMkLst>
        </pc:spChg>
        <pc:spChg chg="add del">
          <ac:chgData name="Andreas Dyrøy Jansson" userId="8d6c0f66-9c0c-4112-a019-da335d6e5290" providerId="ADAL" clId="{151DA36F-A70B-45F1-A3BF-70E6893987A4}" dt="2022-09-21T12:15:18.460" v="4209" actId="26606"/>
          <ac:spMkLst>
            <pc:docMk/>
            <pc:sldMk cId="1632157561" sldId="267"/>
            <ac:spMk id="14" creationId="{07A0C51E-5464-4470-855E-CA530A59BF98}"/>
          </ac:spMkLst>
        </pc:spChg>
        <pc:spChg chg="add del">
          <ac:chgData name="Andreas Dyrøy Jansson" userId="8d6c0f66-9c0c-4112-a019-da335d6e5290" providerId="ADAL" clId="{151DA36F-A70B-45F1-A3BF-70E6893987A4}" dt="2022-09-21T12:15:29.483" v="4211" actId="26606"/>
          <ac:spMkLst>
            <pc:docMk/>
            <pc:sldMk cId="1632157561" sldId="267"/>
            <ac:spMk id="16" creationId="{01D0AF59-99C3-4251-AB9A-C966C6AD4400}"/>
          </ac:spMkLst>
        </pc:spChg>
        <pc:spChg chg="add del">
          <ac:chgData name="Andreas Dyrøy Jansson" userId="8d6c0f66-9c0c-4112-a019-da335d6e5290" providerId="ADAL" clId="{151DA36F-A70B-45F1-A3BF-70E6893987A4}" dt="2022-09-21T12:15:29.483" v="4211" actId="26606"/>
          <ac:spMkLst>
            <pc:docMk/>
            <pc:sldMk cId="1632157561" sldId="267"/>
            <ac:spMk id="17" creationId="{1855405F-37A2-4869-9154-F8BE3BECE6C3}"/>
          </ac:spMkLst>
        </pc:spChg>
        <pc:spChg chg="add del">
          <ac:chgData name="Andreas Dyrøy Jansson" userId="8d6c0f66-9c0c-4112-a019-da335d6e5290" providerId="ADAL" clId="{151DA36F-A70B-45F1-A3BF-70E6893987A4}" dt="2022-09-21T12:15:42.020" v="4217" actId="26606"/>
          <ac:spMkLst>
            <pc:docMk/>
            <pc:sldMk cId="1632157561" sldId="267"/>
            <ac:spMk id="19" creationId="{73DE2CFE-42F2-48F0-8706-5264E012B10C}"/>
          </ac:spMkLst>
        </pc:spChg>
        <pc:spChg chg="add del">
          <ac:chgData name="Andreas Dyrøy Jansson" userId="8d6c0f66-9c0c-4112-a019-da335d6e5290" providerId="ADAL" clId="{151DA36F-A70B-45F1-A3BF-70E6893987A4}" dt="2022-09-21T12:15:33.611" v="4214" actId="478"/>
          <ac:spMkLst>
            <pc:docMk/>
            <pc:sldMk cId="1632157561" sldId="267"/>
            <ac:spMk id="20" creationId="{548F1C7B-709B-4337-ACA2-5B5A330F0923}"/>
          </ac:spMkLst>
        </pc:spChg>
        <pc:spChg chg="add del mod">
          <ac:chgData name="Andreas Dyrøy Jansson" userId="8d6c0f66-9c0c-4112-a019-da335d6e5290" providerId="ADAL" clId="{151DA36F-A70B-45F1-A3BF-70E6893987A4}" dt="2022-09-21T12:15:42.020" v="4217" actId="26606"/>
          <ac:spMkLst>
            <pc:docMk/>
            <pc:sldMk cId="1632157561" sldId="267"/>
            <ac:spMk id="21" creationId="{9099FDD9-5942-4A07-986A-9B6C38F44950}"/>
          </ac:spMkLst>
        </pc:spChg>
        <pc:spChg chg="add del">
          <ac:chgData name="Andreas Dyrøy Jansson" userId="8d6c0f66-9c0c-4112-a019-da335d6e5290" providerId="ADAL" clId="{151DA36F-A70B-45F1-A3BF-70E6893987A4}" dt="2022-09-21T12:15:42.019" v="4216" actId="26606"/>
          <ac:spMkLst>
            <pc:docMk/>
            <pc:sldMk cId="1632157561" sldId="267"/>
            <ac:spMk id="26" creationId="{B082622D-AAF3-4897-8629-FC918530DD86}"/>
          </ac:spMkLst>
        </pc:spChg>
        <pc:spChg chg="add del">
          <ac:chgData name="Andreas Dyrøy Jansson" userId="8d6c0f66-9c0c-4112-a019-da335d6e5290" providerId="ADAL" clId="{151DA36F-A70B-45F1-A3BF-70E6893987A4}" dt="2022-09-21T12:15:42.019" v="4216" actId="26606"/>
          <ac:spMkLst>
            <pc:docMk/>
            <pc:sldMk cId="1632157561" sldId="267"/>
            <ac:spMk id="28" creationId="{A7457DD9-5A45-400A-AB4B-4B4EDECA25F1}"/>
          </ac:spMkLst>
        </pc:spChg>
        <pc:spChg chg="add del">
          <ac:chgData name="Andreas Dyrøy Jansson" userId="8d6c0f66-9c0c-4112-a019-da335d6e5290" providerId="ADAL" clId="{151DA36F-A70B-45F1-A3BF-70E6893987A4}" dt="2022-09-21T12:15:42.019" v="4216" actId="26606"/>
          <ac:spMkLst>
            <pc:docMk/>
            <pc:sldMk cId="1632157561" sldId="267"/>
            <ac:spMk id="30" creationId="{441CF7D6-A660-431A-B0BB-140A0D5556B6}"/>
          </ac:spMkLst>
        </pc:spChg>
        <pc:spChg chg="add del">
          <ac:chgData name="Andreas Dyrøy Jansson" userId="8d6c0f66-9c0c-4112-a019-da335d6e5290" providerId="ADAL" clId="{151DA36F-A70B-45F1-A3BF-70E6893987A4}" dt="2022-09-21T12:15:42.019" v="4216" actId="26606"/>
          <ac:spMkLst>
            <pc:docMk/>
            <pc:sldMk cId="1632157561" sldId="267"/>
            <ac:spMk id="32" creationId="{0570A85B-3810-4F95-97B0-CBF4CCDB381C}"/>
          </ac:spMkLst>
        </pc:spChg>
        <pc:picChg chg="add del mod">
          <ac:chgData name="Andreas Dyrøy Jansson" userId="8d6c0f66-9c0c-4112-a019-da335d6e5290" providerId="ADAL" clId="{151DA36F-A70B-45F1-A3BF-70E6893987A4}" dt="2022-09-22T09:40:21.765" v="9949" actId="478"/>
          <ac:picMkLst>
            <pc:docMk/>
            <pc:sldMk cId="1632157561" sldId="267"/>
            <ac:picMk id="5" creationId="{75486948-4109-4D02-89CD-2F482EB87CA0}"/>
          </ac:picMkLst>
        </pc:picChg>
        <pc:picChg chg="add mod">
          <ac:chgData name="Andreas Dyrøy Jansson" userId="8d6c0f66-9c0c-4112-a019-da335d6e5290" providerId="ADAL" clId="{151DA36F-A70B-45F1-A3BF-70E6893987A4}" dt="2022-09-22T09:40:30.117" v="9955" actId="1076"/>
          <ac:picMkLst>
            <pc:docMk/>
            <pc:sldMk cId="1632157561" sldId="267"/>
            <ac:picMk id="7" creationId="{CA69B3FC-05A1-4A90-AB69-47E8B2CFA7CC}"/>
          </ac:picMkLst>
        </pc:picChg>
        <pc:picChg chg="add del mod">
          <ac:chgData name="Andreas Dyrøy Jansson" userId="8d6c0f66-9c0c-4112-a019-da335d6e5290" providerId="ADAL" clId="{151DA36F-A70B-45F1-A3BF-70E6893987A4}" dt="2022-09-21T12:42:28.225" v="5365" actId="478"/>
          <ac:picMkLst>
            <pc:docMk/>
            <pc:sldMk cId="1632157561" sldId="267"/>
            <ac:picMk id="22" creationId="{CB9FAA42-9E14-4169-9D32-2664A9FA0A01}"/>
          </ac:picMkLst>
        </pc:picChg>
        <pc:picChg chg="add mod">
          <ac:chgData name="Andreas Dyrøy Jansson" userId="8d6c0f66-9c0c-4112-a019-da335d6e5290" providerId="ADAL" clId="{151DA36F-A70B-45F1-A3BF-70E6893987A4}" dt="2022-09-21T12:42:35.955" v="5369" actId="14100"/>
          <ac:picMkLst>
            <pc:docMk/>
            <pc:sldMk cId="1632157561" sldId="267"/>
            <ac:picMk id="23" creationId="{C3E4BF9F-4318-40AD-BF17-77D335857F5A}"/>
          </ac:picMkLst>
        </pc:picChg>
      </pc:sldChg>
      <pc:sldChg chg="del">
        <pc:chgData name="Andreas Dyrøy Jansson" userId="8d6c0f66-9c0c-4112-a019-da335d6e5290" providerId="ADAL" clId="{151DA36F-A70B-45F1-A3BF-70E6893987A4}" dt="2022-09-21T11:06:22.234" v="12" actId="47"/>
        <pc:sldMkLst>
          <pc:docMk/>
          <pc:sldMk cId="3516777578" sldId="267"/>
        </pc:sldMkLst>
      </pc:sldChg>
      <pc:sldChg chg="del">
        <pc:chgData name="Andreas Dyrøy Jansson" userId="8d6c0f66-9c0c-4112-a019-da335d6e5290" providerId="ADAL" clId="{151DA36F-A70B-45F1-A3BF-70E6893987A4}" dt="2022-09-21T11:06:22.571" v="13" actId="47"/>
        <pc:sldMkLst>
          <pc:docMk/>
          <pc:sldMk cId="841612326" sldId="268"/>
        </pc:sldMkLst>
      </pc:sldChg>
      <pc:sldChg chg="addSp delSp modSp new mod">
        <pc:chgData name="Andreas Dyrøy Jansson" userId="8d6c0f66-9c0c-4112-a019-da335d6e5290" providerId="ADAL" clId="{151DA36F-A70B-45F1-A3BF-70E6893987A4}" dt="2022-09-28T08:35:36.070" v="10411" actId="20577"/>
        <pc:sldMkLst>
          <pc:docMk/>
          <pc:sldMk cId="3633630263" sldId="268"/>
        </pc:sldMkLst>
        <pc:spChg chg="mod">
          <ac:chgData name="Andreas Dyrøy Jansson" userId="8d6c0f66-9c0c-4112-a019-da335d6e5290" providerId="ADAL" clId="{151DA36F-A70B-45F1-A3BF-70E6893987A4}" dt="2022-09-21T12:32:11.172" v="5118" actId="20577"/>
          <ac:spMkLst>
            <pc:docMk/>
            <pc:sldMk cId="3633630263" sldId="268"/>
            <ac:spMk id="2" creationId="{BBAEC434-FA37-40DB-97A2-9D5AAC957B51}"/>
          </ac:spMkLst>
        </pc:spChg>
        <pc:spChg chg="mod">
          <ac:chgData name="Andreas Dyrøy Jansson" userId="8d6c0f66-9c0c-4112-a019-da335d6e5290" providerId="ADAL" clId="{151DA36F-A70B-45F1-A3BF-70E6893987A4}" dt="2022-09-28T08:35:36.070" v="10411" actId="20577"/>
          <ac:spMkLst>
            <pc:docMk/>
            <pc:sldMk cId="3633630263" sldId="268"/>
            <ac:spMk id="3" creationId="{89998520-62F5-4393-A1DF-E12B4D548C6B}"/>
          </ac:spMkLst>
        </pc:spChg>
        <pc:spChg chg="add">
          <ac:chgData name="Andreas Dyrøy Jansson" userId="8d6c0f66-9c0c-4112-a019-da335d6e5290" providerId="ADAL" clId="{151DA36F-A70B-45F1-A3BF-70E6893987A4}" dt="2022-09-28T08:34:25.265" v="10395" actId="11529"/>
          <ac:spMkLst>
            <pc:docMk/>
            <pc:sldMk cId="3633630263" sldId="268"/>
            <ac:spMk id="7" creationId="{62C5EDB7-0124-425E-9CC4-92FA78DF90D1}"/>
          </ac:spMkLst>
        </pc:spChg>
        <pc:picChg chg="add del mod">
          <ac:chgData name="Andreas Dyrøy Jansson" userId="8d6c0f66-9c0c-4112-a019-da335d6e5290" providerId="ADAL" clId="{151DA36F-A70B-45F1-A3BF-70E6893987A4}" dt="2022-09-28T08:33:49.383" v="10390" actId="478"/>
          <ac:picMkLst>
            <pc:docMk/>
            <pc:sldMk cId="3633630263" sldId="268"/>
            <ac:picMk id="5" creationId="{9C1A6532-B5F8-4F09-A493-11413B8CDFF5}"/>
          </ac:picMkLst>
        </pc:picChg>
        <pc:picChg chg="add mod">
          <ac:chgData name="Andreas Dyrøy Jansson" userId="8d6c0f66-9c0c-4112-a019-da335d6e5290" providerId="ADAL" clId="{151DA36F-A70B-45F1-A3BF-70E6893987A4}" dt="2022-09-28T08:33:56.168" v="10393" actId="1076"/>
          <ac:picMkLst>
            <pc:docMk/>
            <pc:sldMk cId="3633630263" sldId="268"/>
            <ac:picMk id="6" creationId="{F1109AD5-19E5-492F-A3E0-EBEC1A88A9AD}"/>
          </ac:picMkLst>
        </pc:picChg>
        <pc:picChg chg="add del">
          <ac:chgData name="Andreas Dyrøy Jansson" userId="8d6c0f66-9c0c-4112-a019-da335d6e5290" providerId="ADAL" clId="{151DA36F-A70B-45F1-A3BF-70E6893987A4}" dt="2022-09-21T12:33:06.157" v="5204" actId="22"/>
          <ac:picMkLst>
            <pc:docMk/>
            <pc:sldMk cId="3633630263" sldId="268"/>
            <ac:picMk id="7" creationId="{8E5F268F-40ED-4153-97BF-42E88451D79E}"/>
          </ac:picMkLst>
        </pc:picChg>
        <pc:picChg chg="add mod">
          <ac:chgData name="Andreas Dyrøy Jansson" userId="8d6c0f66-9c0c-4112-a019-da335d6e5290" providerId="ADAL" clId="{151DA36F-A70B-45F1-A3BF-70E6893987A4}" dt="2022-09-28T08:34:12.784" v="10394" actId="1076"/>
          <ac:picMkLst>
            <pc:docMk/>
            <pc:sldMk cId="3633630263" sldId="268"/>
            <ac:picMk id="9" creationId="{92586452-3A24-4402-9BF6-0F933486BC6A}"/>
          </ac:picMkLst>
        </pc:picChg>
      </pc:sldChg>
      <pc:sldChg chg="del">
        <pc:chgData name="Andreas Dyrøy Jansson" userId="8d6c0f66-9c0c-4112-a019-da335d6e5290" providerId="ADAL" clId="{151DA36F-A70B-45F1-A3BF-70E6893987A4}" dt="2022-09-21T11:06:22.715" v="14" actId="47"/>
        <pc:sldMkLst>
          <pc:docMk/>
          <pc:sldMk cId="629902323" sldId="269"/>
        </pc:sldMkLst>
      </pc:sldChg>
      <pc:sldChg chg="addSp modSp new mod">
        <pc:chgData name="Andreas Dyrøy Jansson" userId="8d6c0f66-9c0c-4112-a019-da335d6e5290" providerId="ADAL" clId="{151DA36F-A70B-45F1-A3BF-70E6893987A4}" dt="2022-09-28T08:50:11.696" v="10425" actId="20577"/>
        <pc:sldMkLst>
          <pc:docMk/>
          <pc:sldMk cId="3974403822" sldId="269"/>
        </pc:sldMkLst>
        <pc:spChg chg="mod">
          <ac:chgData name="Andreas Dyrøy Jansson" userId="8d6c0f66-9c0c-4112-a019-da335d6e5290" providerId="ADAL" clId="{151DA36F-A70B-45F1-A3BF-70E6893987A4}" dt="2022-09-22T09:42:16.988" v="10181" actId="1076"/>
          <ac:spMkLst>
            <pc:docMk/>
            <pc:sldMk cId="3974403822" sldId="269"/>
            <ac:spMk id="2" creationId="{ACA0F761-5C6C-46EF-8626-C0A68761BC2C}"/>
          </ac:spMkLst>
        </pc:spChg>
        <pc:spChg chg="mod">
          <ac:chgData name="Andreas Dyrøy Jansson" userId="8d6c0f66-9c0c-4112-a019-da335d6e5290" providerId="ADAL" clId="{151DA36F-A70B-45F1-A3BF-70E6893987A4}" dt="2022-09-28T08:50:11.696" v="10425" actId="20577"/>
          <ac:spMkLst>
            <pc:docMk/>
            <pc:sldMk cId="3974403822" sldId="269"/>
            <ac:spMk id="3" creationId="{6D435B61-EB7C-4745-8FFF-32849A6AB0A8}"/>
          </ac:spMkLst>
        </pc:spChg>
        <pc:picChg chg="add mod">
          <ac:chgData name="Andreas Dyrøy Jansson" userId="8d6c0f66-9c0c-4112-a019-da335d6e5290" providerId="ADAL" clId="{151DA36F-A70B-45F1-A3BF-70E6893987A4}" dt="2022-09-22T08:00:32.147" v="9908" actId="1076"/>
          <ac:picMkLst>
            <pc:docMk/>
            <pc:sldMk cId="3974403822" sldId="269"/>
            <ac:picMk id="5" creationId="{73F404E3-4EC1-4D3B-8D0F-8FC52228FB10}"/>
          </ac:picMkLst>
        </pc:picChg>
      </pc:sldChg>
      <pc:sldChg chg="addSp delSp modSp new mod">
        <pc:chgData name="Andreas Dyrøy Jansson" userId="8d6c0f66-9c0c-4112-a019-da335d6e5290" providerId="ADAL" clId="{151DA36F-A70B-45F1-A3BF-70E6893987A4}" dt="2022-09-22T07:27:27.452" v="9140" actId="1035"/>
        <pc:sldMkLst>
          <pc:docMk/>
          <pc:sldMk cId="150198913" sldId="270"/>
        </pc:sldMkLst>
        <pc:spChg chg="mod">
          <ac:chgData name="Andreas Dyrøy Jansson" userId="8d6c0f66-9c0c-4112-a019-da335d6e5290" providerId="ADAL" clId="{151DA36F-A70B-45F1-A3BF-70E6893987A4}" dt="2022-09-21T13:25:30.827" v="7777" actId="20577"/>
          <ac:spMkLst>
            <pc:docMk/>
            <pc:sldMk cId="150198913" sldId="270"/>
            <ac:spMk id="2" creationId="{1D3C27F2-9AC2-48FA-B077-0EEF2BD21F57}"/>
          </ac:spMkLst>
        </pc:spChg>
        <pc:spChg chg="mod">
          <ac:chgData name="Andreas Dyrøy Jansson" userId="8d6c0f66-9c0c-4112-a019-da335d6e5290" providerId="ADAL" clId="{151DA36F-A70B-45F1-A3BF-70E6893987A4}" dt="2022-09-22T07:27:27.452" v="9140" actId="1035"/>
          <ac:spMkLst>
            <pc:docMk/>
            <pc:sldMk cId="150198913" sldId="270"/>
            <ac:spMk id="3" creationId="{E8F4081F-140C-421E-8235-66AECC7BC742}"/>
          </ac:spMkLst>
        </pc:spChg>
        <pc:picChg chg="add del mod">
          <ac:chgData name="Andreas Dyrøy Jansson" userId="8d6c0f66-9c0c-4112-a019-da335d6e5290" providerId="ADAL" clId="{151DA36F-A70B-45F1-A3BF-70E6893987A4}" dt="2022-09-21T13:26:59.747" v="7861" actId="478"/>
          <ac:picMkLst>
            <pc:docMk/>
            <pc:sldMk cId="150198913" sldId="270"/>
            <ac:picMk id="5" creationId="{2024F713-E9A2-4F82-9F33-CB41FB8E09A5}"/>
          </ac:picMkLst>
        </pc:picChg>
        <pc:picChg chg="add mod">
          <ac:chgData name="Andreas Dyrøy Jansson" userId="8d6c0f66-9c0c-4112-a019-da335d6e5290" providerId="ADAL" clId="{151DA36F-A70B-45F1-A3BF-70E6893987A4}" dt="2022-09-22T07:27:09.750" v="9104" actId="1076"/>
          <ac:picMkLst>
            <pc:docMk/>
            <pc:sldMk cId="150198913" sldId="270"/>
            <ac:picMk id="5" creationId="{F442F76C-D04C-40C3-B588-46EE3D3D557A}"/>
          </ac:picMkLst>
        </pc:picChg>
        <pc:picChg chg="add mod">
          <ac:chgData name="Andreas Dyrøy Jansson" userId="8d6c0f66-9c0c-4112-a019-da335d6e5290" providerId="ADAL" clId="{151DA36F-A70B-45F1-A3BF-70E6893987A4}" dt="2022-09-21T13:28:37.815" v="7873" actId="1076"/>
          <ac:picMkLst>
            <pc:docMk/>
            <pc:sldMk cId="150198913" sldId="270"/>
            <ac:picMk id="7" creationId="{6A4EE0A6-9AE7-4331-86A9-B553F064B531}"/>
          </ac:picMkLst>
        </pc:picChg>
        <pc:picChg chg="add mod">
          <ac:chgData name="Andreas Dyrøy Jansson" userId="8d6c0f66-9c0c-4112-a019-da335d6e5290" providerId="ADAL" clId="{151DA36F-A70B-45F1-A3BF-70E6893987A4}" dt="2022-09-21T13:30:08.033" v="7876" actId="1076"/>
          <ac:picMkLst>
            <pc:docMk/>
            <pc:sldMk cId="150198913" sldId="270"/>
            <ac:picMk id="9" creationId="{202C5269-85FD-4481-977A-C10BFFEF259C}"/>
          </ac:picMkLst>
        </pc:picChg>
      </pc:sldChg>
      <pc:sldChg chg="del">
        <pc:chgData name="Andreas Dyrøy Jansson" userId="8d6c0f66-9c0c-4112-a019-da335d6e5290" providerId="ADAL" clId="{151DA36F-A70B-45F1-A3BF-70E6893987A4}" dt="2022-09-21T11:06:23.007" v="15" actId="47"/>
        <pc:sldMkLst>
          <pc:docMk/>
          <pc:sldMk cId="3145691570" sldId="270"/>
        </pc:sldMkLst>
      </pc:sldChg>
      <pc:sldChg chg="addSp modSp new mod">
        <pc:chgData name="Andreas Dyrøy Jansson" userId="8d6c0f66-9c0c-4112-a019-da335d6e5290" providerId="ADAL" clId="{151DA36F-A70B-45F1-A3BF-70E6893987A4}" dt="2022-09-21T13:34:57.607" v="8042" actId="1076"/>
        <pc:sldMkLst>
          <pc:docMk/>
          <pc:sldMk cId="130786922" sldId="271"/>
        </pc:sldMkLst>
        <pc:spChg chg="mod">
          <ac:chgData name="Andreas Dyrøy Jansson" userId="8d6c0f66-9c0c-4112-a019-da335d6e5290" providerId="ADAL" clId="{151DA36F-A70B-45F1-A3BF-70E6893987A4}" dt="2022-09-21T13:32:29.613" v="7904" actId="20577"/>
          <ac:spMkLst>
            <pc:docMk/>
            <pc:sldMk cId="130786922" sldId="271"/>
            <ac:spMk id="2" creationId="{C72E9FF5-4EBD-476F-8DF0-137A362C65D7}"/>
          </ac:spMkLst>
        </pc:spChg>
        <pc:spChg chg="mod">
          <ac:chgData name="Andreas Dyrøy Jansson" userId="8d6c0f66-9c0c-4112-a019-da335d6e5290" providerId="ADAL" clId="{151DA36F-A70B-45F1-A3BF-70E6893987A4}" dt="2022-09-21T13:34:55.450" v="8041" actId="20577"/>
          <ac:spMkLst>
            <pc:docMk/>
            <pc:sldMk cId="130786922" sldId="271"/>
            <ac:spMk id="3" creationId="{92EB0E24-D8F8-433A-8DEB-5FAD281D2579}"/>
          </ac:spMkLst>
        </pc:spChg>
        <pc:picChg chg="add mod">
          <ac:chgData name="Andreas Dyrøy Jansson" userId="8d6c0f66-9c0c-4112-a019-da335d6e5290" providerId="ADAL" clId="{151DA36F-A70B-45F1-A3BF-70E6893987A4}" dt="2022-09-21T13:34:57.607" v="8042" actId="1076"/>
          <ac:picMkLst>
            <pc:docMk/>
            <pc:sldMk cId="130786922" sldId="271"/>
            <ac:picMk id="5" creationId="{73E43A61-039F-417F-9A9F-D5816403F19D}"/>
          </ac:picMkLst>
        </pc:picChg>
      </pc:sldChg>
      <pc:sldChg chg="del">
        <pc:chgData name="Andreas Dyrøy Jansson" userId="8d6c0f66-9c0c-4112-a019-da335d6e5290" providerId="ADAL" clId="{151DA36F-A70B-45F1-A3BF-70E6893987A4}" dt="2022-09-21T11:06:23.538" v="16" actId="47"/>
        <pc:sldMkLst>
          <pc:docMk/>
          <pc:sldMk cId="3491319427" sldId="271"/>
        </pc:sldMkLst>
      </pc:sldChg>
      <pc:sldChg chg="addSp delSp modSp new mod">
        <pc:chgData name="Andreas Dyrøy Jansson" userId="8d6c0f66-9c0c-4112-a019-da335d6e5290" providerId="ADAL" clId="{151DA36F-A70B-45F1-A3BF-70E6893987A4}" dt="2022-09-22T08:02:17.266" v="9947" actId="20577"/>
        <pc:sldMkLst>
          <pc:docMk/>
          <pc:sldMk cId="3895481132" sldId="272"/>
        </pc:sldMkLst>
        <pc:spChg chg="mod">
          <ac:chgData name="Andreas Dyrøy Jansson" userId="8d6c0f66-9c0c-4112-a019-da335d6e5290" providerId="ADAL" clId="{151DA36F-A70B-45F1-A3BF-70E6893987A4}" dt="2022-09-22T07:14:37.289" v="8069" actId="20577"/>
          <ac:spMkLst>
            <pc:docMk/>
            <pc:sldMk cId="3895481132" sldId="272"/>
            <ac:spMk id="2" creationId="{3BEB55D9-B257-4F81-965C-95B184152D80}"/>
          </ac:spMkLst>
        </pc:spChg>
        <pc:spChg chg="mod">
          <ac:chgData name="Andreas Dyrøy Jansson" userId="8d6c0f66-9c0c-4112-a019-da335d6e5290" providerId="ADAL" clId="{151DA36F-A70B-45F1-A3BF-70E6893987A4}" dt="2022-09-22T08:02:17.266" v="9947" actId="20577"/>
          <ac:spMkLst>
            <pc:docMk/>
            <pc:sldMk cId="3895481132" sldId="272"/>
            <ac:spMk id="3" creationId="{6D5460E3-CD4A-44A7-9A6E-2D6908E82FC4}"/>
          </ac:spMkLst>
        </pc:spChg>
        <pc:picChg chg="add del mod">
          <ac:chgData name="Andreas Dyrøy Jansson" userId="8d6c0f66-9c0c-4112-a019-da335d6e5290" providerId="ADAL" clId="{151DA36F-A70B-45F1-A3BF-70E6893987A4}" dt="2022-09-22T07:29:01.909" v="9186" actId="478"/>
          <ac:picMkLst>
            <pc:docMk/>
            <pc:sldMk cId="3895481132" sldId="272"/>
            <ac:picMk id="5" creationId="{E3E37746-9A4B-47D4-9E1C-0A2FDFBD4E1B}"/>
          </ac:picMkLst>
        </pc:picChg>
        <pc:picChg chg="add mod">
          <ac:chgData name="Andreas Dyrøy Jansson" userId="8d6c0f66-9c0c-4112-a019-da335d6e5290" providerId="ADAL" clId="{151DA36F-A70B-45F1-A3BF-70E6893987A4}" dt="2022-09-22T07:29:35.429" v="9241" actId="1076"/>
          <ac:picMkLst>
            <pc:docMk/>
            <pc:sldMk cId="3895481132" sldId="272"/>
            <ac:picMk id="7" creationId="{994E875F-8234-4803-B17D-E8E2DC7E03E2}"/>
          </ac:picMkLst>
        </pc:picChg>
      </pc:sldChg>
      <pc:sldChg chg="addSp delSp modSp new mod">
        <pc:chgData name="Andreas Dyrøy Jansson" userId="8d6c0f66-9c0c-4112-a019-da335d6e5290" providerId="ADAL" clId="{151DA36F-A70B-45F1-A3BF-70E6893987A4}" dt="2022-09-22T07:55:24.613" v="9845" actId="114"/>
        <pc:sldMkLst>
          <pc:docMk/>
          <pc:sldMk cId="1571142269" sldId="273"/>
        </pc:sldMkLst>
        <pc:spChg chg="mod">
          <ac:chgData name="Andreas Dyrøy Jansson" userId="8d6c0f66-9c0c-4112-a019-da335d6e5290" providerId="ADAL" clId="{151DA36F-A70B-45F1-A3BF-70E6893987A4}" dt="2022-09-22T07:17:59.614" v="8376" actId="20577"/>
          <ac:spMkLst>
            <pc:docMk/>
            <pc:sldMk cId="1571142269" sldId="273"/>
            <ac:spMk id="2" creationId="{972A1121-9723-4E29-A951-FC09FA1024C2}"/>
          </ac:spMkLst>
        </pc:spChg>
        <pc:spChg chg="mod">
          <ac:chgData name="Andreas Dyrøy Jansson" userId="8d6c0f66-9c0c-4112-a019-da335d6e5290" providerId="ADAL" clId="{151DA36F-A70B-45F1-A3BF-70E6893987A4}" dt="2022-09-22T07:55:24.613" v="9845" actId="114"/>
          <ac:spMkLst>
            <pc:docMk/>
            <pc:sldMk cId="1571142269" sldId="273"/>
            <ac:spMk id="3" creationId="{76F1219A-B99E-48AC-A6F4-10C7B76713A7}"/>
          </ac:spMkLst>
        </pc:spChg>
        <pc:picChg chg="add del mod">
          <ac:chgData name="Andreas Dyrøy Jansson" userId="8d6c0f66-9c0c-4112-a019-da335d6e5290" providerId="ADAL" clId="{151DA36F-A70B-45F1-A3BF-70E6893987A4}" dt="2022-09-22T07:53:21.790" v="9648" actId="478"/>
          <ac:picMkLst>
            <pc:docMk/>
            <pc:sldMk cId="1571142269" sldId="273"/>
            <ac:picMk id="5" creationId="{4836380C-5A07-4B70-92A5-62E818BAC8D2}"/>
          </ac:picMkLst>
        </pc:picChg>
        <pc:picChg chg="add mod">
          <ac:chgData name="Andreas Dyrøy Jansson" userId="8d6c0f66-9c0c-4112-a019-da335d6e5290" providerId="ADAL" clId="{151DA36F-A70B-45F1-A3BF-70E6893987A4}" dt="2022-09-22T07:19:09.670" v="8387" actId="1076"/>
          <ac:picMkLst>
            <pc:docMk/>
            <pc:sldMk cId="1571142269" sldId="273"/>
            <ac:picMk id="7" creationId="{0DCA896E-9A84-4656-A94D-9BE77E9F8F59}"/>
          </ac:picMkLst>
        </pc:picChg>
        <pc:picChg chg="add del mod">
          <ac:chgData name="Andreas Dyrøy Jansson" userId="8d6c0f66-9c0c-4112-a019-da335d6e5290" providerId="ADAL" clId="{151DA36F-A70B-45F1-A3BF-70E6893987A4}" dt="2022-09-22T07:53:54.878" v="9649" actId="478"/>
          <ac:picMkLst>
            <pc:docMk/>
            <pc:sldMk cId="1571142269" sldId="273"/>
            <ac:picMk id="9" creationId="{A8494308-13BA-4B99-9891-A85496537034}"/>
          </ac:picMkLst>
        </pc:picChg>
        <pc:picChg chg="add mod">
          <ac:chgData name="Andreas Dyrøy Jansson" userId="8d6c0f66-9c0c-4112-a019-da335d6e5290" providerId="ADAL" clId="{151DA36F-A70B-45F1-A3BF-70E6893987A4}" dt="2022-09-22T07:54:03.798" v="9653" actId="14100"/>
          <ac:picMkLst>
            <pc:docMk/>
            <pc:sldMk cId="1571142269" sldId="273"/>
            <ac:picMk id="11" creationId="{C4523CF5-EC46-4998-92E5-840BDDBC9C4B}"/>
          </ac:picMkLst>
        </pc:picChg>
      </pc:sldChg>
      <pc:sldChg chg="new del">
        <pc:chgData name="Andreas Dyrøy Jansson" userId="8d6c0f66-9c0c-4112-a019-da335d6e5290" providerId="ADAL" clId="{151DA36F-A70B-45F1-A3BF-70E6893987A4}" dt="2022-09-22T07:27:11.086" v="9105" actId="47"/>
        <pc:sldMkLst>
          <pc:docMk/>
          <pc:sldMk cId="244011003" sldId="274"/>
        </pc:sldMkLst>
      </pc:sldChg>
      <pc:sldChg chg="addSp delSp modSp new mod setBg">
        <pc:chgData name="Andreas Dyrøy Jansson" userId="8d6c0f66-9c0c-4112-a019-da335d6e5290" providerId="ADAL" clId="{151DA36F-A70B-45F1-A3BF-70E6893987A4}" dt="2022-09-22T07:46:43.708" v="9643" actId="14100"/>
        <pc:sldMkLst>
          <pc:docMk/>
          <pc:sldMk cId="576918424" sldId="274"/>
        </pc:sldMkLst>
        <pc:spChg chg="mod">
          <ac:chgData name="Andreas Dyrøy Jansson" userId="8d6c0f66-9c0c-4112-a019-da335d6e5290" providerId="ADAL" clId="{151DA36F-A70B-45F1-A3BF-70E6893987A4}" dt="2022-09-22T07:32:43.581" v="9329" actId="26606"/>
          <ac:spMkLst>
            <pc:docMk/>
            <pc:sldMk cId="576918424" sldId="274"/>
            <ac:spMk id="2" creationId="{075A6561-030F-4E6A-A011-04ACF2C3D55B}"/>
          </ac:spMkLst>
        </pc:spChg>
        <pc:spChg chg="del">
          <ac:chgData name="Andreas Dyrøy Jansson" userId="8d6c0f66-9c0c-4112-a019-da335d6e5290" providerId="ADAL" clId="{151DA36F-A70B-45F1-A3BF-70E6893987A4}" dt="2022-09-22T07:32:31.032" v="9325" actId="22"/>
          <ac:spMkLst>
            <pc:docMk/>
            <pc:sldMk cId="576918424" sldId="274"/>
            <ac:spMk id="3" creationId="{1A7998AB-AA30-4E9D-88C9-1E30326285AB}"/>
          </ac:spMkLst>
        </pc:spChg>
        <pc:spChg chg="add mod">
          <ac:chgData name="Andreas Dyrøy Jansson" userId="8d6c0f66-9c0c-4112-a019-da335d6e5290" providerId="ADAL" clId="{151DA36F-A70B-45F1-A3BF-70E6893987A4}" dt="2022-09-22T07:46:38.340" v="9641" actId="20577"/>
          <ac:spMkLst>
            <pc:docMk/>
            <pc:sldMk cId="576918424" sldId="274"/>
            <ac:spMk id="9" creationId="{BB7B76FC-0DE9-AE84-D210-452248F66C23}"/>
          </ac:spMkLst>
        </pc:spChg>
        <pc:spChg chg="add">
          <ac:chgData name="Andreas Dyrøy Jansson" userId="8d6c0f66-9c0c-4112-a019-da335d6e5290" providerId="ADAL" clId="{151DA36F-A70B-45F1-A3BF-70E6893987A4}" dt="2022-09-22T07:32:43.581" v="9329" actId="26606"/>
          <ac:spMkLst>
            <pc:docMk/>
            <pc:sldMk cId="576918424" sldId="274"/>
            <ac:spMk id="12" creationId="{0E3596DD-156A-473E-9BB3-C6A29F7574E9}"/>
          </ac:spMkLst>
        </pc:spChg>
        <pc:spChg chg="add">
          <ac:chgData name="Andreas Dyrøy Jansson" userId="8d6c0f66-9c0c-4112-a019-da335d6e5290" providerId="ADAL" clId="{151DA36F-A70B-45F1-A3BF-70E6893987A4}" dt="2022-09-22T07:32:43.581" v="9329" actId="26606"/>
          <ac:spMkLst>
            <pc:docMk/>
            <pc:sldMk cId="576918424" sldId="274"/>
            <ac:spMk id="14" creationId="{2C46C4D6-C474-4E92-B52E-944C1118F7B6}"/>
          </ac:spMkLst>
        </pc:spChg>
        <pc:picChg chg="add del mod ord">
          <ac:chgData name="Andreas Dyrøy Jansson" userId="8d6c0f66-9c0c-4112-a019-da335d6e5290" providerId="ADAL" clId="{151DA36F-A70B-45F1-A3BF-70E6893987A4}" dt="2022-09-22T07:35:24.332" v="9533" actId="478"/>
          <ac:picMkLst>
            <pc:docMk/>
            <pc:sldMk cId="576918424" sldId="274"/>
            <ac:picMk id="5" creationId="{C90A2A71-684B-4349-A9C6-A5CB46B5380E}"/>
          </ac:picMkLst>
        </pc:picChg>
        <pc:picChg chg="add mod">
          <ac:chgData name="Andreas Dyrøy Jansson" userId="8d6c0f66-9c0c-4112-a019-da335d6e5290" providerId="ADAL" clId="{151DA36F-A70B-45F1-A3BF-70E6893987A4}" dt="2022-09-22T07:35:28.917" v="9535" actId="1076"/>
          <ac:picMkLst>
            <pc:docMk/>
            <pc:sldMk cId="576918424" sldId="274"/>
            <ac:picMk id="7" creationId="{E887A18F-7BF8-4E6F-920E-066C68B4A589}"/>
          </ac:picMkLst>
        </pc:picChg>
        <pc:picChg chg="add del mod">
          <ac:chgData name="Andreas Dyrøy Jansson" userId="8d6c0f66-9c0c-4112-a019-da335d6e5290" providerId="ADAL" clId="{151DA36F-A70B-45F1-A3BF-70E6893987A4}" dt="2022-09-22T07:46:13.900" v="9627" actId="478"/>
          <ac:picMkLst>
            <pc:docMk/>
            <pc:sldMk cId="576918424" sldId="274"/>
            <ac:picMk id="10" creationId="{1E4F2A56-FDC2-485E-8614-F86456BC2694}"/>
          </ac:picMkLst>
        </pc:picChg>
        <pc:picChg chg="add mod">
          <ac:chgData name="Andreas Dyrøy Jansson" userId="8d6c0f66-9c0c-4112-a019-da335d6e5290" providerId="ADAL" clId="{151DA36F-A70B-45F1-A3BF-70E6893987A4}" dt="2022-09-22T07:46:43.708" v="9643" actId="14100"/>
          <ac:picMkLst>
            <pc:docMk/>
            <pc:sldMk cId="576918424" sldId="274"/>
            <ac:picMk id="13" creationId="{1EC54D49-B0D8-4E32-AB38-A12B5A4D528F}"/>
          </ac:picMkLst>
        </pc:picChg>
      </pc:sldChg>
      <pc:sldChg chg="addSp delSp modSp new mod">
        <pc:chgData name="Andreas Dyrøy Jansson" userId="8d6c0f66-9c0c-4112-a019-da335d6e5290" providerId="ADAL" clId="{151DA36F-A70B-45F1-A3BF-70E6893987A4}" dt="2022-09-22T07:44:23.548" v="9554" actId="1076"/>
        <pc:sldMkLst>
          <pc:docMk/>
          <pc:sldMk cId="590636652" sldId="275"/>
        </pc:sldMkLst>
        <pc:spChg chg="del">
          <ac:chgData name="Andreas Dyrøy Jansson" userId="8d6c0f66-9c0c-4112-a019-da335d6e5290" providerId="ADAL" clId="{151DA36F-A70B-45F1-A3BF-70E6893987A4}" dt="2022-09-22T07:37:05.154" v="9543" actId="478"/>
          <ac:spMkLst>
            <pc:docMk/>
            <pc:sldMk cId="590636652" sldId="275"/>
            <ac:spMk id="2" creationId="{EC26D7AC-ECF2-4EFF-9936-F76EFE3FA1AA}"/>
          </ac:spMkLst>
        </pc:spChg>
        <pc:spChg chg="del">
          <ac:chgData name="Andreas Dyrøy Jansson" userId="8d6c0f66-9c0c-4112-a019-da335d6e5290" providerId="ADAL" clId="{151DA36F-A70B-45F1-A3BF-70E6893987A4}" dt="2022-09-22T07:37:11.102" v="9547" actId="478"/>
          <ac:spMkLst>
            <pc:docMk/>
            <pc:sldMk cId="590636652" sldId="275"/>
            <ac:spMk id="3" creationId="{AC45658E-E3CC-498F-9E91-96BF67585577}"/>
          </ac:spMkLst>
        </pc:spChg>
        <pc:spChg chg="add">
          <ac:chgData name="Andreas Dyrøy Jansson" userId="8d6c0f66-9c0c-4112-a019-da335d6e5290" providerId="ADAL" clId="{151DA36F-A70B-45F1-A3BF-70E6893987A4}" dt="2022-09-22T07:37:14.121" v="9548" actId="11529"/>
          <ac:spMkLst>
            <pc:docMk/>
            <pc:sldMk cId="590636652" sldId="275"/>
            <ac:spMk id="8" creationId="{D7D8881B-1AAE-408A-9189-914A5BC7D39C}"/>
          </ac:spMkLst>
        </pc:spChg>
        <pc:picChg chg="add mod">
          <ac:chgData name="Andreas Dyrøy Jansson" userId="8d6c0f66-9c0c-4112-a019-da335d6e5290" providerId="ADAL" clId="{151DA36F-A70B-45F1-A3BF-70E6893987A4}" dt="2022-09-22T07:37:07.736" v="9545" actId="1076"/>
          <ac:picMkLst>
            <pc:docMk/>
            <pc:sldMk cId="590636652" sldId="275"/>
            <ac:picMk id="5" creationId="{8ACA1F2E-6683-4547-9B64-6A36D8825A50}"/>
          </ac:picMkLst>
        </pc:picChg>
        <pc:picChg chg="add del mod">
          <ac:chgData name="Andreas Dyrøy Jansson" userId="8d6c0f66-9c0c-4112-a019-da335d6e5290" providerId="ADAL" clId="{151DA36F-A70B-45F1-A3BF-70E6893987A4}" dt="2022-09-22T07:44:16.102" v="9549" actId="478"/>
          <ac:picMkLst>
            <pc:docMk/>
            <pc:sldMk cId="590636652" sldId="275"/>
            <ac:picMk id="7" creationId="{1A1C70F7-C1C7-45DF-989E-AB0A1AD18724}"/>
          </ac:picMkLst>
        </pc:picChg>
        <pc:picChg chg="add mod">
          <ac:chgData name="Andreas Dyrøy Jansson" userId="8d6c0f66-9c0c-4112-a019-da335d6e5290" providerId="ADAL" clId="{151DA36F-A70B-45F1-A3BF-70E6893987A4}" dt="2022-09-22T07:44:23.548" v="9554" actId="1076"/>
          <ac:picMkLst>
            <pc:docMk/>
            <pc:sldMk cId="590636652" sldId="275"/>
            <ac:picMk id="10" creationId="{DD1840E7-5120-4BA3-B57C-EAD4CF5940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8AC7D55-0F42-49A7-A92C-086416F4A455}"/>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a:p>
        </p:txBody>
      </p:sp>
      <p:sp>
        <p:nvSpPr>
          <p:cNvPr id="3" name="Undertittel 2">
            <a:extLst>
              <a:ext uri="{FF2B5EF4-FFF2-40B4-BE49-F238E27FC236}">
                <a16:creationId xmlns:a16="http://schemas.microsoft.com/office/drawing/2014/main" id="{C2E2D112-FC35-4DCE-840C-C868929D4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a:p>
        </p:txBody>
      </p:sp>
      <p:sp>
        <p:nvSpPr>
          <p:cNvPr id="4" name="Plassholder for dato 3">
            <a:extLst>
              <a:ext uri="{FF2B5EF4-FFF2-40B4-BE49-F238E27FC236}">
                <a16:creationId xmlns:a16="http://schemas.microsoft.com/office/drawing/2014/main" id="{375640F0-942D-426D-A556-166AD3D967AE}"/>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5" name="Plassholder for bunntekst 4">
            <a:extLst>
              <a:ext uri="{FF2B5EF4-FFF2-40B4-BE49-F238E27FC236}">
                <a16:creationId xmlns:a16="http://schemas.microsoft.com/office/drawing/2014/main" id="{4B023B19-4116-4EFD-8E89-AE272262C3B1}"/>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9BE02CC8-F723-4862-964A-950939AE66F2}"/>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386765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089FE84-3D5C-4369-95E3-0B58E01F14AC}"/>
              </a:ext>
            </a:extLst>
          </p:cNvPr>
          <p:cNvSpPr>
            <a:spLocks noGrp="1"/>
          </p:cNvSpPr>
          <p:nvPr>
            <p:ph type="title"/>
          </p:nvPr>
        </p:nvSpPr>
        <p:spPr/>
        <p:txBody>
          <a:bodyPr/>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D5157908-059E-4D6D-9AC1-1C3830FA5D8A}"/>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91BBB400-9F47-4CBD-969D-14E0C81CB1E8}"/>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5" name="Plassholder for bunntekst 4">
            <a:extLst>
              <a:ext uri="{FF2B5EF4-FFF2-40B4-BE49-F238E27FC236}">
                <a16:creationId xmlns:a16="http://schemas.microsoft.com/office/drawing/2014/main" id="{7D77B817-03AD-48DB-BC8B-16108234E0C9}"/>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2082FEEC-418E-410C-8711-91E2FDEAC91C}"/>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207165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E19C04D2-6330-4EFE-B5EB-EF24FF1B3EAF}"/>
              </a:ext>
            </a:extLst>
          </p:cNvPr>
          <p:cNvSpPr>
            <a:spLocks noGrp="1"/>
          </p:cNvSpPr>
          <p:nvPr>
            <p:ph type="title" orient="vert"/>
          </p:nvPr>
        </p:nvSpPr>
        <p:spPr>
          <a:xfrm>
            <a:off x="8724900" y="365125"/>
            <a:ext cx="2628900" cy="5811838"/>
          </a:xfrm>
        </p:spPr>
        <p:txBody>
          <a:bodyPr vert="eaVert"/>
          <a:lstStyle/>
          <a:p>
            <a:r>
              <a:rPr lang="nb-NO"/>
              <a:t>Klikk for å redigere tittelstil</a:t>
            </a:r>
            <a:endParaRPr lang="en-US"/>
          </a:p>
        </p:txBody>
      </p:sp>
      <p:sp>
        <p:nvSpPr>
          <p:cNvPr id="3" name="Plassholder for loddrett tekst 2">
            <a:extLst>
              <a:ext uri="{FF2B5EF4-FFF2-40B4-BE49-F238E27FC236}">
                <a16:creationId xmlns:a16="http://schemas.microsoft.com/office/drawing/2014/main" id="{33041127-1BCC-4702-8F42-C5C6417E4DA4}"/>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CB14B763-124C-439B-B725-5D49F71C4AE9}"/>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5" name="Plassholder for bunntekst 4">
            <a:extLst>
              <a:ext uri="{FF2B5EF4-FFF2-40B4-BE49-F238E27FC236}">
                <a16:creationId xmlns:a16="http://schemas.microsoft.com/office/drawing/2014/main" id="{F182E529-4CA5-440D-BC36-EAC9BD08013D}"/>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0F14C118-6031-4C61-8439-5B0F60E0D279}"/>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380145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B59A733-033A-4551-A0F3-1175A08C999A}"/>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C798AE28-CD1B-44C7-BAD2-63EAB970ADF9}"/>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FB5905F5-C7EA-4522-A5FB-B35623373742}"/>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5" name="Plassholder for bunntekst 4">
            <a:extLst>
              <a:ext uri="{FF2B5EF4-FFF2-40B4-BE49-F238E27FC236}">
                <a16:creationId xmlns:a16="http://schemas.microsoft.com/office/drawing/2014/main" id="{5D2E61C8-B97C-4E32-8DE2-60ACCDBD59BC}"/>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DF1EFD9E-B5A4-4F4E-A7D8-7169747BBDA6}"/>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117669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3483604-D983-4FFD-B584-B25529309118}"/>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a:p>
        </p:txBody>
      </p:sp>
      <p:sp>
        <p:nvSpPr>
          <p:cNvPr id="3" name="Plassholder for tekst 2">
            <a:extLst>
              <a:ext uri="{FF2B5EF4-FFF2-40B4-BE49-F238E27FC236}">
                <a16:creationId xmlns:a16="http://schemas.microsoft.com/office/drawing/2014/main" id="{28848256-7B50-486C-A313-BAD138371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CB1CE649-A5B2-4478-AE47-73F7FA7D5520}"/>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5" name="Plassholder for bunntekst 4">
            <a:extLst>
              <a:ext uri="{FF2B5EF4-FFF2-40B4-BE49-F238E27FC236}">
                <a16:creationId xmlns:a16="http://schemas.microsoft.com/office/drawing/2014/main" id="{79DD9A2F-6811-4AD9-B8C3-3E01C9755263}"/>
              </a:ext>
            </a:extLst>
          </p:cNvPr>
          <p:cNvSpPr>
            <a:spLocks noGrp="1"/>
          </p:cNvSpPr>
          <p:nvPr>
            <p:ph type="ftr" sz="quarter" idx="11"/>
          </p:nvPr>
        </p:nvSpPr>
        <p:spPr/>
        <p:txBody>
          <a:bodyPr/>
          <a:lstStyle/>
          <a:p>
            <a:endParaRPr lang="en-US"/>
          </a:p>
        </p:txBody>
      </p:sp>
      <p:sp>
        <p:nvSpPr>
          <p:cNvPr id="6" name="Plassholder for lysbildenummer 5">
            <a:extLst>
              <a:ext uri="{FF2B5EF4-FFF2-40B4-BE49-F238E27FC236}">
                <a16:creationId xmlns:a16="http://schemas.microsoft.com/office/drawing/2014/main" id="{67873653-F2F3-4105-AD6E-A43F1A793453}"/>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391450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55C63A7-3ADB-4FBC-B965-1B22903FE093}"/>
              </a:ext>
            </a:extLst>
          </p:cNvPr>
          <p:cNvSpPr>
            <a:spLocks noGrp="1"/>
          </p:cNvSpPr>
          <p:nvPr>
            <p:ph type="title"/>
          </p:nvPr>
        </p:nvSpPr>
        <p:spPr/>
        <p:txBody>
          <a:body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C7EED890-9C06-47CF-A7C2-5B596B827542}"/>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innhold 3">
            <a:extLst>
              <a:ext uri="{FF2B5EF4-FFF2-40B4-BE49-F238E27FC236}">
                <a16:creationId xmlns:a16="http://schemas.microsoft.com/office/drawing/2014/main" id="{557488CB-DBA4-4FDF-9D34-44E6728E632A}"/>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dato 4">
            <a:extLst>
              <a:ext uri="{FF2B5EF4-FFF2-40B4-BE49-F238E27FC236}">
                <a16:creationId xmlns:a16="http://schemas.microsoft.com/office/drawing/2014/main" id="{F4E6E661-1968-4170-969E-5C8612473D71}"/>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6" name="Plassholder for bunntekst 5">
            <a:extLst>
              <a:ext uri="{FF2B5EF4-FFF2-40B4-BE49-F238E27FC236}">
                <a16:creationId xmlns:a16="http://schemas.microsoft.com/office/drawing/2014/main" id="{4270D844-1844-47A7-A467-75D6BA8970F5}"/>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AB296F2F-C2D0-4049-9B54-3A69F1029200}"/>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356934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688F96B-3BBC-4C7A-A0A3-F3B834E0ACCB}"/>
              </a:ext>
            </a:extLst>
          </p:cNvPr>
          <p:cNvSpPr>
            <a:spLocks noGrp="1"/>
          </p:cNvSpPr>
          <p:nvPr>
            <p:ph type="title"/>
          </p:nvPr>
        </p:nvSpPr>
        <p:spPr>
          <a:xfrm>
            <a:off x="839788" y="365125"/>
            <a:ext cx="10515600" cy="1325563"/>
          </a:xfrm>
        </p:spPr>
        <p:txBody>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CA786877-F309-408A-B633-EC568B1F9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4C389745-20BF-434E-BFE9-8043703C3B9E}"/>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tekst 4">
            <a:extLst>
              <a:ext uri="{FF2B5EF4-FFF2-40B4-BE49-F238E27FC236}">
                <a16:creationId xmlns:a16="http://schemas.microsoft.com/office/drawing/2014/main" id="{214EF448-A8A5-47D7-A18D-6798153B1D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859CD041-CBB3-4F37-9278-C5C544550869}"/>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Plassholder for dato 6">
            <a:extLst>
              <a:ext uri="{FF2B5EF4-FFF2-40B4-BE49-F238E27FC236}">
                <a16:creationId xmlns:a16="http://schemas.microsoft.com/office/drawing/2014/main" id="{3C119D15-2361-4000-B7DF-B92C9547F6DE}"/>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8" name="Plassholder for bunntekst 7">
            <a:extLst>
              <a:ext uri="{FF2B5EF4-FFF2-40B4-BE49-F238E27FC236}">
                <a16:creationId xmlns:a16="http://schemas.microsoft.com/office/drawing/2014/main" id="{125137D3-A62E-4C1A-9509-2005A900ACF3}"/>
              </a:ext>
            </a:extLst>
          </p:cNvPr>
          <p:cNvSpPr>
            <a:spLocks noGrp="1"/>
          </p:cNvSpPr>
          <p:nvPr>
            <p:ph type="ftr" sz="quarter" idx="11"/>
          </p:nvPr>
        </p:nvSpPr>
        <p:spPr/>
        <p:txBody>
          <a:bodyPr/>
          <a:lstStyle/>
          <a:p>
            <a:endParaRPr lang="en-US"/>
          </a:p>
        </p:txBody>
      </p:sp>
      <p:sp>
        <p:nvSpPr>
          <p:cNvPr id="9" name="Plassholder for lysbildenummer 8">
            <a:extLst>
              <a:ext uri="{FF2B5EF4-FFF2-40B4-BE49-F238E27FC236}">
                <a16:creationId xmlns:a16="http://schemas.microsoft.com/office/drawing/2014/main" id="{EB50DCBB-743C-4F6F-9106-E5F505B57884}"/>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176305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D44D37F-4A23-4F5E-B8E5-C2CE47C000DB}"/>
              </a:ext>
            </a:extLst>
          </p:cNvPr>
          <p:cNvSpPr>
            <a:spLocks noGrp="1"/>
          </p:cNvSpPr>
          <p:nvPr>
            <p:ph type="title"/>
          </p:nvPr>
        </p:nvSpPr>
        <p:spPr/>
        <p:txBody>
          <a:bodyPr/>
          <a:lstStyle/>
          <a:p>
            <a:r>
              <a:rPr lang="nb-NO"/>
              <a:t>Klikk for å redigere tittelstil</a:t>
            </a:r>
            <a:endParaRPr lang="en-US"/>
          </a:p>
        </p:txBody>
      </p:sp>
      <p:sp>
        <p:nvSpPr>
          <p:cNvPr id="3" name="Plassholder for dato 2">
            <a:extLst>
              <a:ext uri="{FF2B5EF4-FFF2-40B4-BE49-F238E27FC236}">
                <a16:creationId xmlns:a16="http://schemas.microsoft.com/office/drawing/2014/main" id="{AF5EE9F1-8FB6-40AC-BF4E-790556BEDA16}"/>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4" name="Plassholder for bunntekst 3">
            <a:extLst>
              <a:ext uri="{FF2B5EF4-FFF2-40B4-BE49-F238E27FC236}">
                <a16:creationId xmlns:a16="http://schemas.microsoft.com/office/drawing/2014/main" id="{E070E2E9-6757-428A-B3C8-52D9B48D2E35}"/>
              </a:ext>
            </a:extLst>
          </p:cNvPr>
          <p:cNvSpPr>
            <a:spLocks noGrp="1"/>
          </p:cNvSpPr>
          <p:nvPr>
            <p:ph type="ftr" sz="quarter" idx="11"/>
          </p:nvPr>
        </p:nvSpPr>
        <p:spPr/>
        <p:txBody>
          <a:bodyPr/>
          <a:lstStyle/>
          <a:p>
            <a:endParaRPr lang="en-US"/>
          </a:p>
        </p:txBody>
      </p:sp>
      <p:sp>
        <p:nvSpPr>
          <p:cNvPr id="5" name="Plassholder for lysbildenummer 4">
            <a:extLst>
              <a:ext uri="{FF2B5EF4-FFF2-40B4-BE49-F238E27FC236}">
                <a16:creationId xmlns:a16="http://schemas.microsoft.com/office/drawing/2014/main" id="{DCD896FD-2F0E-433B-9503-0AA2F508A295}"/>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350358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B7827342-2459-4683-9B9F-7BB17D783F5C}"/>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3" name="Plassholder for bunntekst 2">
            <a:extLst>
              <a:ext uri="{FF2B5EF4-FFF2-40B4-BE49-F238E27FC236}">
                <a16:creationId xmlns:a16="http://schemas.microsoft.com/office/drawing/2014/main" id="{B8790D36-EEE5-4A22-A4B1-3120869E1E31}"/>
              </a:ext>
            </a:extLst>
          </p:cNvPr>
          <p:cNvSpPr>
            <a:spLocks noGrp="1"/>
          </p:cNvSpPr>
          <p:nvPr>
            <p:ph type="ftr" sz="quarter" idx="11"/>
          </p:nvPr>
        </p:nvSpPr>
        <p:spPr/>
        <p:txBody>
          <a:bodyPr/>
          <a:lstStyle/>
          <a:p>
            <a:endParaRPr lang="en-US"/>
          </a:p>
        </p:txBody>
      </p:sp>
      <p:sp>
        <p:nvSpPr>
          <p:cNvPr id="4" name="Plassholder for lysbildenummer 3">
            <a:extLst>
              <a:ext uri="{FF2B5EF4-FFF2-40B4-BE49-F238E27FC236}">
                <a16:creationId xmlns:a16="http://schemas.microsoft.com/office/drawing/2014/main" id="{DC9774D3-5E9B-4C62-B1C8-34FF807A4206}"/>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378946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43FFED1-4E5C-4340-9C51-529751002416}"/>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innhold 2">
            <a:extLst>
              <a:ext uri="{FF2B5EF4-FFF2-40B4-BE49-F238E27FC236}">
                <a16:creationId xmlns:a16="http://schemas.microsoft.com/office/drawing/2014/main" id="{E47DDB92-434C-4393-9FC2-CA0BF26E48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tekst 3">
            <a:extLst>
              <a:ext uri="{FF2B5EF4-FFF2-40B4-BE49-F238E27FC236}">
                <a16:creationId xmlns:a16="http://schemas.microsoft.com/office/drawing/2014/main" id="{3178AC0F-4F7A-4EE0-98D3-C66719315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31E4A517-3645-4E10-996C-0D7C8B89B8E9}"/>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6" name="Plassholder for bunntekst 5">
            <a:extLst>
              <a:ext uri="{FF2B5EF4-FFF2-40B4-BE49-F238E27FC236}">
                <a16:creationId xmlns:a16="http://schemas.microsoft.com/office/drawing/2014/main" id="{D85EBD96-8786-44B8-8F82-A564818CB8AF}"/>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F9327BAE-DC85-4CE1-BE8E-619CA08B93F0}"/>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66607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16602A6-4E09-44F1-AEF6-556DD0505D98}"/>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bilde 2">
            <a:extLst>
              <a:ext uri="{FF2B5EF4-FFF2-40B4-BE49-F238E27FC236}">
                <a16:creationId xmlns:a16="http://schemas.microsoft.com/office/drawing/2014/main" id="{4D7EBFF7-4C5A-4C95-B1D0-7B93C0A6FF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ssholder for tekst 3">
            <a:extLst>
              <a:ext uri="{FF2B5EF4-FFF2-40B4-BE49-F238E27FC236}">
                <a16:creationId xmlns:a16="http://schemas.microsoft.com/office/drawing/2014/main" id="{C8D1BF0F-0807-4405-9901-6C10B7647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18CB4338-0749-4130-9416-D3485F7E8D45}"/>
              </a:ext>
            </a:extLst>
          </p:cNvPr>
          <p:cNvSpPr>
            <a:spLocks noGrp="1"/>
          </p:cNvSpPr>
          <p:nvPr>
            <p:ph type="dt" sz="half" idx="10"/>
          </p:nvPr>
        </p:nvSpPr>
        <p:spPr/>
        <p:txBody>
          <a:bodyPr/>
          <a:lstStyle/>
          <a:p>
            <a:fld id="{2635F3D3-9C34-4B74-86CD-35617022921C}" type="datetimeFigureOut">
              <a:rPr lang="en-US" smtClean="0"/>
              <a:t>9/28/2022</a:t>
            </a:fld>
            <a:endParaRPr lang="en-US"/>
          </a:p>
        </p:txBody>
      </p:sp>
      <p:sp>
        <p:nvSpPr>
          <p:cNvPr id="6" name="Plassholder for bunntekst 5">
            <a:extLst>
              <a:ext uri="{FF2B5EF4-FFF2-40B4-BE49-F238E27FC236}">
                <a16:creationId xmlns:a16="http://schemas.microsoft.com/office/drawing/2014/main" id="{5F271FE7-852D-45DA-AB72-BEB98102AA3F}"/>
              </a:ext>
            </a:extLst>
          </p:cNvPr>
          <p:cNvSpPr>
            <a:spLocks noGrp="1"/>
          </p:cNvSpPr>
          <p:nvPr>
            <p:ph type="ftr" sz="quarter" idx="11"/>
          </p:nvPr>
        </p:nvSpPr>
        <p:spPr/>
        <p:txBody>
          <a:bodyPr/>
          <a:lstStyle/>
          <a:p>
            <a:endParaRPr lang="en-US"/>
          </a:p>
        </p:txBody>
      </p:sp>
      <p:sp>
        <p:nvSpPr>
          <p:cNvPr id="7" name="Plassholder for lysbildenummer 6">
            <a:extLst>
              <a:ext uri="{FF2B5EF4-FFF2-40B4-BE49-F238E27FC236}">
                <a16:creationId xmlns:a16="http://schemas.microsoft.com/office/drawing/2014/main" id="{32EC2787-C90B-4D04-A786-1DA9065A7B80}"/>
              </a:ext>
            </a:extLst>
          </p:cNvPr>
          <p:cNvSpPr>
            <a:spLocks noGrp="1"/>
          </p:cNvSpPr>
          <p:nvPr>
            <p:ph type="sldNum" sz="quarter" idx="12"/>
          </p:nvPr>
        </p:nvSpPr>
        <p:spPr/>
        <p:txBody>
          <a:bodyPr/>
          <a:lstStyle/>
          <a:p>
            <a:fld id="{D8A40C04-4428-481E-8905-33158DE3FCC8}" type="slidenum">
              <a:rPr lang="en-US" smtClean="0"/>
              <a:t>‹#›</a:t>
            </a:fld>
            <a:endParaRPr lang="en-US"/>
          </a:p>
        </p:txBody>
      </p:sp>
    </p:spTree>
    <p:extLst>
      <p:ext uri="{BB962C8B-B14F-4D97-AF65-F5344CB8AC3E}">
        <p14:creationId xmlns:p14="http://schemas.microsoft.com/office/powerpoint/2010/main" val="107205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2D4E068B-D2E9-4F18-936E-E1733AD79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Plassholder for tekst 2">
            <a:extLst>
              <a:ext uri="{FF2B5EF4-FFF2-40B4-BE49-F238E27FC236}">
                <a16:creationId xmlns:a16="http://schemas.microsoft.com/office/drawing/2014/main" id="{AE9CB237-0C1E-4CF8-BA27-F6E2FCDC7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a:extLst>
              <a:ext uri="{FF2B5EF4-FFF2-40B4-BE49-F238E27FC236}">
                <a16:creationId xmlns:a16="http://schemas.microsoft.com/office/drawing/2014/main" id="{B35043E4-8E77-4C39-8555-7F5ECE681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5F3D3-9C34-4B74-86CD-35617022921C}" type="datetimeFigureOut">
              <a:rPr lang="en-US" smtClean="0"/>
              <a:t>9/28/2022</a:t>
            </a:fld>
            <a:endParaRPr lang="en-US"/>
          </a:p>
        </p:txBody>
      </p:sp>
      <p:sp>
        <p:nvSpPr>
          <p:cNvPr id="5" name="Plassholder for bunntekst 4">
            <a:extLst>
              <a:ext uri="{FF2B5EF4-FFF2-40B4-BE49-F238E27FC236}">
                <a16:creationId xmlns:a16="http://schemas.microsoft.com/office/drawing/2014/main" id="{3024FDAA-D435-44D8-860A-1AC031C2D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ssholder for lysbildenummer 5">
            <a:extLst>
              <a:ext uri="{FF2B5EF4-FFF2-40B4-BE49-F238E27FC236}">
                <a16:creationId xmlns:a16="http://schemas.microsoft.com/office/drawing/2014/main" id="{FC11B4C6-C83F-4AA0-8C8A-400500480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40C04-4428-481E-8905-33158DE3FCC8}" type="slidenum">
              <a:rPr lang="en-US" smtClean="0"/>
              <a:t>‹#›</a:t>
            </a:fld>
            <a:endParaRPr lang="en-US"/>
          </a:p>
        </p:txBody>
      </p:sp>
    </p:spTree>
    <p:extLst>
      <p:ext uri="{BB962C8B-B14F-4D97-AF65-F5344CB8AC3E}">
        <p14:creationId xmlns:p14="http://schemas.microsoft.com/office/powerpoint/2010/main" val="4249695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raphviz.org/downloa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OT_(graph_description_language)" TargetMode="External"/><Relationship Id="rId2" Type="http://schemas.openxmlformats.org/officeDocument/2006/relationships/hyperlink" Target="https://pypi.org/project/graphviz/"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3E0FDDD-FA49-46EC-9D4D-899506A60823}"/>
              </a:ext>
            </a:extLst>
          </p:cNvPr>
          <p:cNvSpPr>
            <a:spLocks noGrp="1"/>
          </p:cNvSpPr>
          <p:nvPr>
            <p:ph type="ctrTitle"/>
          </p:nvPr>
        </p:nvSpPr>
        <p:spPr/>
        <p:txBody>
          <a:bodyPr/>
          <a:lstStyle/>
          <a:p>
            <a:r>
              <a:rPr lang="nb-NO" dirty="0"/>
              <a:t>Løsningsforslag uke 5</a:t>
            </a:r>
          </a:p>
        </p:txBody>
      </p:sp>
      <p:sp>
        <p:nvSpPr>
          <p:cNvPr id="3" name="Undertittel 2">
            <a:extLst>
              <a:ext uri="{FF2B5EF4-FFF2-40B4-BE49-F238E27FC236}">
                <a16:creationId xmlns:a16="http://schemas.microsoft.com/office/drawing/2014/main" id="{897179A5-0E66-4D4E-A2F7-F9BC7AA9FD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8307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E93BC2-DCF7-47F4-B2FA-088B6EDCECFB}"/>
              </a:ext>
            </a:extLst>
          </p:cNvPr>
          <p:cNvSpPr>
            <a:spLocks noGrp="1"/>
          </p:cNvSpPr>
          <p:nvPr>
            <p:ph type="title"/>
          </p:nvPr>
        </p:nvSpPr>
        <p:spPr>
          <a:xfrm>
            <a:off x="648929" y="629266"/>
            <a:ext cx="3505495" cy="1622321"/>
          </a:xfrm>
        </p:spPr>
        <p:txBody>
          <a:bodyPr>
            <a:normAutofit/>
          </a:bodyPr>
          <a:lstStyle/>
          <a:p>
            <a:r>
              <a:rPr lang="nb-NO" sz="3400" dirty="0" err="1"/>
              <a:t>parse_prefix_input</a:t>
            </a:r>
            <a:endParaRPr lang="nb-NO" sz="3400" dirty="0"/>
          </a:p>
        </p:txBody>
      </p:sp>
      <p:sp>
        <p:nvSpPr>
          <p:cNvPr id="3" name="Plassholder for innhold 2">
            <a:extLst>
              <a:ext uri="{FF2B5EF4-FFF2-40B4-BE49-F238E27FC236}">
                <a16:creationId xmlns:a16="http://schemas.microsoft.com/office/drawing/2014/main" id="{5367E7BC-5FB8-4EB3-B65E-92F535EC3B3B}"/>
              </a:ext>
            </a:extLst>
          </p:cNvPr>
          <p:cNvSpPr>
            <a:spLocks noGrp="1"/>
          </p:cNvSpPr>
          <p:nvPr>
            <p:ph idx="1"/>
          </p:nvPr>
        </p:nvSpPr>
        <p:spPr>
          <a:xfrm>
            <a:off x="648931" y="2438400"/>
            <a:ext cx="3505494" cy="3785419"/>
          </a:xfrm>
        </p:spPr>
        <p:txBody>
          <a:bodyPr>
            <a:normAutofit/>
          </a:bodyPr>
          <a:lstStyle/>
          <a:p>
            <a:r>
              <a:rPr lang="nb-NO" sz="1300" dirty="0"/>
              <a:t>Vi implementer metoden basert på </a:t>
            </a:r>
            <a:r>
              <a:rPr lang="nb-NO" sz="1300" i="1" dirty="0" err="1"/>
              <a:t>traverse_prefix</a:t>
            </a:r>
            <a:endParaRPr lang="nb-NO" sz="1300" i="1" dirty="0"/>
          </a:p>
          <a:p>
            <a:r>
              <a:rPr lang="nb-NO" sz="1300" dirty="0"/>
              <a:t>Først sjekker vi om verdien som kommer inn er gyldig. Vi forventer en liste med lengde større eller lik 1. Hvis dette ikke er tilfelle er listen tom, vi er ferdige med </a:t>
            </a:r>
            <a:r>
              <a:rPr lang="nb-NO" sz="1300" dirty="0" err="1"/>
              <a:t>parsingen</a:t>
            </a:r>
            <a:r>
              <a:rPr lang="nb-NO" sz="1300" dirty="0"/>
              <a:t>, og vi returnerer ut av metoden.</a:t>
            </a:r>
          </a:p>
          <a:p>
            <a:r>
              <a:rPr lang="nb-NO" sz="1300" dirty="0"/>
              <a:t>Vi pop()’er den første verdien i listen, og setter </a:t>
            </a:r>
            <a:r>
              <a:rPr lang="nb-NO" sz="1300" dirty="0" err="1"/>
              <a:t>self.value</a:t>
            </a:r>
            <a:endParaRPr lang="nb-NO" sz="1300" dirty="0"/>
          </a:p>
          <a:p>
            <a:r>
              <a:rPr lang="nb-NO" sz="1300" dirty="0"/>
              <a:t>Siden vi skal lage et tre som kan regne ut et matematisk uttrykk, trenger vi også en sjekk på om tegnet vi får inn er en operator, altså +, -, * eller /</a:t>
            </a:r>
          </a:p>
          <a:p>
            <a:pPr lvl="1"/>
            <a:r>
              <a:rPr lang="nb-NO" sz="1300" dirty="0"/>
              <a:t>Vi lager metoden </a:t>
            </a:r>
            <a:r>
              <a:rPr lang="nb-NO" sz="1300" dirty="0" err="1"/>
              <a:t>is_operator</a:t>
            </a:r>
            <a:r>
              <a:rPr lang="nb-NO" sz="1300" dirty="0"/>
              <a:t>(), som vi skal se på senere</a:t>
            </a:r>
          </a:p>
          <a:p>
            <a:pPr lvl="1"/>
            <a:r>
              <a:rPr lang="nb-NO" sz="1300" dirty="0"/>
              <a:t>Da vet vi at vi skal lage to nye «grener» i treet</a:t>
            </a: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Bilde 6">
            <a:extLst>
              <a:ext uri="{FF2B5EF4-FFF2-40B4-BE49-F238E27FC236}">
                <a16:creationId xmlns:a16="http://schemas.microsoft.com/office/drawing/2014/main" id="{A147CEA1-0B51-4A21-B647-2C4E2087ADD4}"/>
              </a:ext>
            </a:extLst>
          </p:cNvPr>
          <p:cNvPicPr>
            <a:picLocks noChangeAspect="1"/>
          </p:cNvPicPr>
          <p:nvPr/>
        </p:nvPicPr>
        <p:blipFill>
          <a:blip r:embed="rId2"/>
          <a:stretch>
            <a:fillRect/>
          </a:stretch>
        </p:blipFill>
        <p:spPr>
          <a:xfrm>
            <a:off x="5405862" y="2012834"/>
            <a:ext cx="6019331" cy="2829085"/>
          </a:xfrm>
          <a:prstGeom prst="rect">
            <a:avLst/>
          </a:prstGeom>
          <a:effectLst/>
        </p:spPr>
      </p:pic>
    </p:spTree>
    <p:extLst>
      <p:ext uri="{BB962C8B-B14F-4D97-AF65-F5344CB8AC3E}">
        <p14:creationId xmlns:p14="http://schemas.microsoft.com/office/powerpoint/2010/main" val="197017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Bilde 11">
            <a:extLst>
              <a:ext uri="{FF2B5EF4-FFF2-40B4-BE49-F238E27FC236}">
                <a16:creationId xmlns:a16="http://schemas.microsoft.com/office/drawing/2014/main" id="{39ED02BD-554B-430D-BBF0-9ADE390D539B}"/>
              </a:ext>
            </a:extLst>
          </p:cNvPr>
          <p:cNvPicPr>
            <a:picLocks noChangeAspect="1"/>
          </p:cNvPicPr>
          <p:nvPr/>
        </p:nvPicPr>
        <p:blipFill>
          <a:blip r:embed="rId2"/>
          <a:stretch>
            <a:fillRect/>
          </a:stretch>
        </p:blipFill>
        <p:spPr>
          <a:xfrm>
            <a:off x="2609091" y="1447031"/>
            <a:ext cx="8630409" cy="4315205"/>
          </a:xfrm>
          <a:prstGeom prst="rect">
            <a:avLst/>
          </a:prstGeom>
        </p:spPr>
      </p:pic>
      <p:sp>
        <p:nvSpPr>
          <p:cNvPr id="2" name="Tittel 1">
            <a:extLst>
              <a:ext uri="{FF2B5EF4-FFF2-40B4-BE49-F238E27FC236}">
                <a16:creationId xmlns:a16="http://schemas.microsoft.com/office/drawing/2014/main" id="{486C5637-156A-4F87-AD22-DBF71868DCC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parse_prefix_input</a:t>
            </a:r>
          </a:p>
        </p:txBody>
      </p:sp>
      <p:sp>
        <p:nvSpPr>
          <p:cNvPr id="3" name="Plassholder for innhold 2">
            <a:extLst>
              <a:ext uri="{FF2B5EF4-FFF2-40B4-BE49-F238E27FC236}">
                <a16:creationId xmlns:a16="http://schemas.microsoft.com/office/drawing/2014/main" id="{B2ECB22A-F0C4-4003-8EDB-B4EDA92445BB}"/>
              </a:ext>
            </a:extLst>
          </p:cNvPr>
          <p:cNvSpPr>
            <a:spLocks noGrp="1"/>
          </p:cNvSpPr>
          <p:nvPr>
            <p:ph idx="1"/>
          </p:nvPr>
        </p:nvSpPr>
        <p:spPr>
          <a:xfrm>
            <a:off x="838199" y="1335726"/>
            <a:ext cx="10515599" cy="420624"/>
          </a:xfrm>
        </p:spPr>
        <p:txBody>
          <a:bodyPr vert="horz" lIns="91440" tIns="45720" rIns="91440" bIns="45720" rtlCol="0">
            <a:normAutofit fontScale="92500"/>
          </a:bodyPr>
          <a:lstStyle/>
          <a:p>
            <a:pPr marL="0" indent="0">
              <a:buNone/>
            </a:pPr>
            <a:r>
              <a:rPr lang="en-US" sz="2200" kern="1200" dirty="0" err="1">
                <a:solidFill>
                  <a:schemeClr val="tx1"/>
                </a:solidFill>
                <a:latin typeface="+mn-lt"/>
                <a:ea typeface="+mn-ea"/>
                <a:cs typeface="+mn-cs"/>
              </a:rPr>
              <a:t>Metoden</a:t>
            </a:r>
            <a:r>
              <a:rPr lang="en-US" sz="2200" kern="1200" dirty="0">
                <a:solidFill>
                  <a:schemeClr val="tx1"/>
                </a:solidFill>
                <a:latin typeface="+mn-lt"/>
                <a:ea typeface="+mn-ea"/>
                <a:cs typeface="+mn-cs"/>
              </a:rPr>
              <a:t> </a:t>
            </a:r>
            <a:r>
              <a:rPr lang="en-US" sz="2200" kern="1200" dirty="0" err="1">
                <a:solidFill>
                  <a:schemeClr val="tx1"/>
                </a:solidFill>
                <a:latin typeface="+mn-lt"/>
                <a:ea typeface="+mn-ea"/>
                <a:cs typeface="+mn-cs"/>
              </a:rPr>
              <a:t>kalles</a:t>
            </a:r>
            <a:r>
              <a:rPr lang="en-US" sz="2200" kern="1200" dirty="0">
                <a:solidFill>
                  <a:schemeClr val="tx1"/>
                </a:solidFill>
                <a:latin typeface="+mn-lt"/>
                <a:ea typeface="+mn-ea"/>
                <a:cs typeface="+mn-cs"/>
              </a:rPr>
              <a:t> </a:t>
            </a:r>
            <a:r>
              <a:rPr lang="en-US" sz="2200" kern="1200" dirty="0" err="1">
                <a:solidFill>
                  <a:schemeClr val="tx1"/>
                </a:solidFill>
                <a:latin typeface="+mn-lt"/>
                <a:ea typeface="+mn-ea"/>
                <a:cs typeface="+mn-cs"/>
              </a:rPr>
              <a:t>rekursivt</a:t>
            </a:r>
            <a:r>
              <a:rPr lang="en-US" sz="2200" kern="1200" dirty="0">
                <a:solidFill>
                  <a:schemeClr val="tx1"/>
                </a:solidFill>
                <a:latin typeface="+mn-lt"/>
                <a:ea typeface="+mn-ea"/>
                <a:cs typeface="+mn-cs"/>
              </a:rPr>
              <a:t>, </a:t>
            </a:r>
            <a:r>
              <a:rPr lang="en-US" sz="2200" kern="1200" dirty="0" err="1">
                <a:solidFill>
                  <a:schemeClr val="tx1"/>
                </a:solidFill>
                <a:latin typeface="+mn-lt"/>
                <a:ea typeface="+mn-ea"/>
                <a:cs typeface="+mn-cs"/>
              </a:rPr>
              <a:t>og</a:t>
            </a:r>
            <a:r>
              <a:rPr lang="en-US" sz="2200" kern="1200" dirty="0">
                <a:solidFill>
                  <a:schemeClr val="tx1"/>
                </a:solidFill>
                <a:latin typeface="+mn-lt"/>
                <a:ea typeface="+mn-ea"/>
                <a:cs typeface="+mn-cs"/>
              </a:rPr>
              <a:t> </a:t>
            </a:r>
            <a:r>
              <a:rPr lang="en-US" sz="2200" kern="1200" dirty="0" err="1">
                <a:solidFill>
                  <a:schemeClr val="tx1"/>
                </a:solidFill>
                <a:latin typeface="+mn-lt"/>
                <a:ea typeface="+mn-ea"/>
                <a:cs typeface="+mn-cs"/>
              </a:rPr>
              <a:t>hver</a:t>
            </a:r>
            <a:r>
              <a:rPr lang="en-US" sz="2200" kern="1200" dirty="0">
                <a:solidFill>
                  <a:schemeClr val="tx1"/>
                </a:solidFill>
                <a:latin typeface="+mn-lt"/>
                <a:ea typeface="+mn-ea"/>
                <a:cs typeface="+mn-cs"/>
              </a:rPr>
              <a:t> gang vi </a:t>
            </a:r>
            <a:r>
              <a:rPr lang="en-US" sz="2200" kern="1200" dirty="0" err="1">
                <a:solidFill>
                  <a:schemeClr val="tx1"/>
                </a:solidFill>
                <a:latin typeface="+mn-lt"/>
                <a:ea typeface="+mn-ea"/>
                <a:cs typeface="+mn-cs"/>
              </a:rPr>
              <a:t>kaller</a:t>
            </a:r>
            <a:r>
              <a:rPr lang="en-US" sz="2200" kern="1200" dirty="0">
                <a:solidFill>
                  <a:schemeClr val="tx1"/>
                </a:solidFill>
                <a:latin typeface="+mn-lt"/>
                <a:ea typeface="+mn-ea"/>
                <a:cs typeface="+mn-cs"/>
              </a:rPr>
              <a:t> </a:t>
            </a:r>
            <a:r>
              <a:rPr lang="en-US" sz="2200" kern="1200" dirty="0" err="1">
                <a:solidFill>
                  <a:schemeClr val="tx1"/>
                </a:solidFill>
                <a:latin typeface="+mn-lt"/>
                <a:ea typeface="+mn-ea"/>
                <a:cs typeface="+mn-cs"/>
              </a:rPr>
              <a:t>metoden</a:t>
            </a:r>
            <a:r>
              <a:rPr lang="en-US" sz="2200" kern="1200" dirty="0">
                <a:solidFill>
                  <a:schemeClr val="tx1"/>
                </a:solidFill>
                <a:latin typeface="+mn-lt"/>
                <a:ea typeface="+mn-ea"/>
                <a:cs typeface="+mn-cs"/>
              </a:rPr>
              <a:t> </a:t>
            </a:r>
            <a:r>
              <a:rPr lang="en-US" sz="2200" kern="1200" dirty="0" err="1">
                <a:solidFill>
                  <a:schemeClr val="tx1"/>
                </a:solidFill>
                <a:latin typeface="+mn-lt"/>
                <a:ea typeface="+mn-ea"/>
                <a:cs typeface="+mn-cs"/>
              </a:rPr>
              <a:t>blir</a:t>
            </a:r>
            <a:r>
              <a:rPr lang="en-US" sz="2200" kern="1200" dirty="0">
                <a:solidFill>
                  <a:schemeClr val="tx1"/>
                </a:solidFill>
                <a:latin typeface="+mn-lt"/>
                <a:ea typeface="+mn-ea"/>
                <a:cs typeface="+mn-cs"/>
              </a:rPr>
              <a:t> listen </a:t>
            </a:r>
            <a:r>
              <a:rPr lang="en-US" sz="2200" i="1" kern="1200" dirty="0">
                <a:solidFill>
                  <a:schemeClr val="tx1"/>
                </a:solidFill>
                <a:latin typeface="+mn-lt"/>
                <a:ea typeface="+mn-ea"/>
                <a:cs typeface="+mn-cs"/>
              </a:rPr>
              <a:t>input</a:t>
            </a:r>
            <a:r>
              <a:rPr lang="en-US" sz="2200" kern="1200" dirty="0">
                <a:solidFill>
                  <a:schemeClr val="tx1"/>
                </a:solidFill>
                <a:latin typeface="+mn-lt"/>
                <a:ea typeface="+mn-ea"/>
                <a:cs typeface="+mn-cs"/>
              </a:rPr>
              <a:t> 1 element </a:t>
            </a:r>
            <a:r>
              <a:rPr lang="en-US" sz="2200" kern="1200" dirty="0" err="1">
                <a:solidFill>
                  <a:schemeClr val="tx1"/>
                </a:solidFill>
                <a:latin typeface="+mn-lt"/>
                <a:ea typeface="+mn-ea"/>
                <a:cs typeface="+mn-cs"/>
              </a:rPr>
              <a:t>kortere</a:t>
            </a:r>
            <a:r>
              <a:rPr lang="en-US" sz="2200" kern="1200" dirty="0">
                <a:solidFill>
                  <a:schemeClr val="tx1"/>
                </a:solidFill>
                <a:latin typeface="+mn-lt"/>
                <a:ea typeface="+mn-ea"/>
                <a:cs typeface="+mn-cs"/>
              </a:rPr>
              <a:t>:</a:t>
            </a:r>
          </a:p>
        </p:txBody>
      </p:sp>
      <p:sp>
        <p:nvSpPr>
          <p:cNvPr id="10" name="TekstSylinder 9">
            <a:extLst>
              <a:ext uri="{FF2B5EF4-FFF2-40B4-BE49-F238E27FC236}">
                <a16:creationId xmlns:a16="http://schemas.microsoft.com/office/drawing/2014/main" id="{974075CD-D5BC-44AE-8033-0D3C9D7A20E9}"/>
              </a:ext>
            </a:extLst>
          </p:cNvPr>
          <p:cNvSpPr txBox="1"/>
          <p:nvPr/>
        </p:nvSpPr>
        <p:spPr>
          <a:xfrm>
            <a:off x="7305675" y="1683632"/>
            <a:ext cx="1803699" cy="369332"/>
          </a:xfrm>
          <a:prstGeom prst="rect">
            <a:avLst/>
          </a:prstGeom>
          <a:noFill/>
        </p:spPr>
        <p:txBody>
          <a:bodyPr wrap="none" rtlCol="0">
            <a:spAutoFit/>
          </a:bodyPr>
          <a:lstStyle/>
          <a:p>
            <a:r>
              <a:rPr lang="nb-NO" dirty="0"/>
              <a:t>[+, +, *, 4, 5, 6, 7]</a:t>
            </a:r>
          </a:p>
        </p:txBody>
      </p:sp>
    </p:spTree>
    <p:extLst>
      <p:ext uri="{BB962C8B-B14F-4D97-AF65-F5344CB8AC3E}">
        <p14:creationId xmlns:p14="http://schemas.microsoft.com/office/powerpoint/2010/main" val="380445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kstSylinder 5">
            <a:extLst>
              <a:ext uri="{FF2B5EF4-FFF2-40B4-BE49-F238E27FC236}">
                <a16:creationId xmlns:a16="http://schemas.microsoft.com/office/drawing/2014/main" id="{D848873E-737A-47EE-8643-09B24876B7C7}"/>
              </a:ext>
            </a:extLst>
          </p:cNvPr>
          <p:cNvSpPr txBox="1"/>
          <p:nvPr/>
        </p:nvSpPr>
        <p:spPr>
          <a:xfrm>
            <a:off x="114801" y="670760"/>
            <a:ext cx="6934199" cy="3139321"/>
          </a:xfrm>
          <a:prstGeom prst="rect">
            <a:avLst/>
          </a:prstGeom>
          <a:noFill/>
        </p:spPr>
        <p:txBody>
          <a:bodyPr wrap="square" rtlCol="0">
            <a:spAutoFit/>
          </a:bodyPr>
          <a:lstStyle/>
          <a:p>
            <a:pPr marL="285750" indent="-285750">
              <a:buFont typeface="Arial" panose="020B0604020202020204" pitchFamily="34" charset="0"/>
              <a:buChar char="•"/>
            </a:pPr>
            <a:r>
              <a:rPr lang="nb-NO" dirty="0"/>
              <a:t>Vi begynner første kall med input = [+, +, *, 4, 5, 6, 7]</a:t>
            </a:r>
          </a:p>
          <a:p>
            <a:pPr marL="285750" indent="-285750">
              <a:buFont typeface="Arial" panose="020B0604020202020204" pitchFamily="34" charset="0"/>
              <a:buChar char="•"/>
            </a:pPr>
            <a:r>
              <a:rPr lang="nb-NO" dirty="0"/>
              <a:t>Vi setter </a:t>
            </a:r>
            <a:r>
              <a:rPr lang="nb-NO" i="1" dirty="0" err="1"/>
              <a:t>self.value</a:t>
            </a:r>
            <a:r>
              <a:rPr lang="nb-NO" i="1" dirty="0"/>
              <a:t> </a:t>
            </a:r>
            <a:r>
              <a:rPr lang="nb-NO" dirty="0"/>
              <a:t>til første element, og fjerner det fra listen</a:t>
            </a:r>
          </a:p>
          <a:p>
            <a:pPr marL="285750" indent="-285750">
              <a:buFont typeface="Arial" panose="020B0604020202020204" pitchFamily="34" charset="0"/>
              <a:buChar char="•"/>
            </a:pPr>
            <a:r>
              <a:rPr lang="nb-NO" dirty="0"/>
              <a:t>Vi sjekker om verdien er en operator, altså +, -, * eller /</a:t>
            </a:r>
          </a:p>
          <a:p>
            <a:pPr marL="285750" indent="-285750">
              <a:buFont typeface="Arial" panose="020B0604020202020204" pitchFamily="34" charset="0"/>
              <a:buChar char="•"/>
            </a:pPr>
            <a:r>
              <a:rPr lang="nb-NO" dirty="0"/>
              <a:t>Hvis «ja» betyr det at vi skal lage en ny node til venstre (112)</a:t>
            </a:r>
          </a:p>
          <a:p>
            <a:pPr marL="285750" indent="-285750">
              <a:buFont typeface="Arial" panose="020B0604020202020204" pitchFamily="34" charset="0"/>
              <a:buChar char="•"/>
            </a:pPr>
            <a:r>
              <a:rPr lang="nb-NO" dirty="0"/>
              <a:t>Hvis «nei» betyr det at vi har kommet til slutten (109-110), og metoden returnerer. Vi konverterer også verdien til </a:t>
            </a:r>
            <a:r>
              <a:rPr lang="nb-NO" i="1" dirty="0" err="1"/>
              <a:t>int</a:t>
            </a:r>
            <a:r>
              <a:rPr lang="nb-NO" dirty="0"/>
              <a:t> (eller </a:t>
            </a:r>
            <a:r>
              <a:rPr lang="nb-NO" i="1" dirty="0"/>
              <a:t>float</a:t>
            </a:r>
            <a:r>
              <a:rPr lang="nb-NO" dirty="0"/>
              <a:t> hvis man vil) for å bruke den i regnestykket senere</a:t>
            </a:r>
          </a:p>
          <a:p>
            <a:pPr marL="285750" indent="-285750" algn="just">
              <a:buFont typeface="Arial" panose="020B0604020202020204" pitchFamily="34" charset="0"/>
              <a:buChar char="•"/>
            </a:pPr>
            <a:r>
              <a:rPr lang="nb-NO" dirty="0"/>
              <a:t>Hver gang verdien i en node er et tall, returnerer vi uten å lage </a:t>
            </a:r>
            <a:r>
              <a:rPr lang="nb-NO" i="1" dirty="0" err="1"/>
              <a:t>left</a:t>
            </a:r>
            <a:r>
              <a:rPr lang="nb-NO" dirty="0"/>
              <a:t> og </a:t>
            </a:r>
            <a:r>
              <a:rPr lang="nb-NO" i="1" dirty="0"/>
              <a:t>right</a:t>
            </a:r>
          </a:p>
          <a:p>
            <a:pPr marL="742950" lvl="1" indent="-285750" algn="just">
              <a:buFont typeface="Arial" panose="020B0604020202020204" pitchFamily="34" charset="0"/>
              <a:buChar char="•"/>
            </a:pPr>
            <a:r>
              <a:rPr lang="nb-NO" dirty="0"/>
              <a:t>Vi går «ett hakk tilbake» i rekursjonen</a:t>
            </a:r>
            <a:endParaRPr lang="nb-NO" i="1" dirty="0"/>
          </a:p>
          <a:p>
            <a:pPr marL="285750" indent="-285750" algn="just">
              <a:buFont typeface="Arial" panose="020B0604020202020204" pitchFamily="34" charset="0"/>
              <a:buChar char="•"/>
            </a:pPr>
            <a:r>
              <a:rPr lang="nb-NO" dirty="0"/>
              <a:t>Vi bygger treet helt til listen er tom (106)</a:t>
            </a:r>
          </a:p>
        </p:txBody>
      </p:sp>
      <p:pic>
        <p:nvPicPr>
          <p:cNvPr id="23" name="Bilde 22">
            <a:extLst>
              <a:ext uri="{FF2B5EF4-FFF2-40B4-BE49-F238E27FC236}">
                <a16:creationId xmlns:a16="http://schemas.microsoft.com/office/drawing/2014/main" id="{C3E4BF9F-4318-40AD-BF17-77D335857F5A}"/>
              </a:ext>
            </a:extLst>
          </p:cNvPr>
          <p:cNvPicPr>
            <a:picLocks noChangeAspect="1"/>
          </p:cNvPicPr>
          <p:nvPr/>
        </p:nvPicPr>
        <p:blipFill>
          <a:blip r:embed="rId2"/>
          <a:stretch>
            <a:fillRect/>
          </a:stretch>
        </p:blipFill>
        <p:spPr>
          <a:xfrm>
            <a:off x="6938935" y="45661"/>
            <a:ext cx="5253065" cy="2468940"/>
          </a:xfrm>
          <a:prstGeom prst="rect">
            <a:avLst/>
          </a:prstGeom>
          <a:effectLst/>
        </p:spPr>
      </p:pic>
      <p:pic>
        <p:nvPicPr>
          <p:cNvPr id="7" name="Bilde 6">
            <a:extLst>
              <a:ext uri="{FF2B5EF4-FFF2-40B4-BE49-F238E27FC236}">
                <a16:creationId xmlns:a16="http://schemas.microsoft.com/office/drawing/2014/main" id="{CA69B3FC-05A1-4A90-AB69-47E8B2CFA7CC}"/>
              </a:ext>
            </a:extLst>
          </p:cNvPr>
          <p:cNvPicPr>
            <a:picLocks noChangeAspect="1"/>
          </p:cNvPicPr>
          <p:nvPr/>
        </p:nvPicPr>
        <p:blipFill>
          <a:blip r:embed="rId3"/>
          <a:stretch>
            <a:fillRect/>
          </a:stretch>
        </p:blipFill>
        <p:spPr>
          <a:xfrm>
            <a:off x="4390599" y="3669466"/>
            <a:ext cx="7686600" cy="2972553"/>
          </a:xfrm>
          <a:prstGeom prst="rect">
            <a:avLst/>
          </a:prstGeom>
        </p:spPr>
      </p:pic>
    </p:spTree>
    <p:extLst>
      <p:ext uri="{BB962C8B-B14F-4D97-AF65-F5344CB8AC3E}">
        <p14:creationId xmlns:p14="http://schemas.microsoft.com/office/powerpoint/2010/main" val="163215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72E9FF5-4EBD-476F-8DF0-137A362C65D7}"/>
              </a:ext>
            </a:extLst>
          </p:cNvPr>
          <p:cNvSpPr>
            <a:spLocks noGrp="1"/>
          </p:cNvSpPr>
          <p:nvPr>
            <p:ph type="title"/>
          </p:nvPr>
        </p:nvSpPr>
        <p:spPr/>
        <p:txBody>
          <a:bodyPr/>
          <a:lstStyle/>
          <a:p>
            <a:r>
              <a:rPr lang="nb-NO" dirty="0" err="1"/>
              <a:t>is_operator</a:t>
            </a:r>
            <a:r>
              <a:rPr lang="nb-NO" dirty="0"/>
              <a:t>()</a:t>
            </a:r>
          </a:p>
        </p:txBody>
      </p:sp>
      <p:sp>
        <p:nvSpPr>
          <p:cNvPr id="3" name="Plassholder for innhold 2">
            <a:extLst>
              <a:ext uri="{FF2B5EF4-FFF2-40B4-BE49-F238E27FC236}">
                <a16:creationId xmlns:a16="http://schemas.microsoft.com/office/drawing/2014/main" id="{92EB0E24-D8F8-433A-8DEB-5FAD281D2579}"/>
              </a:ext>
            </a:extLst>
          </p:cNvPr>
          <p:cNvSpPr>
            <a:spLocks noGrp="1"/>
          </p:cNvSpPr>
          <p:nvPr>
            <p:ph idx="1"/>
          </p:nvPr>
        </p:nvSpPr>
        <p:spPr/>
        <p:txBody>
          <a:bodyPr/>
          <a:lstStyle/>
          <a:p>
            <a:r>
              <a:rPr lang="nb-NO" dirty="0"/>
              <a:t>En veldig komplisert metode som sjekker om noden er en matematisk operator</a:t>
            </a:r>
          </a:p>
          <a:p>
            <a:endParaRPr lang="nb-NO" dirty="0"/>
          </a:p>
          <a:p>
            <a:endParaRPr lang="nb-NO" dirty="0"/>
          </a:p>
          <a:p>
            <a:r>
              <a:rPr lang="nb-NO" dirty="0"/>
              <a:t>Også flere måter å gjøre dette på</a:t>
            </a:r>
          </a:p>
        </p:txBody>
      </p:sp>
      <p:pic>
        <p:nvPicPr>
          <p:cNvPr id="5" name="Bilde 4">
            <a:extLst>
              <a:ext uri="{FF2B5EF4-FFF2-40B4-BE49-F238E27FC236}">
                <a16:creationId xmlns:a16="http://schemas.microsoft.com/office/drawing/2014/main" id="{73E43A61-039F-417F-9A9F-D5816403F19D}"/>
              </a:ext>
            </a:extLst>
          </p:cNvPr>
          <p:cNvPicPr>
            <a:picLocks noChangeAspect="1"/>
          </p:cNvPicPr>
          <p:nvPr/>
        </p:nvPicPr>
        <p:blipFill>
          <a:blip r:embed="rId2"/>
          <a:stretch>
            <a:fillRect/>
          </a:stretch>
        </p:blipFill>
        <p:spPr>
          <a:xfrm>
            <a:off x="1595437" y="2781299"/>
            <a:ext cx="8429625" cy="714375"/>
          </a:xfrm>
          <a:prstGeom prst="rect">
            <a:avLst/>
          </a:prstGeom>
        </p:spPr>
      </p:pic>
    </p:spTree>
    <p:extLst>
      <p:ext uri="{BB962C8B-B14F-4D97-AF65-F5344CB8AC3E}">
        <p14:creationId xmlns:p14="http://schemas.microsoft.com/office/powerpoint/2010/main" val="13078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BAEC434-FA37-40DB-97A2-9D5AAC957B51}"/>
              </a:ext>
            </a:extLst>
          </p:cNvPr>
          <p:cNvSpPr>
            <a:spLocks noGrp="1"/>
          </p:cNvSpPr>
          <p:nvPr>
            <p:ph type="title"/>
          </p:nvPr>
        </p:nvSpPr>
        <p:spPr/>
        <p:txBody>
          <a:bodyPr/>
          <a:lstStyle/>
          <a:p>
            <a:r>
              <a:rPr lang="nb-NO" dirty="0" err="1"/>
              <a:t>Infix</a:t>
            </a:r>
            <a:r>
              <a:rPr lang="nb-NO" dirty="0"/>
              <a:t> og </a:t>
            </a:r>
            <a:r>
              <a:rPr lang="nb-NO" dirty="0" err="1"/>
              <a:t>postfix</a:t>
            </a:r>
            <a:endParaRPr lang="nb-NO" dirty="0"/>
          </a:p>
        </p:txBody>
      </p:sp>
      <p:sp>
        <p:nvSpPr>
          <p:cNvPr id="3" name="Plassholder for innhold 2">
            <a:extLst>
              <a:ext uri="{FF2B5EF4-FFF2-40B4-BE49-F238E27FC236}">
                <a16:creationId xmlns:a16="http://schemas.microsoft.com/office/drawing/2014/main" id="{89998520-62F5-4393-A1DF-E12B4D548C6B}"/>
              </a:ext>
            </a:extLst>
          </p:cNvPr>
          <p:cNvSpPr>
            <a:spLocks noGrp="1"/>
          </p:cNvSpPr>
          <p:nvPr>
            <p:ph idx="1"/>
          </p:nvPr>
        </p:nvSpPr>
        <p:spPr/>
        <p:txBody>
          <a:bodyPr/>
          <a:lstStyle/>
          <a:p>
            <a:r>
              <a:rPr lang="nb-NO" dirty="0"/>
              <a:t>Når treet er bygget kan vi skrive det ut på </a:t>
            </a:r>
            <a:r>
              <a:rPr lang="nb-NO" dirty="0" err="1"/>
              <a:t>infix</a:t>
            </a:r>
            <a:r>
              <a:rPr lang="nb-NO" dirty="0"/>
              <a:t>- og </a:t>
            </a:r>
            <a:r>
              <a:rPr lang="nb-NO" dirty="0" err="1"/>
              <a:t>postfix</a:t>
            </a:r>
            <a:r>
              <a:rPr lang="nb-NO" dirty="0"/>
              <a:t>-notasjon med metodene fra Uke 5 - foilsett del 1:</a:t>
            </a:r>
          </a:p>
        </p:txBody>
      </p:sp>
      <p:pic>
        <p:nvPicPr>
          <p:cNvPr id="9" name="Bilde 8">
            <a:extLst>
              <a:ext uri="{FF2B5EF4-FFF2-40B4-BE49-F238E27FC236}">
                <a16:creationId xmlns:a16="http://schemas.microsoft.com/office/drawing/2014/main" id="{92586452-3A24-4402-9BF6-0F933486BC6A}"/>
              </a:ext>
            </a:extLst>
          </p:cNvPr>
          <p:cNvPicPr>
            <a:picLocks noChangeAspect="1"/>
          </p:cNvPicPr>
          <p:nvPr/>
        </p:nvPicPr>
        <p:blipFill>
          <a:blip r:embed="rId2"/>
          <a:stretch>
            <a:fillRect/>
          </a:stretch>
        </p:blipFill>
        <p:spPr>
          <a:xfrm>
            <a:off x="2235993" y="5305425"/>
            <a:ext cx="7124700" cy="1552575"/>
          </a:xfrm>
          <a:prstGeom prst="rect">
            <a:avLst/>
          </a:prstGeom>
        </p:spPr>
      </p:pic>
      <p:pic>
        <p:nvPicPr>
          <p:cNvPr id="6" name="Bilde 5">
            <a:extLst>
              <a:ext uri="{FF2B5EF4-FFF2-40B4-BE49-F238E27FC236}">
                <a16:creationId xmlns:a16="http://schemas.microsoft.com/office/drawing/2014/main" id="{F1109AD5-19E5-492F-A3E0-EBEC1A88A9AD}"/>
              </a:ext>
            </a:extLst>
          </p:cNvPr>
          <p:cNvPicPr>
            <a:picLocks noChangeAspect="1"/>
          </p:cNvPicPr>
          <p:nvPr/>
        </p:nvPicPr>
        <p:blipFill>
          <a:blip r:embed="rId3"/>
          <a:stretch>
            <a:fillRect/>
          </a:stretch>
        </p:blipFill>
        <p:spPr>
          <a:xfrm>
            <a:off x="2833687" y="2734333"/>
            <a:ext cx="5929313" cy="1957524"/>
          </a:xfrm>
          <a:prstGeom prst="rect">
            <a:avLst/>
          </a:prstGeom>
        </p:spPr>
      </p:pic>
      <p:sp>
        <p:nvSpPr>
          <p:cNvPr id="7" name="Pil: ned 6">
            <a:extLst>
              <a:ext uri="{FF2B5EF4-FFF2-40B4-BE49-F238E27FC236}">
                <a16:creationId xmlns:a16="http://schemas.microsoft.com/office/drawing/2014/main" id="{62C5EDB7-0124-425E-9CC4-92FA78DF90D1}"/>
              </a:ext>
            </a:extLst>
          </p:cNvPr>
          <p:cNvSpPr/>
          <p:nvPr/>
        </p:nvSpPr>
        <p:spPr>
          <a:xfrm>
            <a:off x="5534025" y="4762500"/>
            <a:ext cx="409575" cy="419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633630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CA0F761-5C6C-46EF-8626-C0A68761BC2C}"/>
              </a:ext>
            </a:extLst>
          </p:cNvPr>
          <p:cNvSpPr>
            <a:spLocks noGrp="1"/>
          </p:cNvSpPr>
          <p:nvPr>
            <p:ph type="title"/>
          </p:nvPr>
        </p:nvSpPr>
        <p:spPr>
          <a:xfrm>
            <a:off x="838200" y="-296989"/>
            <a:ext cx="10515600" cy="1325563"/>
          </a:xfrm>
        </p:spPr>
        <p:txBody>
          <a:bodyPr/>
          <a:lstStyle/>
          <a:p>
            <a:r>
              <a:rPr lang="nb-NO" dirty="0"/>
              <a:t>Regne ut uttrykket</a:t>
            </a:r>
          </a:p>
        </p:txBody>
      </p:sp>
      <p:sp>
        <p:nvSpPr>
          <p:cNvPr id="3" name="Plassholder for innhold 2">
            <a:extLst>
              <a:ext uri="{FF2B5EF4-FFF2-40B4-BE49-F238E27FC236}">
                <a16:creationId xmlns:a16="http://schemas.microsoft.com/office/drawing/2014/main" id="{6D435B61-EB7C-4745-8FFF-32849A6AB0A8}"/>
              </a:ext>
            </a:extLst>
          </p:cNvPr>
          <p:cNvSpPr>
            <a:spLocks noGrp="1"/>
          </p:cNvSpPr>
          <p:nvPr>
            <p:ph idx="1"/>
          </p:nvPr>
        </p:nvSpPr>
        <p:spPr>
          <a:xfrm>
            <a:off x="192505" y="723900"/>
            <a:ext cx="5903495" cy="6069931"/>
          </a:xfrm>
        </p:spPr>
        <p:txBody>
          <a:bodyPr>
            <a:normAutofit fontScale="55000" lnSpcReduction="20000"/>
          </a:bodyPr>
          <a:lstStyle/>
          <a:p>
            <a:r>
              <a:rPr lang="nb-NO" dirty="0"/>
              <a:t>Til slutt skal vi regne ut uttrykket som treet representerer</a:t>
            </a:r>
          </a:p>
          <a:p>
            <a:r>
              <a:rPr lang="nb-NO" dirty="0"/>
              <a:t>Vi lager metoden </a:t>
            </a:r>
            <a:r>
              <a:rPr lang="nb-NO" dirty="0" err="1"/>
              <a:t>compute</a:t>
            </a:r>
            <a:r>
              <a:rPr lang="nb-NO" dirty="0"/>
              <a:t>()</a:t>
            </a:r>
          </a:p>
          <a:p>
            <a:r>
              <a:rPr lang="nb-NO" dirty="0"/>
              <a:t>Det er lettere å tenke </a:t>
            </a:r>
            <a:r>
              <a:rPr lang="nb-NO" dirty="0" err="1"/>
              <a:t>infix</a:t>
            </a:r>
            <a:r>
              <a:rPr lang="nb-NO" dirty="0"/>
              <a:t> når man skal regne ut. I vårt tilfelle blir uttrykket (((4*5)+6)+7)</a:t>
            </a:r>
          </a:p>
          <a:p>
            <a:pPr lvl="1"/>
            <a:r>
              <a:rPr lang="nb-NO" dirty="0"/>
              <a:t>Metoden er altså basert på </a:t>
            </a:r>
            <a:r>
              <a:rPr lang="nb-NO" dirty="0" err="1"/>
              <a:t>traverse_inorder</a:t>
            </a:r>
            <a:endParaRPr lang="nb-NO" dirty="0"/>
          </a:p>
          <a:p>
            <a:r>
              <a:rPr lang="nb-NO" dirty="0"/>
              <a:t>Vi lager en statisk hjelpemetode </a:t>
            </a:r>
            <a:r>
              <a:rPr lang="nb-NO" i="1" dirty="0" err="1"/>
              <a:t>eval</a:t>
            </a:r>
            <a:r>
              <a:rPr lang="nb-NO" i="1" dirty="0"/>
              <a:t>()</a:t>
            </a:r>
          </a:p>
          <a:p>
            <a:pPr lvl="1"/>
            <a:r>
              <a:rPr lang="nb-NO" i="1" dirty="0" err="1"/>
              <a:t>eval</a:t>
            </a:r>
            <a:r>
              <a:rPr lang="nb-NO" i="1" dirty="0"/>
              <a:t>() </a:t>
            </a:r>
            <a:r>
              <a:rPr lang="nb-NO" dirty="0"/>
              <a:t>er en metode som </a:t>
            </a:r>
            <a:r>
              <a:rPr lang="nb-NO" b="1" dirty="0"/>
              <a:t>bare skal brukes inne i </a:t>
            </a:r>
            <a:r>
              <a:rPr lang="nb-NO" i="1" dirty="0" err="1"/>
              <a:t>compute</a:t>
            </a:r>
            <a:r>
              <a:rPr lang="nb-NO" i="1" dirty="0"/>
              <a:t>(). </a:t>
            </a:r>
            <a:r>
              <a:rPr lang="nb-NO" dirty="0"/>
              <a:t>I denne implementasjonen gir det ikke mening å kalle </a:t>
            </a:r>
            <a:r>
              <a:rPr lang="nb-NO" i="1" dirty="0" err="1"/>
              <a:t>tree.eval</a:t>
            </a:r>
            <a:r>
              <a:rPr lang="nb-NO" i="1" dirty="0"/>
              <a:t>() </a:t>
            </a:r>
            <a:r>
              <a:rPr lang="nb-NO" dirty="0"/>
              <a:t>direkte, derfor ligger denne «inne i» </a:t>
            </a:r>
            <a:r>
              <a:rPr lang="nb-NO" i="1" dirty="0" err="1"/>
              <a:t>compute</a:t>
            </a:r>
            <a:r>
              <a:rPr lang="nb-NO" i="1" dirty="0"/>
              <a:t>()</a:t>
            </a:r>
          </a:p>
          <a:p>
            <a:pPr lvl="1"/>
            <a:r>
              <a:rPr lang="nb-NO" dirty="0"/>
              <a:t>Først sjekker vi hvilken operasjon som skal utføres (120-126)</a:t>
            </a:r>
          </a:p>
          <a:p>
            <a:pPr lvl="1"/>
            <a:r>
              <a:rPr lang="nb-NO" dirty="0"/>
              <a:t>Deretter utfører vi utregningen, og returnerer svaret</a:t>
            </a:r>
          </a:p>
          <a:p>
            <a:pPr lvl="1"/>
            <a:r>
              <a:rPr lang="nb-NO" dirty="0"/>
              <a:t>Vi har også en sjekk på om operatoren er gyldig, hvis ikke returnerer vi «not a </a:t>
            </a:r>
            <a:r>
              <a:rPr lang="nb-NO" dirty="0" err="1"/>
              <a:t>number</a:t>
            </a:r>
            <a:r>
              <a:rPr lang="nb-NO" dirty="0"/>
              <a:t>» (129)</a:t>
            </a:r>
          </a:p>
          <a:p>
            <a:pPr lvl="2"/>
            <a:r>
              <a:rPr lang="nb-NO" dirty="0"/>
              <a:t>Mange måte å gjøre dette på</a:t>
            </a:r>
          </a:p>
          <a:p>
            <a:pPr lvl="2"/>
            <a:r>
              <a:rPr lang="nb-NO" dirty="0"/>
              <a:t>Her kan man legge til flere operatorer hvis man vil - legg </a:t>
            </a:r>
            <a:r>
              <a:rPr lang="nb-NO" dirty="0" err="1"/>
              <a:t>f.eks</a:t>
            </a:r>
            <a:r>
              <a:rPr lang="nb-NO" dirty="0"/>
              <a:t> merke til at vi ikke har implementert «^» (opphøyd i) </a:t>
            </a:r>
          </a:p>
          <a:p>
            <a:r>
              <a:rPr lang="nb-NO" dirty="0"/>
              <a:t>Vi jobber oss «nedover» (oppover?) mot noden vi står i, og regner ut alle verdiene</a:t>
            </a:r>
          </a:p>
          <a:p>
            <a:pPr lvl="1"/>
            <a:r>
              <a:rPr lang="nb-NO" dirty="0"/>
              <a:t>Vi regner først ut verdien i venstre tre (134). Husk at noden vi står i ikke «bryr seg om» om nodene den peker til representerer en verdi, eller et helt tre. Den bryr seg bare om resultatet som kommer tilbake.</a:t>
            </a:r>
          </a:p>
          <a:p>
            <a:pPr lvl="1"/>
            <a:r>
              <a:rPr lang="nb-NO" dirty="0"/>
              <a:t>Vi regner deretter ut verdien i høyre tre (136). </a:t>
            </a:r>
          </a:p>
          <a:p>
            <a:r>
              <a:rPr lang="nb-NO" dirty="0"/>
              <a:t>Hvis vi kommer til (137) og ikke har noen verdier i hverken venstre eller høyre tre, betyr det at noden vi står i er en bladnode, og vi returnerer ganske enkelt verdien til noden</a:t>
            </a:r>
          </a:p>
          <a:p>
            <a:pPr lvl="1"/>
            <a:r>
              <a:rPr lang="nb-NO" dirty="0"/>
              <a:t>Alternativt kunne vi sjekket </a:t>
            </a:r>
            <a:r>
              <a:rPr lang="nb-NO" dirty="0" err="1"/>
              <a:t>is_operator</a:t>
            </a:r>
            <a:r>
              <a:rPr lang="nb-NO" dirty="0"/>
              <a:t>(</a:t>
            </a:r>
            <a:r>
              <a:rPr lang="nb-NO" dirty="0" err="1"/>
              <a:t>self.value</a:t>
            </a:r>
            <a:r>
              <a:rPr lang="nb-NO" dirty="0"/>
              <a:t>)</a:t>
            </a:r>
          </a:p>
          <a:p>
            <a:r>
              <a:rPr lang="nb-NO" dirty="0"/>
              <a:t>Metoden antar at input er formatert som korrekt </a:t>
            </a:r>
            <a:r>
              <a:rPr lang="nb-NO" dirty="0" err="1"/>
              <a:t>prefix</a:t>
            </a:r>
            <a:r>
              <a:rPr lang="nb-NO" dirty="0"/>
              <a:t>-notasjon, altså at alle noder har enten 2 eller 0 barn</a:t>
            </a:r>
          </a:p>
          <a:p>
            <a:pPr lvl="1"/>
            <a:r>
              <a:rPr lang="nb-NO" dirty="0"/>
              <a:t>Mulig å ha flere sjekker her for å gjøre treet mer robust, men det er ikke en del av oppgaven</a:t>
            </a:r>
          </a:p>
          <a:p>
            <a:pPr lvl="1"/>
            <a:endParaRPr lang="nb-NO" dirty="0"/>
          </a:p>
        </p:txBody>
      </p:sp>
      <p:pic>
        <p:nvPicPr>
          <p:cNvPr id="5" name="Bilde 4">
            <a:extLst>
              <a:ext uri="{FF2B5EF4-FFF2-40B4-BE49-F238E27FC236}">
                <a16:creationId xmlns:a16="http://schemas.microsoft.com/office/drawing/2014/main" id="{73F404E3-4EC1-4D3B-8D0F-8FC52228FB10}"/>
              </a:ext>
            </a:extLst>
          </p:cNvPr>
          <p:cNvPicPr>
            <a:picLocks noChangeAspect="1"/>
          </p:cNvPicPr>
          <p:nvPr/>
        </p:nvPicPr>
        <p:blipFill>
          <a:blip r:embed="rId2"/>
          <a:stretch>
            <a:fillRect/>
          </a:stretch>
        </p:blipFill>
        <p:spPr>
          <a:xfrm>
            <a:off x="6096000" y="0"/>
            <a:ext cx="6088234" cy="5334000"/>
          </a:xfrm>
          <a:prstGeom prst="rect">
            <a:avLst/>
          </a:prstGeom>
        </p:spPr>
      </p:pic>
    </p:spTree>
    <p:extLst>
      <p:ext uri="{BB962C8B-B14F-4D97-AF65-F5344CB8AC3E}">
        <p14:creationId xmlns:p14="http://schemas.microsoft.com/office/powerpoint/2010/main" val="397440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D3C27F2-9AC2-48FA-B077-0EEF2BD21F57}"/>
              </a:ext>
            </a:extLst>
          </p:cNvPr>
          <p:cNvSpPr>
            <a:spLocks noGrp="1"/>
          </p:cNvSpPr>
          <p:nvPr>
            <p:ph type="title"/>
          </p:nvPr>
        </p:nvSpPr>
        <p:spPr/>
        <p:txBody>
          <a:bodyPr/>
          <a:lstStyle/>
          <a:p>
            <a:r>
              <a:rPr lang="nb-NO" dirty="0" err="1"/>
              <a:t>compute</a:t>
            </a:r>
            <a:r>
              <a:rPr lang="nb-NO" dirty="0"/>
              <a:t>()-metoden</a:t>
            </a:r>
          </a:p>
        </p:txBody>
      </p:sp>
      <p:sp>
        <p:nvSpPr>
          <p:cNvPr id="3" name="Plassholder for innhold 2">
            <a:extLst>
              <a:ext uri="{FF2B5EF4-FFF2-40B4-BE49-F238E27FC236}">
                <a16:creationId xmlns:a16="http://schemas.microsoft.com/office/drawing/2014/main" id="{E8F4081F-140C-421E-8235-66AECC7BC742}"/>
              </a:ext>
            </a:extLst>
          </p:cNvPr>
          <p:cNvSpPr>
            <a:spLocks noGrp="1"/>
          </p:cNvSpPr>
          <p:nvPr>
            <p:ph idx="1"/>
          </p:nvPr>
        </p:nvSpPr>
        <p:spPr>
          <a:xfrm>
            <a:off x="838200" y="1790700"/>
            <a:ext cx="4238625" cy="4410075"/>
          </a:xfrm>
        </p:spPr>
        <p:txBody>
          <a:bodyPr>
            <a:normAutofit fontScale="70000" lnSpcReduction="20000"/>
          </a:bodyPr>
          <a:lstStyle/>
          <a:p>
            <a:r>
              <a:rPr lang="nb-NO" i="1" dirty="0" err="1"/>
              <a:t>self.left.compute</a:t>
            </a:r>
            <a:r>
              <a:rPr lang="nb-NO" dirty="0"/>
              <a:t>() kalles rekursivt helt til vi kommer til noden med verdi 4. Siden den ikke har en </a:t>
            </a:r>
            <a:r>
              <a:rPr lang="nb-NO" i="1" dirty="0" err="1"/>
              <a:t>left</a:t>
            </a:r>
            <a:r>
              <a:rPr lang="nb-NO" dirty="0"/>
              <a:t> eller </a:t>
            </a:r>
            <a:r>
              <a:rPr lang="nb-NO" i="1" dirty="0"/>
              <a:t>right</a:t>
            </a:r>
            <a:r>
              <a:rPr lang="nb-NO" dirty="0"/>
              <a:t>, returneres verdien. Deretter kalles </a:t>
            </a:r>
            <a:r>
              <a:rPr lang="nb-NO" i="1" dirty="0" err="1"/>
              <a:t>self.right.compute</a:t>
            </a:r>
            <a:r>
              <a:rPr lang="nb-NO" dirty="0"/>
              <a:t>() på 5, med samme resultat. Vi får da 4 * 5 = 20, som ny «verdi» i noden. Det er dette «+»-noden «ser», og kun det den «bryr seg om»</a:t>
            </a:r>
          </a:p>
          <a:p>
            <a:r>
              <a:rPr lang="nb-NO" dirty="0"/>
              <a:t>Vi er ferdig med første rekursjonskall, og returnerer svaret. Prosessen gjentas i noden ovenfor, og vi får </a:t>
            </a:r>
            <a:r>
              <a:rPr lang="nb-NO" i="1" dirty="0" err="1"/>
              <a:t>left</a:t>
            </a:r>
            <a:r>
              <a:rPr lang="nb-NO" dirty="0"/>
              <a:t> sin verdi (20) + </a:t>
            </a:r>
            <a:r>
              <a:rPr lang="nb-NO" i="1" dirty="0"/>
              <a:t>right</a:t>
            </a:r>
            <a:r>
              <a:rPr lang="nb-NO" dirty="0"/>
              <a:t> sin verdi (6) som blir 26</a:t>
            </a:r>
          </a:p>
          <a:p>
            <a:r>
              <a:rPr lang="nb-NO" dirty="0"/>
              <a:t>Og på nytt: </a:t>
            </a:r>
            <a:r>
              <a:rPr lang="nb-NO" i="1" dirty="0" err="1"/>
              <a:t>left</a:t>
            </a:r>
            <a:r>
              <a:rPr lang="nb-NO" dirty="0"/>
              <a:t> sin verdi er 26, + </a:t>
            </a:r>
            <a:r>
              <a:rPr lang="nb-NO" i="1" dirty="0"/>
              <a:t>right</a:t>
            </a:r>
            <a:r>
              <a:rPr lang="nb-NO" dirty="0"/>
              <a:t> sin er 7, svaret blir 33.</a:t>
            </a:r>
          </a:p>
        </p:txBody>
      </p:sp>
      <p:pic>
        <p:nvPicPr>
          <p:cNvPr id="7" name="Bilde 6">
            <a:extLst>
              <a:ext uri="{FF2B5EF4-FFF2-40B4-BE49-F238E27FC236}">
                <a16:creationId xmlns:a16="http://schemas.microsoft.com/office/drawing/2014/main" id="{6A4EE0A6-9AE7-4331-86A9-B553F064B531}"/>
              </a:ext>
            </a:extLst>
          </p:cNvPr>
          <p:cNvPicPr>
            <a:picLocks noChangeAspect="1"/>
          </p:cNvPicPr>
          <p:nvPr/>
        </p:nvPicPr>
        <p:blipFill>
          <a:blip r:embed="rId2"/>
          <a:stretch>
            <a:fillRect/>
          </a:stretch>
        </p:blipFill>
        <p:spPr>
          <a:xfrm>
            <a:off x="5167424" y="3295309"/>
            <a:ext cx="6896649" cy="3562691"/>
          </a:xfrm>
          <a:prstGeom prst="rect">
            <a:avLst/>
          </a:prstGeom>
        </p:spPr>
      </p:pic>
      <p:pic>
        <p:nvPicPr>
          <p:cNvPr id="9" name="Bilde 8">
            <a:extLst>
              <a:ext uri="{FF2B5EF4-FFF2-40B4-BE49-F238E27FC236}">
                <a16:creationId xmlns:a16="http://schemas.microsoft.com/office/drawing/2014/main" id="{202C5269-85FD-4481-977A-C10BFFEF259C}"/>
              </a:ext>
            </a:extLst>
          </p:cNvPr>
          <p:cNvPicPr>
            <a:picLocks noChangeAspect="1"/>
          </p:cNvPicPr>
          <p:nvPr/>
        </p:nvPicPr>
        <p:blipFill>
          <a:blip r:embed="rId3"/>
          <a:stretch>
            <a:fillRect/>
          </a:stretch>
        </p:blipFill>
        <p:spPr>
          <a:xfrm>
            <a:off x="6342952" y="133350"/>
            <a:ext cx="5580795" cy="2476810"/>
          </a:xfrm>
          <a:prstGeom prst="rect">
            <a:avLst/>
          </a:prstGeom>
        </p:spPr>
      </p:pic>
      <p:pic>
        <p:nvPicPr>
          <p:cNvPr id="5" name="Bilde 4">
            <a:extLst>
              <a:ext uri="{FF2B5EF4-FFF2-40B4-BE49-F238E27FC236}">
                <a16:creationId xmlns:a16="http://schemas.microsoft.com/office/drawing/2014/main" id="{F442F76C-D04C-40C3-B588-46EE3D3D557A}"/>
              </a:ext>
            </a:extLst>
          </p:cNvPr>
          <p:cNvPicPr>
            <a:picLocks noChangeAspect="1"/>
          </p:cNvPicPr>
          <p:nvPr/>
        </p:nvPicPr>
        <p:blipFill>
          <a:blip r:embed="rId4"/>
          <a:stretch>
            <a:fillRect/>
          </a:stretch>
        </p:blipFill>
        <p:spPr>
          <a:xfrm>
            <a:off x="1719152" y="5586357"/>
            <a:ext cx="2995724" cy="1181212"/>
          </a:xfrm>
          <a:prstGeom prst="rect">
            <a:avLst/>
          </a:prstGeom>
        </p:spPr>
      </p:pic>
    </p:spTree>
    <p:extLst>
      <p:ext uri="{BB962C8B-B14F-4D97-AF65-F5344CB8AC3E}">
        <p14:creationId xmlns:p14="http://schemas.microsoft.com/office/powerpoint/2010/main" val="15019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BEB55D9-B257-4F81-965C-95B184152D80}"/>
              </a:ext>
            </a:extLst>
          </p:cNvPr>
          <p:cNvSpPr>
            <a:spLocks noGrp="1"/>
          </p:cNvSpPr>
          <p:nvPr>
            <p:ph type="title"/>
          </p:nvPr>
        </p:nvSpPr>
        <p:spPr/>
        <p:txBody>
          <a:bodyPr/>
          <a:lstStyle/>
          <a:p>
            <a:r>
              <a:rPr lang="nb-NO" dirty="0"/>
              <a:t>Visualisering av treet</a:t>
            </a:r>
          </a:p>
        </p:txBody>
      </p:sp>
      <p:sp>
        <p:nvSpPr>
          <p:cNvPr id="3" name="Plassholder for innhold 2">
            <a:extLst>
              <a:ext uri="{FF2B5EF4-FFF2-40B4-BE49-F238E27FC236}">
                <a16:creationId xmlns:a16="http://schemas.microsoft.com/office/drawing/2014/main" id="{6D5460E3-CD4A-44A7-9A6E-2D6908E82FC4}"/>
              </a:ext>
            </a:extLst>
          </p:cNvPr>
          <p:cNvSpPr>
            <a:spLocks noGrp="1"/>
          </p:cNvSpPr>
          <p:nvPr>
            <p:ph idx="1"/>
          </p:nvPr>
        </p:nvSpPr>
        <p:spPr>
          <a:xfrm>
            <a:off x="838199" y="1825625"/>
            <a:ext cx="11049001" cy="4351338"/>
          </a:xfrm>
        </p:spPr>
        <p:txBody>
          <a:bodyPr/>
          <a:lstStyle/>
          <a:p>
            <a:r>
              <a:rPr lang="nb-NO" dirty="0"/>
              <a:t>Vi kan visualisere treet med f.eks. </a:t>
            </a:r>
            <a:r>
              <a:rPr lang="nb-NO" i="1" dirty="0" err="1"/>
              <a:t>graphviz</a:t>
            </a:r>
            <a:endParaRPr lang="nb-NO" i="1" dirty="0"/>
          </a:p>
          <a:p>
            <a:r>
              <a:rPr lang="nb-NO" dirty="0"/>
              <a:t>Må lastes ned og installeres separat for full funksjonalitet</a:t>
            </a:r>
          </a:p>
          <a:p>
            <a:pPr lvl="1"/>
            <a:r>
              <a:rPr lang="nb-NO" dirty="0">
                <a:hlinkClick r:id="rId2"/>
              </a:rPr>
              <a:t>https://graphviz.org/download/</a:t>
            </a:r>
            <a:endParaRPr lang="nb-NO" dirty="0"/>
          </a:p>
          <a:p>
            <a:r>
              <a:rPr lang="nb-NO" dirty="0"/>
              <a:t>Python-kobling installeres med «</a:t>
            </a:r>
            <a:r>
              <a:rPr lang="nb-NO" dirty="0" err="1">
                <a:latin typeface="Consolas" panose="020B0609020204030204" pitchFamily="49" charset="0"/>
              </a:rPr>
              <a:t>conda</a:t>
            </a:r>
            <a:r>
              <a:rPr lang="nb-NO" dirty="0">
                <a:latin typeface="Consolas" panose="020B0609020204030204" pitchFamily="49" charset="0"/>
              </a:rPr>
              <a:t> </a:t>
            </a:r>
            <a:r>
              <a:rPr lang="nb-NO" dirty="0" err="1">
                <a:latin typeface="Consolas" panose="020B0609020204030204" pitchFamily="49" charset="0"/>
              </a:rPr>
              <a:t>install</a:t>
            </a:r>
            <a:r>
              <a:rPr lang="nb-NO" dirty="0">
                <a:latin typeface="Consolas" panose="020B0609020204030204" pitchFamily="49" charset="0"/>
              </a:rPr>
              <a:t> </a:t>
            </a:r>
            <a:r>
              <a:rPr lang="nb-NO" dirty="0" err="1">
                <a:latin typeface="Consolas" panose="020B0609020204030204" pitchFamily="49" charset="0"/>
              </a:rPr>
              <a:t>python-graphviz</a:t>
            </a:r>
            <a:r>
              <a:rPr lang="nb-NO" dirty="0">
                <a:latin typeface="Consolas" panose="020B0609020204030204" pitchFamily="49" charset="0"/>
              </a:rPr>
              <a:t>»</a:t>
            </a:r>
          </a:p>
          <a:p>
            <a:r>
              <a:rPr lang="nb-NO" dirty="0"/>
              <a:t>Enklere å visualisere i </a:t>
            </a:r>
            <a:r>
              <a:rPr lang="nb-NO" dirty="0" err="1"/>
              <a:t>Jupyter</a:t>
            </a:r>
            <a:r>
              <a:rPr lang="nb-NO" dirty="0"/>
              <a:t> Notebook</a:t>
            </a:r>
          </a:p>
          <a:p>
            <a:r>
              <a:rPr lang="nb-NO" dirty="0"/>
              <a:t>Visualiseringen kan også lagres som et bilde på disk for senere bruk</a:t>
            </a:r>
          </a:p>
        </p:txBody>
      </p:sp>
      <p:pic>
        <p:nvPicPr>
          <p:cNvPr id="7" name="Bilde 6">
            <a:extLst>
              <a:ext uri="{FF2B5EF4-FFF2-40B4-BE49-F238E27FC236}">
                <a16:creationId xmlns:a16="http://schemas.microsoft.com/office/drawing/2014/main" id="{994E875F-8234-4803-B17D-E8E2DC7E03E2}"/>
              </a:ext>
            </a:extLst>
          </p:cNvPr>
          <p:cNvPicPr>
            <a:picLocks noChangeAspect="1"/>
          </p:cNvPicPr>
          <p:nvPr/>
        </p:nvPicPr>
        <p:blipFill>
          <a:blip r:embed="rId3"/>
          <a:stretch>
            <a:fillRect/>
          </a:stretch>
        </p:blipFill>
        <p:spPr>
          <a:xfrm>
            <a:off x="7067549" y="4938713"/>
            <a:ext cx="4733925" cy="1238250"/>
          </a:xfrm>
          <a:prstGeom prst="rect">
            <a:avLst/>
          </a:prstGeom>
        </p:spPr>
      </p:pic>
    </p:spTree>
    <p:extLst>
      <p:ext uri="{BB962C8B-B14F-4D97-AF65-F5344CB8AC3E}">
        <p14:creationId xmlns:p14="http://schemas.microsoft.com/office/powerpoint/2010/main" val="389548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72A1121-9723-4E29-A951-FC09FA1024C2}"/>
              </a:ext>
            </a:extLst>
          </p:cNvPr>
          <p:cNvSpPr>
            <a:spLocks noGrp="1"/>
          </p:cNvSpPr>
          <p:nvPr>
            <p:ph type="title"/>
          </p:nvPr>
        </p:nvSpPr>
        <p:spPr/>
        <p:txBody>
          <a:bodyPr/>
          <a:lstStyle/>
          <a:p>
            <a:r>
              <a:rPr lang="nb-NO" dirty="0"/>
              <a:t>Kode for visualisering</a:t>
            </a:r>
          </a:p>
        </p:txBody>
      </p:sp>
      <p:sp>
        <p:nvSpPr>
          <p:cNvPr id="3" name="Plassholder for innhold 2">
            <a:extLst>
              <a:ext uri="{FF2B5EF4-FFF2-40B4-BE49-F238E27FC236}">
                <a16:creationId xmlns:a16="http://schemas.microsoft.com/office/drawing/2014/main" id="{76F1219A-B99E-48AC-A6F4-10C7B76713A7}"/>
              </a:ext>
            </a:extLst>
          </p:cNvPr>
          <p:cNvSpPr>
            <a:spLocks noGrp="1"/>
          </p:cNvSpPr>
          <p:nvPr>
            <p:ph idx="1"/>
          </p:nvPr>
        </p:nvSpPr>
        <p:spPr>
          <a:xfrm>
            <a:off x="838200" y="1825625"/>
            <a:ext cx="5377297" cy="4351338"/>
          </a:xfrm>
        </p:spPr>
        <p:txBody>
          <a:bodyPr>
            <a:normAutofit fontScale="55000" lnSpcReduction="20000"/>
          </a:bodyPr>
          <a:lstStyle/>
          <a:p>
            <a:r>
              <a:rPr lang="nb-NO" dirty="0"/>
              <a:t>Bruksanvisning for </a:t>
            </a:r>
            <a:r>
              <a:rPr lang="nb-NO" dirty="0" err="1"/>
              <a:t>graphviz</a:t>
            </a:r>
            <a:r>
              <a:rPr lang="nb-NO" dirty="0"/>
              <a:t>:</a:t>
            </a:r>
          </a:p>
          <a:p>
            <a:pPr lvl="1"/>
            <a:r>
              <a:rPr lang="nb-NO" dirty="0">
                <a:hlinkClick r:id="rId2"/>
              </a:rPr>
              <a:t>https://pypi.org/project/graphviz/</a:t>
            </a:r>
            <a:endParaRPr lang="nb-NO" dirty="0"/>
          </a:p>
          <a:p>
            <a:r>
              <a:rPr lang="nb-NO" dirty="0" err="1"/>
              <a:t>Graphviz</a:t>
            </a:r>
            <a:r>
              <a:rPr lang="nb-NO" dirty="0"/>
              <a:t> er basert på </a:t>
            </a:r>
            <a:r>
              <a:rPr lang="nb-NO" dirty="0" err="1"/>
              <a:t>dot</a:t>
            </a:r>
            <a:r>
              <a:rPr lang="nb-NO" dirty="0"/>
              <a:t>-standarden/«språket»</a:t>
            </a:r>
          </a:p>
          <a:p>
            <a:pPr lvl="1"/>
            <a:r>
              <a:rPr lang="nb-NO" dirty="0">
                <a:hlinkClick r:id="rId3"/>
              </a:rPr>
              <a:t>https://en.wikipedia.org/wiki/DOT_(graph_description_language)</a:t>
            </a:r>
            <a:endParaRPr lang="nb-NO" dirty="0"/>
          </a:p>
          <a:p>
            <a:pPr lvl="1"/>
            <a:r>
              <a:rPr lang="nb-NO" dirty="0"/>
              <a:t>Vi lager noder og «piler» (</a:t>
            </a:r>
            <a:r>
              <a:rPr lang="nb-NO" dirty="0" err="1"/>
              <a:t>edges</a:t>
            </a:r>
            <a:r>
              <a:rPr lang="nb-NO" dirty="0"/>
              <a:t>) rekursivt</a:t>
            </a:r>
          </a:p>
          <a:p>
            <a:pPr lvl="1"/>
            <a:r>
              <a:rPr lang="nb-NO" dirty="0"/>
              <a:t>node() tar to parametere: en unik ID, og teksten som skal vises</a:t>
            </a:r>
          </a:p>
          <a:p>
            <a:pPr lvl="2"/>
            <a:r>
              <a:rPr lang="nb-NO" dirty="0"/>
              <a:t>Vi bruker </a:t>
            </a:r>
            <a:r>
              <a:rPr lang="nb-NO" dirty="0" err="1"/>
              <a:t>get_id</a:t>
            </a:r>
            <a:r>
              <a:rPr lang="nb-NO" dirty="0"/>
              <a:t>() som vi lagde tidligere</a:t>
            </a:r>
          </a:p>
          <a:p>
            <a:pPr lvl="2"/>
            <a:r>
              <a:rPr lang="nb-NO" dirty="0" err="1"/>
              <a:t>Label</a:t>
            </a:r>
            <a:r>
              <a:rPr lang="nb-NO" dirty="0"/>
              <a:t> er teksten som skal vises, vi bruker </a:t>
            </a:r>
            <a:r>
              <a:rPr lang="nb-NO" i="1" dirty="0" err="1"/>
              <a:t>self.value</a:t>
            </a:r>
            <a:endParaRPr lang="nb-NO" i="1" dirty="0"/>
          </a:p>
          <a:p>
            <a:pPr lvl="1" algn="just"/>
            <a:r>
              <a:rPr lang="nb-NO" dirty="0"/>
              <a:t>Vi lager en </a:t>
            </a:r>
            <a:r>
              <a:rPr lang="nb-NO" dirty="0" err="1"/>
              <a:t>edge</a:t>
            </a:r>
            <a:r>
              <a:rPr lang="nb-NO" dirty="0"/>
              <a:t> mellom nodene med </a:t>
            </a:r>
            <a:r>
              <a:rPr lang="nb-NO" i="1" dirty="0" err="1"/>
              <a:t>dot.edge</a:t>
            </a:r>
            <a:r>
              <a:rPr lang="nb-NO" i="1" dirty="0"/>
              <a:t>(</a:t>
            </a:r>
            <a:r>
              <a:rPr lang="nb-NO" b="1" dirty="0"/>
              <a:t>start, slutt</a:t>
            </a:r>
            <a:r>
              <a:rPr lang="nb-NO" i="1" dirty="0"/>
              <a:t>)</a:t>
            </a:r>
          </a:p>
          <a:p>
            <a:pPr lvl="1" algn="just"/>
            <a:r>
              <a:rPr lang="nb-NO" dirty="0"/>
              <a:t>Vi bygger et tre av </a:t>
            </a:r>
            <a:r>
              <a:rPr lang="nb-NO" dirty="0" err="1"/>
              <a:t>dot</a:t>
            </a:r>
            <a:r>
              <a:rPr lang="nb-NO" dirty="0"/>
              <a:t>-noder og </a:t>
            </a:r>
            <a:r>
              <a:rPr lang="nb-NO" dirty="0" err="1"/>
              <a:t>edge-er</a:t>
            </a:r>
            <a:r>
              <a:rPr lang="nb-NO" dirty="0"/>
              <a:t> på samme måte som vi konstruerte treet</a:t>
            </a:r>
          </a:p>
          <a:p>
            <a:pPr algn="just"/>
            <a:r>
              <a:rPr lang="nb-NO" dirty="0"/>
              <a:t>Importer </a:t>
            </a:r>
            <a:r>
              <a:rPr lang="nb-NO" i="1" dirty="0" err="1"/>
              <a:t>Digraph</a:t>
            </a:r>
            <a:r>
              <a:rPr lang="nb-NO" dirty="0"/>
              <a:t> fra </a:t>
            </a:r>
            <a:r>
              <a:rPr lang="nb-NO" i="1" dirty="0" err="1"/>
              <a:t>graphviz</a:t>
            </a:r>
            <a:endParaRPr lang="nb-NO" i="1" dirty="0"/>
          </a:p>
          <a:p>
            <a:pPr lvl="1" algn="just"/>
            <a:r>
              <a:rPr lang="nb-NO" dirty="0"/>
              <a:t>NB: Det kan hende dere får en feilmelding slik som på bildet, men visualiseringen vil fortsatt fungere i </a:t>
            </a:r>
            <a:r>
              <a:rPr lang="nb-NO" dirty="0" err="1"/>
              <a:t>Jupyter</a:t>
            </a:r>
            <a:r>
              <a:rPr lang="nb-NO" dirty="0"/>
              <a:t> Notebook</a:t>
            </a:r>
          </a:p>
          <a:p>
            <a:pPr algn="just"/>
            <a:r>
              <a:rPr lang="nb-NO" dirty="0"/>
              <a:t>Vi kaller </a:t>
            </a:r>
            <a:r>
              <a:rPr lang="nb-NO" i="1" dirty="0"/>
              <a:t>display()</a:t>
            </a:r>
            <a:r>
              <a:rPr lang="nb-NO" dirty="0"/>
              <a:t> med </a:t>
            </a:r>
            <a:r>
              <a:rPr lang="nb-NO" dirty="0" err="1"/>
              <a:t>dot</a:t>
            </a:r>
            <a:r>
              <a:rPr lang="nb-NO" dirty="0"/>
              <a:t>-objektet for å visualisere treet i </a:t>
            </a:r>
            <a:r>
              <a:rPr lang="nb-NO" dirty="0" err="1"/>
              <a:t>Jupyter</a:t>
            </a:r>
            <a:r>
              <a:rPr lang="nb-NO" dirty="0"/>
              <a:t> Notebook</a:t>
            </a:r>
          </a:p>
          <a:p>
            <a:pPr algn="just"/>
            <a:r>
              <a:rPr lang="nb-NO" i="1" dirty="0" err="1"/>
              <a:t>dot</a:t>
            </a:r>
            <a:r>
              <a:rPr lang="nb-NO" i="1" dirty="0"/>
              <a:t>-</a:t>
            </a:r>
            <a:r>
              <a:rPr lang="nb-NO" dirty="0"/>
              <a:t>objektet kan også lagres til en fil for senere bruk</a:t>
            </a:r>
          </a:p>
        </p:txBody>
      </p:sp>
      <p:pic>
        <p:nvPicPr>
          <p:cNvPr id="7" name="Bilde 6">
            <a:extLst>
              <a:ext uri="{FF2B5EF4-FFF2-40B4-BE49-F238E27FC236}">
                <a16:creationId xmlns:a16="http://schemas.microsoft.com/office/drawing/2014/main" id="{0DCA896E-9A84-4656-A94D-9BE77E9F8F59}"/>
              </a:ext>
            </a:extLst>
          </p:cNvPr>
          <p:cNvPicPr>
            <a:picLocks noChangeAspect="1"/>
          </p:cNvPicPr>
          <p:nvPr/>
        </p:nvPicPr>
        <p:blipFill>
          <a:blip r:embed="rId4"/>
          <a:stretch>
            <a:fillRect/>
          </a:stretch>
        </p:blipFill>
        <p:spPr>
          <a:xfrm>
            <a:off x="6377422" y="1984462"/>
            <a:ext cx="5748540" cy="2889075"/>
          </a:xfrm>
          <a:prstGeom prst="rect">
            <a:avLst/>
          </a:prstGeom>
        </p:spPr>
      </p:pic>
      <p:pic>
        <p:nvPicPr>
          <p:cNvPr id="11" name="Bilde 10">
            <a:extLst>
              <a:ext uri="{FF2B5EF4-FFF2-40B4-BE49-F238E27FC236}">
                <a16:creationId xmlns:a16="http://schemas.microsoft.com/office/drawing/2014/main" id="{C4523CF5-EC46-4998-92E5-840BDDBC9C4B}"/>
              </a:ext>
            </a:extLst>
          </p:cNvPr>
          <p:cNvPicPr>
            <a:picLocks noChangeAspect="1"/>
          </p:cNvPicPr>
          <p:nvPr/>
        </p:nvPicPr>
        <p:blipFill>
          <a:blip r:embed="rId5"/>
          <a:stretch>
            <a:fillRect/>
          </a:stretch>
        </p:blipFill>
        <p:spPr>
          <a:xfrm>
            <a:off x="6377422" y="1200150"/>
            <a:ext cx="5564570" cy="625475"/>
          </a:xfrm>
          <a:prstGeom prst="rect">
            <a:avLst/>
          </a:prstGeom>
        </p:spPr>
      </p:pic>
    </p:spTree>
    <p:extLst>
      <p:ext uri="{BB962C8B-B14F-4D97-AF65-F5344CB8AC3E}">
        <p14:creationId xmlns:p14="http://schemas.microsoft.com/office/powerpoint/2010/main" val="157114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tel 1">
            <a:extLst>
              <a:ext uri="{FF2B5EF4-FFF2-40B4-BE49-F238E27FC236}">
                <a16:creationId xmlns:a16="http://schemas.microsoft.com/office/drawing/2014/main" id="{075A6561-030F-4E6A-A011-04ACF2C3D55B}"/>
              </a:ext>
            </a:extLst>
          </p:cNvPr>
          <p:cNvSpPr>
            <a:spLocks noGrp="1"/>
          </p:cNvSpPr>
          <p:nvPr>
            <p:ph type="title"/>
          </p:nvPr>
        </p:nvSpPr>
        <p:spPr>
          <a:xfrm>
            <a:off x="838201" y="643467"/>
            <a:ext cx="3888526" cy="1800526"/>
          </a:xfrm>
        </p:spPr>
        <p:txBody>
          <a:bodyPr>
            <a:normAutofit/>
          </a:bodyPr>
          <a:lstStyle/>
          <a:p>
            <a:r>
              <a:rPr lang="nb-NO" sz="4100" dirty="0"/>
              <a:t>Visualisering i </a:t>
            </a:r>
            <a:r>
              <a:rPr lang="nb-NO" sz="4100" dirty="0" err="1"/>
              <a:t>Jupyter</a:t>
            </a:r>
            <a:r>
              <a:rPr lang="nb-NO" sz="4100" dirty="0"/>
              <a:t> Notebook</a:t>
            </a:r>
          </a:p>
        </p:txBody>
      </p:sp>
      <p:sp>
        <p:nvSpPr>
          <p:cNvPr id="9" name="Content Placeholder 8">
            <a:extLst>
              <a:ext uri="{FF2B5EF4-FFF2-40B4-BE49-F238E27FC236}">
                <a16:creationId xmlns:a16="http://schemas.microsoft.com/office/drawing/2014/main" id="{BB7B76FC-0DE9-AE84-D210-452248F66C23}"/>
              </a:ext>
            </a:extLst>
          </p:cNvPr>
          <p:cNvSpPr>
            <a:spLocks noGrp="1"/>
          </p:cNvSpPr>
          <p:nvPr>
            <p:ph idx="1"/>
          </p:nvPr>
        </p:nvSpPr>
        <p:spPr>
          <a:xfrm>
            <a:off x="838201" y="2623381"/>
            <a:ext cx="5124584" cy="3553581"/>
          </a:xfrm>
        </p:spPr>
        <p:txBody>
          <a:bodyPr>
            <a:normAutofit/>
          </a:bodyPr>
          <a:lstStyle/>
          <a:p>
            <a:r>
              <a:rPr lang="nb-NO" sz="2000" dirty="0"/>
              <a:t>Først importerer vi modulen vår</a:t>
            </a:r>
          </a:p>
          <a:p>
            <a:pPr lvl="1"/>
            <a:r>
              <a:rPr lang="nb-NO" sz="1600" dirty="0"/>
              <a:t>Det enkleste er hvis alt ligger i samme mappe</a:t>
            </a:r>
          </a:p>
          <a:p>
            <a:r>
              <a:rPr lang="nb-NO" sz="2000" dirty="0"/>
              <a:t>Vi lager et </a:t>
            </a:r>
            <a:r>
              <a:rPr lang="nb-NO" sz="2000" dirty="0" err="1"/>
              <a:t>prefix</a:t>
            </a:r>
            <a:r>
              <a:rPr lang="nb-NO" sz="2000" dirty="0"/>
              <a:t>-uttrykk, og bygger treet med </a:t>
            </a:r>
            <a:r>
              <a:rPr lang="nb-NO" sz="2000" i="1" dirty="0" err="1"/>
              <a:t>parse_prefix_input</a:t>
            </a:r>
            <a:r>
              <a:rPr lang="nb-NO" sz="2000" i="1" dirty="0"/>
              <a:t>()</a:t>
            </a:r>
          </a:p>
          <a:p>
            <a:r>
              <a:rPr lang="nb-NO" sz="2000" dirty="0"/>
              <a:t>Treet visualiseres med </a:t>
            </a:r>
            <a:r>
              <a:rPr lang="nb-NO" sz="2000" i="1" dirty="0" err="1"/>
              <a:t>tree.visualize</a:t>
            </a:r>
            <a:r>
              <a:rPr lang="nb-NO" sz="2000" i="1" dirty="0"/>
              <a:t>()</a:t>
            </a:r>
          </a:p>
        </p:txBody>
      </p:sp>
      <p:pic>
        <p:nvPicPr>
          <p:cNvPr id="7" name="Bilde 6">
            <a:extLst>
              <a:ext uri="{FF2B5EF4-FFF2-40B4-BE49-F238E27FC236}">
                <a16:creationId xmlns:a16="http://schemas.microsoft.com/office/drawing/2014/main" id="{E887A18F-7BF8-4E6F-920E-066C68B4A589}"/>
              </a:ext>
            </a:extLst>
          </p:cNvPr>
          <p:cNvPicPr>
            <a:picLocks noChangeAspect="1"/>
          </p:cNvPicPr>
          <p:nvPr/>
        </p:nvPicPr>
        <p:blipFill>
          <a:blip r:embed="rId2"/>
          <a:stretch>
            <a:fillRect/>
          </a:stretch>
        </p:blipFill>
        <p:spPr>
          <a:xfrm>
            <a:off x="7706703" y="0"/>
            <a:ext cx="4482249" cy="6858000"/>
          </a:xfrm>
          <a:prstGeom prst="rect">
            <a:avLst/>
          </a:prstGeom>
        </p:spPr>
      </p:pic>
      <p:pic>
        <p:nvPicPr>
          <p:cNvPr id="13" name="Bilde 12">
            <a:extLst>
              <a:ext uri="{FF2B5EF4-FFF2-40B4-BE49-F238E27FC236}">
                <a16:creationId xmlns:a16="http://schemas.microsoft.com/office/drawing/2014/main" id="{1EC54D49-B0D8-4E32-AB38-A12B5A4D528F}"/>
              </a:ext>
            </a:extLst>
          </p:cNvPr>
          <p:cNvPicPr>
            <a:picLocks noChangeAspect="1"/>
          </p:cNvPicPr>
          <p:nvPr/>
        </p:nvPicPr>
        <p:blipFill>
          <a:blip r:embed="rId3"/>
          <a:stretch>
            <a:fillRect/>
          </a:stretch>
        </p:blipFill>
        <p:spPr>
          <a:xfrm>
            <a:off x="260345" y="4414009"/>
            <a:ext cx="7254656" cy="2373348"/>
          </a:xfrm>
          <a:prstGeom prst="rect">
            <a:avLst/>
          </a:prstGeom>
        </p:spPr>
      </p:pic>
    </p:spTree>
    <p:extLst>
      <p:ext uri="{BB962C8B-B14F-4D97-AF65-F5344CB8AC3E}">
        <p14:creationId xmlns:p14="http://schemas.microsoft.com/office/powerpoint/2010/main" val="57691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32" name="Freeform: Shape 31">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tel 1">
            <a:extLst>
              <a:ext uri="{FF2B5EF4-FFF2-40B4-BE49-F238E27FC236}">
                <a16:creationId xmlns:a16="http://schemas.microsoft.com/office/drawing/2014/main" id="{DD7D473C-AD6F-4277-8B31-691408E89648}"/>
              </a:ext>
            </a:extLst>
          </p:cNvPr>
          <p:cNvSpPr>
            <a:spLocks noGrp="1"/>
          </p:cNvSpPr>
          <p:nvPr>
            <p:ph type="title"/>
          </p:nvPr>
        </p:nvSpPr>
        <p:spPr>
          <a:xfrm>
            <a:off x="765050" y="662400"/>
            <a:ext cx="4073025" cy="1492132"/>
          </a:xfrm>
        </p:spPr>
        <p:txBody>
          <a:bodyPr anchor="t">
            <a:normAutofit/>
          </a:bodyPr>
          <a:lstStyle/>
          <a:p>
            <a:r>
              <a:rPr lang="nb-NO" sz="4100" dirty="0" err="1">
                <a:solidFill>
                  <a:schemeClr val="bg1"/>
                </a:solidFill>
              </a:rPr>
              <a:t>MyBinaryNode</a:t>
            </a:r>
            <a:endParaRPr lang="nb-NO" sz="4100" dirty="0">
              <a:solidFill>
                <a:schemeClr val="bg1"/>
              </a:solidFill>
            </a:endParaRPr>
          </a:p>
        </p:txBody>
      </p:sp>
      <p:sp>
        <p:nvSpPr>
          <p:cNvPr id="3" name="Plassholder for innhold 2">
            <a:extLst>
              <a:ext uri="{FF2B5EF4-FFF2-40B4-BE49-F238E27FC236}">
                <a16:creationId xmlns:a16="http://schemas.microsoft.com/office/drawing/2014/main" id="{0DECBF0F-64BD-41FB-A0B6-4EECAF7BFE24}"/>
              </a:ext>
            </a:extLst>
          </p:cNvPr>
          <p:cNvSpPr>
            <a:spLocks noGrp="1"/>
          </p:cNvSpPr>
          <p:nvPr>
            <p:ph idx="1"/>
          </p:nvPr>
        </p:nvSpPr>
        <p:spPr>
          <a:xfrm>
            <a:off x="765051" y="2286000"/>
            <a:ext cx="3384000" cy="3844800"/>
          </a:xfrm>
        </p:spPr>
        <p:txBody>
          <a:bodyPr>
            <a:normAutofit/>
          </a:bodyPr>
          <a:lstStyle/>
          <a:p>
            <a:r>
              <a:rPr lang="nb-NO" sz="1400">
                <a:solidFill>
                  <a:schemeClr val="bg1">
                    <a:alpha val="60000"/>
                  </a:schemeClr>
                </a:solidFill>
              </a:rPr>
              <a:t>På samme måte som </a:t>
            </a:r>
            <a:r>
              <a:rPr lang="nb-NO" sz="1400" i="1">
                <a:solidFill>
                  <a:schemeClr val="bg1">
                    <a:alpha val="60000"/>
                  </a:schemeClr>
                </a:solidFill>
              </a:rPr>
              <a:t>MyLinkedList</a:t>
            </a:r>
            <a:r>
              <a:rPr lang="nb-NO" sz="1400">
                <a:solidFill>
                  <a:schemeClr val="bg1">
                    <a:alpha val="60000"/>
                  </a:schemeClr>
                </a:solidFill>
              </a:rPr>
              <a:t> og </a:t>
            </a:r>
            <a:r>
              <a:rPr lang="nb-NO" sz="1400" i="1">
                <a:solidFill>
                  <a:schemeClr val="bg1">
                    <a:alpha val="60000"/>
                  </a:schemeClr>
                </a:solidFill>
              </a:rPr>
              <a:t>MyNode</a:t>
            </a:r>
            <a:r>
              <a:rPr lang="nb-NO" sz="1400">
                <a:solidFill>
                  <a:schemeClr val="bg1">
                    <a:alpha val="60000"/>
                  </a:schemeClr>
                </a:solidFill>
              </a:rPr>
              <a:t> bruker vi en node-klasse for å representere trestrukturen</a:t>
            </a:r>
          </a:p>
          <a:p>
            <a:r>
              <a:rPr lang="nb-NO" sz="1400">
                <a:solidFill>
                  <a:schemeClr val="bg1">
                    <a:alpha val="60000"/>
                  </a:schemeClr>
                </a:solidFill>
              </a:rPr>
              <a:t>Klassen har pekere til </a:t>
            </a:r>
            <a:r>
              <a:rPr lang="nb-NO" sz="1400" i="1">
                <a:solidFill>
                  <a:schemeClr val="bg1">
                    <a:alpha val="60000"/>
                  </a:schemeClr>
                </a:solidFill>
              </a:rPr>
              <a:t>left</a:t>
            </a:r>
            <a:r>
              <a:rPr lang="nb-NO" sz="1400">
                <a:solidFill>
                  <a:schemeClr val="bg1">
                    <a:alpha val="60000"/>
                  </a:schemeClr>
                </a:solidFill>
              </a:rPr>
              <a:t> og </a:t>
            </a:r>
            <a:r>
              <a:rPr lang="nb-NO" sz="1400" i="1">
                <a:solidFill>
                  <a:schemeClr val="bg1">
                    <a:alpha val="60000"/>
                  </a:schemeClr>
                </a:solidFill>
              </a:rPr>
              <a:t>right</a:t>
            </a:r>
          </a:p>
          <a:p>
            <a:pPr lvl="1"/>
            <a:r>
              <a:rPr lang="nb-NO" sz="1400">
                <a:solidFill>
                  <a:schemeClr val="bg1">
                    <a:alpha val="60000"/>
                  </a:schemeClr>
                </a:solidFill>
              </a:rPr>
              <a:t>Pekeren kan peke til en annen node, eller </a:t>
            </a:r>
            <a:r>
              <a:rPr lang="nb-NO" sz="1400" i="1">
                <a:solidFill>
                  <a:schemeClr val="bg1">
                    <a:alpha val="60000"/>
                  </a:schemeClr>
                </a:solidFill>
              </a:rPr>
              <a:t>None</a:t>
            </a:r>
            <a:r>
              <a:rPr lang="nb-NO" sz="1400">
                <a:solidFill>
                  <a:schemeClr val="bg1">
                    <a:alpha val="60000"/>
                  </a:schemeClr>
                </a:solidFill>
              </a:rPr>
              <a:t>. Da sier vi at vi har en bladnode (leaf node)</a:t>
            </a:r>
          </a:p>
          <a:p>
            <a:r>
              <a:rPr lang="nb-NO" sz="1400">
                <a:solidFill>
                  <a:schemeClr val="bg1">
                    <a:alpha val="60000"/>
                  </a:schemeClr>
                </a:solidFill>
              </a:rPr>
              <a:t>Noder er rekursive, en node kan være et helt tre</a:t>
            </a:r>
          </a:p>
          <a:p>
            <a:r>
              <a:rPr lang="nb-NO" sz="1400">
                <a:solidFill>
                  <a:schemeClr val="bg1">
                    <a:alpha val="60000"/>
                  </a:schemeClr>
                </a:solidFill>
              </a:rPr>
              <a:t>Foreldrenoden «vet bare om» nodene som den peker til. Hva som skjer lenger nede i treet er «likegyldig»</a:t>
            </a:r>
          </a:p>
          <a:p>
            <a:pPr lvl="1"/>
            <a:r>
              <a:rPr lang="nb-NO" sz="1400">
                <a:solidFill>
                  <a:schemeClr val="bg1">
                    <a:alpha val="60000"/>
                  </a:schemeClr>
                </a:solidFill>
              </a:rPr>
              <a:t>Viktig når man skal regne ut et uttrykk!</a:t>
            </a:r>
          </a:p>
        </p:txBody>
      </p:sp>
      <p:pic>
        <p:nvPicPr>
          <p:cNvPr id="9" name="Bilde 8">
            <a:extLst>
              <a:ext uri="{FF2B5EF4-FFF2-40B4-BE49-F238E27FC236}">
                <a16:creationId xmlns:a16="http://schemas.microsoft.com/office/drawing/2014/main" id="{BEE91CAA-77E5-4FBA-9E9B-EEB5B93FF98E}"/>
              </a:ext>
            </a:extLst>
          </p:cNvPr>
          <p:cNvPicPr>
            <a:picLocks noChangeAspect="1"/>
          </p:cNvPicPr>
          <p:nvPr/>
        </p:nvPicPr>
        <p:blipFill>
          <a:blip r:embed="rId2"/>
          <a:stretch>
            <a:fillRect/>
          </a:stretch>
        </p:blipFill>
        <p:spPr>
          <a:xfrm>
            <a:off x="5411053" y="767723"/>
            <a:ext cx="6014185" cy="5322554"/>
          </a:xfrm>
          <a:prstGeom prst="rect">
            <a:avLst/>
          </a:prstGeom>
        </p:spPr>
      </p:pic>
    </p:spTree>
    <p:extLst>
      <p:ext uri="{BB962C8B-B14F-4D97-AF65-F5344CB8AC3E}">
        <p14:creationId xmlns:p14="http://schemas.microsoft.com/office/powerpoint/2010/main" val="333987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8ACA1F2E-6683-4547-9B64-6A36D8825A50}"/>
              </a:ext>
            </a:extLst>
          </p:cNvPr>
          <p:cNvPicPr>
            <a:picLocks noChangeAspect="1"/>
          </p:cNvPicPr>
          <p:nvPr/>
        </p:nvPicPr>
        <p:blipFill>
          <a:blip r:embed="rId2"/>
          <a:stretch>
            <a:fillRect/>
          </a:stretch>
        </p:blipFill>
        <p:spPr>
          <a:xfrm>
            <a:off x="171450" y="1576386"/>
            <a:ext cx="4543425" cy="4000500"/>
          </a:xfrm>
          <a:prstGeom prst="rect">
            <a:avLst/>
          </a:prstGeom>
        </p:spPr>
      </p:pic>
      <p:sp>
        <p:nvSpPr>
          <p:cNvPr id="8" name="Pil: høyre 7">
            <a:extLst>
              <a:ext uri="{FF2B5EF4-FFF2-40B4-BE49-F238E27FC236}">
                <a16:creationId xmlns:a16="http://schemas.microsoft.com/office/drawing/2014/main" id="{D7D8881B-1AAE-408A-9189-914A5BC7D39C}"/>
              </a:ext>
            </a:extLst>
          </p:cNvPr>
          <p:cNvSpPr/>
          <p:nvPr/>
        </p:nvSpPr>
        <p:spPr>
          <a:xfrm>
            <a:off x="4962525" y="3314700"/>
            <a:ext cx="1065802" cy="46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0" name="Bilde 9">
            <a:extLst>
              <a:ext uri="{FF2B5EF4-FFF2-40B4-BE49-F238E27FC236}">
                <a16:creationId xmlns:a16="http://schemas.microsoft.com/office/drawing/2014/main" id="{DD1840E7-5120-4BA3-B57C-EAD4CF5940EB}"/>
              </a:ext>
            </a:extLst>
          </p:cNvPr>
          <p:cNvPicPr>
            <a:picLocks noChangeAspect="1"/>
          </p:cNvPicPr>
          <p:nvPr/>
        </p:nvPicPr>
        <p:blipFill>
          <a:blip r:embed="rId3"/>
          <a:stretch>
            <a:fillRect/>
          </a:stretch>
        </p:blipFill>
        <p:spPr>
          <a:xfrm>
            <a:off x="6362200" y="517883"/>
            <a:ext cx="5570119" cy="6060357"/>
          </a:xfrm>
          <a:prstGeom prst="rect">
            <a:avLst/>
          </a:prstGeom>
        </p:spPr>
      </p:pic>
    </p:spTree>
    <p:extLst>
      <p:ext uri="{BB962C8B-B14F-4D97-AF65-F5344CB8AC3E}">
        <p14:creationId xmlns:p14="http://schemas.microsoft.com/office/powerpoint/2010/main" val="59063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56AE1AC-D620-4E8F-9F0F-8AA6A37F0A91}"/>
              </a:ext>
            </a:extLst>
          </p:cNvPr>
          <p:cNvSpPr>
            <a:spLocks noGrp="1"/>
          </p:cNvSpPr>
          <p:nvPr>
            <p:ph type="title"/>
          </p:nvPr>
        </p:nvSpPr>
        <p:spPr/>
        <p:txBody>
          <a:bodyPr/>
          <a:lstStyle/>
          <a:p>
            <a:r>
              <a:rPr lang="nb-NO" dirty="0"/>
              <a:t>Implementasjon I</a:t>
            </a:r>
          </a:p>
        </p:txBody>
      </p:sp>
      <p:sp>
        <p:nvSpPr>
          <p:cNvPr id="3" name="Plassholder for innhold 2">
            <a:extLst>
              <a:ext uri="{FF2B5EF4-FFF2-40B4-BE49-F238E27FC236}">
                <a16:creationId xmlns:a16="http://schemas.microsoft.com/office/drawing/2014/main" id="{27049299-4D4E-4070-AD67-C808DF4E7B39}"/>
              </a:ext>
            </a:extLst>
          </p:cNvPr>
          <p:cNvSpPr>
            <a:spLocks noGrp="1"/>
          </p:cNvSpPr>
          <p:nvPr>
            <p:ph idx="1"/>
          </p:nvPr>
        </p:nvSpPr>
        <p:spPr>
          <a:xfrm>
            <a:off x="838200" y="1825625"/>
            <a:ext cx="4543425" cy="4351338"/>
          </a:xfrm>
        </p:spPr>
        <p:txBody>
          <a:bodyPr/>
          <a:lstStyle/>
          <a:p>
            <a:r>
              <a:rPr lang="nb-NO" dirty="0"/>
              <a:t>Kode hentet fra Asbjørns foilsett</a:t>
            </a:r>
          </a:p>
          <a:p>
            <a:pPr lvl="1"/>
            <a:r>
              <a:rPr lang="nb-NO" dirty="0"/>
              <a:t>«Uke 5 -foilsett del 1»</a:t>
            </a:r>
          </a:p>
          <a:p>
            <a:pPr lvl="1"/>
            <a:r>
              <a:rPr lang="nb-NO" dirty="0"/>
              <a:t>Noen små endringer…</a:t>
            </a:r>
          </a:p>
        </p:txBody>
      </p:sp>
      <p:pic>
        <p:nvPicPr>
          <p:cNvPr id="7" name="Bilde 6">
            <a:extLst>
              <a:ext uri="{FF2B5EF4-FFF2-40B4-BE49-F238E27FC236}">
                <a16:creationId xmlns:a16="http://schemas.microsoft.com/office/drawing/2014/main" id="{80526054-5A31-4932-B69C-0AEE6C39D80E}"/>
              </a:ext>
            </a:extLst>
          </p:cNvPr>
          <p:cNvPicPr>
            <a:picLocks noChangeAspect="1"/>
          </p:cNvPicPr>
          <p:nvPr/>
        </p:nvPicPr>
        <p:blipFill>
          <a:blip r:embed="rId2"/>
          <a:stretch>
            <a:fillRect/>
          </a:stretch>
        </p:blipFill>
        <p:spPr>
          <a:xfrm>
            <a:off x="5757862" y="842962"/>
            <a:ext cx="6162675" cy="5019675"/>
          </a:xfrm>
          <a:prstGeom prst="rect">
            <a:avLst/>
          </a:prstGeom>
        </p:spPr>
      </p:pic>
    </p:spTree>
    <p:extLst>
      <p:ext uri="{BB962C8B-B14F-4D97-AF65-F5344CB8AC3E}">
        <p14:creationId xmlns:p14="http://schemas.microsoft.com/office/powerpoint/2010/main" val="68583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98D91B4-E1D2-48E5-AB57-2C6E64785713}"/>
              </a:ext>
            </a:extLst>
          </p:cNvPr>
          <p:cNvSpPr>
            <a:spLocks noGrp="1"/>
          </p:cNvSpPr>
          <p:nvPr>
            <p:ph type="title"/>
          </p:nvPr>
        </p:nvSpPr>
        <p:spPr/>
        <p:txBody>
          <a:bodyPr/>
          <a:lstStyle/>
          <a:p>
            <a:r>
              <a:rPr lang="nb-NO" dirty="0"/>
              <a:t>Implementasjon II</a:t>
            </a:r>
          </a:p>
        </p:txBody>
      </p:sp>
      <p:sp>
        <p:nvSpPr>
          <p:cNvPr id="3" name="Plassholder for innhold 2">
            <a:extLst>
              <a:ext uri="{FF2B5EF4-FFF2-40B4-BE49-F238E27FC236}">
                <a16:creationId xmlns:a16="http://schemas.microsoft.com/office/drawing/2014/main" id="{37DA720A-C882-4A95-BB2C-CD3C2C394FB4}"/>
              </a:ext>
            </a:extLst>
          </p:cNvPr>
          <p:cNvSpPr>
            <a:spLocks noGrp="1"/>
          </p:cNvSpPr>
          <p:nvPr>
            <p:ph idx="1"/>
          </p:nvPr>
        </p:nvSpPr>
        <p:spPr>
          <a:xfrm>
            <a:off x="838200" y="1825625"/>
            <a:ext cx="4991100" cy="4351338"/>
          </a:xfrm>
        </p:spPr>
        <p:txBody>
          <a:bodyPr>
            <a:normAutofit lnSpcReduction="10000"/>
          </a:bodyPr>
          <a:lstStyle/>
          <a:p>
            <a:r>
              <a:rPr lang="nb-NO" dirty="0" err="1"/>
              <a:t>get_id</a:t>
            </a:r>
            <a:r>
              <a:rPr lang="nb-NO" dirty="0"/>
              <a:t>(</a:t>
            </a:r>
            <a:r>
              <a:rPr lang="nb-NO" dirty="0" err="1"/>
              <a:t>self</a:t>
            </a:r>
            <a:r>
              <a:rPr lang="nb-NO" dirty="0"/>
              <a:t>) er en hjelpefunksjon som vi skal bruke senere når vi visualiserer treet med </a:t>
            </a:r>
            <a:r>
              <a:rPr lang="nb-NO" dirty="0" err="1"/>
              <a:t>graphviz</a:t>
            </a:r>
            <a:endParaRPr lang="nb-NO" dirty="0"/>
          </a:p>
          <a:p>
            <a:pPr lvl="1"/>
            <a:r>
              <a:rPr lang="nb-NO" dirty="0"/>
              <a:t>Kort fortalt returnerer metoden instansen av </a:t>
            </a:r>
            <a:r>
              <a:rPr lang="nb-NO" dirty="0" err="1"/>
              <a:t>MyBinaryNode</a:t>
            </a:r>
            <a:r>
              <a:rPr lang="nb-NO" dirty="0"/>
              <a:t> sin unike minneadresse. Dette kan vi bruke for å lage en unik id som er knyttet til hvert objekt.</a:t>
            </a:r>
          </a:p>
          <a:p>
            <a:pPr lvl="1"/>
            <a:r>
              <a:rPr lang="nb-NO" dirty="0"/>
              <a:t>Alle instanser vi lager får en unik plassering/adresse i minnet (RAM)</a:t>
            </a:r>
          </a:p>
        </p:txBody>
      </p:sp>
      <p:pic>
        <p:nvPicPr>
          <p:cNvPr id="9" name="Bilde 8">
            <a:extLst>
              <a:ext uri="{FF2B5EF4-FFF2-40B4-BE49-F238E27FC236}">
                <a16:creationId xmlns:a16="http://schemas.microsoft.com/office/drawing/2014/main" id="{9E6B88E5-E25F-48D4-BBEF-0F2F006EC127}"/>
              </a:ext>
            </a:extLst>
          </p:cNvPr>
          <p:cNvPicPr>
            <a:picLocks noChangeAspect="1"/>
          </p:cNvPicPr>
          <p:nvPr/>
        </p:nvPicPr>
        <p:blipFill>
          <a:blip r:embed="rId2"/>
          <a:stretch>
            <a:fillRect/>
          </a:stretch>
        </p:blipFill>
        <p:spPr>
          <a:xfrm>
            <a:off x="6176962" y="1643062"/>
            <a:ext cx="5686425" cy="3571875"/>
          </a:xfrm>
          <a:prstGeom prst="rect">
            <a:avLst/>
          </a:prstGeom>
        </p:spPr>
      </p:pic>
    </p:spTree>
    <p:extLst>
      <p:ext uri="{BB962C8B-B14F-4D97-AF65-F5344CB8AC3E}">
        <p14:creationId xmlns:p14="http://schemas.microsoft.com/office/powerpoint/2010/main" val="398999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1EB7E65-D71E-468C-B20A-A50F6DB488E5}"/>
              </a:ext>
            </a:extLst>
          </p:cNvPr>
          <p:cNvSpPr>
            <a:spLocks noGrp="1"/>
          </p:cNvSpPr>
          <p:nvPr>
            <p:ph type="title"/>
          </p:nvPr>
        </p:nvSpPr>
        <p:spPr/>
        <p:txBody>
          <a:bodyPr/>
          <a:lstStyle/>
          <a:p>
            <a:r>
              <a:rPr lang="nb-NO" dirty="0"/>
              <a:t>Metoder for traversering</a:t>
            </a:r>
          </a:p>
        </p:txBody>
      </p:sp>
      <p:sp>
        <p:nvSpPr>
          <p:cNvPr id="3" name="Plassholder for innhold 2">
            <a:extLst>
              <a:ext uri="{FF2B5EF4-FFF2-40B4-BE49-F238E27FC236}">
                <a16:creationId xmlns:a16="http://schemas.microsoft.com/office/drawing/2014/main" id="{B8774090-6F6C-44C0-A5B8-01AFE3BF704C}"/>
              </a:ext>
            </a:extLst>
          </p:cNvPr>
          <p:cNvSpPr>
            <a:spLocks noGrp="1"/>
          </p:cNvSpPr>
          <p:nvPr>
            <p:ph idx="1"/>
          </p:nvPr>
        </p:nvSpPr>
        <p:spPr>
          <a:xfrm>
            <a:off x="838199" y="1825625"/>
            <a:ext cx="6391275" cy="4351338"/>
          </a:xfrm>
        </p:spPr>
        <p:txBody>
          <a:bodyPr>
            <a:normAutofit fontScale="92500" lnSpcReduction="10000"/>
          </a:bodyPr>
          <a:lstStyle/>
          <a:p>
            <a:r>
              <a:rPr lang="nb-NO" dirty="0"/>
              <a:t>Metoder for å traversere treet i ulik rekkefølge, hentet fra Asbjørns foilsett </a:t>
            </a:r>
          </a:p>
          <a:p>
            <a:pPr lvl="1"/>
            <a:r>
              <a:rPr lang="nb-NO" dirty="0"/>
              <a:t>«Uke 5 -foilsett del 1»</a:t>
            </a:r>
          </a:p>
          <a:p>
            <a:pPr lvl="1"/>
            <a:r>
              <a:rPr lang="nb-NO" dirty="0"/>
              <a:t>Navnene er endret for bedre lesbarhet</a:t>
            </a:r>
          </a:p>
          <a:p>
            <a:r>
              <a:rPr lang="nb-NO" dirty="0"/>
              <a:t>Traversering foregår rekursivt</a:t>
            </a:r>
          </a:p>
          <a:p>
            <a:pPr lvl="1"/>
            <a:r>
              <a:rPr lang="nb-NO" dirty="0"/>
              <a:t>Hver node kan være et tre osv.</a:t>
            </a:r>
          </a:p>
          <a:p>
            <a:pPr lvl="1"/>
            <a:r>
              <a:rPr lang="nb-NO" dirty="0"/>
              <a:t>Forskjellen er </a:t>
            </a:r>
            <a:r>
              <a:rPr lang="nb-NO" i="1" dirty="0"/>
              <a:t>når</a:t>
            </a:r>
            <a:r>
              <a:rPr lang="nb-NO" dirty="0"/>
              <a:t> vi henter ut verdien i noden</a:t>
            </a:r>
          </a:p>
          <a:p>
            <a:pPr lvl="2"/>
            <a:r>
              <a:rPr lang="nb-NO" i="1" dirty="0" err="1"/>
              <a:t>prefix</a:t>
            </a:r>
            <a:r>
              <a:rPr lang="nb-NO" dirty="0"/>
              <a:t> henter(printer ut) verdien før den sjekker </a:t>
            </a:r>
            <a:r>
              <a:rPr lang="nb-NO" i="1" dirty="0" err="1"/>
              <a:t>left</a:t>
            </a:r>
            <a:r>
              <a:rPr lang="nb-NO" dirty="0"/>
              <a:t> og </a:t>
            </a:r>
            <a:r>
              <a:rPr lang="nb-NO" i="1" dirty="0"/>
              <a:t>right </a:t>
            </a:r>
            <a:r>
              <a:rPr lang="nb-NO" dirty="0"/>
              <a:t>(62)</a:t>
            </a:r>
          </a:p>
          <a:p>
            <a:pPr lvl="2"/>
            <a:r>
              <a:rPr lang="nb-NO" i="1" dirty="0" err="1"/>
              <a:t>inorder</a:t>
            </a:r>
            <a:r>
              <a:rPr lang="nb-NO" dirty="0"/>
              <a:t> sjekker alle </a:t>
            </a:r>
            <a:r>
              <a:rPr lang="nb-NO" i="1" dirty="0" err="1"/>
              <a:t>left</a:t>
            </a:r>
            <a:r>
              <a:rPr lang="nb-NO" i="1" dirty="0"/>
              <a:t>-</a:t>
            </a:r>
            <a:r>
              <a:rPr lang="nb-NO" dirty="0"/>
              <a:t>noder før den printer ut sin egen verdi (72), og sjekker alle </a:t>
            </a:r>
            <a:r>
              <a:rPr lang="nb-NO" i="1" dirty="0"/>
              <a:t>right</a:t>
            </a:r>
            <a:r>
              <a:rPr lang="nb-NO" dirty="0"/>
              <a:t>-noder sist</a:t>
            </a:r>
          </a:p>
          <a:p>
            <a:pPr lvl="2"/>
            <a:r>
              <a:rPr lang="nb-NO" i="1" dirty="0" err="1"/>
              <a:t>level_order</a:t>
            </a:r>
            <a:r>
              <a:rPr lang="nb-NO" i="1" dirty="0"/>
              <a:t> </a:t>
            </a:r>
            <a:r>
              <a:rPr lang="nb-NO" dirty="0"/>
              <a:t>bruker en kø for å skrive ut verdiene i FIFO-rekkefølge (se foilsett)</a:t>
            </a:r>
          </a:p>
        </p:txBody>
      </p:sp>
      <p:pic>
        <p:nvPicPr>
          <p:cNvPr id="6" name="Bilde 5">
            <a:extLst>
              <a:ext uri="{FF2B5EF4-FFF2-40B4-BE49-F238E27FC236}">
                <a16:creationId xmlns:a16="http://schemas.microsoft.com/office/drawing/2014/main" id="{12AA4038-EF87-4921-8C87-8D7191F357DB}"/>
              </a:ext>
            </a:extLst>
          </p:cNvPr>
          <p:cNvPicPr>
            <a:picLocks noChangeAspect="1"/>
          </p:cNvPicPr>
          <p:nvPr/>
        </p:nvPicPr>
        <p:blipFill>
          <a:blip r:embed="rId2"/>
          <a:stretch>
            <a:fillRect/>
          </a:stretch>
        </p:blipFill>
        <p:spPr>
          <a:xfrm>
            <a:off x="7965116" y="0"/>
            <a:ext cx="4226884" cy="6858000"/>
          </a:xfrm>
          <a:prstGeom prst="rect">
            <a:avLst/>
          </a:prstGeom>
        </p:spPr>
      </p:pic>
    </p:spTree>
    <p:extLst>
      <p:ext uri="{BB962C8B-B14F-4D97-AF65-F5344CB8AC3E}">
        <p14:creationId xmlns:p14="http://schemas.microsoft.com/office/powerpoint/2010/main" val="289548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54ADC7-46BF-4AD0-AE43-70188384E1DC}"/>
              </a:ext>
            </a:extLst>
          </p:cNvPr>
          <p:cNvSpPr>
            <a:spLocks noGrp="1"/>
          </p:cNvSpPr>
          <p:nvPr>
            <p:ph type="title"/>
          </p:nvPr>
        </p:nvSpPr>
        <p:spPr/>
        <p:txBody>
          <a:bodyPr/>
          <a:lstStyle/>
          <a:p>
            <a:r>
              <a:rPr lang="nb-NO" dirty="0"/>
              <a:t>Nye metoder</a:t>
            </a:r>
          </a:p>
        </p:txBody>
      </p:sp>
      <p:sp>
        <p:nvSpPr>
          <p:cNvPr id="3" name="Plassholder for innhold 2">
            <a:extLst>
              <a:ext uri="{FF2B5EF4-FFF2-40B4-BE49-F238E27FC236}">
                <a16:creationId xmlns:a16="http://schemas.microsoft.com/office/drawing/2014/main" id="{296D0090-6EFB-4CDF-B1A0-9D477E23B89B}"/>
              </a:ext>
            </a:extLst>
          </p:cNvPr>
          <p:cNvSpPr>
            <a:spLocks noGrp="1"/>
          </p:cNvSpPr>
          <p:nvPr>
            <p:ph idx="1"/>
          </p:nvPr>
        </p:nvSpPr>
        <p:spPr>
          <a:xfrm>
            <a:off x="838200" y="1825625"/>
            <a:ext cx="6019800" cy="4351338"/>
          </a:xfrm>
        </p:spPr>
        <p:txBody>
          <a:bodyPr>
            <a:normAutofit fontScale="92500"/>
          </a:bodyPr>
          <a:lstStyle/>
          <a:p>
            <a:r>
              <a:rPr lang="nb-NO" dirty="0"/>
              <a:t>I oppgave 1 skal vi lage et program som ber brukeren om å oppgi et ligningsuttrykk</a:t>
            </a:r>
          </a:p>
          <a:p>
            <a:pPr lvl="1"/>
            <a:r>
              <a:rPr lang="nb-NO" dirty="0"/>
              <a:t>Løses enkelt med å bruke input()</a:t>
            </a:r>
          </a:p>
          <a:p>
            <a:pPr lvl="1"/>
            <a:r>
              <a:rPr lang="nb-NO" dirty="0"/>
              <a:t>Her kan man også sjekke om input er gyldig, men dette er ikke en del av oppgaven</a:t>
            </a:r>
          </a:p>
          <a:p>
            <a:r>
              <a:rPr lang="nb-NO" dirty="0"/>
              <a:t>I oppgave 1 skal vi også konstruere et tre basert på input, for deretter å skrive det ut på ulike former</a:t>
            </a:r>
          </a:p>
          <a:p>
            <a:r>
              <a:rPr lang="nb-NO" dirty="0"/>
              <a:t>Vi skal også regne ut svaret på uttrykket</a:t>
            </a:r>
          </a:p>
        </p:txBody>
      </p:sp>
      <p:pic>
        <p:nvPicPr>
          <p:cNvPr id="5" name="Bilde 4">
            <a:extLst>
              <a:ext uri="{FF2B5EF4-FFF2-40B4-BE49-F238E27FC236}">
                <a16:creationId xmlns:a16="http://schemas.microsoft.com/office/drawing/2014/main" id="{EAE2D98B-90BA-4A59-BAF6-E33669690489}"/>
              </a:ext>
            </a:extLst>
          </p:cNvPr>
          <p:cNvPicPr>
            <a:picLocks noChangeAspect="1"/>
          </p:cNvPicPr>
          <p:nvPr/>
        </p:nvPicPr>
        <p:blipFill>
          <a:blip r:embed="rId2"/>
          <a:stretch>
            <a:fillRect/>
          </a:stretch>
        </p:blipFill>
        <p:spPr>
          <a:xfrm>
            <a:off x="6991350" y="1895475"/>
            <a:ext cx="5086350" cy="533400"/>
          </a:xfrm>
          <a:prstGeom prst="rect">
            <a:avLst/>
          </a:prstGeom>
        </p:spPr>
      </p:pic>
      <p:pic>
        <p:nvPicPr>
          <p:cNvPr id="7" name="Bilde 6">
            <a:extLst>
              <a:ext uri="{FF2B5EF4-FFF2-40B4-BE49-F238E27FC236}">
                <a16:creationId xmlns:a16="http://schemas.microsoft.com/office/drawing/2014/main" id="{652D87BA-2BDD-4BCE-AE48-6E24067ACEC2}"/>
              </a:ext>
            </a:extLst>
          </p:cNvPr>
          <p:cNvPicPr>
            <a:picLocks noChangeAspect="1"/>
          </p:cNvPicPr>
          <p:nvPr/>
        </p:nvPicPr>
        <p:blipFill>
          <a:blip r:embed="rId3"/>
          <a:stretch>
            <a:fillRect/>
          </a:stretch>
        </p:blipFill>
        <p:spPr>
          <a:xfrm>
            <a:off x="7312693" y="3220244"/>
            <a:ext cx="4029075" cy="781050"/>
          </a:xfrm>
          <a:prstGeom prst="rect">
            <a:avLst/>
          </a:prstGeom>
        </p:spPr>
      </p:pic>
      <p:sp>
        <p:nvSpPr>
          <p:cNvPr id="10" name="Pil: ned 9">
            <a:extLst>
              <a:ext uri="{FF2B5EF4-FFF2-40B4-BE49-F238E27FC236}">
                <a16:creationId xmlns:a16="http://schemas.microsoft.com/office/drawing/2014/main" id="{15CC2D72-D242-4553-BC0A-C23F8E692B58}"/>
              </a:ext>
            </a:extLst>
          </p:cNvPr>
          <p:cNvSpPr/>
          <p:nvPr/>
        </p:nvSpPr>
        <p:spPr>
          <a:xfrm>
            <a:off x="8951495" y="2577807"/>
            <a:ext cx="521368" cy="6030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61191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57F7139-9B35-4FB8-815A-97F9026EE239}"/>
              </a:ext>
            </a:extLst>
          </p:cNvPr>
          <p:cNvSpPr>
            <a:spLocks noGrp="1"/>
          </p:cNvSpPr>
          <p:nvPr>
            <p:ph type="title"/>
          </p:nvPr>
        </p:nvSpPr>
        <p:spPr/>
        <p:txBody>
          <a:bodyPr/>
          <a:lstStyle/>
          <a:p>
            <a:r>
              <a:rPr lang="nb-NO" dirty="0" err="1"/>
              <a:t>Parsing</a:t>
            </a:r>
            <a:r>
              <a:rPr lang="nb-NO" dirty="0"/>
              <a:t> av input</a:t>
            </a:r>
          </a:p>
        </p:txBody>
      </p:sp>
      <p:sp>
        <p:nvSpPr>
          <p:cNvPr id="3" name="Plassholder for innhold 2">
            <a:extLst>
              <a:ext uri="{FF2B5EF4-FFF2-40B4-BE49-F238E27FC236}">
                <a16:creationId xmlns:a16="http://schemas.microsoft.com/office/drawing/2014/main" id="{313882FE-FA0A-4BE9-AFA8-BC261125F389}"/>
              </a:ext>
            </a:extLst>
          </p:cNvPr>
          <p:cNvSpPr>
            <a:spLocks noGrp="1"/>
          </p:cNvSpPr>
          <p:nvPr>
            <p:ph idx="1"/>
          </p:nvPr>
        </p:nvSpPr>
        <p:spPr>
          <a:xfrm>
            <a:off x="838200" y="1825625"/>
            <a:ext cx="5762625" cy="4351338"/>
          </a:xfrm>
        </p:spPr>
        <p:txBody>
          <a:bodyPr>
            <a:normAutofit fontScale="92500"/>
          </a:bodyPr>
          <a:lstStyle/>
          <a:p>
            <a:r>
              <a:rPr lang="nb-NO" dirty="0"/>
              <a:t>Vi må lage et sett metoder for å gjøre om en streng til en trestruktur av </a:t>
            </a:r>
            <a:r>
              <a:rPr lang="nb-NO" dirty="0" err="1"/>
              <a:t>MyBinaryNode</a:t>
            </a:r>
            <a:r>
              <a:rPr lang="nb-NO" dirty="0"/>
              <a:t>. Dette kan gjøres på flere måter, her er et forslag:</a:t>
            </a:r>
          </a:p>
          <a:p>
            <a:pPr marL="914400" lvl="1" indent="-457200">
              <a:buFont typeface="+mj-lt"/>
              <a:buAutoNum type="arabicPeriod"/>
            </a:pPr>
            <a:r>
              <a:rPr lang="nb-NO" dirty="0"/>
              <a:t>Vi lager en ny metode i </a:t>
            </a:r>
            <a:r>
              <a:rPr lang="nb-NO" i="1" dirty="0" err="1"/>
              <a:t>MyBinaryNode</a:t>
            </a:r>
            <a:r>
              <a:rPr lang="nb-NO" dirty="0"/>
              <a:t> som heter </a:t>
            </a:r>
            <a:r>
              <a:rPr lang="nb-NO" i="1" dirty="0" err="1"/>
              <a:t>parse_prefix_input</a:t>
            </a:r>
            <a:r>
              <a:rPr lang="nb-NO" i="1" dirty="0"/>
              <a:t>() </a:t>
            </a:r>
            <a:r>
              <a:rPr lang="nb-NO" dirty="0"/>
              <a:t>som tar en liste som argument (104)</a:t>
            </a:r>
          </a:p>
          <a:p>
            <a:pPr marL="914400" lvl="1" indent="-457200">
              <a:buFont typeface="+mj-lt"/>
              <a:buAutoNum type="arabicPeriod"/>
            </a:pPr>
            <a:r>
              <a:rPr lang="nb-NO" dirty="0"/>
              <a:t>Vi deler opp input med </a:t>
            </a:r>
            <a:r>
              <a:rPr lang="nb-NO" dirty="0" err="1"/>
              <a:t>split</a:t>
            </a:r>
            <a:r>
              <a:rPr lang="nb-NO" dirty="0"/>
              <a:t>() for å få det på listeform (167)</a:t>
            </a:r>
          </a:p>
          <a:p>
            <a:pPr marL="914400" lvl="1" indent="-457200">
              <a:buFont typeface="+mj-lt"/>
              <a:buAutoNum type="arabicPeriod"/>
            </a:pPr>
            <a:r>
              <a:rPr lang="nb-NO" dirty="0"/>
              <a:t>Vi lager først en tom rot-node, deretter sender vi listen til </a:t>
            </a:r>
            <a:r>
              <a:rPr lang="nb-NO" dirty="0" err="1"/>
              <a:t>parse</a:t>
            </a:r>
            <a:r>
              <a:rPr lang="nb-NO" dirty="0"/>
              <a:t>-metoden. Treet vårt vil da «vokse» ut fra denne roten</a:t>
            </a:r>
          </a:p>
        </p:txBody>
      </p:sp>
      <p:pic>
        <p:nvPicPr>
          <p:cNvPr id="8" name="Bilde 7">
            <a:extLst>
              <a:ext uri="{FF2B5EF4-FFF2-40B4-BE49-F238E27FC236}">
                <a16:creationId xmlns:a16="http://schemas.microsoft.com/office/drawing/2014/main" id="{11B0776A-D0DF-4C69-B25E-CE6FF12CDA09}"/>
              </a:ext>
            </a:extLst>
          </p:cNvPr>
          <p:cNvPicPr>
            <a:picLocks noChangeAspect="1"/>
          </p:cNvPicPr>
          <p:nvPr/>
        </p:nvPicPr>
        <p:blipFill>
          <a:blip r:embed="rId2"/>
          <a:stretch>
            <a:fillRect/>
          </a:stretch>
        </p:blipFill>
        <p:spPr>
          <a:xfrm>
            <a:off x="6664676" y="4824412"/>
            <a:ext cx="5527324" cy="2033588"/>
          </a:xfrm>
          <a:prstGeom prst="rect">
            <a:avLst/>
          </a:prstGeom>
        </p:spPr>
      </p:pic>
      <p:pic>
        <p:nvPicPr>
          <p:cNvPr id="11" name="Bilde 10">
            <a:extLst>
              <a:ext uri="{FF2B5EF4-FFF2-40B4-BE49-F238E27FC236}">
                <a16:creationId xmlns:a16="http://schemas.microsoft.com/office/drawing/2014/main" id="{5F42F275-5DFF-41C3-8C8C-562B0495780C}"/>
              </a:ext>
            </a:extLst>
          </p:cNvPr>
          <p:cNvPicPr>
            <a:picLocks noChangeAspect="1"/>
          </p:cNvPicPr>
          <p:nvPr/>
        </p:nvPicPr>
        <p:blipFill>
          <a:blip r:embed="rId3"/>
          <a:stretch>
            <a:fillRect/>
          </a:stretch>
        </p:blipFill>
        <p:spPr>
          <a:xfrm>
            <a:off x="6600825" y="2476500"/>
            <a:ext cx="5591175" cy="549073"/>
          </a:xfrm>
          <a:prstGeom prst="rect">
            <a:avLst/>
          </a:prstGeom>
        </p:spPr>
      </p:pic>
    </p:spTree>
    <p:extLst>
      <p:ext uri="{BB962C8B-B14F-4D97-AF65-F5344CB8AC3E}">
        <p14:creationId xmlns:p14="http://schemas.microsoft.com/office/powerpoint/2010/main" val="2039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40DA04F-D14F-4189-98B0-B77A8452FB09}"/>
              </a:ext>
            </a:extLst>
          </p:cNvPr>
          <p:cNvSpPr>
            <a:spLocks noGrp="1"/>
          </p:cNvSpPr>
          <p:nvPr>
            <p:ph type="title"/>
          </p:nvPr>
        </p:nvSpPr>
        <p:spPr/>
        <p:txBody>
          <a:bodyPr/>
          <a:lstStyle/>
          <a:p>
            <a:r>
              <a:rPr lang="nb-NO" dirty="0" err="1"/>
              <a:t>prefix</a:t>
            </a:r>
            <a:r>
              <a:rPr lang="nb-NO" dirty="0"/>
              <a:t>-notasjon som input</a:t>
            </a:r>
          </a:p>
        </p:txBody>
      </p:sp>
      <p:sp>
        <p:nvSpPr>
          <p:cNvPr id="3" name="Plassholder for innhold 2">
            <a:extLst>
              <a:ext uri="{FF2B5EF4-FFF2-40B4-BE49-F238E27FC236}">
                <a16:creationId xmlns:a16="http://schemas.microsoft.com/office/drawing/2014/main" id="{CD615C11-243F-4882-9F91-3D7CFE447FBB}"/>
              </a:ext>
            </a:extLst>
          </p:cNvPr>
          <p:cNvSpPr>
            <a:spLocks noGrp="1"/>
          </p:cNvSpPr>
          <p:nvPr>
            <p:ph idx="1"/>
          </p:nvPr>
        </p:nvSpPr>
        <p:spPr>
          <a:xfrm>
            <a:off x="838200" y="1825625"/>
            <a:ext cx="5980326" cy="4351338"/>
          </a:xfrm>
        </p:spPr>
        <p:txBody>
          <a:bodyPr/>
          <a:lstStyle/>
          <a:p>
            <a:r>
              <a:rPr lang="nb-NO" dirty="0"/>
              <a:t>Vi vet fra oppgaveteksten at uttrykket som kommer inn skal være på </a:t>
            </a:r>
            <a:r>
              <a:rPr lang="nb-NO" dirty="0" err="1"/>
              <a:t>prefix</a:t>
            </a:r>
            <a:r>
              <a:rPr lang="nb-NO" dirty="0"/>
              <a:t>-notasjon. Dette kan vi ta som et hint at vi skal se nærmere på </a:t>
            </a:r>
            <a:r>
              <a:rPr lang="nb-NO" dirty="0" err="1"/>
              <a:t>prefix</a:t>
            </a:r>
            <a:r>
              <a:rPr lang="nb-NO" dirty="0"/>
              <a:t>-metoden fra foilsettet</a:t>
            </a:r>
          </a:p>
          <a:p>
            <a:r>
              <a:rPr lang="nb-NO" dirty="0"/>
              <a:t>Vi kan se for oss at metoden vi skal lage blir «omvendt»</a:t>
            </a:r>
          </a:p>
          <a:p>
            <a:pPr lvl="1"/>
            <a:r>
              <a:rPr lang="nb-NO" dirty="0"/>
              <a:t>Altså, i stedet for å </a:t>
            </a:r>
            <a:r>
              <a:rPr lang="nb-NO" dirty="0" err="1"/>
              <a:t>printe</a:t>
            </a:r>
            <a:r>
              <a:rPr lang="nb-NO" dirty="0"/>
              <a:t> ut verdien i noden, skal vi sette den</a:t>
            </a:r>
          </a:p>
        </p:txBody>
      </p:sp>
      <p:pic>
        <p:nvPicPr>
          <p:cNvPr id="6" name="Bilde 5">
            <a:extLst>
              <a:ext uri="{FF2B5EF4-FFF2-40B4-BE49-F238E27FC236}">
                <a16:creationId xmlns:a16="http://schemas.microsoft.com/office/drawing/2014/main" id="{7077A4A9-CDE3-4FEC-9C49-7561E127CB37}"/>
              </a:ext>
            </a:extLst>
          </p:cNvPr>
          <p:cNvPicPr>
            <a:picLocks noChangeAspect="1"/>
          </p:cNvPicPr>
          <p:nvPr/>
        </p:nvPicPr>
        <p:blipFill>
          <a:blip r:embed="rId2"/>
          <a:stretch>
            <a:fillRect/>
          </a:stretch>
        </p:blipFill>
        <p:spPr>
          <a:xfrm>
            <a:off x="6818526" y="1257299"/>
            <a:ext cx="5373474" cy="1514475"/>
          </a:xfrm>
          <a:prstGeom prst="rect">
            <a:avLst/>
          </a:prstGeom>
        </p:spPr>
      </p:pic>
    </p:spTree>
    <p:extLst>
      <p:ext uri="{BB962C8B-B14F-4D97-AF65-F5344CB8AC3E}">
        <p14:creationId xmlns:p14="http://schemas.microsoft.com/office/powerpoint/2010/main" val="368088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BFBB362-E66F-468B-AEB0-B3739A35C046}"/>
              </a:ext>
            </a:extLst>
          </p:cNvPr>
          <p:cNvSpPr>
            <a:spLocks noGrp="1"/>
          </p:cNvSpPr>
          <p:nvPr>
            <p:ph type="title"/>
          </p:nvPr>
        </p:nvSpPr>
        <p:spPr/>
        <p:txBody>
          <a:bodyPr/>
          <a:lstStyle/>
          <a:p>
            <a:r>
              <a:rPr lang="nb-NO"/>
              <a:t>Eksempel - parsing</a:t>
            </a:r>
            <a:endParaRPr lang="nb-NO" dirty="0"/>
          </a:p>
        </p:txBody>
      </p:sp>
      <p:sp>
        <p:nvSpPr>
          <p:cNvPr id="3" name="Plassholder for innhold 2">
            <a:extLst>
              <a:ext uri="{FF2B5EF4-FFF2-40B4-BE49-F238E27FC236}">
                <a16:creationId xmlns:a16="http://schemas.microsoft.com/office/drawing/2014/main" id="{71348058-4BBA-4B20-80A3-5C5B52A67B47}"/>
              </a:ext>
            </a:extLst>
          </p:cNvPr>
          <p:cNvSpPr>
            <a:spLocks noGrp="1"/>
          </p:cNvSpPr>
          <p:nvPr>
            <p:ph idx="1"/>
          </p:nvPr>
        </p:nvSpPr>
        <p:spPr>
          <a:xfrm>
            <a:off x="838200" y="1825625"/>
            <a:ext cx="4124325" cy="4351338"/>
          </a:xfrm>
        </p:spPr>
        <p:txBody>
          <a:bodyPr/>
          <a:lstStyle/>
          <a:p>
            <a:r>
              <a:rPr lang="nb-NO"/>
              <a:t>Vi skal parse input som er «+ + * 4 5 6 7»</a:t>
            </a:r>
          </a:p>
          <a:p>
            <a:r>
              <a:rPr lang="nb-NO"/>
              <a:t>Vi skal få et tre som ser slik ut</a:t>
            </a:r>
            <a:endParaRPr lang="nb-NO" dirty="0"/>
          </a:p>
        </p:txBody>
      </p:sp>
      <p:pic>
        <p:nvPicPr>
          <p:cNvPr id="5" name="Bilde 4">
            <a:extLst>
              <a:ext uri="{FF2B5EF4-FFF2-40B4-BE49-F238E27FC236}">
                <a16:creationId xmlns:a16="http://schemas.microsoft.com/office/drawing/2014/main" id="{0AB204F5-24F5-4208-89FD-EAF0F50C4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69193"/>
            <a:ext cx="6391807" cy="4793855"/>
          </a:xfrm>
          <a:prstGeom prst="rect">
            <a:avLst/>
          </a:prstGeom>
        </p:spPr>
      </p:pic>
    </p:spTree>
    <p:extLst>
      <p:ext uri="{BB962C8B-B14F-4D97-AF65-F5344CB8AC3E}">
        <p14:creationId xmlns:p14="http://schemas.microsoft.com/office/powerpoint/2010/main" val="417733748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1637</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20</vt:i4>
      </vt:variant>
    </vt:vector>
  </HeadingPairs>
  <TitlesOfParts>
    <vt:vector size="25" baseType="lpstr">
      <vt:lpstr>Arial</vt:lpstr>
      <vt:lpstr>Calibri</vt:lpstr>
      <vt:lpstr>Calibri Light</vt:lpstr>
      <vt:lpstr>Consolas</vt:lpstr>
      <vt:lpstr>Office-tema</vt:lpstr>
      <vt:lpstr>Løsningsforslag uke 5</vt:lpstr>
      <vt:lpstr>MyBinaryNode</vt:lpstr>
      <vt:lpstr>Implementasjon I</vt:lpstr>
      <vt:lpstr>Implementasjon II</vt:lpstr>
      <vt:lpstr>Metoder for traversering</vt:lpstr>
      <vt:lpstr>Nye metoder</vt:lpstr>
      <vt:lpstr>Parsing av input</vt:lpstr>
      <vt:lpstr>prefix-notasjon som input</vt:lpstr>
      <vt:lpstr>Eksempel - parsing</vt:lpstr>
      <vt:lpstr>parse_prefix_input</vt:lpstr>
      <vt:lpstr>parse_prefix_input</vt:lpstr>
      <vt:lpstr>PowerPoint-presentasjon</vt:lpstr>
      <vt:lpstr>is_operator()</vt:lpstr>
      <vt:lpstr>Infix og postfix</vt:lpstr>
      <vt:lpstr>Regne ut uttrykket</vt:lpstr>
      <vt:lpstr>compute()-metoden</vt:lpstr>
      <vt:lpstr>Visualisering av treet</vt:lpstr>
      <vt:lpstr>Kode for visualisering</vt:lpstr>
      <vt:lpstr>Visualisering i Jupyter Notebook</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Løsningsforslag uke 3</dc:title>
  <dc:creator>Andreas Dyrøy Jansson</dc:creator>
  <cp:lastModifiedBy>Andreas Dyrøy Jansson</cp:lastModifiedBy>
  <cp:revision>2</cp:revision>
  <dcterms:created xsi:type="dcterms:W3CDTF">2022-09-08T14:42:12Z</dcterms:created>
  <dcterms:modified xsi:type="dcterms:W3CDTF">2022-09-28T08:50:16Z</dcterms:modified>
</cp:coreProperties>
</file>